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6" r:id="rId3"/>
    <p:sldId id="257" r:id="rId4"/>
    <p:sldId id="288" r:id="rId5"/>
    <p:sldId id="279" r:id="rId6"/>
    <p:sldId id="271" r:id="rId7"/>
    <p:sldId id="258" r:id="rId8"/>
    <p:sldId id="280" r:id="rId9"/>
    <p:sldId id="272" r:id="rId10"/>
    <p:sldId id="273" r:id="rId11"/>
    <p:sldId id="260" r:id="rId12"/>
    <p:sldId id="284" r:id="rId13"/>
    <p:sldId id="262" r:id="rId14"/>
    <p:sldId id="274" r:id="rId15"/>
    <p:sldId id="275" r:id="rId16"/>
    <p:sldId id="261" r:id="rId17"/>
    <p:sldId id="265" r:id="rId18"/>
    <p:sldId id="287" r:id="rId19"/>
    <p:sldId id="276" r:id="rId20"/>
    <p:sldId id="268" r:id="rId21"/>
    <p:sldId id="269" r:id="rId22"/>
    <p:sldId id="286" r:id="rId23"/>
    <p:sldId id="266" r:id="rId24"/>
    <p:sldId id="278" r:id="rId25"/>
    <p:sldId id="26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2C5"/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75" d="100"/>
          <a:sy n="75" d="100"/>
        </p:scale>
        <p:origin x="450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E2F-4F26-B2F2-8371B0A5D0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E2F-4F26-B2F2-8371B0A5D0D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E2F-4F26-B2F2-8371B0A5D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642152256"/>
        <c:axId val="-642149936"/>
      </c:lineChart>
      <c:catAx>
        <c:axId val="-6421522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642149936"/>
        <c:crosses val="autoZero"/>
        <c:auto val="1"/>
        <c:lblAlgn val="ctr"/>
        <c:lblOffset val="100"/>
        <c:noMultiLvlLbl val="0"/>
      </c:catAx>
      <c:valAx>
        <c:axId val="-64214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2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alpha val="2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pPr>
            <a:endParaRPr lang="en-US"/>
          </a:p>
        </c:txPr>
        <c:crossAx val="-642152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>
          <a:alpha val="10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1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6406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DA7E2C-455C-462B-8EE9-F422C6B73A52}"/>
              </a:ext>
            </a:extLst>
          </p:cNvPr>
          <p:cNvSpPr>
            <a:spLocks noGrp="1"/>
          </p:cNvSpPr>
          <p:nvPr>
            <p:ph type="pic" sz="quarter" idx="235" hasCustomPrompt="1"/>
          </p:nvPr>
        </p:nvSpPr>
        <p:spPr>
          <a:xfrm>
            <a:off x="0" y="1698171"/>
            <a:ext cx="12192000" cy="1973943"/>
          </a:xfrm>
          <a:custGeom>
            <a:avLst/>
            <a:gdLst>
              <a:gd name="connsiteX0" fmla="*/ 0 w 12192000"/>
              <a:gd name="connsiteY0" fmla="*/ 0 h 1973943"/>
              <a:gd name="connsiteX1" fmla="*/ 12192000 w 12192000"/>
              <a:gd name="connsiteY1" fmla="*/ 0 h 1973943"/>
              <a:gd name="connsiteX2" fmla="*/ 12192000 w 12192000"/>
              <a:gd name="connsiteY2" fmla="*/ 1973943 h 1973943"/>
              <a:gd name="connsiteX3" fmla="*/ 0 w 12192000"/>
              <a:gd name="connsiteY3" fmla="*/ 1973943 h 197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73943">
                <a:moveTo>
                  <a:pt x="0" y="0"/>
                </a:moveTo>
                <a:lnTo>
                  <a:pt x="12192000" y="0"/>
                </a:lnTo>
                <a:lnTo>
                  <a:pt x="12192000" y="1973943"/>
                </a:lnTo>
                <a:lnTo>
                  <a:pt x="0" y="19739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92851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A7649D-5B4B-4EE8-8B82-45F886D4703F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3908260" y="0"/>
            <a:ext cx="4375480" cy="3135088"/>
          </a:xfrm>
          <a:custGeom>
            <a:avLst/>
            <a:gdLst>
              <a:gd name="connsiteX0" fmla="*/ 2176372 w 4375480"/>
              <a:gd name="connsiteY0" fmla="*/ 0 h 3135088"/>
              <a:gd name="connsiteX1" fmla="*/ 2183951 w 4375480"/>
              <a:gd name="connsiteY1" fmla="*/ 0 h 3135088"/>
              <a:gd name="connsiteX2" fmla="*/ 4375480 w 4375480"/>
              <a:gd name="connsiteY2" fmla="*/ 3135088 h 3135088"/>
              <a:gd name="connsiteX3" fmla="*/ 0 w 4375480"/>
              <a:gd name="connsiteY3" fmla="*/ 3135088 h 313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5480" h="3135088">
                <a:moveTo>
                  <a:pt x="2176372" y="0"/>
                </a:moveTo>
                <a:lnTo>
                  <a:pt x="2183951" y="0"/>
                </a:lnTo>
                <a:lnTo>
                  <a:pt x="4375480" y="3135088"/>
                </a:lnTo>
                <a:lnTo>
                  <a:pt x="0" y="31350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7337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91056D7-5E76-4AE7-B1C4-09909B8890A5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4599490" y="1629463"/>
            <a:ext cx="2982913" cy="3144535"/>
          </a:xfrm>
          <a:custGeom>
            <a:avLst/>
            <a:gdLst>
              <a:gd name="connsiteX0" fmla="*/ 1482725 w 2982913"/>
              <a:gd name="connsiteY0" fmla="*/ 0 h 3144535"/>
              <a:gd name="connsiteX1" fmla="*/ 2978151 w 2982913"/>
              <a:gd name="connsiteY1" fmla="*/ 1572268 h 3144535"/>
              <a:gd name="connsiteX2" fmla="*/ 2982913 w 2982913"/>
              <a:gd name="connsiteY2" fmla="*/ 1572268 h 3144535"/>
              <a:gd name="connsiteX3" fmla="*/ 1503363 w 2982913"/>
              <a:gd name="connsiteY3" fmla="*/ 3144535 h 3144535"/>
              <a:gd name="connsiteX4" fmla="*/ 1495425 w 2982913"/>
              <a:gd name="connsiteY4" fmla="*/ 3144535 h 3144535"/>
              <a:gd name="connsiteX5" fmla="*/ 0 w 2982913"/>
              <a:gd name="connsiteY5" fmla="*/ 1572268 h 314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2913" h="3144535">
                <a:moveTo>
                  <a:pt x="1482725" y="0"/>
                </a:moveTo>
                <a:lnTo>
                  <a:pt x="2978151" y="1572268"/>
                </a:lnTo>
                <a:lnTo>
                  <a:pt x="2982913" y="1572268"/>
                </a:lnTo>
                <a:lnTo>
                  <a:pt x="1503363" y="3144535"/>
                </a:lnTo>
                <a:lnTo>
                  <a:pt x="1495425" y="3144535"/>
                </a:lnTo>
                <a:lnTo>
                  <a:pt x="0" y="15722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1822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8EDBEF-82B6-48A0-BC2D-B54A4E267491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8987717" y="3171316"/>
            <a:ext cx="2469497" cy="2469497"/>
          </a:xfrm>
          <a:custGeom>
            <a:avLst/>
            <a:gdLst>
              <a:gd name="connsiteX0" fmla="*/ 1234749 w 2469497"/>
              <a:gd name="connsiteY0" fmla="*/ 0 h 2469497"/>
              <a:gd name="connsiteX1" fmla="*/ 2469497 w 2469497"/>
              <a:gd name="connsiteY1" fmla="*/ 1234749 h 2469497"/>
              <a:gd name="connsiteX2" fmla="*/ 1234749 w 2469497"/>
              <a:gd name="connsiteY2" fmla="*/ 2469497 h 2469497"/>
              <a:gd name="connsiteX3" fmla="*/ 0 w 2469497"/>
              <a:gd name="connsiteY3" fmla="*/ 1234749 h 24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497" h="2469497">
                <a:moveTo>
                  <a:pt x="1234749" y="0"/>
                </a:moveTo>
                <a:lnTo>
                  <a:pt x="2469497" y="1234749"/>
                </a:lnTo>
                <a:lnTo>
                  <a:pt x="1234749" y="2469497"/>
                </a:lnTo>
                <a:lnTo>
                  <a:pt x="0" y="1234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BEA7D18-D540-4D49-9B44-2C6A613F9CB7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6661135" y="2221583"/>
            <a:ext cx="2918987" cy="2918987"/>
          </a:xfrm>
          <a:custGeom>
            <a:avLst/>
            <a:gdLst>
              <a:gd name="connsiteX0" fmla="*/ 1459494 w 2918987"/>
              <a:gd name="connsiteY0" fmla="*/ 0 h 2918987"/>
              <a:gd name="connsiteX1" fmla="*/ 2918987 w 2918987"/>
              <a:gd name="connsiteY1" fmla="*/ 1459494 h 2918987"/>
              <a:gd name="connsiteX2" fmla="*/ 1459494 w 2918987"/>
              <a:gd name="connsiteY2" fmla="*/ 2918987 h 2918987"/>
              <a:gd name="connsiteX3" fmla="*/ 0 w 2918987"/>
              <a:gd name="connsiteY3" fmla="*/ 1459494 h 291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8987" h="2918987">
                <a:moveTo>
                  <a:pt x="1459494" y="0"/>
                </a:moveTo>
                <a:lnTo>
                  <a:pt x="2918987" y="1459494"/>
                </a:lnTo>
                <a:lnTo>
                  <a:pt x="1459494" y="2918987"/>
                </a:lnTo>
                <a:lnTo>
                  <a:pt x="0" y="14594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EA34C62-DAAA-436A-9844-3746FE936F8E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7926911" y="4474538"/>
            <a:ext cx="1995214" cy="1995214"/>
          </a:xfrm>
          <a:custGeom>
            <a:avLst/>
            <a:gdLst>
              <a:gd name="connsiteX0" fmla="*/ 997607 w 1995214"/>
              <a:gd name="connsiteY0" fmla="*/ 0 h 1995214"/>
              <a:gd name="connsiteX1" fmla="*/ 1995214 w 1995214"/>
              <a:gd name="connsiteY1" fmla="*/ 997607 h 1995214"/>
              <a:gd name="connsiteX2" fmla="*/ 997607 w 1995214"/>
              <a:gd name="connsiteY2" fmla="*/ 1995214 h 1995214"/>
              <a:gd name="connsiteX3" fmla="*/ 0 w 1995214"/>
              <a:gd name="connsiteY3" fmla="*/ 997607 h 199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5214" h="1995214">
                <a:moveTo>
                  <a:pt x="997607" y="0"/>
                </a:moveTo>
                <a:lnTo>
                  <a:pt x="1995214" y="997607"/>
                </a:lnTo>
                <a:lnTo>
                  <a:pt x="997607" y="1995214"/>
                </a:lnTo>
                <a:lnTo>
                  <a:pt x="0" y="997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E2C833-DF17-4C76-AC49-C9A85425C320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8626804" y="1605326"/>
            <a:ext cx="1995214" cy="1995214"/>
          </a:xfrm>
          <a:custGeom>
            <a:avLst/>
            <a:gdLst>
              <a:gd name="connsiteX0" fmla="*/ 997607 w 1995214"/>
              <a:gd name="connsiteY0" fmla="*/ 0 h 1995214"/>
              <a:gd name="connsiteX1" fmla="*/ 1995214 w 1995214"/>
              <a:gd name="connsiteY1" fmla="*/ 997607 h 1995214"/>
              <a:gd name="connsiteX2" fmla="*/ 997607 w 1995214"/>
              <a:gd name="connsiteY2" fmla="*/ 1995214 h 1995214"/>
              <a:gd name="connsiteX3" fmla="*/ 0 w 1995214"/>
              <a:gd name="connsiteY3" fmla="*/ 997607 h 199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5214" h="1995214">
                <a:moveTo>
                  <a:pt x="997607" y="0"/>
                </a:moveTo>
                <a:lnTo>
                  <a:pt x="1995214" y="997607"/>
                </a:lnTo>
                <a:lnTo>
                  <a:pt x="997607" y="1995214"/>
                </a:lnTo>
                <a:lnTo>
                  <a:pt x="0" y="997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05668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0676896-C54C-49D6-BBDE-7D79D81F7FE3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0" y="4177368"/>
            <a:ext cx="12192000" cy="2680632"/>
          </a:xfrm>
          <a:custGeom>
            <a:avLst/>
            <a:gdLst>
              <a:gd name="connsiteX0" fmla="*/ 0 w 12192000"/>
              <a:gd name="connsiteY0" fmla="*/ 0 h 2680632"/>
              <a:gd name="connsiteX1" fmla="*/ 12192000 w 12192000"/>
              <a:gd name="connsiteY1" fmla="*/ 0 h 2680632"/>
              <a:gd name="connsiteX2" fmla="*/ 12192000 w 12192000"/>
              <a:gd name="connsiteY2" fmla="*/ 2680632 h 2680632"/>
              <a:gd name="connsiteX3" fmla="*/ 0 w 12192000"/>
              <a:gd name="connsiteY3" fmla="*/ 2680632 h 268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80632">
                <a:moveTo>
                  <a:pt x="0" y="0"/>
                </a:moveTo>
                <a:lnTo>
                  <a:pt x="12192000" y="0"/>
                </a:lnTo>
                <a:lnTo>
                  <a:pt x="12192000" y="2680632"/>
                </a:lnTo>
                <a:lnTo>
                  <a:pt x="0" y="26806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82807C1-2F10-4050-9341-FB54C7FCDBA0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8011889" y="1814513"/>
            <a:ext cx="4180111" cy="2307770"/>
          </a:xfrm>
          <a:custGeom>
            <a:avLst/>
            <a:gdLst>
              <a:gd name="connsiteX0" fmla="*/ 0 w 4180111"/>
              <a:gd name="connsiteY0" fmla="*/ 0 h 2307770"/>
              <a:gd name="connsiteX1" fmla="*/ 4180111 w 4180111"/>
              <a:gd name="connsiteY1" fmla="*/ 0 h 2307770"/>
              <a:gd name="connsiteX2" fmla="*/ 4180111 w 4180111"/>
              <a:gd name="connsiteY2" fmla="*/ 2307770 h 2307770"/>
              <a:gd name="connsiteX3" fmla="*/ 0 w 4180111"/>
              <a:gd name="connsiteY3" fmla="*/ 2307770 h 230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0111" h="2307770">
                <a:moveTo>
                  <a:pt x="0" y="0"/>
                </a:moveTo>
                <a:lnTo>
                  <a:pt x="4180111" y="0"/>
                </a:lnTo>
                <a:lnTo>
                  <a:pt x="4180111" y="2307770"/>
                </a:lnTo>
                <a:lnTo>
                  <a:pt x="0" y="2307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34257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5EDF517-70F7-4585-99C2-560CC5096867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2397063" y="1814513"/>
            <a:ext cx="5121337" cy="5043488"/>
          </a:xfrm>
          <a:custGeom>
            <a:avLst/>
            <a:gdLst>
              <a:gd name="connsiteX0" fmla="*/ 0 w 5121337"/>
              <a:gd name="connsiteY0" fmla="*/ 0 h 5043488"/>
              <a:gd name="connsiteX1" fmla="*/ 5121337 w 5121337"/>
              <a:gd name="connsiteY1" fmla="*/ 0 h 5043488"/>
              <a:gd name="connsiteX2" fmla="*/ 5121337 w 5121337"/>
              <a:gd name="connsiteY2" fmla="*/ 5043488 h 5043488"/>
              <a:gd name="connsiteX3" fmla="*/ 0 w 5121337"/>
              <a:gd name="connsiteY3" fmla="*/ 5043488 h 504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1337" h="5043488">
                <a:moveTo>
                  <a:pt x="0" y="0"/>
                </a:moveTo>
                <a:lnTo>
                  <a:pt x="5121337" y="0"/>
                </a:lnTo>
                <a:lnTo>
                  <a:pt x="5121337" y="5043488"/>
                </a:lnTo>
                <a:lnTo>
                  <a:pt x="0" y="50434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124F656-53FD-44EC-8B88-61E17B3F313B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7578661" y="1814513"/>
            <a:ext cx="4613339" cy="3011487"/>
          </a:xfrm>
          <a:custGeom>
            <a:avLst/>
            <a:gdLst>
              <a:gd name="connsiteX0" fmla="*/ 0 w 4613339"/>
              <a:gd name="connsiteY0" fmla="*/ 0 h 3011487"/>
              <a:gd name="connsiteX1" fmla="*/ 4613339 w 4613339"/>
              <a:gd name="connsiteY1" fmla="*/ 0 h 3011487"/>
              <a:gd name="connsiteX2" fmla="*/ 4613339 w 4613339"/>
              <a:gd name="connsiteY2" fmla="*/ 3011487 h 3011487"/>
              <a:gd name="connsiteX3" fmla="*/ 0 w 4613339"/>
              <a:gd name="connsiteY3" fmla="*/ 3011487 h 301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3339" h="3011487">
                <a:moveTo>
                  <a:pt x="0" y="0"/>
                </a:moveTo>
                <a:lnTo>
                  <a:pt x="4613339" y="0"/>
                </a:lnTo>
                <a:lnTo>
                  <a:pt x="4613339" y="3011487"/>
                </a:lnTo>
                <a:lnTo>
                  <a:pt x="0" y="3011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2255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2B19CD2-2D53-4042-A77C-E4C234298223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139148" y="4528457"/>
            <a:ext cx="11913704" cy="2203646"/>
          </a:xfrm>
          <a:custGeom>
            <a:avLst/>
            <a:gdLst>
              <a:gd name="connsiteX0" fmla="*/ 0 w 11913704"/>
              <a:gd name="connsiteY0" fmla="*/ 0 h 2203646"/>
              <a:gd name="connsiteX1" fmla="*/ 11913704 w 11913704"/>
              <a:gd name="connsiteY1" fmla="*/ 0 h 2203646"/>
              <a:gd name="connsiteX2" fmla="*/ 11913704 w 11913704"/>
              <a:gd name="connsiteY2" fmla="*/ 2203646 h 2203646"/>
              <a:gd name="connsiteX3" fmla="*/ 0 w 11913704"/>
              <a:gd name="connsiteY3" fmla="*/ 2203646 h 220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13704" h="2203646">
                <a:moveTo>
                  <a:pt x="0" y="0"/>
                </a:moveTo>
                <a:lnTo>
                  <a:pt x="11913704" y="0"/>
                </a:lnTo>
                <a:lnTo>
                  <a:pt x="11913704" y="2203646"/>
                </a:lnTo>
                <a:lnTo>
                  <a:pt x="0" y="22036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A22BAE5-AEB5-4D92-A5D1-B0D3EA3A71D0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3541003" y="2210963"/>
            <a:ext cx="3271709" cy="2203646"/>
          </a:xfrm>
          <a:custGeom>
            <a:avLst/>
            <a:gdLst>
              <a:gd name="connsiteX0" fmla="*/ 0 w 3271709"/>
              <a:gd name="connsiteY0" fmla="*/ 0 h 2203646"/>
              <a:gd name="connsiteX1" fmla="*/ 3271709 w 3271709"/>
              <a:gd name="connsiteY1" fmla="*/ 0 h 2203646"/>
              <a:gd name="connsiteX2" fmla="*/ 3271709 w 3271709"/>
              <a:gd name="connsiteY2" fmla="*/ 2203646 h 2203646"/>
              <a:gd name="connsiteX3" fmla="*/ 0 w 3271709"/>
              <a:gd name="connsiteY3" fmla="*/ 2203646 h 220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709" h="2203646">
                <a:moveTo>
                  <a:pt x="0" y="0"/>
                </a:moveTo>
                <a:lnTo>
                  <a:pt x="3271709" y="0"/>
                </a:lnTo>
                <a:lnTo>
                  <a:pt x="3271709" y="2203646"/>
                </a:lnTo>
                <a:lnTo>
                  <a:pt x="0" y="22036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D2C3FD-F0AE-4EB3-BF3F-B19725D66E2F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139147" y="2210963"/>
            <a:ext cx="3271709" cy="2203646"/>
          </a:xfrm>
          <a:custGeom>
            <a:avLst/>
            <a:gdLst>
              <a:gd name="connsiteX0" fmla="*/ 0 w 3271709"/>
              <a:gd name="connsiteY0" fmla="*/ 0 h 2203646"/>
              <a:gd name="connsiteX1" fmla="*/ 3271709 w 3271709"/>
              <a:gd name="connsiteY1" fmla="*/ 0 h 2203646"/>
              <a:gd name="connsiteX2" fmla="*/ 3271709 w 3271709"/>
              <a:gd name="connsiteY2" fmla="*/ 2203646 h 2203646"/>
              <a:gd name="connsiteX3" fmla="*/ 0 w 3271709"/>
              <a:gd name="connsiteY3" fmla="*/ 2203646 h 220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709" h="2203646">
                <a:moveTo>
                  <a:pt x="0" y="0"/>
                </a:moveTo>
                <a:lnTo>
                  <a:pt x="3271709" y="0"/>
                </a:lnTo>
                <a:lnTo>
                  <a:pt x="3271709" y="2203646"/>
                </a:lnTo>
                <a:lnTo>
                  <a:pt x="0" y="22036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3CCB6EB-F303-4E1A-8553-A2465CEA13ED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6942858" y="2210963"/>
            <a:ext cx="5249142" cy="2203646"/>
          </a:xfrm>
          <a:custGeom>
            <a:avLst/>
            <a:gdLst>
              <a:gd name="connsiteX0" fmla="*/ 0 w 5249142"/>
              <a:gd name="connsiteY0" fmla="*/ 0 h 2203646"/>
              <a:gd name="connsiteX1" fmla="*/ 5249142 w 5249142"/>
              <a:gd name="connsiteY1" fmla="*/ 0 h 2203646"/>
              <a:gd name="connsiteX2" fmla="*/ 5249142 w 5249142"/>
              <a:gd name="connsiteY2" fmla="*/ 2203646 h 2203646"/>
              <a:gd name="connsiteX3" fmla="*/ 0 w 5249142"/>
              <a:gd name="connsiteY3" fmla="*/ 2203646 h 220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9142" h="2203646">
                <a:moveTo>
                  <a:pt x="0" y="0"/>
                </a:moveTo>
                <a:lnTo>
                  <a:pt x="5249142" y="0"/>
                </a:lnTo>
                <a:lnTo>
                  <a:pt x="5249142" y="2203646"/>
                </a:lnTo>
                <a:lnTo>
                  <a:pt x="0" y="22036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5675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4B51CD-067E-4FDF-B39C-ECFB31B50E3F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556592" y="1933786"/>
            <a:ext cx="2796208" cy="4939032"/>
          </a:xfrm>
          <a:custGeom>
            <a:avLst/>
            <a:gdLst>
              <a:gd name="connsiteX0" fmla="*/ 0 w 2796208"/>
              <a:gd name="connsiteY0" fmla="*/ 0 h 4939032"/>
              <a:gd name="connsiteX1" fmla="*/ 2796208 w 2796208"/>
              <a:gd name="connsiteY1" fmla="*/ 0 h 4939032"/>
              <a:gd name="connsiteX2" fmla="*/ 2796208 w 2796208"/>
              <a:gd name="connsiteY2" fmla="*/ 4939032 h 4939032"/>
              <a:gd name="connsiteX3" fmla="*/ 0 w 2796208"/>
              <a:gd name="connsiteY3" fmla="*/ 4939032 h 493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6208" h="4939032">
                <a:moveTo>
                  <a:pt x="0" y="0"/>
                </a:moveTo>
                <a:lnTo>
                  <a:pt x="2796208" y="0"/>
                </a:lnTo>
                <a:lnTo>
                  <a:pt x="2796208" y="4939032"/>
                </a:lnTo>
                <a:lnTo>
                  <a:pt x="0" y="4939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2B0FAF-63CB-4F33-BDAD-825B59F2EB53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3458819" y="4253948"/>
            <a:ext cx="4306955" cy="2604052"/>
          </a:xfrm>
          <a:custGeom>
            <a:avLst/>
            <a:gdLst>
              <a:gd name="connsiteX0" fmla="*/ 0 w 4306955"/>
              <a:gd name="connsiteY0" fmla="*/ 0 h 2604052"/>
              <a:gd name="connsiteX1" fmla="*/ 4306955 w 4306955"/>
              <a:gd name="connsiteY1" fmla="*/ 0 h 2604052"/>
              <a:gd name="connsiteX2" fmla="*/ 4306955 w 4306955"/>
              <a:gd name="connsiteY2" fmla="*/ 2604052 h 2604052"/>
              <a:gd name="connsiteX3" fmla="*/ 0 w 4306955"/>
              <a:gd name="connsiteY3" fmla="*/ 2604052 h 260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6955" h="2604052">
                <a:moveTo>
                  <a:pt x="0" y="0"/>
                </a:moveTo>
                <a:lnTo>
                  <a:pt x="4306955" y="0"/>
                </a:lnTo>
                <a:lnTo>
                  <a:pt x="4306955" y="2604052"/>
                </a:lnTo>
                <a:lnTo>
                  <a:pt x="0" y="26040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16218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C251E8-8C0E-41E1-A81D-547A53A73EA5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9113236" y="1803400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2D1AEB6-B875-40A0-AD93-6ED09FD41731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5866453" y="4196799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080E8E4-5E47-415D-98D0-C76D6FB7D8CC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5866453" y="1803400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49BA52C-2FE1-49E7-9DF1-B659803DE0FE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2343033" y="2248326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1091D78-8261-4251-A116-0265798CE299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9113236" y="4196799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26729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2B57D8-9BCB-400C-99EE-A67A098CD1E0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1511525" y="2081710"/>
            <a:ext cx="2420116" cy="2420116"/>
          </a:xfrm>
          <a:custGeom>
            <a:avLst/>
            <a:gdLst>
              <a:gd name="connsiteX0" fmla="*/ 1210058 w 2420116"/>
              <a:gd name="connsiteY0" fmla="*/ 0 h 2420116"/>
              <a:gd name="connsiteX1" fmla="*/ 2420116 w 2420116"/>
              <a:gd name="connsiteY1" fmla="*/ 1210058 h 2420116"/>
              <a:gd name="connsiteX2" fmla="*/ 1210058 w 2420116"/>
              <a:gd name="connsiteY2" fmla="*/ 2420116 h 2420116"/>
              <a:gd name="connsiteX3" fmla="*/ 0 w 2420116"/>
              <a:gd name="connsiteY3" fmla="*/ 1210058 h 2420116"/>
              <a:gd name="connsiteX4" fmla="*/ 1210058 w 2420116"/>
              <a:gd name="connsiteY4" fmla="*/ 0 h 242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0116" h="2420116">
                <a:moveTo>
                  <a:pt x="1210058" y="0"/>
                </a:moveTo>
                <a:cubicBezTo>
                  <a:pt x="1878355" y="0"/>
                  <a:pt x="2420116" y="541761"/>
                  <a:pt x="2420116" y="1210058"/>
                </a:cubicBezTo>
                <a:cubicBezTo>
                  <a:pt x="2420116" y="1878355"/>
                  <a:pt x="1878355" y="2420116"/>
                  <a:pt x="1210058" y="2420116"/>
                </a:cubicBezTo>
                <a:cubicBezTo>
                  <a:pt x="541761" y="2420116"/>
                  <a:pt x="0" y="1878355"/>
                  <a:pt x="0" y="1210058"/>
                </a:cubicBezTo>
                <a:cubicBezTo>
                  <a:pt x="0" y="541761"/>
                  <a:pt x="541761" y="0"/>
                  <a:pt x="12100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DDFE004-0107-460E-B0B8-45DEC215E169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4779085" y="1867996"/>
            <a:ext cx="2633830" cy="2633830"/>
          </a:xfrm>
          <a:custGeom>
            <a:avLst/>
            <a:gdLst>
              <a:gd name="connsiteX0" fmla="*/ 1316915 w 2633830"/>
              <a:gd name="connsiteY0" fmla="*/ 0 h 2633830"/>
              <a:gd name="connsiteX1" fmla="*/ 2633830 w 2633830"/>
              <a:gd name="connsiteY1" fmla="*/ 1316915 h 2633830"/>
              <a:gd name="connsiteX2" fmla="*/ 1316915 w 2633830"/>
              <a:gd name="connsiteY2" fmla="*/ 2633830 h 2633830"/>
              <a:gd name="connsiteX3" fmla="*/ 0 w 2633830"/>
              <a:gd name="connsiteY3" fmla="*/ 1316915 h 2633830"/>
              <a:gd name="connsiteX4" fmla="*/ 1316915 w 2633830"/>
              <a:gd name="connsiteY4" fmla="*/ 0 h 2633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3830" h="2633830">
                <a:moveTo>
                  <a:pt x="1316915" y="0"/>
                </a:moveTo>
                <a:cubicBezTo>
                  <a:pt x="2044227" y="0"/>
                  <a:pt x="2633830" y="589603"/>
                  <a:pt x="2633830" y="1316915"/>
                </a:cubicBezTo>
                <a:cubicBezTo>
                  <a:pt x="2633830" y="2044227"/>
                  <a:pt x="2044227" y="2633830"/>
                  <a:pt x="1316915" y="2633830"/>
                </a:cubicBezTo>
                <a:cubicBezTo>
                  <a:pt x="589603" y="2633830"/>
                  <a:pt x="0" y="2044227"/>
                  <a:pt x="0" y="1316915"/>
                </a:cubicBezTo>
                <a:cubicBezTo>
                  <a:pt x="0" y="589603"/>
                  <a:pt x="589603" y="0"/>
                  <a:pt x="13169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583E221-C2DC-46BB-9165-5724FAED78D1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8260359" y="2081710"/>
            <a:ext cx="2420116" cy="2420116"/>
          </a:xfrm>
          <a:custGeom>
            <a:avLst/>
            <a:gdLst>
              <a:gd name="connsiteX0" fmla="*/ 1210058 w 2420116"/>
              <a:gd name="connsiteY0" fmla="*/ 0 h 2420116"/>
              <a:gd name="connsiteX1" fmla="*/ 2420116 w 2420116"/>
              <a:gd name="connsiteY1" fmla="*/ 1210058 h 2420116"/>
              <a:gd name="connsiteX2" fmla="*/ 1210058 w 2420116"/>
              <a:gd name="connsiteY2" fmla="*/ 2420116 h 2420116"/>
              <a:gd name="connsiteX3" fmla="*/ 0 w 2420116"/>
              <a:gd name="connsiteY3" fmla="*/ 1210058 h 2420116"/>
              <a:gd name="connsiteX4" fmla="*/ 1210058 w 2420116"/>
              <a:gd name="connsiteY4" fmla="*/ 0 h 242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0116" h="2420116">
                <a:moveTo>
                  <a:pt x="1210058" y="0"/>
                </a:moveTo>
                <a:cubicBezTo>
                  <a:pt x="1878355" y="0"/>
                  <a:pt x="2420116" y="541761"/>
                  <a:pt x="2420116" y="1210058"/>
                </a:cubicBezTo>
                <a:cubicBezTo>
                  <a:pt x="2420116" y="1878355"/>
                  <a:pt x="1878355" y="2420116"/>
                  <a:pt x="1210058" y="2420116"/>
                </a:cubicBezTo>
                <a:cubicBezTo>
                  <a:pt x="541761" y="2420116"/>
                  <a:pt x="0" y="1878355"/>
                  <a:pt x="0" y="1210058"/>
                </a:cubicBezTo>
                <a:cubicBezTo>
                  <a:pt x="0" y="541761"/>
                  <a:pt x="541761" y="0"/>
                  <a:pt x="12100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15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C3B6A69-A03E-4806-A51F-CD2F1D3CA9A7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3193141" y="1814513"/>
            <a:ext cx="2423887" cy="4354058"/>
          </a:xfrm>
          <a:custGeom>
            <a:avLst/>
            <a:gdLst>
              <a:gd name="connsiteX0" fmla="*/ 403989 w 2423887"/>
              <a:gd name="connsiteY0" fmla="*/ 0 h 4354058"/>
              <a:gd name="connsiteX1" fmla="*/ 2019898 w 2423887"/>
              <a:gd name="connsiteY1" fmla="*/ 0 h 4354058"/>
              <a:gd name="connsiteX2" fmla="*/ 2423887 w 2423887"/>
              <a:gd name="connsiteY2" fmla="*/ 403989 h 4354058"/>
              <a:gd name="connsiteX3" fmla="*/ 2423887 w 2423887"/>
              <a:gd name="connsiteY3" fmla="*/ 3950069 h 4354058"/>
              <a:gd name="connsiteX4" fmla="*/ 2019898 w 2423887"/>
              <a:gd name="connsiteY4" fmla="*/ 4354058 h 4354058"/>
              <a:gd name="connsiteX5" fmla="*/ 403989 w 2423887"/>
              <a:gd name="connsiteY5" fmla="*/ 4354058 h 4354058"/>
              <a:gd name="connsiteX6" fmla="*/ 0 w 2423887"/>
              <a:gd name="connsiteY6" fmla="*/ 3950069 h 4354058"/>
              <a:gd name="connsiteX7" fmla="*/ 0 w 2423887"/>
              <a:gd name="connsiteY7" fmla="*/ 403989 h 4354058"/>
              <a:gd name="connsiteX8" fmla="*/ 403989 w 2423887"/>
              <a:gd name="connsiteY8" fmla="*/ 0 h 435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3887" h="4354058">
                <a:moveTo>
                  <a:pt x="403989" y="0"/>
                </a:moveTo>
                <a:lnTo>
                  <a:pt x="2019898" y="0"/>
                </a:lnTo>
                <a:cubicBezTo>
                  <a:pt x="2243015" y="0"/>
                  <a:pt x="2423887" y="180872"/>
                  <a:pt x="2423887" y="403989"/>
                </a:cubicBezTo>
                <a:lnTo>
                  <a:pt x="2423887" y="3950069"/>
                </a:lnTo>
                <a:cubicBezTo>
                  <a:pt x="2423887" y="4173186"/>
                  <a:pt x="2243015" y="4354058"/>
                  <a:pt x="2019898" y="4354058"/>
                </a:cubicBezTo>
                <a:lnTo>
                  <a:pt x="403989" y="4354058"/>
                </a:lnTo>
                <a:cubicBezTo>
                  <a:pt x="180872" y="4354058"/>
                  <a:pt x="0" y="4173186"/>
                  <a:pt x="0" y="3950069"/>
                </a:cubicBezTo>
                <a:lnTo>
                  <a:pt x="0" y="403989"/>
                </a:lnTo>
                <a:cubicBezTo>
                  <a:pt x="0" y="180872"/>
                  <a:pt x="180872" y="0"/>
                  <a:pt x="40398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646FE02-66C7-4698-AC4E-B1CF59B95885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0" y="1814513"/>
            <a:ext cx="3077029" cy="2133373"/>
          </a:xfrm>
          <a:custGeom>
            <a:avLst/>
            <a:gdLst>
              <a:gd name="connsiteX0" fmla="*/ 0 w 3077029"/>
              <a:gd name="connsiteY0" fmla="*/ 0 h 2133373"/>
              <a:gd name="connsiteX1" fmla="*/ 3077029 w 3077029"/>
              <a:gd name="connsiteY1" fmla="*/ 0 h 2133373"/>
              <a:gd name="connsiteX2" fmla="*/ 3077029 w 3077029"/>
              <a:gd name="connsiteY2" fmla="*/ 2133373 h 2133373"/>
              <a:gd name="connsiteX3" fmla="*/ 0 w 3077029"/>
              <a:gd name="connsiteY3" fmla="*/ 2133373 h 2133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7029" h="2133373">
                <a:moveTo>
                  <a:pt x="0" y="0"/>
                </a:moveTo>
                <a:lnTo>
                  <a:pt x="3077029" y="0"/>
                </a:lnTo>
                <a:lnTo>
                  <a:pt x="3077029" y="2133373"/>
                </a:lnTo>
                <a:lnTo>
                  <a:pt x="0" y="21333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459D15C-CD4A-41D5-BB59-70DA1808C27C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-1" y="4078741"/>
            <a:ext cx="3077029" cy="2089831"/>
          </a:xfrm>
          <a:custGeom>
            <a:avLst/>
            <a:gdLst>
              <a:gd name="connsiteX0" fmla="*/ 0 w 3077029"/>
              <a:gd name="connsiteY0" fmla="*/ 0 h 2089831"/>
              <a:gd name="connsiteX1" fmla="*/ 3077029 w 3077029"/>
              <a:gd name="connsiteY1" fmla="*/ 0 h 2089831"/>
              <a:gd name="connsiteX2" fmla="*/ 3077029 w 3077029"/>
              <a:gd name="connsiteY2" fmla="*/ 2089831 h 2089831"/>
              <a:gd name="connsiteX3" fmla="*/ 0 w 3077029"/>
              <a:gd name="connsiteY3" fmla="*/ 2089831 h 208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7029" h="2089831">
                <a:moveTo>
                  <a:pt x="0" y="0"/>
                </a:moveTo>
                <a:lnTo>
                  <a:pt x="3077029" y="0"/>
                </a:lnTo>
                <a:lnTo>
                  <a:pt x="3077029" y="2089831"/>
                </a:lnTo>
                <a:lnTo>
                  <a:pt x="0" y="20898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5BD963D-94E2-41A6-A0A4-919B970A09FC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5733140" y="1814513"/>
            <a:ext cx="6458860" cy="4354058"/>
          </a:xfrm>
          <a:custGeom>
            <a:avLst/>
            <a:gdLst>
              <a:gd name="connsiteX0" fmla="*/ 0 w 6458860"/>
              <a:gd name="connsiteY0" fmla="*/ 0 h 4354058"/>
              <a:gd name="connsiteX1" fmla="*/ 6458860 w 6458860"/>
              <a:gd name="connsiteY1" fmla="*/ 0 h 4354058"/>
              <a:gd name="connsiteX2" fmla="*/ 6458860 w 6458860"/>
              <a:gd name="connsiteY2" fmla="*/ 4354058 h 4354058"/>
              <a:gd name="connsiteX3" fmla="*/ 0 w 6458860"/>
              <a:gd name="connsiteY3" fmla="*/ 4354058 h 435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8860" h="4354058">
                <a:moveTo>
                  <a:pt x="0" y="0"/>
                </a:moveTo>
                <a:lnTo>
                  <a:pt x="6458860" y="0"/>
                </a:lnTo>
                <a:lnTo>
                  <a:pt x="6458860" y="4354058"/>
                </a:lnTo>
                <a:lnTo>
                  <a:pt x="0" y="43540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872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01E6FCB-F66F-468D-86D3-94C9C42BB962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4108172" y="3881852"/>
            <a:ext cx="4991378" cy="2479192"/>
          </a:xfrm>
          <a:custGeom>
            <a:avLst/>
            <a:gdLst>
              <a:gd name="connsiteX0" fmla="*/ 0 w 4991378"/>
              <a:gd name="connsiteY0" fmla="*/ 0 h 2479192"/>
              <a:gd name="connsiteX1" fmla="*/ 4991378 w 4991378"/>
              <a:gd name="connsiteY1" fmla="*/ 0 h 2479192"/>
              <a:gd name="connsiteX2" fmla="*/ 4991378 w 4991378"/>
              <a:gd name="connsiteY2" fmla="*/ 2479192 h 2479192"/>
              <a:gd name="connsiteX3" fmla="*/ 0 w 4991378"/>
              <a:gd name="connsiteY3" fmla="*/ 2479192 h 2479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378" h="2479192">
                <a:moveTo>
                  <a:pt x="0" y="0"/>
                </a:moveTo>
                <a:lnTo>
                  <a:pt x="4991378" y="0"/>
                </a:lnTo>
                <a:lnTo>
                  <a:pt x="4991378" y="2479192"/>
                </a:lnTo>
                <a:lnTo>
                  <a:pt x="0" y="24791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24DEFD8-F841-4E78-B9CC-E27EAAEF481B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1" y="3881853"/>
            <a:ext cx="4002157" cy="2479192"/>
          </a:xfrm>
          <a:custGeom>
            <a:avLst/>
            <a:gdLst>
              <a:gd name="connsiteX0" fmla="*/ 0 w 4002157"/>
              <a:gd name="connsiteY0" fmla="*/ 0 h 2479192"/>
              <a:gd name="connsiteX1" fmla="*/ 4002157 w 4002157"/>
              <a:gd name="connsiteY1" fmla="*/ 0 h 2479192"/>
              <a:gd name="connsiteX2" fmla="*/ 4002157 w 4002157"/>
              <a:gd name="connsiteY2" fmla="*/ 2479192 h 2479192"/>
              <a:gd name="connsiteX3" fmla="*/ 0 w 4002157"/>
              <a:gd name="connsiteY3" fmla="*/ 2479192 h 2479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2157" h="2479192">
                <a:moveTo>
                  <a:pt x="0" y="0"/>
                </a:moveTo>
                <a:lnTo>
                  <a:pt x="4002157" y="0"/>
                </a:lnTo>
                <a:lnTo>
                  <a:pt x="4002157" y="2479192"/>
                </a:lnTo>
                <a:lnTo>
                  <a:pt x="0" y="24791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5BCBF2A-6EE2-4068-95E0-7F0EC091360B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4850295" y="1708495"/>
            <a:ext cx="4346713" cy="2068374"/>
          </a:xfrm>
          <a:custGeom>
            <a:avLst/>
            <a:gdLst>
              <a:gd name="connsiteX0" fmla="*/ 0 w 4346713"/>
              <a:gd name="connsiteY0" fmla="*/ 0 h 2068374"/>
              <a:gd name="connsiteX1" fmla="*/ 4346713 w 4346713"/>
              <a:gd name="connsiteY1" fmla="*/ 0 h 2068374"/>
              <a:gd name="connsiteX2" fmla="*/ 4346713 w 4346713"/>
              <a:gd name="connsiteY2" fmla="*/ 2068374 h 2068374"/>
              <a:gd name="connsiteX3" fmla="*/ 0 w 4346713"/>
              <a:gd name="connsiteY3" fmla="*/ 2068374 h 206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6713" h="2068374">
                <a:moveTo>
                  <a:pt x="0" y="0"/>
                </a:moveTo>
                <a:lnTo>
                  <a:pt x="4346713" y="0"/>
                </a:lnTo>
                <a:lnTo>
                  <a:pt x="4346713" y="2068374"/>
                </a:lnTo>
                <a:lnTo>
                  <a:pt x="0" y="206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6129ACF-FD85-4AD8-9734-C4F913C384A1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0" y="1708495"/>
            <a:ext cx="2425148" cy="2068374"/>
          </a:xfrm>
          <a:custGeom>
            <a:avLst/>
            <a:gdLst>
              <a:gd name="connsiteX0" fmla="*/ 0 w 2425148"/>
              <a:gd name="connsiteY0" fmla="*/ 0 h 2068374"/>
              <a:gd name="connsiteX1" fmla="*/ 2425148 w 2425148"/>
              <a:gd name="connsiteY1" fmla="*/ 0 h 2068374"/>
              <a:gd name="connsiteX2" fmla="*/ 2425148 w 2425148"/>
              <a:gd name="connsiteY2" fmla="*/ 2068374 h 2068374"/>
              <a:gd name="connsiteX3" fmla="*/ 0 w 2425148"/>
              <a:gd name="connsiteY3" fmla="*/ 2068374 h 206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5148" h="2068374">
                <a:moveTo>
                  <a:pt x="0" y="0"/>
                </a:moveTo>
                <a:lnTo>
                  <a:pt x="2425148" y="0"/>
                </a:lnTo>
                <a:lnTo>
                  <a:pt x="2425148" y="2068374"/>
                </a:lnTo>
                <a:lnTo>
                  <a:pt x="0" y="206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73A3A22-EE62-4CEF-8964-BF57ABFD64EE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9197007" y="1708495"/>
            <a:ext cx="2517914" cy="4668492"/>
          </a:xfrm>
          <a:custGeom>
            <a:avLst/>
            <a:gdLst>
              <a:gd name="connsiteX0" fmla="*/ 0 w 2517914"/>
              <a:gd name="connsiteY0" fmla="*/ 0 h 4668492"/>
              <a:gd name="connsiteX1" fmla="*/ 2517914 w 2517914"/>
              <a:gd name="connsiteY1" fmla="*/ 0 h 4668492"/>
              <a:gd name="connsiteX2" fmla="*/ 2517914 w 2517914"/>
              <a:gd name="connsiteY2" fmla="*/ 4668492 h 4668492"/>
              <a:gd name="connsiteX3" fmla="*/ 0 w 2517914"/>
              <a:gd name="connsiteY3" fmla="*/ 4668492 h 466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4" h="4668492">
                <a:moveTo>
                  <a:pt x="0" y="0"/>
                </a:moveTo>
                <a:lnTo>
                  <a:pt x="2517914" y="0"/>
                </a:lnTo>
                <a:lnTo>
                  <a:pt x="2517914" y="4668492"/>
                </a:lnTo>
                <a:lnTo>
                  <a:pt x="0" y="46684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D0EE5C6-DEF0-4CE4-9F3B-DC2C5B68AD68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2425148" y="1708495"/>
            <a:ext cx="2425148" cy="2068374"/>
          </a:xfrm>
          <a:custGeom>
            <a:avLst/>
            <a:gdLst>
              <a:gd name="connsiteX0" fmla="*/ 0 w 2425148"/>
              <a:gd name="connsiteY0" fmla="*/ 0 h 2068374"/>
              <a:gd name="connsiteX1" fmla="*/ 2425148 w 2425148"/>
              <a:gd name="connsiteY1" fmla="*/ 0 h 2068374"/>
              <a:gd name="connsiteX2" fmla="*/ 2425148 w 2425148"/>
              <a:gd name="connsiteY2" fmla="*/ 2068374 h 2068374"/>
              <a:gd name="connsiteX3" fmla="*/ 0 w 2425148"/>
              <a:gd name="connsiteY3" fmla="*/ 2068374 h 206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5148" h="2068374">
                <a:moveTo>
                  <a:pt x="0" y="0"/>
                </a:moveTo>
                <a:lnTo>
                  <a:pt x="2425148" y="0"/>
                </a:lnTo>
                <a:lnTo>
                  <a:pt x="2425148" y="2068374"/>
                </a:lnTo>
                <a:lnTo>
                  <a:pt x="0" y="206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796822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E545B5-DE82-4EF5-A249-DFBB5DBD4E3F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4372996" y="2177385"/>
            <a:ext cx="3446009" cy="2418670"/>
          </a:xfrm>
          <a:custGeom>
            <a:avLst/>
            <a:gdLst>
              <a:gd name="connsiteX0" fmla="*/ 0 w 3446009"/>
              <a:gd name="connsiteY0" fmla="*/ 0 h 2418670"/>
              <a:gd name="connsiteX1" fmla="*/ 3446009 w 3446009"/>
              <a:gd name="connsiteY1" fmla="*/ 0 h 2418670"/>
              <a:gd name="connsiteX2" fmla="*/ 3446009 w 3446009"/>
              <a:gd name="connsiteY2" fmla="*/ 2418670 h 2418670"/>
              <a:gd name="connsiteX3" fmla="*/ 0 w 3446009"/>
              <a:gd name="connsiteY3" fmla="*/ 2418670 h 24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009" h="2418670">
                <a:moveTo>
                  <a:pt x="0" y="0"/>
                </a:moveTo>
                <a:lnTo>
                  <a:pt x="3446009" y="0"/>
                </a:lnTo>
                <a:lnTo>
                  <a:pt x="3446009" y="2418670"/>
                </a:lnTo>
                <a:lnTo>
                  <a:pt x="0" y="2418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E9D0FD-C430-4F94-804D-16BD81983E03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802481" y="2177385"/>
            <a:ext cx="3446009" cy="2418670"/>
          </a:xfrm>
          <a:custGeom>
            <a:avLst/>
            <a:gdLst>
              <a:gd name="connsiteX0" fmla="*/ 0 w 3446009"/>
              <a:gd name="connsiteY0" fmla="*/ 0 h 2418670"/>
              <a:gd name="connsiteX1" fmla="*/ 3446009 w 3446009"/>
              <a:gd name="connsiteY1" fmla="*/ 0 h 2418670"/>
              <a:gd name="connsiteX2" fmla="*/ 3446009 w 3446009"/>
              <a:gd name="connsiteY2" fmla="*/ 2418670 h 2418670"/>
              <a:gd name="connsiteX3" fmla="*/ 0 w 3446009"/>
              <a:gd name="connsiteY3" fmla="*/ 2418670 h 24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009" h="2418670">
                <a:moveTo>
                  <a:pt x="0" y="0"/>
                </a:moveTo>
                <a:lnTo>
                  <a:pt x="3446009" y="0"/>
                </a:lnTo>
                <a:lnTo>
                  <a:pt x="3446009" y="2418670"/>
                </a:lnTo>
                <a:lnTo>
                  <a:pt x="0" y="2418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58B0633-3CA8-4DA4-957C-60D627256950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7943509" y="2177385"/>
            <a:ext cx="3446009" cy="2418670"/>
          </a:xfrm>
          <a:custGeom>
            <a:avLst/>
            <a:gdLst>
              <a:gd name="connsiteX0" fmla="*/ 0 w 3446009"/>
              <a:gd name="connsiteY0" fmla="*/ 0 h 2418670"/>
              <a:gd name="connsiteX1" fmla="*/ 3446009 w 3446009"/>
              <a:gd name="connsiteY1" fmla="*/ 0 h 2418670"/>
              <a:gd name="connsiteX2" fmla="*/ 3446009 w 3446009"/>
              <a:gd name="connsiteY2" fmla="*/ 2418670 h 2418670"/>
              <a:gd name="connsiteX3" fmla="*/ 0 w 3446009"/>
              <a:gd name="connsiteY3" fmla="*/ 2418670 h 24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009" h="2418670">
                <a:moveTo>
                  <a:pt x="0" y="0"/>
                </a:moveTo>
                <a:lnTo>
                  <a:pt x="3446009" y="0"/>
                </a:lnTo>
                <a:lnTo>
                  <a:pt x="3446009" y="2418670"/>
                </a:lnTo>
                <a:lnTo>
                  <a:pt x="0" y="2418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61950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482FFF2-B051-4923-A0C4-FE2DDEA71D49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785194" y="2343010"/>
            <a:ext cx="5784573" cy="3661743"/>
          </a:xfrm>
          <a:custGeom>
            <a:avLst/>
            <a:gdLst>
              <a:gd name="connsiteX0" fmla="*/ 5466521 w 5784573"/>
              <a:gd name="connsiteY0" fmla="*/ 533400 h 3661743"/>
              <a:gd name="connsiteX1" fmla="*/ 5784573 w 5784573"/>
              <a:gd name="connsiteY1" fmla="*/ 533400 h 3661743"/>
              <a:gd name="connsiteX2" fmla="*/ 5784573 w 5784573"/>
              <a:gd name="connsiteY2" fmla="*/ 3661741 h 3661743"/>
              <a:gd name="connsiteX3" fmla="*/ 5466521 w 5784573"/>
              <a:gd name="connsiteY3" fmla="*/ 3661741 h 3661743"/>
              <a:gd name="connsiteX4" fmla="*/ 4555433 w 5784573"/>
              <a:gd name="connsiteY4" fmla="*/ 533400 h 3661743"/>
              <a:gd name="connsiteX5" fmla="*/ 4873485 w 5784573"/>
              <a:gd name="connsiteY5" fmla="*/ 533400 h 3661743"/>
              <a:gd name="connsiteX6" fmla="*/ 4873485 w 5784573"/>
              <a:gd name="connsiteY6" fmla="*/ 3661741 h 3661743"/>
              <a:gd name="connsiteX7" fmla="*/ 4555433 w 5784573"/>
              <a:gd name="connsiteY7" fmla="*/ 3661741 h 3661743"/>
              <a:gd name="connsiteX8" fmla="*/ 3644345 w 5784573"/>
              <a:gd name="connsiteY8" fmla="*/ 533399 h 3661743"/>
              <a:gd name="connsiteX9" fmla="*/ 3962397 w 5784573"/>
              <a:gd name="connsiteY9" fmla="*/ 533399 h 3661743"/>
              <a:gd name="connsiteX10" fmla="*/ 3962397 w 5784573"/>
              <a:gd name="connsiteY10" fmla="*/ 3661741 h 3661743"/>
              <a:gd name="connsiteX11" fmla="*/ 3644345 w 5784573"/>
              <a:gd name="connsiteY11" fmla="*/ 3661741 h 3661743"/>
              <a:gd name="connsiteX12" fmla="*/ 2277719 w 5784573"/>
              <a:gd name="connsiteY12" fmla="*/ 2 h 3661743"/>
              <a:gd name="connsiteX13" fmla="*/ 2595771 w 5784573"/>
              <a:gd name="connsiteY13" fmla="*/ 2 h 3661743"/>
              <a:gd name="connsiteX14" fmla="*/ 2595771 w 5784573"/>
              <a:gd name="connsiteY14" fmla="*/ 3128344 h 3661743"/>
              <a:gd name="connsiteX15" fmla="*/ 2277719 w 5784573"/>
              <a:gd name="connsiteY15" fmla="*/ 3128344 h 3661743"/>
              <a:gd name="connsiteX16" fmla="*/ 1366631 w 5784573"/>
              <a:gd name="connsiteY16" fmla="*/ 2 h 3661743"/>
              <a:gd name="connsiteX17" fmla="*/ 1684683 w 5784573"/>
              <a:gd name="connsiteY17" fmla="*/ 2 h 3661743"/>
              <a:gd name="connsiteX18" fmla="*/ 1684683 w 5784573"/>
              <a:gd name="connsiteY18" fmla="*/ 3128343 h 3661743"/>
              <a:gd name="connsiteX19" fmla="*/ 1366631 w 5784573"/>
              <a:gd name="connsiteY19" fmla="*/ 3128343 h 3661743"/>
              <a:gd name="connsiteX20" fmla="*/ 911087 w 5784573"/>
              <a:gd name="connsiteY20" fmla="*/ 2 h 3661743"/>
              <a:gd name="connsiteX21" fmla="*/ 1229140 w 5784573"/>
              <a:gd name="connsiteY21" fmla="*/ 2 h 3661743"/>
              <a:gd name="connsiteX22" fmla="*/ 1229140 w 5784573"/>
              <a:gd name="connsiteY22" fmla="*/ 3661743 h 3661743"/>
              <a:gd name="connsiteX23" fmla="*/ 911087 w 5784573"/>
              <a:gd name="connsiteY23" fmla="*/ 3661743 h 3661743"/>
              <a:gd name="connsiteX24" fmla="*/ 455544 w 5784573"/>
              <a:gd name="connsiteY24" fmla="*/ 2 h 3661743"/>
              <a:gd name="connsiteX25" fmla="*/ 773595 w 5784573"/>
              <a:gd name="connsiteY25" fmla="*/ 2 h 3661743"/>
              <a:gd name="connsiteX26" fmla="*/ 773595 w 5784573"/>
              <a:gd name="connsiteY26" fmla="*/ 3128343 h 3661743"/>
              <a:gd name="connsiteX27" fmla="*/ 455544 w 5784573"/>
              <a:gd name="connsiteY27" fmla="*/ 3128343 h 3661743"/>
              <a:gd name="connsiteX28" fmla="*/ 0 w 5784573"/>
              <a:gd name="connsiteY28" fmla="*/ 2 h 3661743"/>
              <a:gd name="connsiteX29" fmla="*/ 318051 w 5784573"/>
              <a:gd name="connsiteY29" fmla="*/ 2 h 3661743"/>
              <a:gd name="connsiteX30" fmla="*/ 318051 w 5784573"/>
              <a:gd name="connsiteY30" fmla="*/ 3661743 h 3661743"/>
              <a:gd name="connsiteX31" fmla="*/ 0 w 5784573"/>
              <a:gd name="connsiteY31" fmla="*/ 3661743 h 3661743"/>
              <a:gd name="connsiteX32" fmla="*/ 4099889 w 5784573"/>
              <a:gd name="connsiteY32" fmla="*/ 1 h 3661743"/>
              <a:gd name="connsiteX33" fmla="*/ 4417941 w 5784573"/>
              <a:gd name="connsiteY33" fmla="*/ 1 h 3661743"/>
              <a:gd name="connsiteX34" fmla="*/ 4417941 w 5784573"/>
              <a:gd name="connsiteY34" fmla="*/ 3661742 h 3661743"/>
              <a:gd name="connsiteX35" fmla="*/ 4099889 w 5784573"/>
              <a:gd name="connsiteY35" fmla="*/ 3661742 h 3661743"/>
              <a:gd name="connsiteX36" fmla="*/ 3188803 w 5784573"/>
              <a:gd name="connsiteY36" fmla="*/ 1 h 3661743"/>
              <a:gd name="connsiteX37" fmla="*/ 3506855 w 5784573"/>
              <a:gd name="connsiteY37" fmla="*/ 1 h 3661743"/>
              <a:gd name="connsiteX38" fmla="*/ 3506855 w 5784573"/>
              <a:gd name="connsiteY38" fmla="*/ 3661742 h 3661743"/>
              <a:gd name="connsiteX39" fmla="*/ 3188803 w 5784573"/>
              <a:gd name="connsiteY39" fmla="*/ 3661742 h 3661743"/>
              <a:gd name="connsiteX40" fmla="*/ 2733261 w 5784573"/>
              <a:gd name="connsiteY40" fmla="*/ 1 h 3661743"/>
              <a:gd name="connsiteX41" fmla="*/ 3051313 w 5784573"/>
              <a:gd name="connsiteY41" fmla="*/ 1 h 3661743"/>
              <a:gd name="connsiteX42" fmla="*/ 3051313 w 5784573"/>
              <a:gd name="connsiteY42" fmla="*/ 3661742 h 3661743"/>
              <a:gd name="connsiteX43" fmla="*/ 2733261 w 5784573"/>
              <a:gd name="connsiteY43" fmla="*/ 3661742 h 3661743"/>
              <a:gd name="connsiteX44" fmla="*/ 1822175 w 5784573"/>
              <a:gd name="connsiteY44" fmla="*/ 1 h 3661743"/>
              <a:gd name="connsiteX45" fmla="*/ 2140227 w 5784573"/>
              <a:gd name="connsiteY45" fmla="*/ 1 h 3661743"/>
              <a:gd name="connsiteX46" fmla="*/ 2140227 w 5784573"/>
              <a:gd name="connsiteY46" fmla="*/ 3661742 h 3661743"/>
              <a:gd name="connsiteX47" fmla="*/ 1822175 w 5784573"/>
              <a:gd name="connsiteY47" fmla="*/ 3661742 h 3661743"/>
              <a:gd name="connsiteX48" fmla="*/ 5010977 w 5784573"/>
              <a:gd name="connsiteY48" fmla="*/ 0 h 3661743"/>
              <a:gd name="connsiteX49" fmla="*/ 5329029 w 5784573"/>
              <a:gd name="connsiteY49" fmla="*/ 0 h 3661743"/>
              <a:gd name="connsiteX50" fmla="*/ 5329029 w 5784573"/>
              <a:gd name="connsiteY50" fmla="*/ 3661741 h 3661743"/>
              <a:gd name="connsiteX51" fmla="*/ 5010977 w 5784573"/>
              <a:gd name="connsiteY51" fmla="*/ 3661741 h 3661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784573" h="3661743">
                <a:moveTo>
                  <a:pt x="5466521" y="533400"/>
                </a:moveTo>
                <a:lnTo>
                  <a:pt x="5784573" y="533400"/>
                </a:lnTo>
                <a:lnTo>
                  <a:pt x="5784573" y="3661741"/>
                </a:lnTo>
                <a:lnTo>
                  <a:pt x="5466521" y="3661741"/>
                </a:lnTo>
                <a:close/>
                <a:moveTo>
                  <a:pt x="4555433" y="533400"/>
                </a:moveTo>
                <a:lnTo>
                  <a:pt x="4873485" y="533400"/>
                </a:lnTo>
                <a:lnTo>
                  <a:pt x="4873485" y="3661741"/>
                </a:lnTo>
                <a:lnTo>
                  <a:pt x="4555433" y="3661741"/>
                </a:lnTo>
                <a:close/>
                <a:moveTo>
                  <a:pt x="3644345" y="533399"/>
                </a:moveTo>
                <a:lnTo>
                  <a:pt x="3962397" y="533399"/>
                </a:lnTo>
                <a:lnTo>
                  <a:pt x="3962397" y="3661741"/>
                </a:lnTo>
                <a:lnTo>
                  <a:pt x="3644345" y="3661741"/>
                </a:lnTo>
                <a:close/>
                <a:moveTo>
                  <a:pt x="2277719" y="2"/>
                </a:moveTo>
                <a:lnTo>
                  <a:pt x="2595771" y="2"/>
                </a:lnTo>
                <a:lnTo>
                  <a:pt x="2595771" y="3128344"/>
                </a:lnTo>
                <a:lnTo>
                  <a:pt x="2277719" y="3128344"/>
                </a:lnTo>
                <a:close/>
                <a:moveTo>
                  <a:pt x="1366631" y="2"/>
                </a:moveTo>
                <a:lnTo>
                  <a:pt x="1684683" y="2"/>
                </a:lnTo>
                <a:lnTo>
                  <a:pt x="1684683" y="3128343"/>
                </a:lnTo>
                <a:lnTo>
                  <a:pt x="1366631" y="3128343"/>
                </a:lnTo>
                <a:close/>
                <a:moveTo>
                  <a:pt x="911087" y="2"/>
                </a:moveTo>
                <a:lnTo>
                  <a:pt x="1229140" y="2"/>
                </a:lnTo>
                <a:lnTo>
                  <a:pt x="1229140" y="3661743"/>
                </a:lnTo>
                <a:lnTo>
                  <a:pt x="911087" y="3661743"/>
                </a:lnTo>
                <a:close/>
                <a:moveTo>
                  <a:pt x="455544" y="2"/>
                </a:moveTo>
                <a:lnTo>
                  <a:pt x="773595" y="2"/>
                </a:lnTo>
                <a:lnTo>
                  <a:pt x="773595" y="3128343"/>
                </a:lnTo>
                <a:lnTo>
                  <a:pt x="455544" y="3128343"/>
                </a:lnTo>
                <a:close/>
                <a:moveTo>
                  <a:pt x="0" y="2"/>
                </a:moveTo>
                <a:lnTo>
                  <a:pt x="318051" y="2"/>
                </a:lnTo>
                <a:lnTo>
                  <a:pt x="318051" y="3661743"/>
                </a:lnTo>
                <a:lnTo>
                  <a:pt x="0" y="3661743"/>
                </a:lnTo>
                <a:close/>
                <a:moveTo>
                  <a:pt x="4099889" y="1"/>
                </a:moveTo>
                <a:lnTo>
                  <a:pt x="4417941" y="1"/>
                </a:lnTo>
                <a:lnTo>
                  <a:pt x="4417941" y="3661742"/>
                </a:lnTo>
                <a:lnTo>
                  <a:pt x="4099889" y="3661742"/>
                </a:lnTo>
                <a:close/>
                <a:moveTo>
                  <a:pt x="3188803" y="1"/>
                </a:moveTo>
                <a:lnTo>
                  <a:pt x="3506855" y="1"/>
                </a:lnTo>
                <a:lnTo>
                  <a:pt x="3506855" y="3661742"/>
                </a:lnTo>
                <a:lnTo>
                  <a:pt x="3188803" y="3661742"/>
                </a:lnTo>
                <a:close/>
                <a:moveTo>
                  <a:pt x="2733261" y="1"/>
                </a:moveTo>
                <a:lnTo>
                  <a:pt x="3051313" y="1"/>
                </a:lnTo>
                <a:lnTo>
                  <a:pt x="3051313" y="3661742"/>
                </a:lnTo>
                <a:lnTo>
                  <a:pt x="2733261" y="3661742"/>
                </a:lnTo>
                <a:close/>
                <a:moveTo>
                  <a:pt x="1822175" y="1"/>
                </a:moveTo>
                <a:lnTo>
                  <a:pt x="2140227" y="1"/>
                </a:lnTo>
                <a:lnTo>
                  <a:pt x="2140227" y="3661742"/>
                </a:lnTo>
                <a:lnTo>
                  <a:pt x="1822175" y="3661742"/>
                </a:lnTo>
                <a:close/>
                <a:moveTo>
                  <a:pt x="5010977" y="0"/>
                </a:moveTo>
                <a:lnTo>
                  <a:pt x="5329029" y="0"/>
                </a:lnTo>
                <a:lnTo>
                  <a:pt x="5329029" y="3661741"/>
                </a:lnTo>
                <a:lnTo>
                  <a:pt x="5010977" y="36617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15847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7B49489-5566-4A86-AECE-C726FB027247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785193" y="4174435"/>
            <a:ext cx="10621617" cy="2027583"/>
          </a:xfrm>
          <a:custGeom>
            <a:avLst/>
            <a:gdLst>
              <a:gd name="connsiteX0" fmla="*/ 0 w 10621617"/>
              <a:gd name="connsiteY0" fmla="*/ 0 h 2027583"/>
              <a:gd name="connsiteX1" fmla="*/ 10621617 w 10621617"/>
              <a:gd name="connsiteY1" fmla="*/ 0 h 2027583"/>
              <a:gd name="connsiteX2" fmla="*/ 10621617 w 10621617"/>
              <a:gd name="connsiteY2" fmla="*/ 2027583 h 2027583"/>
              <a:gd name="connsiteX3" fmla="*/ 0 w 10621617"/>
              <a:gd name="connsiteY3" fmla="*/ 2027583 h 2027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1617" h="2027583">
                <a:moveTo>
                  <a:pt x="0" y="0"/>
                </a:moveTo>
                <a:lnTo>
                  <a:pt x="10621617" y="0"/>
                </a:lnTo>
                <a:lnTo>
                  <a:pt x="10621617" y="2027583"/>
                </a:lnTo>
                <a:lnTo>
                  <a:pt x="0" y="20275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4EA755-EDAC-4F43-B667-32E38B97C332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785192" y="1788009"/>
            <a:ext cx="2548299" cy="2273162"/>
          </a:xfrm>
          <a:custGeom>
            <a:avLst/>
            <a:gdLst>
              <a:gd name="connsiteX0" fmla="*/ 0 w 2548299"/>
              <a:gd name="connsiteY0" fmla="*/ 0 h 2273162"/>
              <a:gd name="connsiteX1" fmla="*/ 2548299 w 2548299"/>
              <a:gd name="connsiteY1" fmla="*/ 0 h 2273162"/>
              <a:gd name="connsiteX2" fmla="*/ 2548299 w 2548299"/>
              <a:gd name="connsiteY2" fmla="*/ 2273162 h 2273162"/>
              <a:gd name="connsiteX3" fmla="*/ 0 w 2548299"/>
              <a:gd name="connsiteY3" fmla="*/ 2273162 h 2273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299" h="2273162">
                <a:moveTo>
                  <a:pt x="0" y="0"/>
                </a:moveTo>
                <a:lnTo>
                  <a:pt x="2548299" y="0"/>
                </a:lnTo>
                <a:lnTo>
                  <a:pt x="2548299" y="2273162"/>
                </a:lnTo>
                <a:lnTo>
                  <a:pt x="0" y="22731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319341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070A58-BA12-4FEF-98A6-B370A3A163E5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4675178" y="1917149"/>
            <a:ext cx="2349736" cy="2090057"/>
          </a:xfrm>
          <a:custGeom>
            <a:avLst/>
            <a:gdLst>
              <a:gd name="connsiteX0" fmla="*/ 0 w 2349736"/>
              <a:gd name="connsiteY0" fmla="*/ 0 h 2090057"/>
              <a:gd name="connsiteX1" fmla="*/ 2349736 w 2349736"/>
              <a:gd name="connsiteY1" fmla="*/ 0 h 2090057"/>
              <a:gd name="connsiteX2" fmla="*/ 2349736 w 2349736"/>
              <a:gd name="connsiteY2" fmla="*/ 2090057 h 2090057"/>
              <a:gd name="connsiteX3" fmla="*/ 0 w 2349736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9736" h="2090057">
                <a:moveTo>
                  <a:pt x="0" y="0"/>
                </a:moveTo>
                <a:lnTo>
                  <a:pt x="2349736" y="0"/>
                </a:lnTo>
                <a:lnTo>
                  <a:pt x="2349736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300A68-99BC-43F0-9BB5-930624597FD2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567635" y="1917148"/>
            <a:ext cx="3991114" cy="4453524"/>
          </a:xfrm>
          <a:custGeom>
            <a:avLst/>
            <a:gdLst>
              <a:gd name="connsiteX0" fmla="*/ 0 w 3991114"/>
              <a:gd name="connsiteY0" fmla="*/ 0 h 4453524"/>
              <a:gd name="connsiteX1" fmla="*/ 3991114 w 3991114"/>
              <a:gd name="connsiteY1" fmla="*/ 0 h 4453524"/>
              <a:gd name="connsiteX2" fmla="*/ 3991114 w 3991114"/>
              <a:gd name="connsiteY2" fmla="*/ 4453524 h 4453524"/>
              <a:gd name="connsiteX3" fmla="*/ 0 w 3991114"/>
              <a:gd name="connsiteY3" fmla="*/ 4453524 h 4453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1114" h="4453524">
                <a:moveTo>
                  <a:pt x="0" y="0"/>
                </a:moveTo>
                <a:lnTo>
                  <a:pt x="3991114" y="0"/>
                </a:lnTo>
                <a:lnTo>
                  <a:pt x="3991114" y="4453524"/>
                </a:lnTo>
                <a:lnTo>
                  <a:pt x="0" y="44535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2D1EB53-4DB6-4BBF-94C1-95CB7C249378}"/>
              </a:ext>
            </a:extLst>
          </p:cNvPr>
          <p:cNvSpPr>
            <a:spLocks noGrp="1"/>
          </p:cNvSpPr>
          <p:nvPr>
            <p:ph type="pic" sz="quarter" idx="244" hasCustomPrompt="1"/>
          </p:nvPr>
        </p:nvSpPr>
        <p:spPr>
          <a:xfrm>
            <a:off x="4675178" y="4150848"/>
            <a:ext cx="2349736" cy="2219825"/>
          </a:xfrm>
          <a:custGeom>
            <a:avLst/>
            <a:gdLst>
              <a:gd name="connsiteX0" fmla="*/ 0 w 2349736"/>
              <a:gd name="connsiteY0" fmla="*/ 0 h 2219825"/>
              <a:gd name="connsiteX1" fmla="*/ 2349736 w 2349736"/>
              <a:gd name="connsiteY1" fmla="*/ 0 h 2219825"/>
              <a:gd name="connsiteX2" fmla="*/ 2349736 w 2349736"/>
              <a:gd name="connsiteY2" fmla="*/ 2219825 h 2219825"/>
              <a:gd name="connsiteX3" fmla="*/ 0 w 2349736"/>
              <a:gd name="connsiteY3" fmla="*/ 2219825 h 2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9736" h="2219825">
                <a:moveTo>
                  <a:pt x="0" y="0"/>
                </a:moveTo>
                <a:lnTo>
                  <a:pt x="2349736" y="0"/>
                </a:lnTo>
                <a:lnTo>
                  <a:pt x="2349736" y="2219825"/>
                </a:lnTo>
                <a:lnTo>
                  <a:pt x="0" y="2219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54450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5B7FC5A-DDFF-4A9E-BEE1-A03772808512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705679" y="1814514"/>
            <a:ext cx="8862392" cy="2585209"/>
          </a:xfrm>
          <a:custGeom>
            <a:avLst/>
            <a:gdLst>
              <a:gd name="connsiteX0" fmla="*/ 6467062 w 8862392"/>
              <a:gd name="connsiteY0" fmla="*/ 0 h 2585209"/>
              <a:gd name="connsiteX1" fmla="*/ 8862392 w 8862392"/>
              <a:gd name="connsiteY1" fmla="*/ 0 h 2585209"/>
              <a:gd name="connsiteX2" fmla="*/ 8862392 w 8862392"/>
              <a:gd name="connsiteY2" fmla="*/ 2585209 h 2585209"/>
              <a:gd name="connsiteX3" fmla="*/ 6467062 w 8862392"/>
              <a:gd name="connsiteY3" fmla="*/ 2585209 h 2585209"/>
              <a:gd name="connsiteX4" fmla="*/ 3949148 w 8862392"/>
              <a:gd name="connsiteY4" fmla="*/ 0 h 2585209"/>
              <a:gd name="connsiteX5" fmla="*/ 6344478 w 8862392"/>
              <a:gd name="connsiteY5" fmla="*/ 0 h 2585209"/>
              <a:gd name="connsiteX6" fmla="*/ 6344478 w 8862392"/>
              <a:gd name="connsiteY6" fmla="*/ 2585209 h 2585209"/>
              <a:gd name="connsiteX7" fmla="*/ 3949148 w 8862392"/>
              <a:gd name="connsiteY7" fmla="*/ 2585209 h 2585209"/>
              <a:gd name="connsiteX8" fmla="*/ 0 w 8862392"/>
              <a:gd name="connsiteY8" fmla="*/ 0 h 2585209"/>
              <a:gd name="connsiteX9" fmla="*/ 3826564 w 8862392"/>
              <a:gd name="connsiteY9" fmla="*/ 0 h 2585209"/>
              <a:gd name="connsiteX10" fmla="*/ 3826564 w 8862392"/>
              <a:gd name="connsiteY10" fmla="*/ 2585209 h 2585209"/>
              <a:gd name="connsiteX11" fmla="*/ 0 w 8862392"/>
              <a:gd name="connsiteY11" fmla="*/ 2585209 h 258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62392" h="2585209">
                <a:moveTo>
                  <a:pt x="6467062" y="0"/>
                </a:moveTo>
                <a:lnTo>
                  <a:pt x="8862392" y="0"/>
                </a:lnTo>
                <a:lnTo>
                  <a:pt x="8862392" y="2585209"/>
                </a:lnTo>
                <a:lnTo>
                  <a:pt x="6467062" y="2585209"/>
                </a:lnTo>
                <a:close/>
                <a:moveTo>
                  <a:pt x="3949148" y="0"/>
                </a:moveTo>
                <a:lnTo>
                  <a:pt x="6344478" y="0"/>
                </a:lnTo>
                <a:lnTo>
                  <a:pt x="6344478" y="2585209"/>
                </a:lnTo>
                <a:lnTo>
                  <a:pt x="3949148" y="2585209"/>
                </a:lnTo>
                <a:close/>
                <a:moveTo>
                  <a:pt x="0" y="0"/>
                </a:moveTo>
                <a:lnTo>
                  <a:pt x="3826564" y="0"/>
                </a:lnTo>
                <a:lnTo>
                  <a:pt x="3826564" y="2585209"/>
                </a:lnTo>
                <a:lnTo>
                  <a:pt x="0" y="25852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982AD69-8BE4-4E63-98F9-66ABFC2A146A}"/>
              </a:ext>
            </a:extLst>
          </p:cNvPr>
          <p:cNvSpPr>
            <a:spLocks noGrp="1"/>
          </p:cNvSpPr>
          <p:nvPr>
            <p:ph type="pic" sz="quarter" idx="244" hasCustomPrompt="1"/>
          </p:nvPr>
        </p:nvSpPr>
        <p:spPr>
          <a:xfrm>
            <a:off x="9690654" y="1814513"/>
            <a:ext cx="2501345" cy="4241731"/>
          </a:xfrm>
          <a:custGeom>
            <a:avLst/>
            <a:gdLst>
              <a:gd name="connsiteX0" fmla="*/ 0 w 2501345"/>
              <a:gd name="connsiteY0" fmla="*/ 0 h 4241731"/>
              <a:gd name="connsiteX1" fmla="*/ 2501345 w 2501345"/>
              <a:gd name="connsiteY1" fmla="*/ 0 h 4241731"/>
              <a:gd name="connsiteX2" fmla="*/ 2501345 w 2501345"/>
              <a:gd name="connsiteY2" fmla="*/ 4241731 h 4241731"/>
              <a:gd name="connsiteX3" fmla="*/ 0 w 2501345"/>
              <a:gd name="connsiteY3" fmla="*/ 4241731 h 4241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1345" h="4241731">
                <a:moveTo>
                  <a:pt x="0" y="0"/>
                </a:moveTo>
                <a:lnTo>
                  <a:pt x="2501345" y="0"/>
                </a:lnTo>
                <a:lnTo>
                  <a:pt x="2501345" y="4241731"/>
                </a:lnTo>
                <a:lnTo>
                  <a:pt x="0" y="42417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76558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4B15CB-A891-4DCF-ACDB-4D12DC85FAB9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2108784" y="1585687"/>
            <a:ext cx="3599542" cy="3599542"/>
          </a:xfrm>
          <a:custGeom>
            <a:avLst/>
            <a:gdLst>
              <a:gd name="connsiteX0" fmla="*/ 1799771 w 3599542"/>
              <a:gd name="connsiteY0" fmla="*/ 0 h 3599542"/>
              <a:gd name="connsiteX1" fmla="*/ 3599542 w 3599542"/>
              <a:gd name="connsiteY1" fmla="*/ 1799771 h 3599542"/>
              <a:gd name="connsiteX2" fmla="*/ 1799771 w 3599542"/>
              <a:gd name="connsiteY2" fmla="*/ 3599542 h 3599542"/>
              <a:gd name="connsiteX3" fmla="*/ 0 w 3599542"/>
              <a:gd name="connsiteY3" fmla="*/ 1799771 h 3599542"/>
              <a:gd name="connsiteX4" fmla="*/ 1799771 w 3599542"/>
              <a:gd name="connsiteY4" fmla="*/ 0 h 359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2" h="3599542">
                <a:moveTo>
                  <a:pt x="1799771" y="0"/>
                </a:moveTo>
                <a:cubicBezTo>
                  <a:pt x="2793757" y="0"/>
                  <a:pt x="3599542" y="805785"/>
                  <a:pt x="3599542" y="1799771"/>
                </a:cubicBezTo>
                <a:cubicBezTo>
                  <a:pt x="3599542" y="2793757"/>
                  <a:pt x="2793757" y="3599542"/>
                  <a:pt x="1799771" y="3599542"/>
                </a:cubicBezTo>
                <a:cubicBezTo>
                  <a:pt x="805785" y="3599542"/>
                  <a:pt x="0" y="2793757"/>
                  <a:pt x="0" y="1799771"/>
                </a:cubicBezTo>
                <a:cubicBezTo>
                  <a:pt x="0" y="805785"/>
                  <a:pt x="805785" y="0"/>
                  <a:pt x="17997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57FF3B0-5758-482D-B9AB-401ED601F150}"/>
              </a:ext>
            </a:extLst>
          </p:cNvPr>
          <p:cNvSpPr>
            <a:spLocks noGrp="1"/>
          </p:cNvSpPr>
          <p:nvPr>
            <p:ph type="pic" sz="quarter" idx="244" hasCustomPrompt="1"/>
          </p:nvPr>
        </p:nvSpPr>
        <p:spPr>
          <a:xfrm>
            <a:off x="6483675" y="1585687"/>
            <a:ext cx="3599542" cy="3599542"/>
          </a:xfrm>
          <a:custGeom>
            <a:avLst/>
            <a:gdLst>
              <a:gd name="connsiteX0" fmla="*/ 1799771 w 3599542"/>
              <a:gd name="connsiteY0" fmla="*/ 0 h 3599542"/>
              <a:gd name="connsiteX1" fmla="*/ 3599542 w 3599542"/>
              <a:gd name="connsiteY1" fmla="*/ 1799771 h 3599542"/>
              <a:gd name="connsiteX2" fmla="*/ 1799771 w 3599542"/>
              <a:gd name="connsiteY2" fmla="*/ 3599542 h 3599542"/>
              <a:gd name="connsiteX3" fmla="*/ 0 w 3599542"/>
              <a:gd name="connsiteY3" fmla="*/ 1799771 h 3599542"/>
              <a:gd name="connsiteX4" fmla="*/ 1799771 w 3599542"/>
              <a:gd name="connsiteY4" fmla="*/ 0 h 359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2" h="3599542">
                <a:moveTo>
                  <a:pt x="1799771" y="0"/>
                </a:moveTo>
                <a:cubicBezTo>
                  <a:pt x="2793757" y="0"/>
                  <a:pt x="3599542" y="805785"/>
                  <a:pt x="3599542" y="1799771"/>
                </a:cubicBezTo>
                <a:cubicBezTo>
                  <a:pt x="3599542" y="2793757"/>
                  <a:pt x="2793757" y="3599542"/>
                  <a:pt x="1799771" y="3599542"/>
                </a:cubicBezTo>
                <a:cubicBezTo>
                  <a:pt x="805785" y="3599542"/>
                  <a:pt x="0" y="2793757"/>
                  <a:pt x="0" y="1799771"/>
                </a:cubicBezTo>
                <a:cubicBezTo>
                  <a:pt x="0" y="805785"/>
                  <a:pt x="805785" y="0"/>
                  <a:pt x="17997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3119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C97A681-E215-4E6B-94B1-AB774CC015BD}"/>
              </a:ext>
            </a:extLst>
          </p:cNvPr>
          <p:cNvSpPr>
            <a:spLocks noGrp="1"/>
          </p:cNvSpPr>
          <p:nvPr>
            <p:ph type="pic" sz="quarter" idx="244" hasCustomPrompt="1"/>
          </p:nvPr>
        </p:nvSpPr>
        <p:spPr>
          <a:xfrm>
            <a:off x="2118767" y="2663687"/>
            <a:ext cx="2822713" cy="2489857"/>
          </a:xfrm>
          <a:custGeom>
            <a:avLst/>
            <a:gdLst>
              <a:gd name="connsiteX0" fmla="*/ 0 w 2822713"/>
              <a:gd name="connsiteY0" fmla="*/ 0 h 2489857"/>
              <a:gd name="connsiteX1" fmla="*/ 2822713 w 2822713"/>
              <a:gd name="connsiteY1" fmla="*/ 0 h 2489857"/>
              <a:gd name="connsiteX2" fmla="*/ 2822713 w 2822713"/>
              <a:gd name="connsiteY2" fmla="*/ 2489857 h 2489857"/>
              <a:gd name="connsiteX3" fmla="*/ 0 w 2822713"/>
              <a:gd name="connsiteY3" fmla="*/ 2489857 h 248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2713" h="2489857">
                <a:moveTo>
                  <a:pt x="0" y="0"/>
                </a:moveTo>
                <a:lnTo>
                  <a:pt x="2822713" y="0"/>
                </a:lnTo>
                <a:lnTo>
                  <a:pt x="2822713" y="2489857"/>
                </a:lnTo>
                <a:lnTo>
                  <a:pt x="0" y="2489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656876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458CDA3-F85B-4F1E-AB8E-537D51DF3853}"/>
              </a:ext>
            </a:extLst>
          </p:cNvPr>
          <p:cNvSpPr>
            <a:spLocks noGrp="1"/>
          </p:cNvSpPr>
          <p:nvPr>
            <p:ph type="pic" sz="quarter" idx="244" hasCustomPrompt="1"/>
          </p:nvPr>
        </p:nvSpPr>
        <p:spPr>
          <a:xfrm>
            <a:off x="4950944" y="1769426"/>
            <a:ext cx="2290112" cy="2290112"/>
          </a:xfrm>
          <a:custGeom>
            <a:avLst/>
            <a:gdLst>
              <a:gd name="connsiteX0" fmla="*/ 1145056 w 2290112"/>
              <a:gd name="connsiteY0" fmla="*/ 0 h 2290112"/>
              <a:gd name="connsiteX1" fmla="*/ 2290112 w 2290112"/>
              <a:gd name="connsiteY1" fmla="*/ 1145056 h 2290112"/>
              <a:gd name="connsiteX2" fmla="*/ 1145056 w 2290112"/>
              <a:gd name="connsiteY2" fmla="*/ 2290112 h 2290112"/>
              <a:gd name="connsiteX3" fmla="*/ 0 w 2290112"/>
              <a:gd name="connsiteY3" fmla="*/ 1145056 h 2290112"/>
              <a:gd name="connsiteX4" fmla="*/ 1145056 w 2290112"/>
              <a:gd name="connsiteY4" fmla="*/ 0 h 229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0112" h="2290112">
                <a:moveTo>
                  <a:pt x="1145056" y="0"/>
                </a:moveTo>
                <a:cubicBezTo>
                  <a:pt x="1777453" y="0"/>
                  <a:pt x="2290112" y="512659"/>
                  <a:pt x="2290112" y="1145056"/>
                </a:cubicBezTo>
                <a:cubicBezTo>
                  <a:pt x="2290112" y="1777453"/>
                  <a:pt x="1777453" y="2290112"/>
                  <a:pt x="1145056" y="2290112"/>
                </a:cubicBezTo>
                <a:cubicBezTo>
                  <a:pt x="512659" y="2290112"/>
                  <a:pt x="0" y="1777453"/>
                  <a:pt x="0" y="1145056"/>
                </a:cubicBezTo>
                <a:cubicBezTo>
                  <a:pt x="0" y="512659"/>
                  <a:pt x="512659" y="0"/>
                  <a:pt x="11450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C2B9844-9582-46EF-889B-749281B6A13C}"/>
              </a:ext>
            </a:extLst>
          </p:cNvPr>
          <p:cNvSpPr>
            <a:spLocks noGrp="1"/>
          </p:cNvSpPr>
          <p:nvPr>
            <p:ph type="pic" sz="quarter" idx="245" hasCustomPrompt="1"/>
          </p:nvPr>
        </p:nvSpPr>
        <p:spPr>
          <a:xfrm>
            <a:off x="0" y="-54428"/>
            <a:ext cx="12192000" cy="2797629"/>
          </a:xfrm>
          <a:custGeom>
            <a:avLst/>
            <a:gdLst>
              <a:gd name="connsiteX0" fmla="*/ 0 w 12192000"/>
              <a:gd name="connsiteY0" fmla="*/ 0 h 2797629"/>
              <a:gd name="connsiteX1" fmla="*/ 12192000 w 12192000"/>
              <a:gd name="connsiteY1" fmla="*/ 0 h 2797629"/>
              <a:gd name="connsiteX2" fmla="*/ 12192000 w 12192000"/>
              <a:gd name="connsiteY2" fmla="*/ 2797629 h 2797629"/>
              <a:gd name="connsiteX3" fmla="*/ 0 w 12192000"/>
              <a:gd name="connsiteY3" fmla="*/ 2797629 h 279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97629">
                <a:moveTo>
                  <a:pt x="0" y="0"/>
                </a:moveTo>
                <a:lnTo>
                  <a:pt x="12192000" y="0"/>
                </a:lnTo>
                <a:lnTo>
                  <a:pt x="12192000" y="2797629"/>
                </a:lnTo>
                <a:lnTo>
                  <a:pt x="0" y="27976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54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12AFE2-AF28-4F26-A197-3A221CEED6AE}"/>
              </a:ext>
            </a:extLst>
          </p:cNvPr>
          <p:cNvSpPr>
            <a:spLocks noGrp="1"/>
          </p:cNvSpPr>
          <p:nvPr>
            <p:ph type="pic" sz="quarter" idx="245" hasCustomPrompt="1"/>
          </p:nvPr>
        </p:nvSpPr>
        <p:spPr>
          <a:xfrm>
            <a:off x="0" y="4386282"/>
            <a:ext cx="12192001" cy="2471718"/>
          </a:xfrm>
          <a:custGeom>
            <a:avLst/>
            <a:gdLst>
              <a:gd name="connsiteX0" fmla="*/ 0 w 12192001"/>
              <a:gd name="connsiteY0" fmla="*/ 0 h 2471718"/>
              <a:gd name="connsiteX1" fmla="*/ 12192001 w 12192001"/>
              <a:gd name="connsiteY1" fmla="*/ 0 h 2471718"/>
              <a:gd name="connsiteX2" fmla="*/ 12192001 w 12192001"/>
              <a:gd name="connsiteY2" fmla="*/ 2471718 h 2471718"/>
              <a:gd name="connsiteX3" fmla="*/ 0 w 12192001"/>
              <a:gd name="connsiteY3" fmla="*/ 2471718 h 2471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471718">
                <a:moveTo>
                  <a:pt x="0" y="0"/>
                </a:moveTo>
                <a:lnTo>
                  <a:pt x="12192001" y="0"/>
                </a:lnTo>
                <a:lnTo>
                  <a:pt x="12192001" y="2471718"/>
                </a:lnTo>
                <a:lnTo>
                  <a:pt x="0" y="24717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300660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175D427-3F5D-464E-BAA8-A2CBE83EDE00}"/>
              </a:ext>
            </a:extLst>
          </p:cNvPr>
          <p:cNvSpPr>
            <a:spLocks noGrp="1"/>
          </p:cNvSpPr>
          <p:nvPr>
            <p:ph type="pic" sz="quarter" idx="246" hasCustomPrompt="1"/>
          </p:nvPr>
        </p:nvSpPr>
        <p:spPr>
          <a:xfrm>
            <a:off x="3595837" y="1614011"/>
            <a:ext cx="2361234" cy="2739034"/>
          </a:xfrm>
          <a:custGeom>
            <a:avLst/>
            <a:gdLst>
              <a:gd name="connsiteX0" fmla="*/ 1180617 w 2361234"/>
              <a:gd name="connsiteY0" fmla="*/ 0 h 2739034"/>
              <a:gd name="connsiteX1" fmla="*/ 2361234 w 2361234"/>
              <a:gd name="connsiteY1" fmla="*/ 590309 h 2739034"/>
              <a:gd name="connsiteX2" fmla="*/ 2361234 w 2361234"/>
              <a:gd name="connsiteY2" fmla="*/ 2148725 h 2739034"/>
              <a:gd name="connsiteX3" fmla="*/ 1180617 w 2361234"/>
              <a:gd name="connsiteY3" fmla="*/ 2739034 h 2739034"/>
              <a:gd name="connsiteX4" fmla="*/ 0 w 2361234"/>
              <a:gd name="connsiteY4" fmla="*/ 2148725 h 2739034"/>
              <a:gd name="connsiteX5" fmla="*/ 0 w 2361234"/>
              <a:gd name="connsiteY5" fmla="*/ 590309 h 273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1234" h="2739034">
                <a:moveTo>
                  <a:pt x="1180617" y="0"/>
                </a:moveTo>
                <a:lnTo>
                  <a:pt x="2361234" y="590309"/>
                </a:lnTo>
                <a:lnTo>
                  <a:pt x="2361234" y="2148725"/>
                </a:lnTo>
                <a:lnTo>
                  <a:pt x="1180617" y="2739034"/>
                </a:lnTo>
                <a:lnTo>
                  <a:pt x="0" y="2148725"/>
                </a:lnTo>
                <a:lnTo>
                  <a:pt x="0" y="590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7B17C13-7316-400A-A4AF-C8DE5DED6108}"/>
              </a:ext>
            </a:extLst>
          </p:cNvPr>
          <p:cNvSpPr>
            <a:spLocks noGrp="1"/>
          </p:cNvSpPr>
          <p:nvPr>
            <p:ph type="pic" sz="quarter" idx="247" hasCustomPrompt="1"/>
          </p:nvPr>
        </p:nvSpPr>
        <p:spPr>
          <a:xfrm>
            <a:off x="6234929" y="1614011"/>
            <a:ext cx="2361234" cy="2739034"/>
          </a:xfrm>
          <a:custGeom>
            <a:avLst/>
            <a:gdLst>
              <a:gd name="connsiteX0" fmla="*/ 1180617 w 2361234"/>
              <a:gd name="connsiteY0" fmla="*/ 0 h 2739034"/>
              <a:gd name="connsiteX1" fmla="*/ 2361234 w 2361234"/>
              <a:gd name="connsiteY1" fmla="*/ 590309 h 2739034"/>
              <a:gd name="connsiteX2" fmla="*/ 2361234 w 2361234"/>
              <a:gd name="connsiteY2" fmla="*/ 2148725 h 2739034"/>
              <a:gd name="connsiteX3" fmla="*/ 1180617 w 2361234"/>
              <a:gd name="connsiteY3" fmla="*/ 2739034 h 2739034"/>
              <a:gd name="connsiteX4" fmla="*/ 0 w 2361234"/>
              <a:gd name="connsiteY4" fmla="*/ 2148725 h 2739034"/>
              <a:gd name="connsiteX5" fmla="*/ 0 w 2361234"/>
              <a:gd name="connsiteY5" fmla="*/ 590309 h 273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1234" h="2739034">
                <a:moveTo>
                  <a:pt x="1180617" y="0"/>
                </a:moveTo>
                <a:lnTo>
                  <a:pt x="2361234" y="590309"/>
                </a:lnTo>
                <a:lnTo>
                  <a:pt x="2361234" y="2148725"/>
                </a:lnTo>
                <a:lnTo>
                  <a:pt x="1180617" y="2739034"/>
                </a:lnTo>
                <a:lnTo>
                  <a:pt x="0" y="2148725"/>
                </a:lnTo>
                <a:lnTo>
                  <a:pt x="0" y="590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36AB2FC-CAEA-4A42-A38D-D2A15BD47A18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8874021" y="1614011"/>
            <a:ext cx="2361234" cy="2739034"/>
          </a:xfrm>
          <a:custGeom>
            <a:avLst/>
            <a:gdLst>
              <a:gd name="connsiteX0" fmla="*/ 1180617 w 2361234"/>
              <a:gd name="connsiteY0" fmla="*/ 0 h 2739034"/>
              <a:gd name="connsiteX1" fmla="*/ 2361234 w 2361234"/>
              <a:gd name="connsiteY1" fmla="*/ 590309 h 2739034"/>
              <a:gd name="connsiteX2" fmla="*/ 2361234 w 2361234"/>
              <a:gd name="connsiteY2" fmla="*/ 2148725 h 2739034"/>
              <a:gd name="connsiteX3" fmla="*/ 1180617 w 2361234"/>
              <a:gd name="connsiteY3" fmla="*/ 2739034 h 2739034"/>
              <a:gd name="connsiteX4" fmla="*/ 0 w 2361234"/>
              <a:gd name="connsiteY4" fmla="*/ 2148725 h 2739034"/>
              <a:gd name="connsiteX5" fmla="*/ 0 w 2361234"/>
              <a:gd name="connsiteY5" fmla="*/ 590309 h 273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1234" h="2739034">
                <a:moveTo>
                  <a:pt x="1180617" y="0"/>
                </a:moveTo>
                <a:lnTo>
                  <a:pt x="2361234" y="590309"/>
                </a:lnTo>
                <a:lnTo>
                  <a:pt x="2361234" y="2148725"/>
                </a:lnTo>
                <a:lnTo>
                  <a:pt x="1180617" y="2739034"/>
                </a:lnTo>
                <a:lnTo>
                  <a:pt x="0" y="2148725"/>
                </a:lnTo>
                <a:lnTo>
                  <a:pt x="0" y="590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693DD-A27F-4052-A62E-01D213056A81}"/>
              </a:ext>
            </a:extLst>
          </p:cNvPr>
          <p:cNvSpPr>
            <a:spLocks noGrp="1"/>
          </p:cNvSpPr>
          <p:nvPr>
            <p:ph type="pic" sz="quarter" idx="245" hasCustomPrompt="1"/>
          </p:nvPr>
        </p:nvSpPr>
        <p:spPr>
          <a:xfrm>
            <a:off x="956745" y="1614011"/>
            <a:ext cx="2361234" cy="2739034"/>
          </a:xfrm>
          <a:custGeom>
            <a:avLst/>
            <a:gdLst>
              <a:gd name="connsiteX0" fmla="*/ 1180617 w 2361234"/>
              <a:gd name="connsiteY0" fmla="*/ 0 h 2739034"/>
              <a:gd name="connsiteX1" fmla="*/ 2361234 w 2361234"/>
              <a:gd name="connsiteY1" fmla="*/ 590309 h 2739034"/>
              <a:gd name="connsiteX2" fmla="*/ 2361234 w 2361234"/>
              <a:gd name="connsiteY2" fmla="*/ 2148725 h 2739034"/>
              <a:gd name="connsiteX3" fmla="*/ 1180617 w 2361234"/>
              <a:gd name="connsiteY3" fmla="*/ 2739034 h 2739034"/>
              <a:gd name="connsiteX4" fmla="*/ 0 w 2361234"/>
              <a:gd name="connsiteY4" fmla="*/ 2148725 h 2739034"/>
              <a:gd name="connsiteX5" fmla="*/ 0 w 2361234"/>
              <a:gd name="connsiteY5" fmla="*/ 590309 h 273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1234" h="2739034">
                <a:moveTo>
                  <a:pt x="1180617" y="0"/>
                </a:moveTo>
                <a:lnTo>
                  <a:pt x="2361234" y="590309"/>
                </a:lnTo>
                <a:lnTo>
                  <a:pt x="2361234" y="2148725"/>
                </a:lnTo>
                <a:lnTo>
                  <a:pt x="1180617" y="2739034"/>
                </a:lnTo>
                <a:lnTo>
                  <a:pt x="0" y="2148725"/>
                </a:lnTo>
                <a:lnTo>
                  <a:pt x="0" y="590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5367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A83793-5D3A-40B3-9E7A-D95C3DDED62E}"/>
              </a:ext>
            </a:extLst>
          </p:cNvPr>
          <p:cNvSpPr>
            <a:spLocks noGrp="1"/>
          </p:cNvSpPr>
          <p:nvPr>
            <p:ph type="pic" sz="quarter" idx="246" hasCustomPrompt="1"/>
          </p:nvPr>
        </p:nvSpPr>
        <p:spPr>
          <a:xfrm>
            <a:off x="4912520" y="1887961"/>
            <a:ext cx="2366962" cy="2193925"/>
          </a:xfrm>
          <a:custGeom>
            <a:avLst/>
            <a:gdLst>
              <a:gd name="connsiteX0" fmla="*/ 2366962 w 2366962"/>
              <a:gd name="connsiteY0" fmla="*/ 0 h 2193925"/>
              <a:gd name="connsiteX1" fmla="*/ 2366962 w 2366962"/>
              <a:gd name="connsiteY1" fmla="*/ 2193925 h 2193925"/>
              <a:gd name="connsiteX2" fmla="*/ 0 w 2366962"/>
              <a:gd name="connsiteY2" fmla="*/ 2193925 h 2193925"/>
              <a:gd name="connsiteX3" fmla="*/ 0 w 2366962"/>
              <a:gd name="connsiteY3" fmla="*/ 453399 h 219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962" h="2193925">
                <a:moveTo>
                  <a:pt x="2366962" y="0"/>
                </a:moveTo>
                <a:lnTo>
                  <a:pt x="2366962" y="2193925"/>
                </a:lnTo>
                <a:lnTo>
                  <a:pt x="0" y="2193925"/>
                </a:lnTo>
                <a:lnTo>
                  <a:pt x="0" y="45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D66CC8-82B3-432B-A8BD-D6E39C58D719}"/>
              </a:ext>
            </a:extLst>
          </p:cNvPr>
          <p:cNvSpPr>
            <a:spLocks noGrp="1"/>
          </p:cNvSpPr>
          <p:nvPr>
            <p:ph type="pic" sz="quarter" idx="247" hasCustomPrompt="1"/>
          </p:nvPr>
        </p:nvSpPr>
        <p:spPr>
          <a:xfrm>
            <a:off x="8986839" y="1887961"/>
            <a:ext cx="2366962" cy="2193925"/>
          </a:xfrm>
          <a:custGeom>
            <a:avLst/>
            <a:gdLst>
              <a:gd name="connsiteX0" fmla="*/ 2366962 w 2366962"/>
              <a:gd name="connsiteY0" fmla="*/ 0 h 2193925"/>
              <a:gd name="connsiteX1" fmla="*/ 2366962 w 2366962"/>
              <a:gd name="connsiteY1" fmla="*/ 2193925 h 2193925"/>
              <a:gd name="connsiteX2" fmla="*/ 0 w 2366962"/>
              <a:gd name="connsiteY2" fmla="*/ 2193925 h 2193925"/>
              <a:gd name="connsiteX3" fmla="*/ 0 w 2366962"/>
              <a:gd name="connsiteY3" fmla="*/ 453399 h 219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962" h="2193925">
                <a:moveTo>
                  <a:pt x="2366962" y="0"/>
                </a:moveTo>
                <a:lnTo>
                  <a:pt x="2366962" y="2193925"/>
                </a:lnTo>
                <a:lnTo>
                  <a:pt x="0" y="2193925"/>
                </a:lnTo>
                <a:lnTo>
                  <a:pt x="0" y="45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094BED-7AF5-4857-9134-DA650908E30F}"/>
              </a:ext>
            </a:extLst>
          </p:cNvPr>
          <p:cNvSpPr>
            <a:spLocks noGrp="1"/>
          </p:cNvSpPr>
          <p:nvPr>
            <p:ph type="pic" sz="quarter" idx="245" hasCustomPrompt="1"/>
          </p:nvPr>
        </p:nvSpPr>
        <p:spPr>
          <a:xfrm>
            <a:off x="838201" y="1887961"/>
            <a:ext cx="2366962" cy="2193925"/>
          </a:xfrm>
          <a:custGeom>
            <a:avLst/>
            <a:gdLst>
              <a:gd name="connsiteX0" fmla="*/ 2366962 w 2366962"/>
              <a:gd name="connsiteY0" fmla="*/ 0 h 2193925"/>
              <a:gd name="connsiteX1" fmla="*/ 2366962 w 2366962"/>
              <a:gd name="connsiteY1" fmla="*/ 2193925 h 2193925"/>
              <a:gd name="connsiteX2" fmla="*/ 0 w 2366962"/>
              <a:gd name="connsiteY2" fmla="*/ 2193925 h 2193925"/>
              <a:gd name="connsiteX3" fmla="*/ 0 w 2366962"/>
              <a:gd name="connsiteY3" fmla="*/ 453399 h 219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962" h="2193925">
                <a:moveTo>
                  <a:pt x="2366962" y="0"/>
                </a:moveTo>
                <a:lnTo>
                  <a:pt x="2366962" y="2193925"/>
                </a:lnTo>
                <a:lnTo>
                  <a:pt x="0" y="2193925"/>
                </a:lnTo>
                <a:lnTo>
                  <a:pt x="0" y="45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2967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0D8E570-56DA-498F-B1EE-02F56E5A55A9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7357414" y="2033588"/>
            <a:ext cx="2378838" cy="2220360"/>
          </a:xfrm>
          <a:custGeom>
            <a:avLst/>
            <a:gdLst>
              <a:gd name="connsiteX0" fmla="*/ 0 w 2378838"/>
              <a:gd name="connsiteY0" fmla="*/ 0 h 2220360"/>
              <a:gd name="connsiteX1" fmla="*/ 2378838 w 2378838"/>
              <a:gd name="connsiteY1" fmla="*/ 0 h 2220360"/>
              <a:gd name="connsiteX2" fmla="*/ 2378838 w 2378838"/>
              <a:gd name="connsiteY2" fmla="*/ 2220360 h 2220360"/>
              <a:gd name="connsiteX3" fmla="*/ 0 w 2378838"/>
              <a:gd name="connsiteY3" fmla="*/ 2220360 h 222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8838" h="2220360">
                <a:moveTo>
                  <a:pt x="0" y="0"/>
                </a:moveTo>
                <a:lnTo>
                  <a:pt x="2378838" y="0"/>
                </a:lnTo>
                <a:lnTo>
                  <a:pt x="2378838" y="2220360"/>
                </a:lnTo>
                <a:lnTo>
                  <a:pt x="0" y="22203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ACB80E5-F88A-4C48-BA13-317F596CCBF9}"/>
              </a:ext>
            </a:extLst>
          </p:cNvPr>
          <p:cNvSpPr>
            <a:spLocks noGrp="1"/>
          </p:cNvSpPr>
          <p:nvPr>
            <p:ph type="pic" sz="quarter" idx="247" hasCustomPrompt="1"/>
          </p:nvPr>
        </p:nvSpPr>
        <p:spPr>
          <a:xfrm>
            <a:off x="4901665" y="2033588"/>
            <a:ext cx="2378838" cy="2220360"/>
          </a:xfrm>
          <a:custGeom>
            <a:avLst/>
            <a:gdLst>
              <a:gd name="connsiteX0" fmla="*/ 0 w 2378838"/>
              <a:gd name="connsiteY0" fmla="*/ 0 h 2220360"/>
              <a:gd name="connsiteX1" fmla="*/ 2378838 w 2378838"/>
              <a:gd name="connsiteY1" fmla="*/ 0 h 2220360"/>
              <a:gd name="connsiteX2" fmla="*/ 2378838 w 2378838"/>
              <a:gd name="connsiteY2" fmla="*/ 2220360 h 2220360"/>
              <a:gd name="connsiteX3" fmla="*/ 0 w 2378838"/>
              <a:gd name="connsiteY3" fmla="*/ 2220360 h 222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8838" h="2220360">
                <a:moveTo>
                  <a:pt x="0" y="0"/>
                </a:moveTo>
                <a:lnTo>
                  <a:pt x="2378838" y="0"/>
                </a:lnTo>
                <a:lnTo>
                  <a:pt x="2378838" y="2220360"/>
                </a:lnTo>
                <a:lnTo>
                  <a:pt x="0" y="22203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13A22E-3E7F-41D4-8979-AEA16E73D560}"/>
              </a:ext>
            </a:extLst>
          </p:cNvPr>
          <p:cNvSpPr>
            <a:spLocks noGrp="1"/>
          </p:cNvSpPr>
          <p:nvPr>
            <p:ph type="pic" sz="quarter" idx="246" hasCustomPrompt="1"/>
          </p:nvPr>
        </p:nvSpPr>
        <p:spPr>
          <a:xfrm>
            <a:off x="2445915" y="2033588"/>
            <a:ext cx="2378838" cy="2220360"/>
          </a:xfrm>
          <a:custGeom>
            <a:avLst/>
            <a:gdLst>
              <a:gd name="connsiteX0" fmla="*/ 0 w 2378838"/>
              <a:gd name="connsiteY0" fmla="*/ 0 h 2220360"/>
              <a:gd name="connsiteX1" fmla="*/ 2378838 w 2378838"/>
              <a:gd name="connsiteY1" fmla="*/ 0 h 2220360"/>
              <a:gd name="connsiteX2" fmla="*/ 2378838 w 2378838"/>
              <a:gd name="connsiteY2" fmla="*/ 2220360 h 2220360"/>
              <a:gd name="connsiteX3" fmla="*/ 0 w 2378838"/>
              <a:gd name="connsiteY3" fmla="*/ 2220360 h 222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8838" h="2220360">
                <a:moveTo>
                  <a:pt x="0" y="0"/>
                </a:moveTo>
                <a:lnTo>
                  <a:pt x="2378838" y="0"/>
                </a:lnTo>
                <a:lnTo>
                  <a:pt x="2378838" y="2220360"/>
                </a:lnTo>
                <a:lnTo>
                  <a:pt x="0" y="22203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D243208-6BD7-4DB1-AA42-190EAED906C2}"/>
              </a:ext>
            </a:extLst>
          </p:cNvPr>
          <p:cNvSpPr>
            <a:spLocks noGrp="1"/>
          </p:cNvSpPr>
          <p:nvPr>
            <p:ph type="pic" sz="quarter" idx="245" hasCustomPrompt="1"/>
          </p:nvPr>
        </p:nvSpPr>
        <p:spPr>
          <a:xfrm>
            <a:off x="-9834" y="2033588"/>
            <a:ext cx="2378838" cy="2220360"/>
          </a:xfrm>
          <a:custGeom>
            <a:avLst/>
            <a:gdLst>
              <a:gd name="connsiteX0" fmla="*/ 0 w 2378838"/>
              <a:gd name="connsiteY0" fmla="*/ 0 h 2220360"/>
              <a:gd name="connsiteX1" fmla="*/ 2378838 w 2378838"/>
              <a:gd name="connsiteY1" fmla="*/ 0 h 2220360"/>
              <a:gd name="connsiteX2" fmla="*/ 2378838 w 2378838"/>
              <a:gd name="connsiteY2" fmla="*/ 2220360 h 2220360"/>
              <a:gd name="connsiteX3" fmla="*/ 0 w 2378838"/>
              <a:gd name="connsiteY3" fmla="*/ 2220360 h 222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8838" h="2220360">
                <a:moveTo>
                  <a:pt x="0" y="0"/>
                </a:moveTo>
                <a:lnTo>
                  <a:pt x="2378838" y="0"/>
                </a:lnTo>
                <a:lnTo>
                  <a:pt x="2378838" y="2220360"/>
                </a:lnTo>
                <a:lnTo>
                  <a:pt x="0" y="22203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1AB9871-1957-48CC-B154-642F5402162D}"/>
              </a:ext>
            </a:extLst>
          </p:cNvPr>
          <p:cNvSpPr>
            <a:spLocks noGrp="1"/>
          </p:cNvSpPr>
          <p:nvPr>
            <p:ph type="pic" sz="quarter" idx="249" hasCustomPrompt="1"/>
          </p:nvPr>
        </p:nvSpPr>
        <p:spPr>
          <a:xfrm>
            <a:off x="9813162" y="2033588"/>
            <a:ext cx="2378838" cy="2220360"/>
          </a:xfrm>
          <a:custGeom>
            <a:avLst/>
            <a:gdLst>
              <a:gd name="connsiteX0" fmla="*/ 0 w 2378838"/>
              <a:gd name="connsiteY0" fmla="*/ 0 h 2220360"/>
              <a:gd name="connsiteX1" fmla="*/ 2378838 w 2378838"/>
              <a:gd name="connsiteY1" fmla="*/ 0 h 2220360"/>
              <a:gd name="connsiteX2" fmla="*/ 2378838 w 2378838"/>
              <a:gd name="connsiteY2" fmla="*/ 2220360 h 2220360"/>
              <a:gd name="connsiteX3" fmla="*/ 0 w 2378838"/>
              <a:gd name="connsiteY3" fmla="*/ 2220360 h 222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8838" h="2220360">
                <a:moveTo>
                  <a:pt x="0" y="0"/>
                </a:moveTo>
                <a:lnTo>
                  <a:pt x="2378838" y="0"/>
                </a:lnTo>
                <a:lnTo>
                  <a:pt x="2378838" y="2220360"/>
                </a:lnTo>
                <a:lnTo>
                  <a:pt x="0" y="22203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370758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8BC45D4-0B56-4BCD-9647-034D28AE8DC9}"/>
              </a:ext>
            </a:extLst>
          </p:cNvPr>
          <p:cNvSpPr>
            <a:spLocks noGrp="1"/>
          </p:cNvSpPr>
          <p:nvPr>
            <p:ph type="pic" sz="quarter" idx="247" hasCustomPrompt="1"/>
          </p:nvPr>
        </p:nvSpPr>
        <p:spPr>
          <a:xfrm>
            <a:off x="464861" y="1652716"/>
            <a:ext cx="11262279" cy="4962883"/>
          </a:xfrm>
          <a:custGeom>
            <a:avLst/>
            <a:gdLst>
              <a:gd name="connsiteX0" fmla="*/ 7668018 w 11262279"/>
              <a:gd name="connsiteY0" fmla="*/ 3010963 h 4962883"/>
              <a:gd name="connsiteX1" fmla="*/ 8956286 w 11262279"/>
              <a:gd name="connsiteY1" fmla="*/ 3010963 h 4962883"/>
              <a:gd name="connsiteX2" fmla="*/ 9444266 w 11262279"/>
              <a:gd name="connsiteY2" fmla="*/ 3986923 h 4962883"/>
              <a:gd name="connsiteX3" fmla="*/ 8956286 w 11262279"/>
              <a:gd name="connsiteY3" fmla="*/ 4962883 h 4962883"/>
              <a:gd name="connsiteX4" fmla="*/ 7668018 w 11262279"/>
              <a:gd name="connsiteY4" fmla="*/ 4962883 h 4962883"/>
              <a:gd name="connsiteX5" fmla="*/ 7180038 w 11262279"/>
              <a:gd name="connsiteY5" fmla="*/ 3986923 h 4962883"/>
              <a:gd name="connsiteX6" fmla="*/ 4073010 w 11262279"/>
              <a:gd name="connsiteY6" fmla="*/ 2983197 h 4962883"/>
              <a:gd name="connsiteX7" fmla="*/ 5361278 w 11262279"/>
              <a:gd name="connsiteY7" fmla="*/ 2983197 h 4962883"/>
              <a:gd name="connsiteX8" fmla="*/ 5849258 w 11262279"/>
              <a:gd name="connsiteY8" fmla="*/ 3959157 h 4962883"/>
              <a:gd name="connsiteX9" fmla="*/ 5361278 w 11262279"/>
              <a:gd name="connsiteY9" fmla="*/ 4935117 h 4962883"/>
              <a:gd name="connsiteX10" fmla="*/ 4073010 w 11262279"/>
              <a:gd name="connsiteY10" fmla="*/ 4935117 h 4962883"/>
              <a:gd name="connsiteX11" fmla="*/ 3585031 w 11262279"/>
              <a:gd name="connsiteY11" fmla="*/ 3959157 h 4962883"/>
              <a:gd name="connsiteX12" fmla="*/ 487980 w 11262279"/>
              <a:gd name="connsiteY12" fmla="*/ 2963103 h 4962883"/>
              <a:gd name="connsiteX13" fmla="*/ 1776248 w 11262279"/>
              <a:gd name="connsiteY13" fmla="*/ 2963103 h 4962883"/>
              <a:gd name="connsiteX14" fmla="*/ 2264228 w 11262279"/>
              <a:gd name="connsiteY14" fmla="*/ 3939063 h 4962883"/>
              <a:gd name="connsiteX15" fmla="*/ 1776248 w 11262279"/>
              <a:gd name="connsiteY15" fmla="*/ 4915023 h 4962883"/>
              <a:gd name="connsiteX16" fmla="*/ 487980 w 11262279"/>
              <a:gd name="connsiteY16" fmla="*/ 4915023 h 4962883"/>
              <a:gd name="connsiteX17" fmla="*/ 0 w 11262279"/>
              <a:gd name="connsiteY17" fmla="*/ 3939063 h 4962883"/>
              <a:gd name="connsiteX18" fmla="*/ 9471517 w 11262279"/>
              <a:gd name="connsiteY18" fmla="*/ 2028277 h 4962883"/>
              <a:gd name="connsiteX19" fmla="*/ 10759785 w 11262279"/>
              <a:gd name="connsiteY19" fmla="*/ 2028277 h 4962883"/>
              <a:gd name="connsiteX20" fmla="*/ 11247765 w 11262279"/>
              <a:gd name="connsiteY20" fmla="*/ 3004237 h 4962883"/>
              <a:gd name="connsiteX21" fmla="*/ 10759785 w 11262279"/>
              <a:gd name="connsiteY21" fmla="*/ 3980197 h 4962883"/>
              <a:gd name="connsiteX22" fmla="*/ 9471517 w 11262279"/>
              <a:gd name="connsiteY22" fmla="*/ 3980197 h 4962883"/>
              <a:gd name="connsiteX23" fmla="*/ 8983537 w 11262279"/>
              <a:gd name="connsiteY23" fmla="*/ 3004237 h 4962883"/>
              <a:gd name="connsiteX24" fmla="*/ 5876509 w 11262279"/>
              <a:gd name="connsiteY24" fmla="*/ 2001657 h 4962883"/>
              <a:gd name="connsiteX25" fmla="*/ 7164777 w 11262279"/>
              <a:gd name="connsiteY25" fmla="*/ 2001657 h 4962883"/>
              <a:gd name="connsiteX26" fmla="*/ 7652757 w 11262279"/>
              <a:gd name="connsiteY26" fmla="*/ 2977617 h 4962883"/>
              <a:gd name="connsiteX27" fmla="*/ 7164777 w 11262279"/>
              <a:gd name="connsiteY27" fmla="*/ 3953577 h 4962883"/>
              <a:gd name="connsiteX28" fmla="*/ 5876509 w 11262279"/>
              <a:gd name="connsiteY28" fmla="*/ 3953577 h 4962883"/>
              <a:gd name="connsiteX29" fmla="*/ 5388529 w 11262279"/>
              <a:gd name="connsiteY29" fmla="*/ 2977617 h 4962883"/>
              <a:gd name="connsiteX30" fmla="*/ 2291480 w 11262279"/>
              <a:gd name="connsiteY30" fmla="*/ 1962274 h 4962883"/>
              <a:gd name="connsiteX31" fmla="*/ 3579749 w 11262279"/>
              <a:gd name="connsiteY31" fmla="*/ 1962274 h 4962883"/>
              <a:gd name="connsiteX32" fmla="*/ 4067729 w 11262279"/>
              <a:gd name="connsiteY32" fmla="*/ 2938234 h 4962883"/>
              <a:gd name="connsiteX33" fmla="*/ 3579749 w 11262279"/>
              <a:gd name="connsiteY33" fmla="*/ 3914194 h 4962883"/>
              <a:gd name="connsiteX34" fmla="*/ 2291480 w 11262279"/>
              <a:gd name="connsiteY34" fmla="*/ 3914194 h 4962883"/>
              <a:gd name="connsiteX35" fmla="*/ 1803501 w 11262279"/>
              <a:gd name="connsiteY35" fmla="*/ 2938234 h 4962883"/>
              <a:gd name="connsiteX36" fmla="*/ 7681270 w 11262279"/>
              <a:gd name="connsiteY36" fmla="*/ 1025697 h 4962883"/>
              <a:gd name="connsiteX37" fmla="*/ 8969538 w 11262279"/>
              <a:gd name="connsiteY37" fmla="*/ 1025697 h 4962883"/>
              <a:gd name="connsiteX38" fmla="*/ 9457518 w 11262279"/>
              <a:gd name="connsiteY38" fmla="*/ 2001657 h 4962883"/>
              <a:gd name="connsiteX39" fmla="*/ 8969538 w 11262279"/>
              <a:gd name="connsiteY39" fmla="*/ 2977617 h 4962883"/>
              <a:gd name="connsiteX40" fmla="*/ 7681270 w 11262279"/>
              <a:gd name="connsiteY40" fmla="*/ 2977617 h 4962883"/>
              <a:gd name="connsiteX41" fmla="*/ 7193290 w 11262279"/>
              <a:gd name="connsiteY41" fmla="*/ 2001657 h 4962883"/>
              <a:gd name="connsiteX42" fmla="*/ 4091251 w 11262279"/>
              <a:gd name="connsiteY42" fmla="*/ 1000828 h 4962883"/>
              <a:gd name="connsiteX43" fmla="*/ 5379519 w 11262279"/>
              <a:gd name="connsiteY43" fmla="*/ 1000828 h 4962883"/>
              <a:gd name="connsiteX44" fmla="*/ 5867499 w 11262279"/>
              <a:gd name="connsiteY44" fmla="*/ 1976788 h 4962883"/>
              <a:gd name="connsiteX45" fmla="*/ 5379519 w 11262279"/>
              <a:gd name="connsiteY45" fmla="*/ 2952748 h 4962883"/>
              <a:gd name="connsiteX46" fmla="*/ 4091251 w 11262279"/>
              <a:gd name="connsiteY46" fmla="*/ 2952748 h 4962883"/>
              <a:gd name="connsiteX47" fmla="*/ 3603272 w 11262279"/>
              <a:gd name="connsiteY47" fmla="*/ 1976788 h 4962883"/>
              <a:gd name="connsiteX48" fmla="*/ 506222 w 11262279"/>
              <a:gd name="connsiteY48" fmla="*/ 975959 h 4962883"/>
              <a:gd name="connsiteX49" fmla="*/ 1794490 w 11262279"/>
              <a:gd name="connsiteY49" fmla="*/ 975959 h 4962883"/>
              <a:gd name="connsiteX50" fmla="*/ 2282470 w 11262279"/>
              <a:gd name="connsiteY50" fmla="*/ 1951919 h 4962883"/>
              <a:gd name="connsiteX51" fmla="*/ 1794490 w 11262279"/>
              <a:gd name="connsiteY51" fmla="*/ 2927879 h 4962883"/>
              <a:gd name="connsiteX52" fmla="*/ 506222 w 11262279"/>
              <a:gd name="connsiteY52" fmla="*/ 2927879 h 4962883"/>
              <a:gd name="connsiteX53" fmla="*/ 18242 w 11262279"/>
              <a:gd name="connsiteY53" fmla="*/ 1951919 h 4962883"/>
              <a:gd name="connsiteX54" fmla="*/ 9486031 w 11262279"/>
              <a:gd name="connsiteY54" fmla="*/ 57525 h 4962883"/>
              <a:gd name="connsiteX55" fmla="*/ 10774299 w 11262279"/>
              <a:gd name="connsiteY55" fmla="*/ 57525 h 4962883"/>
              <a:gd name="connsiteX56" fmla="*/ 11262279 w 11262279"/>
              <a:gd name="connsiteY56" fmla="*/ 1033485 h 4962883"/>
              <a:gd name="connsiteX57" fmla="*/ 10774299 w 11262279"/>
              <a:gd name="connsiteY57" fmla="*/ 2009445 h 4962883"/>
              <a:gd name="connsiteX58" fmla="*/ 9486031 w 11262279"/>
              <a:gd name="connsiteY58" fmla="*/ 2009445 h 4962883"/>
              <a:gd name="connsiteX59" fmla="*/ 8998051 w 11262279"/>
              <a:gd name="connsiteY59" fmla="*/ 1033485 h 4962883"/>
              <a:gd name="connsiteX60" fmla="*/ 5891023 w 11262279"/>
              <a:gd name="connsiteY60" fmla="*/ 28497 h 4962883"/>
              <a:gd name="connsiteX61" fmla="*/ 7179291 w 11262279"/>
              <a:gd name="connsiteY61" fmla="*/ 28497 h 4962883"/>
              <a:gd name="connsiteX62" fmla="*/ 7667271 w 11262279"/>
              <a:gd name="connsiteY62" fmla="*/ 1004457 h 4962883"/>
              <a:gd name="connsiteX63" fmla="*/ 7179291 w 11262279"/>
              <a:gd name="connsiteY63" fmla="*/ 1980417 h 4962883"/>
              <a:gd name="connsiteX64" fmla="*/ 5891023 w 11262279"/>
              <a:gd name="connsiteY64" fmla="*/ 1980417 h 4962883"/>
              <a:gd name="connsiteX65" fmla="*/ 5403043 w 11262279"/>
              <a:gd name="connsiteY65" fmla="*/ 1004457 h 4962883"/>
              <a:gd name="connsiteX66" fmla="*/ 2305994 w 11262279"/>
              <a:gd name="connsiteY66" fmla="*/ 0 h 4962883"/>
              <a:gd name="connsiteX67" fmla="*/ 3594263 w 11262279"/>
              <a:gd name="connsiteY67" fmla="*/ 0 h 4962883"/>
              <a:gd name="connsiteX68" fmla="*/ 4082241 w 11262279"/>
              <a:gd name="connsiteY68" fmla="*/ 975959 h 4962883"/>
              <a:gd name="connsiteX69" fmla="*/ 3594263 w 11262279"/>
              <a:gd name="connsiteY69" fmla="*/ 1951919 h 4962883"/>
              <a:gd name="connsiteX70" fmla="*/ 2305994 w 11262279"/>
              <a:gd name="connsiteY70" fmla="*/ 1951919 h 4962883"/>
              <a:gd name="connsiteX71" fmla="*/ 1818014 w 11262279"/>
              <a:gd name="connsiteY71" fmla="*/ 975959 h 4962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1262279" h="4962883">
                <a:moveTo>
                  <a:pt x="7668018" y="3010963"/>
                </a:moveTo>
                <a:lnTo>
                  <a:pt x="8956286" y="3010963"/>
                </a:lnTo>
                <a:lnTo>
                  <a:pt x="9444266" y="3986923"/>
                </a:lnTo>
                <a:lnTo>
                  <a:pt x="8956286" y="4962883"/>
                </a:lnTo>
                <a:lnTo>
                  <a:pt x="7668018" y="4962883"/>
                </a:lnTo>
                <a:lnTo>
                  <a:pt x="7180038" y="3986923"/>
                </a:lnTo>
                <a:close/>
                <a:moveTo>
                  <a:pt x="4073010" y="2983197"/>
                </a:moveTo>
                <a:lnTo>
                  <a:pt x="5361278" y="2983197"/>
                </a:lnTo>
                <a:lnTo>
                  <a:pt x="5849258" y="3959157"/>
                </a:lnTo>
                <a:lnTo>
                  <a:pt x="5361278" y="4935117"/>
                </a:lnTo>
                <a:lnTo>
                  <a:pt x="4073010" y="4935117"/>
                </a:lnTo>
                <a:lnTo>
                  <a:pt x="3585031" y="3959157"/>
                </a:lnTo>
                <a:close/>
                <a:moveTo>
                  <a:pt x="487980" y="2963103"/>
                </a:moveTo>
                <a:lnTo>
                  <a:pt x="1776248" y="2963103"/>
                </a:lnTo>
                <a:lnTo>
                  <a:pt x="2264228" y="3939063"/>
                </a:lnTo>
                <a:lnTo>
                  <a:pt x="1776248" y="4915023"/>
                </a:lnTo>
                <a:lnTo>
                  <a:pt x="487980" y="4915023"/>
                </a:lnTo>
                <a:lnTo>
                  <a:pt x="0" y="3939063"/>
                </a:lnTo>
                <a:close/>
                <a:moveTo>
                  <a:pt x="9471517" y="2028277"/>
                </a:moveTo>
                <a:lnTo>
                  <a:pt x="10759785" y="2028277"/>
                </a:lnTo>
                <a:lnTo>
                  <a:pt x="11247765" y="3004237"/>
                </a:lnTo>
                <a:lnTo>
                  <a:pt x="10759785" y="3980197"/>
                </a:lnTo>
                <a:lnTo>
                  <a:pt x="9471517" y="3980197"/>
                </a:lnTo>
                <a:lnTo>
                  <a:pt x="8983537" y="3004237"/>
                </a:lnTo>
                <a:close/>
                <a:moveTo>
                  <a:pt x="5876509" y="2001657"/>
                </a:moveTo>
                <a:lnTo>
                  <a:pt x="7164777" y="2001657"/>
                </a:lnTo>
                <a:lnTo>
                  <a:pt x="7652757" y="2977617"/>
                </a:lnTo>
                <a:lnTo>
                  <a:pt x="7164777" y="3953577"/>
                </a:lnTo>
                <a:lnTo>
                  <a:pt x="5876509" y="3953577"/>
                </a:lnTo>
                <a:lnTo>
                  <a:pt x="5388529" y="2977617"/>
                </a:lnTo>
                <a:close/>
                <a:moveTo>
                  <a:pt x="2291480" y="1962274"/>
                </a:moveTo>
                <a:lnTo>
                  <a:pt x="3579749" y="1962274"/>
                </a:lnTo>
                <a:lnTo>
                  <a:pt x="4067729" y="2938234"/>
                </a:lnTo>
                <a:lnTo>
                  <a:pt x="3579749" y="3914194"/>
                </a:lnTo>
                <a:lnTo>
                  <a:pt x="2291480" y="3914194"/>
                </a:lnTo>
                <a:lnTo>
                  <a:pt x="1803501" y="2938234"/>
                </a:lnTo>
                <a:close/>
                <a:moveTo>
                  <a:pt x="7681270" y="1025697"/>
                </a:moveTo>
                <a:lnTo>
                  <a:pt x="8969538" y="1025697"/>
                </a:lnTo>
                <a:lnTo>
                  <a:pt x="9457518" y="2001657"/>
                </a:lnTo>
                <a:lnTo>
                  <a:pt x="8969538" y="2977617"/>
                </a:lnTo>
                <a:lnTo>
                  <a:pt x="7681270" y="2977617"/>
                </a:lnTo>
                <a:lnTo>
                  <a:pt x="7193290" y="2001657"/>
                </a:lnTo>
                <a:close/>
                <a:moveTo>
                  <a:pt x="4091251" y="1000828"/>
                </a:moveTo>
                <a:lnTo>
                  <a:pt x="5379519" y="1000828"/>
                </a:lnTo>
                <a:lnTo>
                  <a:pt x="5867499" y="1976788"/>
                </a:lnTo>
                <a:lnTo>
                  <a:pt x="5379519" y="2952748"/>
                </a:lnTo>
                <a:lnTo>
                  <a:pt x="4091251" y="2952748"/>
                </a:lnTo>
                <a:lnTo>
                  <a:pt x="3603272" y="1976788"/>
                </a:lnTo>
                <a:close/>
                <a:moveTo>
                  <a:pt x="506222" y="975959"/>
                </a:moveTo>
                <a:lnTo>
                  <a:pt x="1794490" y="975959"/>
                </a:lnTo>
                <a:lnTo>
                  <a:pt x="2282470" y="1951919"/>
                </a:lnTo>
                <a:lnTo>
                  <a:pt x="1794490" y="2927879"/>
                </a:lnTo>
                <a:lnTo>
                  <a:pt x="506222" y="2927879"/>
                </a:lnTo>
                <a:lnTo>
                  <a:pt x="18242" y="1951919"/>
                </a:lnTo>
                <a:close/>
                <a:moveTo>
                  <a:pt x="9486031" y="57525"/>
                </a:moveTo>
                <a:lnTo>
                  <a:pt x="10774299" y="57525"/>
                </a:lnTo>
                <a:lnTo>
                  <a:pt x="11262279" y="1033485"/>
                </a:lnTo>
                <a:lnTo>
                  <a:pt x="10774299" y="2009445"/>
                </a:lnTo>
                <a:lnTo>
                  <a:pt x="9486031" y="2009445"/>
                </a:lnTo>
                <a:lnTo>
                  <a:pt x="8998051" y="1033485"/>
                </a:lnTo>
                <a:close/>
                <a:moveTo>
                  <a:pt x="5891023" y="28497"/>
                </a:moveTo>
                <a:lnTo>
                  <a:pt x="7179291" y="28497"/>
                </a:lnTo>
                <a:lnTo>
                  <a:pt x="7667271" y="1004457"/>
                </a:lnTo>
                <a:lnTo>
                  <a:pt x="7179291" y="1980417"/>
                </a:lnTo>
                <a:lnTo>
                  <a:pt x="5891023" y="1980417"/>
                </a:lnTo>
                <a:lnTo>
                  <a:pt x="5403043" y="1004457"/>
                </a:lnTo>
                <a:close/>
                <a:moveTo>
                  <a:pt x="2305994" y="0"/>
                </a:moveTo>
                <a:lnTo>
                  <a:pt x="3594263" y="0"/>
                </a:lnTo>
                <a:lnTo>
                  <a:pt x="4082241" y="975959"/>
                </a:lnTo>
                <a:lnTo>
                  <a:pt x="3594263" y="1951919"/>
                </a:lnTo>
                <a:lnTo>
                  <a:pt x="2305994" y="1951919"/>
                </a:lnTo>
                <a:lnTo>
                  <a:pt x="1818014" y="9759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287000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DA31155-C48F-4027-94FA-7CE8D71CFFB3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4257306" y="3497449"/>
            <a:ext cx="3677390" cy="2879538"/>
          </a:xfrm>
          <a:custGeom>
            <a:avLst/>
            <a:gdLst>
              <a:gd name="connsiteX0" fmla="*/ 0 w 3677390"/>
              <a:gd name="connsiteY0" fmla="*/ 0 h 2879538"/>
              <a:gd name="connsiteX1" fmla="*/ 3677390 w 3677390"/>
              <a:gd name="connsiteY1" fmla="*/ 0 h 2879538"/>
              <a:gd name="connsiteX2" fmla="*/ 3677390 w 3677390"/>
              <a:gd name="connsiteY2" fmla="*/ 2879538 h 2879538"/>
              <a:gd name="connsiteX3" fmla="*/ 0 w 3677390"/>
              <a:gd name="connsiteY3" fmla="*/ 2879538 h 287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7390" h="2879538">
                <a:moveTo>
                  <a:pt x="0" y="0"/>
                </a:moveTo>
                <a:lnTo>
                  <a:pt x="3677390" y="0"/>
                </a:lnTo>
                <a:lnTo>
                  <a:pt x="3677390" y="2879538"/>
                </a:lnTo>
                <a:lnTo>
                  <a:pt x="0" y="28795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69AE887-4710-4017-B93B-A8B0ED7EFB23}"/>
              </a:ext>
            </a:extLst>
          </p:cNvPr>
          <p:cNvSpPr>
            <a:spLocks noGrp="1"/>
          </p:cNvSpPr>
          <p:nvPr>
            <p:ph type="pic" sz="quarter" idx="247" hasCustomPrompt="1"/>
          </p:nvPr>
        </p:nvSpPr>
        <p:spPr>
          <a:xfrm>
            <a:off x="501458" y="3497449"/>
            <a:ext cx="3677390" cy="2879538"/>
          </a:xfrm>
          <a:custGeom>
            <a:avLst/>
            <a:gdLst>
              <a:gd name="connsiteX0" fmla="*/ 0 w 3677390"/>
              <a:gd name="connsiteY0" fmla="*/ 0 h 2879538"/>
              <a:gd name="connsiteX1" fmla="*/ 3677390 w 3677390"/>
              <a:gd name="connsiteY1" fmla="*/ 0 h 2879538"/>
              <a:gd name="connsiteX2" fmla="*/ 3677390 w 3677390"/>
              <a:gd name="connsiteY2" fmla="*/ 2879538 h 2879538"/>
              <a:gd name="connsiteX3" fmla="*/ 0 w 3677390"/>
              <a:gd name="connsiteY3" fmla="*/ 2879538 h 287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7390" h="2879538">
                <a:moveTo>
                  <a:pt x="0" y="0"/>
                </a:moveTo>
                <a:lnTo>
                  <a:pt x="3677390" y="0"/>
                </a:lnTo>
                <a:lnTo>
                  <a:pt x="3677390" y="2879538"/>
                </a:lnTo>
                <a:lnTo>
                  <a:pt x="0" y="28795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54480B1-DFBC-4D99-ABE2-14AB6DFC559A}"/>
              </a:ext>
            </a:extLst>
          </p:cNvPr>
          <p:cNvSpPr>
            <a:spLocks noGrp="1"/>
          </p:cNvSpPr>
          <p:nvPr>
            <p:ph type="pic" sz="quarter" idx="246" hasCustomPrompt="1"/>
          </p:nvPr>
        </p:nvSpPr>
        <p:spPr>
          <a:xfrm>
            <a:off x="501458" y="1688420"/>
            <a:ext cx="11189086" cy="1740581"/>
          </a:xfrm>
          <a:custGeom>
            <a:avLst/>
            <a:gdLst>
              <a:gd name="connsiteX0" fmla="*/ 0 w 11189086"/>
              <a:gd name="connsiteY0" fmla="*/ 0 h 1740581"/>
              <a:gd name="connsiteX1" fmla="*/ 11189086 w 11189086"/>
              <a:gd name="connsiteY1" fmla="*/ 0 h 1740581"/>
              <a:gd name="connsiteX2" fmla="*/ 11189086 w 11189086"/>
              <a:gd name="connsiteY2" fmla="*/ 1740581 h 1740581"/>
              <a:gd name="connsiteX3" fmla="*/ 0 w 11189086"/>
              <a:gd name="connsiteY3" fmla="*/ 1740581 h 1740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89086" h="1740581">
                <a:moveTo>
                  <a:pt x="0" y="0"/>
                </a:moveTo>
                <a:lnTo>
                  <a:pt x="11189086" y="0"/>
                </a:lnTo>
                <a:lnTo>
                  <a:pt x="11189086" y="1740581"/>
                </a:lnTo>
                <a:lnTo>
                  <a:pt x="0" y="17405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1875BFB-3EE2-4B6B-837E-1B0CF184E19C}"/>
              </a:ext>
            </a:extLst>
          </p:cNvPr>
          <p:cNvSpPr>
            <a:spLocks noGrp="1"/>
          </p:cNvSpPr>
          <p:nvPr>
            <p:ph type="pic" sz="quarter" idx="249" hasCustomPrompt="1"/>
          </p:nvPr>
        </p:nvSpPr>
        <p:spPr>
          <a:xfrm>
            <a:off x="8013154" y="3497449"/>
            <a:ext cx="3677390" cy="2879538"/>
          </a:xfrm>
          <a:custGeom>
            <a:avLst/>
            <a:gdLst>
              <a:gd name="connsiteX0" fmla="*/ 0 w 3677390"/>
              <a:gd name="connsiteY0" fmla="*/ 0 h 2879538"/>
              <a:gd name="connsiteX1" fmla="*/ 3677390 w 3677390"/>
              <a:gd name="connsiteY1" fmla="*/ 0 h 2879538"/>
              <a:gd name="connsiteX2" fmla="*/ 3677390 w 3677390"/>
              <a:gd name="connsiteY2" fmla="*/ 2879538 h 2879538"/>
              <a:gd name="connsiteX3" fmla="*/ 0 w 3677390"/>
              <a:gd name="connsiteY3" fmla="*/ 2879538 h 287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7390" h="2879538">
                <a:moveTo>
                  <a:pt x="0" y="0"/>
                </a:moveTo>
                <a:lnTo>
                  <a:pt x="3677390" y="0"/>
                </a:lnTo>
                <a:lnTo>
                  <a:pt x="3677390" y="2879538"/>
                </a:lnTo>
                <a:lnTo>
                  <a:pt x="0" y="28795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317232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0AFA2C3-4222-4536-A5CB-1802CE43D83F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6122504" y="3099637"/>
            <a:ext cx="2411896" cy="2769705"/>
          </a:xfrm>
          <a:custGeom>
            <a:avLst/>
            <a:gdLst>
              <a:gd name="connsiteX0" fmla="*/ 0 w 2411896"/>
              <a:gd name="connsiteY0" fmla="*/ 0 h 2769705"/>
              <a:gd name="connsiteX1" fmla="*/ 2411896 w 2411896"/>
              <a:gd name="connsiteY1" fmla="*/ 0 h 2769705"/>
              <a:gd name="connsiteX2" fmla="*/ 2411896 w 2411896"/>
              <a:gd name="connsiteY2" fmla="*/ 2769705 h 2769705"/>
              <a:gd name="connsiteX3" fmla="*/ 0 w 2411896"/>
              <a:gd name="connsiteY3" fmla="*/ 2769705 h 2769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896" h="2769705">
                <a:moveTo>
                  <a:pt x="0" y="0"/>
                </a:moveTo>
                <a:lnTo>
                  <a:pt x="2411896" y="0"/>
                </a:lnTo>
                <a:lnTo>
                  <a:pt x="2411896" y="2769705"/>
                </a:lnTo>
                <a:lnTo>
                  <a:pt x="0" y="2769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3D3CADC-416E-4323-AEBD-9C45028671E1}"/>
              </a:ext>
            </a:extLst>
          </p:cNvPr>
          <p:cNvSpPr>
            <a:spLocks noGrp="1"/>
          </p:cNvSpPr>
          <p:nvPr>
            <p:ph type="pic" sz="quarter" idx="247" hasCustomPrompt="1"/>
          </p:nvPr>
        </p:nvSpPr>
        <p:spPr>
          <a:xfrm>
            <a:off x="3657600" y="3099637"/>
            <a:ext cx="2411896" cy="2769705"/>
          </a:xfrm>
          <a:custGeom>
            <a:avLst/>
            <a:gdLst>
              <a:gd name="connsiteX0" fmla="*/ 0 w 2411896"/>
              <a:gd name="connsiteY0" fmla="*/ 0 h 2769705"/>
              <a:gd name="connsiteX1" fmla="*/ 2411896 w 2411896"/>
              <a:gd name="connsiteY1" fmla="*/ 0 h 2769705"/>
              <a:gd name="connsiteX2" fmla="*/ 2411896 w 2411896"/>
              <a:gd name="connsiteY2" fmla="*/ 2769705 h 2769705"/>
              <a:gd name="connsiteX3" fmla="*/ 0 w 2411896"/>
              <a:gd name="connsiteY3" fmla="*/ 2769705 h 2769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896" h="2769705">
                <a:moveTo>
                  <a:pt x="0" y="0"/>
                </a:moveTo>
                <a:lnTo>
                  <a:pt x="2411896" y="0"/>
                </a:lnTo>
                <a:lnTo>
                  <a:pt x="2411896" y="2769705"/>
                </a:lnTo>
                <a:lnTo>
                  <a:pt x="0" y="2769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51D1BAD-E4E8-4824-912C-4ECC67CD8799}"/>
              </a:ext>
            </a:extLst>
          </p:cNvPr>
          <p:cNvSpPr>
            <a:spLocks noGrp="1"/>
          </p:cNvSpPr>
          <p:nvPr>
            <p:ph type="pic" sz="quarter" idx="246" hasCustomPrompt="1"/>
          </p:nvPr>
        </p:nvSpPr>
        <p:spPr>
          <a:xfrm>
            <a:off x="1192696" y="3099638"/>
            <a:ext cx="2411896" cy="2769705"/>
          </a:xfrm>
          <a:custGeom>
            <a:avLst/>
            <a:gdLst>
              <a:gd name="connsiteX0" fmla="*/ 0 w 2411896"/>
              <a:gd name="connsiteY0" fmla="*/ 0 h 2769705"/>
              <a:gd name="connsiteX1" fmla="*/ 2411896 w 2411896"/>
              <a:gd name="connsiteY1" fmla="*/ 0 h 2769705"/>
              <a:gd name="connsiteX2" fmla="*/ 2411896 w 2411896"/>
              <a:gd name="connsiteY2" fmla="*/ 2769705 h 2769705"/>
              <a:gd name="connsiteX3" fmla="*/ 0 w 2411896"/>
              <a:gd name="connsiteY3" fmla="*/ 2769705 h 2769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896" h="2769705">
                <a:moveTo>
                  <a:pt x="0" y="0"/>
                </a:moveTo>
                <a:lnTo>
                  <a:pt x="2411896" y="0"/>
                </a:lnTo>
                <a:lnTo>
                  <a:pt x="2411896" y="2769705"/>
                </a:lnTo>
                <a:lnTo>
                  <a:pt x="0" y="2769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949EA54-44DD-4A70-925A-4061A6971B33}"/>
              </a:ext>
            </a:extLst>
          </p:cNvPr>
          <p:cNvSpPr>
            <a:spLocks noGrp="1"/>
          </p:cNvSpPr>
          <p:nvPr>
            <p:ph type="pic" sz="quarter" idx="249" hasCustomPrompt="1"/>
          </p:nvPr>
        </p:nvSpPr>
        <p:spPr>
          <a:xfrm>
            <a:off x="8587409" y="3099638"/>
            <a:ext cx="2411896" cy="2769705"/>
          </a:xfrm>
          <a:custGeom>
            <a:avLst/>
            <a:gdLst>
              <a:gd name="connsiteX0" fmla="*/ 0 w 2411896"/>
              <a:gd name="connsiteY0" fmla="*/ 0 h 2769705"/>
              <a:gd name="connsiteX1" fmla="*/ 2411896 w 2411896"/>
              <a:gd name="connsiteY1" fmla="*/ 0 h 2769705"/>
              <a:gd name="connsiteX2" fmla="*/ 2411896 w 2411896"/>
              <a:gd name="connsiteY2" fmla="*/ 2769705 h 2769705"/>
              <a:gd name="connsiteX3" fmla="*/ 0 w 2411896"/>
              <a:gd name="connsiteY3" fmla="*/ 2769705 h 2769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896" h="2769705">
                <a:moveTo>
                  <a:pt x="0" y="0"/>
                </a:moveTo>
                <a:lnTo>
                  <a:pt x="2411896" y="0"/>
                </a:lnTo>
                <a:lnTo>
                  <a:pt x="2411896" y="2769705"/>
                </a:lnTo>
                <a:lnTo>
                  <a:pt x="0" y="2769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53330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0BA57AC-98A7-4F41-B166-C8E715B1B02F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415010" y="2252869"/>
            <a:ext cx="4161409" cy="4123894"/>
          </a:xfrm>
          <a:custGeom>
            <a:avLst/>
            <a:gdLst>
              <a:gd name="connsiteX0" fmla="*/ 0 w 4161409"/>
              <a:gd name="connsiteY0" fmla="*/ 0 h 4123894"/>
              <a:gd name="connsiteX1" fmla="*/ 4161409 w 4161409"/>
              <a:gd name="connsiteY1" fmla="*/ 0 h 4123894"/>
              <a:gd name="connsiteX2" fmla="*/ 4161409 w 4161409"/>
              <a:gd name="connsiteY2" fmla="*/ 4123894 h 4123894"/>
              <a:gd name="connsiteX3" fmla="*/ 0 w 4161409"/>
              <a:gd name="connsiteY3" fmla="*/ 4123894 h 412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1409" h="4123894">
                <a:moveTo>
                  <a:pt x="0" y="0"/>
                </a:moveTo>
                <a:lnTo>
                  <a:pt x="4161409" y="0"/>
                </a:lnTo>
                <a:lnTo>
                  <a:pt x="4161409" y="4123894"/>
                </a:lnTo>
                <a:lnTo>
                  <a:pt x="0" y="41238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77761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019DE07-B694-427B-8AD3-47444F2DD74D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4991100" y="2033589"/>
            <a:ext cx="7200900" cy="4151312"/>
          </a:xfrm>
          <a:custGeom>
            <a:avLst/>
            <a:gdLst>
              <a:gd name="connsiteX0" fmla="*/ 0 w 7200900"/>
              <a:gd name="connsiteY0" fmla="*/ 0 h 4151312"/>
              <a:gd name="connsiteX1" fmla="*/ 7200900 w 7200900"/>
              <a:gd name="connsiteY1" fmla="*/ 0 h 4151312"/>
              <a:gd name="connsiteX2" fmla="*/ 7200900 w 7200900"/>
              <a:gd name="connsiteY2" fmla="*/ 4151312 h 4151312"/>
              <a:gd name="connsiteX3" fmla="*/ 0 w 7200900"/>
              <a:gd name="connsiteY3" fmla="*/ 4151312 h 4151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900" h="4151312">
                <a:moveTo>
                  <a:pt x="0" y="0"/>
                </a:moveTo>
                <a:lnTo>
                  <a:pt x="7200900" y="0"/>
                </a:lnTo>
                <a:lnTo>
                  <a:pt x="7200900" y="4151312"/>
                </a:lnTo>
                <a:lnTo>
                  <a:pt x="0" y="41513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500807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A17B72E-3A76-431D-8551-9F2BED1800A6}"/>
              </a:ext>
            </a:extLst>
          </p:cNvPr>
          <p:cNvSpPr>
            <a:spLocks noGrp="1"/>
          </p:cNvSpPr>
          <p:nvPr>
            <p:ph type="pic" sz="quarter" idx="249" hasCustomPrompt="1"/>
          </p:nvPr>
        </p:nvSpPr>
        <p:spPr>
          <a:xfrm>
            <a:off x="768351" y="2273300"/>
            <a:ext cx="1879600" cy="1689100"/>
          </a:xfrm>
          <a:custGeom>
            <a:avLst/>
            <a:gdLst>
              <a:gd name="connsiteX0" fmla="*/ 0 w 1879600"/>
              <a:gd name="connsiteY0" fmla="*/ 0 h 1689100"/>
              <a:gd name="connsiteX1" fmla="*/ 1879600 w 1879600"/>
              <a:gd name="connsiteY1" fmla="*/ 0 h 1689100"/>
              <a:gd name="connsiteX2" fmla="*/ 1879600 w 1879600"/>
              <a:gd name="connsiteY2" fmla="*/ 1689100 h 1689100"/>
              <a:gd name="connsiteX3" fmla="*/ 0 w 1879600"/>
              <a:gd name="connsiteY3" fmla="*/ 1689100 h 168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9600" h="1689100">
                <a:moveTo>
                  <a:pt x="0" y="0"/>
                </a:moveTo>
                <a:lnTo>
                  <a:pt x="1879600" y="0"/>
                </a:lnTo>
                <a:lnTo>
                  <a:pt x="1879600" y="1689100"/>
                </a:lnTo>
                <a:lnTo>
                  <a:pt x="0" y="1689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EDF5288-8821-4B8F-8AAD-48616B7150E7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7131051" y="2097088"/>
            <a:ext cx="4292600" cy="4087812"/>
          </a:xfrm>
          <a:custGeom>
            <a:avLst/>
            <a:gdLst>
              <a:gd name="connsiteX0" fmla="*/ 0 w 4292600"/>
              <a:gd name="connsiteY0" fmla="*/ 0 h 4087812"/>
              <a:gd name="connsiteX1" fmla="*/ 4292600 w 4292600"/>
              <a:gd name="connsiteY1" fmla="*/ 0 h 4087812"/>
              <a:gd name="connsiteX2" fmla="*/ 4292600 w 4292600"/>
              <a:gd name="connsiteY2" fmla="*/ 4087812 h 4087812"/>
              <a:gd name="connsiteX3" fmla="*/ 0 w 4292600"/>
              <a:gd name="connsiteY3" fmla="*/ 4087812 h 408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2600" h="4087812">
                <a:moveTo>
                  <a:pt x="0" y="0"/>
                </a:moveTo>
                <a:lnTo>
                  <a:pt x="4292600" y="0"/>
                </a:lnTo>
                <a:lnTo>
                  <a:pt x="4292600" y="4087812"/>
                </a:lnTo>
                <a:lnTo>
                  <a:pt x="0" y="40878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2E6B280-6240-4006-89FA-3E9138BDF100}"/>
              </a:ext>
            </a:extLst>
          </p:cNvPr>
          <p:cNvSpPr>
            <a:spLocks noGrp="1"/>
          </p:cNvSpPr>
          <p:nvPr>
            <p:ph type="pic" sz="quarter" idx="250" hasCustomPrompt="1"/>
          </p:nvPr>
        </p:nvSpPr>
        <p:spPr>
          <a:xfrm>
            <a:off x="768350" y="4058082"/>
            <a:ext cx="5997161" cy="2126819"/>
          </a:xfrm>
          <a:custGeom>
            <a:avLst/>
            <a:gdLst>
              <a:gd name="connsiteX0" fmla="*/ 0 w 5997161"/>
              <a:gd name="connsiteY0" fmla="*/ 0 h 2126819"/>
              <a:gd name="connsiteX1" fmla="*/ 5997161 w 5997161"/>
              <a:gd name="connsiteY1" fmla="*/ 0 h 2126819"/>
              <a:gd name="connsiteX2" fmla="*/ 5997161 w 5997161"/>
              <a:gd name="connsiteY2" fmla="*/ 2126819 h 2126819"/>
              <a:gd name="connsiteX3" fmla="*/ 0 w 5997161"/>
              <a:gd name="connsiteY3" fmla="*/ 2126819 h 212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97161" h="2126819">
                <a:moveTo>
                  <a:pt x="0" y="0"/>
                </a:moveTo>
                <a:lnTo>
                  <a:pt x="5997161" y="0"/>
                </a:lnTo>
                <a:lnTo>
                  <a:pt x="5997161" y="2126819"/>
                </a:lnTo>
                <a:lnTo>
                  <a:pt x="0" y="21268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404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F8FBA6-11FD-4DBD-BD0B-5B3463D3F86D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629479" y="1814513"/>
            <a:ext cx="10933043" cy="4486274"/>
          </a:xfrm>
          <a:custGeom>
            <a:avLst/>
            <a:gdLst>
              <a:gd name="connsiteX0" fmla="*/ 0 w 10933043"/>
              <a:gd name="connsiteY0" fmla="*/ 0 h 4486274"/>
              <a:gd name="connsiteX1" fmla="*/ 10933043 w 10933043"/>
              <a:gd name="connsiteY1" fmla="*/ 0 h 4486274"/>
              <a:gd name="connsiteX2" fmla="*/ 10933043 w 10933043"/>
              <a:gd name="connsiteY2" fmla="*/ 4486274 h 4486274"/>
              <a:gd name="connsiteX3" fmla="*/ 0 w 10933043"/>
              <a:gd name="connsiteY3" fmla="*/ 4486274 h 4486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33043" h="4486274">
                <a:moveTo>
                  <a:pt x="0" y="0"/>
                </a:moveTo>
                <a:lnTo>
                  <a:pt x="10933043" y="0"/>
                </a:lnTo>
                <a:lnTo>
                  <a:pt x="10933043" y="4486274"/>
                </a:lnTo>
                <a:lnTo>
                  <a:pt x="0" y="44862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476155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81FFBA0-AFC4-4BC1-9BC4-D0F545CF5472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927100" y="2178731"/>
            <a:ext cx="7053622" cy="3783012"/>
          </a:xfrm>
          <a:custGeom>
            <a:avLst/>
            <a:gdLst>
              <a:gd name="connsiteX0" fmla="*/ 725540 w 7053622"/>
              <a:gd name="connsiteY0" fmla="*/ 0 h 3783012"/>
              <a:gd name="connsiteX1" fmla="*/ 7053622 w 7053622"/>
              <a:gd name="connsiteY1" fmla="*/ 0 h 3783012"/>
              <a:gd name="connsiteX2" fmla="*/ 6229340 w 7053622"/>
              <a:gd name="connsiteY2" fmla="*/ 3783012 h 3783012"/>
              <a:gd name="connsiteX3" fmla="*/ 0 w 7053622"/>
              <a:gd name="connsiteY3" fmla="*/ 3783012 h 3783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53622" h="3783012">
                <a:moveTo>
                  <a:pt x="725540" y="0"/>
                </a:moveTo>
                <a:lnTo>
                  <a:pt x="7053622" y="0"/>
                </a:lnTo>
                <a:lnTo>
                  <a:pt x="6229340" y="3783012"/>
                </a:lnTo>
                <a:lnTo>
                  <a:pt x="0" y="37830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41302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BFFAE79-6E80-454C-BFD1-4A9DE673CAAC}"/>
              </a:ext>
            </a:extLst>
          </p:cNvPr>
          <p:cNvSpPr>
            <a:spLocks noGrp="1"/>
          </p:cNvSpPr>
          <p:nvPr>
            <p:ph type="pic" sz="quarter" idx="248" hasCustomPrompt="1"/>
          </p:nvPr>
        </p:nvSpPr>
        <p:spPr>
          <a:xfrm>
            <a:off x="2990140" y="1721748"/>
            <a:ext cx="4514138" cy="4514138"/>
          </a:xfrm>
          <a:custGeom>
            <a:avLst/>
            <a:gdLst>
              <a:gd name="connsiteX0" fmla="*/ 2257069 w 4514138"/>
              <a:gd name="connsiteY0" fmla="*/ 0 h 4514138"/>
              <a:gd name="connsiteX1" fmla="*/ 4514138 w 4514138"/>
              <a:gd name="connsiteY1" fmla="*/ 2257069 h 4514138"/>
              <a:gd name="connsiteX2" fmla="*/ 2257069 w 4514138"/>
              <a:gd name="connsiteY2" fmla="*/ 4514138 h 4514138"/>
              <a:gd name="connsiteX3" fmla="*/ 0 w 4514138"/>
              <a:gd name="connsiteY3" fmla="*/ 2257069 h 4514138"/>
              <a:gd name="connsiteX4" fmla="*/ 2257069 w 4514138"/>
              <a:gd name="connsiteY4" fmla="*/ 0 h 451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4138" h="4514138">
                <a:moveTo>
                  <a:pt x="2257069" y="0"/>
                </a:moveTo>
                <a:cubicBezTo>
                  <a:pt x="3503614" y="0"/>
                  <a:pt x="4514138" y="1010524"/>
                  <a:pt x="4514138" y="2257069"/>
                </a:cubicBezTo>
                <a:cubicBezTo>
                  <a:pt x="4514138" y="3503614"/>
                  <a:pt x="3503614" y="4514138"/>
                  <a:pt x="2257069" y="4514138"/>
                </a:cubicBezTo>
                <a:cubicBezTo>
                  <a:pt x="1010524" y="4514138"/>
                  <a:pt x="0" y="3503614"/>
                  <a:pt x="0" y="2257069"/>
                </a:cubicBezTo>
                <a:cubicBezTo>
                  <a:pt x="0" y="1010524"/>
                  <a:pt x="1010524" y="0"/>
                  <a:pt x="22570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77CC015-B2FA-4F0A-BDBB-3B070FE690CE}"/>
              </a:ext>
            </a:extLst>
          </p:cNvPr>
          <p:cNvSpPr>
            <a:spLocks noGrp="1"/>
          </p:cNvSpPr>
          <p:nvPr>
            <p:ph type="pic" sz="quarter" idx="249" hasCustomPrompt="1"/>
          </p:nvPr>
        </p:nvSpPr>
        <p:spPr>
          <a:xfrm>
            <a:off x="6804203" y="3533007"/>
            <a:ext cx="2306112" cy="2306112"/>
          </a:xfrm>
          <a:custGeom>
            <a:avLst/>
            <a:gdLst>
              <a:gd name="connsiteX0" fmla="*/ 1153056 w 2306112"/>
              <a:gd name="connsiteY0" fmla="*/ 0 h 2306112"/>
              <a:gd name="connsiteX1" fmla="*/ 2306112 w 2306112"/>
              <a:gd name="connsiteY1" fmla="*/ 1153056 h 2306112"/>
              <a:gd name="connsiteX2" fmla="*/ 1153056 w 2306112"/>
              <a:gd name="connsiteY2" fmla="*/ 2306112 h 2306112"/>
              <a:gd name="connsiteX3" fmla="*/ 0 w 2306112"/>
              <a:gd name="connsiteY3" fmla="*/ 1153056 h 2306112"/>
              <a:gd name="connsiteX4" fmla="*/ 1153056 w 2306112"/>
              <a:gd name="connsiteY4" fmla="*/ 0 h 230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6112" h="2306112">
                <a:moveTo>
                  <a:pt x="1153056" y="0"/>
                </a:moveTo>
                <a:cubicBezTo>
                  <a:pt x="1789871" y="0"/>
                  <a:pt x="2306112" y="516241"/>
                  <a:pt x="2306112" y="1153056"/>
                </a:cubicBezTo>
                <a:cubicBezTo>
                  <a:pt x="2306112" y="1789871"/>
                  <a:pt x="1789871" y="2306112"/>
                  <a:pt x="1153056" y="2306112"/>
                </a:cubicBezTo>
                <a:cubicBezTo>
                  <a:pt x="516241" y="2306112"/>
                  <a:pt x="0" y="1789871"/>
                  <a:pt x="0" y="1153056"/>
                </a:cubicBezTo>
                <a:cubicBezTo>
                  <a:pt x="0" y="516241"/>
                  <a:pt x="516241" y="0"/>
                  <a:pt x="11530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79894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2D58F3-81B3-4922-8737-D95B6EAB6646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615563" y="2479861"/>
            <a:ext cx="2915478" cy="3737113"/>
          </a:xfrm>
          <a:custGeom>
            <a:avLst/>
            <a:gdLst>
              <a:gd name="connsiteX0" fmla="*/ 0 w 2915478"/>
              <a:gd name="connsiteY0" fmla="*/ 0 h 3737113"/>
              <a:gd name="connsiteX1" fmla="*/ 2915478 w 2915478"/>
              <a:gd name="connsiteY1" fmla="*/ 0 h 3737113"/>
              <a:gd name="connsiteX2" fmla="*/ 2915478 w 2915478"/>
              <a:gd name="connsiteY2" fmla="*/ 3737113 h 3737113"/>
              <a:gd name="connsiteX3" fmla="*/ 0 w 2915478"/>
              <a:gd name="connsiteY3" fmla="*/ 3737113 h 373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5478" h="3737113">
                <a:moveTo>
                  <a:pt x="0" y="0"/>
                </a:moveTo>
                <a:lnTo>
                  <a:pt x="2915478" y="0"/>
                </a:lnTo>
                <a:lnTo>
                  <a:pt x="2915478" y="3737113"/>
                </a:lnTo>
                <a:lnTo>
                  <a:pt x="0" y="3737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6829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C480DE-5344-4142-88EC-A45F218C1005}"/>
              </a:ext>
            </a:extLst>
          </p:cNvPr>
          <p:cNvSpPr>
            <a:spLocks noGrp="1"/>
          </p:cNvSpPr>
          <p:nvPr>
            <p:ph type="pic" sz="quarter" idx="226" hasCustomPrompt="1"/>
          </p:nvPr>
        </p:nvSpPr>
        <p:spPr>
          <a:xfrm>
            <a:off x="7142923" y="1885252"/>
            <a:ext cx="4492487" cy="2790379"/>
          </a:xfrm>
          <a:custGeom>
            <a:avLst/>
            <a:gdLst>
              <a:gd name="connsiteX0" fmla="*/ 0 w 4492487"/>
              <a:gd name="connsiteY0" fmla="*/ 0 h 2790379"/>
              <a:gd name="connsiteX1" fmla="*/ 4492487 w 4492487"/>
              <a:gd name="connsiteY1" fmla="*/ 0 h 2790379"/>
              <a:gd name="connsiteX2" fmla="*/ 4492487 w 4492487"/>
              <a:gd name="connsiteY2" fmla="*/ 2790379 h 2790379"/>
              <a:gd name="connsiteX3" fmla="*/ 0 w 4492487"/>
              <a:gd name="connsiteY3" fmla="*/ 2790379 h 2790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2487" h="2790379">
                <a:moveTo>
                  <a:pt x="0" y="0"/>
                </a:moveTo>
                <a:lnTo>
                  <a:pt x="4492487" y="0"/>
                </a:lnTo>
                <a:lnTo>
                  <a:pt x="4492487" y="2790379"/>
                </a:lnTo>
                <a:lnTo>
                  <a:pt x="0" y="27903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8507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11A12E7-17E4-40ED-BD4A-97E1CEDD7C0E}"/>
              </a:ext>
            </a:extLst>
          </p:cNvPr>
          <p:cNvSpPr>
            <a:spLocks noGrp="1"/>
          </p:cNvSpPr>
          <p:nvPr>
            <p:ph type="pic" sz="quarter" idx="229" hasCustomPrompt="1"/>
          </p:nvPr>
        </p:nvSpPr>
        <p:spPr>
          <a:xfrm>
            <a:off x="7073900" y="2032234"/>
            <a:ext cx="4561509" cy="4266966"/>
          </a:xfrm>
          <a:custGeom>
            <a:avLst/>
            <a:gdLst>
              <a:gd name="connsiteX0" fmla="*/ 0 w 4561509"/>
              <a:gd name="connsiteY0" fmla="*/ 0 h 4266966"/>
              <a:gd name="connsiteX1" fmla="*/ 4561509 w 4561509"/>
              <a:gd name="connsiteY1" fmla="*/ 0 h 4266966"/>
              <a:gd name="connsiteX2" fmla="*/ 4561509 w 4561509"/>
              <a:gd name="connsiteY2" fmla="*/ 4266966 h 4266966"/>
              <a:gd name="connsiteX3" fmla="*/ 0 w 4561509"/>
              <a:gd name="connsiteY3" fmla="*/ 4266966 h 4266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1509" h="4266966">
                <a:moveTo>
                  <a:pt x="0" y="0"/>
                </a:moveTo>
                <a:lnTo>
                  <a:pt x="4561509" y="0"/>
                </a:lnTo>
                <a:lnTo>
                  <a:pt x="4561509" y="4266966"/>
                </a:lnTo>
                <a:lnTo>
                  <a:pt x="0" y="4266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2535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Round Diagonal Corner Rectangle 10">
            <a:extLst>
              <a:ext uri="{FF2B5EF4-FFF2-40B4-BE49-F238E27FC236}">
                <a16:creationId xmlns:a16="http://schemas.microsoft.com/office/drawing/2014/main" id="{9F89F9B6-119D-4BBC-80A8-B6242295F13E}"/>
              </a:ext>
            </a:extLst>
          </p:cNvPr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5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 Diagonal Corner Rectangle 26">
            <a:extLst>
              <a:ext uri="{FF2B5EF4-FFF2-40B4-BE49-F238E27FC236}">
                <a16:creationId xmlns:a16="http://schemas.microsoft.com/office/drawing/2014/main" id="{574E70CE-EEEE-4F25-9BB0-F77002C8D003}"/>
              </a:ext>
            </a:extLst>
          </p:cNvPr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ADD155-3F9F-4714-A6A7-775A85D66630}"/>
              </a:ext>
            </a:extLst>
          </p:cNvPr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411" r:id="rId7"/>
    <p:sldLayoutId id="2147484430" r:id="rId8"/>
    <p:sldLayoutId id="2147484451" r:id="rId9"/>
    <p:sldLayoutId id="2147484469" r:id="rId10"/>
    <p:sldLayoutId id="2147484476" r:id="rId11"/>
    <p:sldLayoutId id="2147484477" r:id="rId12"/>
    <p:sldLayoutId id="2147484478" r:id="rId13"/>
    <p:sldLayoutId id="2147484479" r:id="rId14"/>
    <p:sldLayoutId id="2147484480" r:id="rId15"/>
    <p:sldLayoutId id="2147484481" r:id="rId16"/>
    <p:sldLayoutId id="2147484482" r:id="rId17"/>
    <p:sldLayoutId id="2147484483" r:id="rId18"/>
    <p:sldLayoutId id="2147484484" r:id="rId19"/>
    <p:sldLayoutId id="2147484485" r:id="rId20"/>
    <p:sldLayoutId id="2147484486" r:id="rId21"/>
    <p:sldLayoutId id="2147484487" r:id="rId22"/>
    <p:sldLayoutId id="2147484488" r:id="rId23"/>
    <p:sldLayoutId id="2147484489" r:id="rId24"/>
    <p:sldLayoutId id="2147484490" r:id="rId25"/>
    <p:sldLayoutId id="2147484491" r:id="rId26"/>
    <p:sldLayoutId id="2147484492" r:id="rId27"/>
    <p:sldLayoutId id="2147484493" r:id="rId28"/>
    <p:sldLayoutId id="2147484494" r:id="rId29"/>
    <p:sldLayoutId id="2147484495" r:id="rId30"/>
    <p:sldLayoutId id="2147484496" r:id="rId31"/>
    <p:sldLayoutId id="2147484497" r:id="rId32"/>
    <p:sldLayoutId id="2147484498" r:id="rId33"/>
    <p:sldLayoutId id="2147484499" r:id="rId34"/>
    <p:sldLayoutId id="2147484500" r:id="rId35"/>
    <p:sldLayoutId id="2147484501" r:id="rId36"/>
    <p:sldLayoutId id="2147484502" r:id="rId37"/>
    <p:sldLayoutId id="2147484503" r:id="rId38"/>
    <p:sldLayoutId id="2147484504" r:id="rId39"/>
    <p:sldLayoutId id="2147484505" r:id="rId40"/>
    <p:sldLayoutId id="2147484506" r:id="rId41"/>
    <p:sldLayoutId id="2147484507" r:id="rId4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F97959-A706-4594-88BE-812FA0819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97DE-C8E2-4EA8-96F0-392BDD322F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AB1B8C3-8078-49F3-A670-E574C2667D5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23950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5DD0470-3ECF-4AE9-893D-895568307B1D}"/>
              </a:ext>
            </a:extLst>
          </p:cNvPr>
          <p:cNvGrpSpPr/>
          <p:nvPr/>
        </p:nvGrpSpPr>
        <p:grpSpPr>
          <a:xfrm>
            <a:off x="501135" y="4516860"/>
            <a:ext cx="3041093" cy="1217190"/>
            <a:chOff x="-7412358" y="5424106"/>
            <a:chExt cx="3041093" cy="121719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E24290F-43B3-43A5-966F-D7C7BB5030AB}"/>
                </a:ext>
              </a:extLst>
            </p:cNvPr>
            <p:cNvGrpSpPr/>
            <p:nvPr/>
          </p:nvGrpSpPr>
          <p:grpSpPr>
            <a:xfrm>
              <a:off x="-7412358" y="5424106"/>
              <a:ext cx="3041093" cy="716750"/>
              <a:chOff x="1182564" y="4692480"/>
              <a:chExt cx="3041093" cy="716750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EA50955-05D6-4080-99CA-2B25CE90B127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45" name="Rectangle 9">
                <a:extLst>
                  <a:ext uri="{FF2B5EF4-FFF2-40B4-BE49-F238E27FC236}">
                    <a16:creationId xmlns:a16="http://schemas.microsoft.com/office/drawing/2014/main" id="{377F2BFB-1346-49BF-A824-3B6B4C891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E1B13F4-05B0-4A7B-A0F6-74237DAEE5C4}"/>
                </a:ext>
              </a:extLst>
            </p:cNvPr>
            <p:cNvGrpSpPr/>
            <p:nvPr/>
          </p:nvGrpSpPr>
          <p:grpSpPr>
            <a:xfrm>
              <a:off x="-6437624" y="6344834"/>
              <a:ext cx="1091624" cy="296462"/>
              <a:chOff x="1515100" y="5516154"/>
              <a:chExt cx="1324077" cy="359591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633C19B-59E2-4D6F-824A-45044B26327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EDCCCF9A-FC91-4051-AC0F-9426E44CEB3D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F5B0D791-E157-4A67-8627-BB6F9437D3FD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2A5F1093-FCA0-4307-B752-4E0F4705C284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3" name="AutoShape 1">
                    <a:extLst>
                      <a:ext uri="{FF2B5EF4-FFF2-40B4-BE49-F238E27FC236}">
                        <a16:creationId xmlns:a16="http://schemas.microsoft.com/office/drawing/2014/main" id="{527DC4FE-F79A-4A18-999B-4540A0E45A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8DE43C98-FAE3-4990-B89D-8F11B78164B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3FBD47FE-AF82-423D-997F-CAE8B2BC0D59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1" name="AutoShape 21">
                    <a:extLst>
                      <a:ext uri="{FF2B5EF4-FFF2-40B4-BE49-F238E27FC236}">
                        <a16:creationId xmlns:a16="http://schemas.microsoft.com/office/drawing/2014/main" id="{9BFAB172-3099-4EA0-BFE6-C255BCFEBA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C6630F86-060D-492C-A86D-690F80A740DE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8A5E30BB-D8C0-470D-897F-C889CD42EE8F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9" name="AutoShape 18">
                    <a:extLst>
                      <a:ext uri="{FF2B5EF4-FFF2-40B4-BE49-F238E27FC236}">
                        <a16:creationId xmlns:a16="http://schemas.microsoft.com/office/drawing/2014/main" id="{97B5E2FE-48C1-4F33-A9DF-6B72AFD449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229C8F5-0CFE-4902-B378-93F0F0CEE77A}"/>
              </a:ext>
            </a:extLst>
          </p:cNvPr>
          <p:cNvGrpSpPr/>
          <p:nvPr/>
        </p:nvGrpSpPr>
        <p:grpSpPr>
          <a:xfrm>
            <a:off x="4575454" y="4516860"/>
            <a:ext cx="3041093" cy="1217190"/>
            <a:chOff x="-3673195" y="5424106"/>
            <a:chExt cx="3041093" cy="121719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49A960A-9BA2-4D43-B074-1FD9773C7D94}"/>
                </a:ext>
              </a:extLst>
            </p:cNvPr>
            <p:cNvGrpSpPr/>
            <p:nvPr/>
          </p:nvGrpSpPr>
          <p:grpSpPr>
            <a:xfrm>
              <a:off x="-3673195" y="5424106"/>
              <a:ext cx="3041093" cy="716750"/>
              <a:chOff x="1182564" y="4692480"/>
              <a:chExt cx="3041093" cy="71675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9C60EB5-DF75-4149-820E-8CD42CA6C69B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ysClr val="windowText" lastClr="00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61" name="Rectangle 9">
                <a:extLst>
                  <a:ext uri="{FF2B5EF4-FFF2-40B4-BE49-F238E27FC236}">
                    <a16:creationId xmlns:a16="http://schemas.microsoft.com/office/drawing/2014/main" id="{287BBFC5-E39C-49E1-AA78-B0663C9A3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ysClr val="windowText" lastClr="0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ysClr val="windowText" lastClr="0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029AE06-4C23-4AC3-81C3-9ACA66E190F0}"/>
                </a:ext>
              </a:extLst>
            </p:cNvPr>
            <p:cNvGrpSpPr/>
            <p:nvPr/>
          </p:nvGrpSpPr>
          <p:grpSpPr>
            <a:xfrm>
              <a:off x="-2698461" y="6344834"/>
              <a:ext cx="1091624" cy="296462"/>
              <a:chOff x="1515100" y="5516154"/>
              <a:chExt cx="1324077" cy="359591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6B722AAF-2F69-4F7C-9704-6998CD4A4C3D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35C1D0E9-9960-4C1F-994C-EAD77FE10BC5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D433E74D-307E-4341-86CB-F18150B8D9C6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0888577C-56B3-4196-A0FC-E68E51C4A8AD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9" name="AutoShape 1">
                    <a:extLst>
                      <a:ext uri="{FF2B5EF4-FFF2-40B4-BE49-F238E27FC236}">
                        <a16:creationId xmlns:a16="http://schemas.microsoft.com/office/drawing/2014/main" id="{0E48C9C8-B6BB-4848-9620-C2F4721289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3BEB7C44-0793-4551-9337-9F3508335A99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6274E591-7269-4A9A-96F5-57276387F120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7" name="AutoShape 21">
                    <a:extLst>
                      <a:ext uri="{FF2B5EF4-FFF2-40B4-BE49-F238E27FC236}">
                        <a16:creationId xmlns:a16="http://schemas.microsoft.com/office/drawing/2014/main" id="{41A68D2E-7307-4E94-8C3F-CD89BD453D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E4337629-9146-42A9-BBAE-538DCF363D0E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4" name="Oval 53">
                    <a:extLst>
                      <a:ext uri="{FF2B5EF4-FFF2-40B4-BE49-F238E27FC236}">
                        <a16:creationId xmlns:a16="http://schemas.microsoft.com/office/drawing/2014/main" id="{AF897084-0B38-4A85-A555-BA4727F90DE0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5" name="AutoShape 18">
                    <a:extLst>
                      <a:ext uri="{FF2B5EF4-FFF2-40B4-BE49-F238E27FC236}">
                        <a16:creationId xmlns:a16="http://schemas.microsoft.com/office/drawing/2014/main" id="{D06BE0B4-61A8-4B4D-8517-ED99DC3029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F1E9B74-2476-4D30-9B3B-B231126DC310}"/>
              </a:ext>
            </a:extLst>
          </p:cNvPr>
          <p:cNvGrpSpPr/>
          <p:nvPr/>
        </p:nvGrpSpPr>
        <p:grpSpPr>
          <a:xfrm>
            <a:off x="8649773" y="4516860"/>
            <a:ext cx="3041093" cy="1217190"/>
            <a:chOff x="65967" y="5424106"/>
            <a:chExt cx="3041093" cy="121719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664EA71-108F-4F9B-B21E-13A30CD400B8}"/>
                </a:ext>
              </a:extLst>
            </p:cNvPr>
            <p:cNvGrpSpPr/>
            <p:nvPr/>
          </p:nvGrpSpPr>
          <p:grpSpPr>
            <a:xfrm>
              <a:off x="65967" y="5424106"/>
              <a:ext cx="3041093" cy="716750"/>
              <a:chOff x="1182564" y="4692480"/>
              <a:chExt cx="3041093" cy="716750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9A103ADB-5B0A-493F-8DE5-6B883231116C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77" name="Rectangle 9">
                <a:extLst>
                  <a:ext uri="{FF2B5EF4-FFF2-40B4-BE49-F238E27FC236}">
                    <a16:creationId xmlns:a16="http://schemas.microsoft.com/office/drawing/2014/main" id="{2646C8DF-5409-41AE-B29D-0A5E59C08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F90C27E-1A2E-45BB-83A3-EF7B8CDFC226}"/>
                </a:ext>
              </a:extLst>
            </p:cNvPr>
            <p:cNvGrpSpPr/>
            <p:nvPr/>
          </p:nvGrpSpPr>
          <p:grpSpPr>
            <a:xfrm>
              <a:off x="1040701" y="6344834"/>
              <a:ext cx="1091624" cy="296462"/>
              <a:chOff x="1515100" y="5516154"/>
              <a:chExt cx="1324077" cy="359591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D1BD407-8E97-495D-ACB2-3796425D1722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AAC4ACF7-3516-42B7-B067-47A073227C72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6F7B0072-9BFA-4087-9050-28CBAC70EAF3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74" name="Oval 73">
                    <a:extLst>
                      <a:ext uri="{FF2B5EF4-FFF2-40B4-BE49-F238E27FC236}">
                        <a16:creationId xmlns:a16="http://schemas.microsoft.com/office/drawing/2014/main" id="{C1EA925E-31A3-4663-BC56-DEEFBA227E09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5" name="AutoShape 1">
                    <a:extLst>
                      <a:ext uri="{FF2B5EF4-FFF2-40B4-BE49-F238E27FC236}">
                        <a16:creationId xmlns:a16="http://schemas.microsoft.com/office/drawing/2014/main" id="{F1C57052-1EC6-4DBE-9995-ED53D757C5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2E8D1640-6741-4236-AE84-D43E7B50E8F5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0E5B25ED-C5A6-467D-B2B9-036C1A9FEEBE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21">
                    <a:extLst>
                      <a:ext uri="{FF2B5EF4-FFF2-40B4-BE49-F238E27FC236}">
                        <a16:creationId xmlns:a16="http://schemas.microsoft.com/office/drawing/2014/main" id="{D4D74703-4D30-4F01-B2A6-153B235660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C33252A0-757B-44FA-A076-74130163EC62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id="{E6365AC3-0F76-4579-8001-591DDC00478F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1" name="AutoShape 18">
                    <a:extLst>
                      <a:ext uri="{FF2B5EF4-FFF2-40B4-BE49-F238E27FC236}">
                        <a16:creationId xmlns:a16="http://schemas.microsoft.com/office/drawing/2014/main" id="{26DE1D7B-9843-463B-8491-E02DAF0805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B642065-4A66-406A-91E8-84FA933777A3}"/>
              </a:ext>
            </a:extLst>
          </p:cNvPr>
          <p:cNvSpPr>
            <a:spLocks noGrp="1"/>
          </p:cNvSpPr>
          <p:nvPr>
            <p:ph type="pic" sz="quarter" idx="24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6FCC57-56BF-41B0-AE37-CB6D99983DDD}"/>
              </a:ext>
            </a:extLst>
          </p:cNvPr>
          <p:cNvSpPr>
            <a:spLocks noGrp="1"/>
          </p:cNvSpPr>
          <p:nvPr>
            <p:ph type="pic" sz="quarter" idx="24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8664749-C0CD-45A8-99ED-7F9571A0802D}"/>
              </a:ext>
            </a:extLst>
          </p:cNvPr>
          <p:cNvSpPr>
            <a:spLocks noGrp="1"/>
          </p:cNvSpPr>
          <p:nvPr>
            <p:ph type="pic" sz="quarter" idx="247"/>
          </p:nvPr>
        </p:nvSpPr>
        <p:spPr/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7E6C1-BDD5-4A5E-97A2-F8B5C90F763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912994-53A8-4C94-A4D2-0CC605A9E81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F70F5B9-EC5A-4C6E-A060-A12E1FA4117F}"/>
              </a:ext>
            </a:extLst>
          </p:cNvPr>
          <p:cNvSpPr/>
          <p:nvPr/>
        </p:nvSpPr>
        <p:spPr>
          <a:xfrm>
            <a:off x="59583" y="5366830"/>
            <a:ext cx="2309421" cy="76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</a:t>
            </a:r>
            <a:r>
              <a:rPr lang="en-US" sz="13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is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simply dummy text of the printing survived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F4C1AC6-EA93-4A60-AADB-0B977D4817EF}"/>
              </a:ext>
            </a:extLst>
          </p:cNvPr>
          <p:cNvSpPr txBox="1"/>
          <p:nvPr/>
        </p:nvSpPr>
        <p:spPr>
          <a:xfrm>
            <a:off x="315783" y="4609737"/>
            <a:ext cx="1923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Dr. Jacky Chan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7D4E1D3-9AA3-4F0D-86F9-7AECE472ECD3}"/>
              </a:ext>
            </a:extLst>
          </p:cNvPr>
          <p:cNvGrpSpPr/>
          <p:nvPr/>
        </p:nvGrpSpPr>
        <p:grpSpPr>
          <a:xfrm>
            <a:off x="867648" y="5076135"/>
            <a:ext cx="693291" cy="180624"/>
            <a:chOff x="1871822" y="5616406"/>
            <a:chExt cx="610631" cy="159087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32F13E25-90B0-4192-AB3D-A340267AF5BC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B5432E2E-33CD-49DC-AB2E-6740C80948A1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91" name="AutoShape 1">
                <a:extLst>
                  <a:ext uri="{FF2B5EF4-FFF2-40B4-BE49-F238E27FC236}">
                    <a16:creationId xmlns:a16="http://schemas.microsoft.com/office/drawing/2014/main" id="{18A304CA-9B85-41C9-A8A9-71C549B7F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3F6D083F-6669-450D-9ACA-F2E6D628D959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214A9B7F-04D0-4DD9-82F1-49857643345C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9" name="AutoShape 21">
                <a:extLst>
                  <a:ext uri="{FF2B5EF4-FFF2-40B4-BE49-F238E27FC236}">
                    <a16:creationId xmlns:a16="http://schemas.microsoft.com/office/drawing/2014/main" id="{0955E04F-1A01-4693-8F87-93E40DC02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B95F1674-D4D7-46D8-8AC0-5C4976545FB7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E5AD8AAC-7BE5-4A53-A2EE-2D0A66033027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7" name="AutoShape 18">
                <a:extLst>
                  <a:ext uri="{FF2B5EF4-FFF2-40B4-BE49-F238E27FC236}">
                    <a16:creationId xmlns:a16="http://schemas.microsoft.com/office/drawing/2014/main" id="{C7E3911D-D282-4554-BF33-A5EB0008B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93" name="Rectangle 92">
            <a:extLst>
              <a:ext uri="{FF2B5EF4-FFF2-40B4-BE49-F238E27FC236}">
                <a16:creationId xmlns:a16="http://schemas.microsoft.com/office/drawing/2014/main" id="{5D1696EC-539A-40AC-A035-5F1BC8FF656D}"/>
              </a:ext>
            </a:extLst>
          </p:cNvPr>
          <p:cNvSpPr/>
          <p:nvPr/>
        </p:nvSpPr>
        <p:spPr>
          <a:xfrm>
            <a:off x="2477726" y="5366830"/>
            <a:ext cx="2309421" cy="76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</a:t>
            </a:r>
            <a:r>
              <a:rPr lang="en-US" sz="13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is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simply dummy text of the printing survived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794F353-E79B-4BCA-BACF-B05842C9D83C}"/>
              </a:ext>
            </a:extLst>
          </p:cNvPr>
          <p:cNvSpPr txBox="1"/>
          <p:nvPr/>
        </p:nvSpPr>
        <p:spPr>
          <a:xfrm>
            <a:off x="2628601" y="4609737"/>
            <a:ext cx="2007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Dr. Jacky Chan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CC8CD24-E498-4CDD-AE74-ACE143D17A87}"/>
              </a:ext>
            </a:extLst>
          </p:cNvPr>
          <p:cNvGrpSpPr/>
          <p:nvPr/>
        </p:nvGrpSpPr>
        <p:grpSpPr>
          <a:xfrm>
            <a:off x="3285791" y="5076135"/>
            <a:ext cx="693291" cy="180624"/>
            <a:chOff x="1871822" y="5616406"/>
            <a:chExt cx="610631" cy="159087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A7A2E07-9B7C-41A5-984A-F2665F81D83C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C46AA3F8-6AA9-4235-8A56-0F29A11751FC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05" name="AutoShape 1">
                <a:extLst>
                  <a:ext uri="{FF2B5EF4-FFF2-40B4-BE49-F238E27FC236}">
                    <a16:creationId xmlns:a16="http://schemas.microsoft.com/office/drawing/2014/main" id="{5D711EFD-A05E-473E-974E-43AE12BCC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5903309-E7C6-422B-8410-5AA98EF8CF0E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122E8AB1-CA4F-4CB2-9FB9-785225CA8323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03" name="AutoShape 21">
                <a:extLst>
                  <a:ext uri="{FF2B5EF4-FFF2-40B4-BE49-F238E27FC236}">
                    <a16:creationId xmlns:a16="http://schemas.microsoft.com/office/drawing/2014/main" id="{40F74919-5B9C-4F10-A4A3-034BACB9E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20A24C66-FEA7-474C-905D-1846B9E19960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EF2ADF20-7359-42B1-B11B-48C09890CC2D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01" name="AutoShape 18">
                <a:extLst>
                  <a:ext uri="{FF2B5EF4-FFF2-40B4-BE49-F238E27FC236}">
                    <a16:creationId xmlns:a16="http://schemas.microsoft.com/office/drawing/2014/main" id="{9F0824FF-3A46-42EF-BBCE-8632A86D2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3BA8D1D-E37F-438F-B997-96483BCB34EF}"/>
              </a:ext>
            </a:extLst>
          </p:cNvPr>
          <p:cNvSpPr/>
          <p:nvPr/>
        </p:nvSpPr>
        <p:spPr>
          <a:xfrm>
            <a:off x="4895869" y="5366830"/>
            <a:ext cx="2309421" cy="76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</a:t>
            </a:r>
            <a:r>
              <a:rPr lang="en-US" sz="13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is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simply dummy text of the printing survived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1A5860F-F38B-425E-8695-FD8F7B5F5319}"/>
              </a:ext>
            </a:extLst>
          </p:cNvPr>
          <p:cNvSpPr txBox="1"/>
          <p:nvPr/>
        </p:nvSpPr>
        <p:spPr>
          <a:xfrm>
            <a:off x="4895870" y="4609737"/>
            <a:ext cx="2309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Dr. Jacky Chan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A5533E2-F4F9-4B31-BF76-010883F45E96}"/>
              </a:ext>
            </a:extLst>
          </p:cNvPr>
          <p:cNvGrpSpPr/>
          <p:nvPr/>
        </p:nvGrpSpPr>
        <p:grpSpPr>
          <a:xfrm>
            <a:off x="5703934" y="5076135"/>
            <a:ext cx="693291" cy="180624"/>
            <a:chOff x="1871822" y="5616406"/>
            <a:chExt cx="610631" cy="159087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477AF07D-5D56-407C-BCB1-C96EBDF037A6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D89783AE-4D1F-4F03-B2A7-15797DF4D4A4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19" name="AutoShape 1">
                <a:extLst>
                  <a:ext uri="{FF2B5EF4-FFF2-40B4-BE49-F238E27FC236}">
                    <a16:creationId xmlns:a16="http://schemas.microsoft.com/office/drawing/2014/main" id="{2DF84771-DA92-4107-9B55-4863EAC1E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68959FC5-4651-4DAB-83AC-D26B29A66611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91261290-8891-40D7-A0C7-8EA411DA42D7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17" name="AutoShape 21">
                <a:extLst>
                  <a:ext uri="{FF2B5EF4-FFF2-40B4-BE49-F238E27FC236}">
                    <a16:creationId xmlns:a16="http://schemas.microsoft.com/office/drawing/2014/main" id="{7F6B409A-7F7C-4D02-8B5C-F194F6245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F98B0C16-5400-49F2-9FE3-36A23595C109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417C6EAA-03CB-4010-A3F3-7D1841EA5C0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15" name="AutoShape 18">
                <a:extLst>
                  <a:ext uri="{FF2B5EF4-FFF2-40B4-BE49-F238E27FC236}">
                    <a16:creationId xmlns:a16="http://schemas.microsoft.com/office/drawing/2014/main" id="{3677D906-D283-4B53-A79F-85A20FC60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1257FBA6-B143-47B0-9CF1-EDFC5E781800}"/>
              </a:ext>
            </a:extLst>
          </p:cNvPr>
          <p:cNvSpPr/>
          <p:nvPr/>
        </p:nvSpPr>
        <p:spPr>
          <a:xfrm>
            <a:off x="7314012" y="5366830"/>
            <a:ext cx="2309421" cy="76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</a:t>
            </a:r>
            <a:r>
              <a:rPr lang="en-US" sz="13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is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simply dummy text of the printing survived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6809E44-75D6-4BD2-84CB-B66F6A66298A}"/>
              </a:ext>
            </a:extLst>
          </p:cNvPr>
          <p:cNvSpPr txBox="1"/>
          <p:nvPr/>
        </p:nvSpPr>
        <p:spPr>
          <a:xfrm>
            <a:off x="7374046" y="4609737"/>
            <a:ext cx="218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Dr. Jacky Chan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CC7C6F8-F2B9-48D4-AC1B-578C102E8BF9}"/>
              </a:ext>
            </a:extLst>
          </p:cNvPr>
          <p:cNvGrpSpPr/>
          <p:nvPr/>
        </p:nvGrpSpPr>
        <p:grpSpPr>
          <a:xfrm>
            <a:off x="8122077" y="5076135"/>
            <a:ext cx="693291" cy="180624"/>
            <a:chOff x="1871822" y="5616406"/>
            <a:chExt cx="610631" cy="159087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487384F-6CDD-4413-AE52-7E5F563E8E1B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79E53CA9-4D9E-4812-8FDD-A4654AAD69AA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33" name="AutoShape 1">
                <a:extLst>
                  <a:ext uri="{FF2B5EF4-FFF2-40B4-BE49-F238E27FC236}">
                    <a16:creationId xmlns:a16="http://schemas.microsoft.com/office/drawing/2014/main" id="{7FFD88AD-05C3-44F8-94C3-AB62E57DC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E0F0B309-35D7-406B-A3D9-996C0FA17140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FB530350-3844-40B2-BFB0-E6AA2CFC26AB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31" name="AutoShape 21">
                <a:extLst>
                  <a:ext uri="{FF2B5EF4-FFF2-40B4-BE49-F238E27FC236}">
                    <a16:creationId xmlns:a16="http://schemas.microsoft.com/office/drawing/2014/main" id="{F839FF5E-9A2C-4494-88B9-8E5A59BBA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20969A77-2FB5-4C94-B4FF-FBD1C50C3730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6696D765-4A7C-4BDA-8DEF-8310249D2B76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29" name="AutoShape 18">
                <a:extLst>
                  <a:ext uri="{FF2B5EF4-FFF2-40B4-BE49-F238E27FC236}">
                    <a16:creationId xmlns:a16="http://schemas.microsoft.com/office/drawing/2014/main" id="{745AA44D-80E9-4AC9-8CA2-382317FE1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135" name="Rectangle 134">
            <a:extLst>
              <a:ext uri="{FF2B5EF4-FFF2-40B4-BE49-F238E27FC236}">
                <a16:creationId xmlns:a16="http://schemas.microsoft.com/office/drawing/2014/main" id="{7A788C3C-F850-4A74-8B3C-7E8F98E890DD}"/>
              </a:ext>
            </a:extLst>
          </p:cNvPr>
          <p:cNvSpPr/>
          <p:nvPr/>
        </p:nvSpPr>
        <p:spPr>
          <a:xfrm>
            <a:off x="9732156" y="5366830"/>
            <a:ext cx="2309421" cy="76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</a:t>
            </a:r>
            <a:r>
              <a:rPr lang="en-US" sz="13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is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simply dummy text of the printing survived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013E2AF-14D5-40AA-A8AF-1E9ACBA6BC44}"/>
              </a:ext>
            </a:extLst>
          </p:cNvPr>
          <p:cNvSpPr txBox="1"/>
          <p:nvPr/>
        </p:nvSpPr>
        <p:spPr>
          <a:xfrm>
            <a:off x="9662739" y="4609737"/>
            <a:ext cx="2448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</a:rPr>
              <a:t>Dr. Jacky Chan</a:t>
            </a:r>
          </a:p>
          <a:p>
            <a:pPr algn="ctr"/>
            <a:endParaRPr lang="en-US" sz="2000" b="1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DEB2A88-AA83-49B1-97AC-D1C808E8F5E0}"/>
              </a:ext>
            </a:extLst>
          </p:cNvPr>
          <p:cNvGrpSpPr/>
          <p:nvPr/>
        </p:nvGrpSpPr>
        <p:grpSpPr>
          <a:xfrm>
            <a:off x="10540221" y="5076135"/>
            <a:ext cx="693291" cy="180624"/>
            <a:chOff x="1871822" y="5616406"/>
            <a:chExt cx="610631" cy="159087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72056B05-6945-4928-BC23-AFB345851FC8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563BD989-552D-49B8-8B98-5077E905341F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47" name="AutoShape 1">
                <a:extLst>
                  <a:ext uri="{FF2B5EF4-FFF2-40B4-BE49-F238E27FC236}">
                    <a16:creationId xmlns:a16="http://schemas.microsoft.com/office/drawing/2014/main" id="{816FA4CA-F6BB-4E13-9E3C-6E8BE761D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8488A4A3-D045-453B-82B4-4BAD2D59CBE5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4D2438C8-9911-48C3-B5DE-69401EAB463D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45" name="AutoShape 21">
                <a:extLst>
                  <a:ext uri="{FF2B5EF4-FFF2-40B4-BE49-F238E27FC236}">
                    <a16:creationId xmlns:a16="http://schemas.microsoft.com/office/drawing/2014/main" id="{DAF5282B-C32C-4FB3-9F8C-2F252EBD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B5896422-345D-4158-BE8E-93CF8EA9D61B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C9683928-74C3-4B95-971D-1736E1DD4393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43" name="AutoShape 18">
                <a:extLst>
                  <a:ext uri="{FF2B5EF4-FFF2-40B4-BE49-F238E27FC236}">
                    <a16:creationId xmlns:a16="http://schemas.microsoft.com/office/drawing/2014/main" id="{281DD11D-0F91-47FA-9713-196FEC2A2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4A157E-5737-4661-80AC-E49CE5F7B4E3}"/>
              </a:ext>
            </a:extLst>
          </p:cNvPr>
          <p:cNvSpPr>
            <a:spLocks noGrp="1"/>
          </p:cNvSpPr>
          <p:nvPr>
            <p:ph type="pic" sz="quarter" idx="24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E4BC20-EBA8-4BB5-B3C8-4FAC6C1A62F4}"/>
              </a:ext>
            </a:extLst>
          </p:cNvPr>
          <p:cNvSpPr>
            <a:spLocks noGrp="1"/>
          </p:cNvSpPr>
          <p:nvPr>
            <p:ph type="pic" sz="quarter" idx="24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288B60A-48DC-4B40-A2AF-B8552C8B6034}"/>
              </a:ext>
            </a:extLst>
          </p:cNvPr>
          <p:cNvSpPr>
            <a:spLocks noGrp="1"/>
          </p:cNvSpPr>
          <p:nvPr>
            <p:ph type="pic" sz="quarter" idx="24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47373B4-D962-49BA-8FC6-CE47F3E6DA77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F6B653B-4889-4938-BB91-219CC031446A}"/>
              </a:ext>
            </a:extLst>
          </p:cNvPr>
          <p:cNvSpPr>
            <a:spLocks noGrp="1"/>
          </p:cNvSpPr>
          <p:nvPr>
            <p:ph type="pic" sz="quarter" idx="249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C42B41C-2F57-4D29-A4D9-553232EBFC74}"/>
              </a:ext>
            </a:extLst>
          </p:cNvPr>
          <p:cNvSpPr>
            <a:spLocks noGrp="1"/>
          </p:cNvSpPr>
          <p:nvPr>
            <p:ph type="pic" sz="quarter" idx="247"/>
          </p:nvPr>
        </p:nvSpPr>
        <p:spPr/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E6E86D7-7CE0-433B-85F8-285FC14E5595}"/>
              </a:ext>
            </a:extLst>
          </p:cNvPr>
          <p:cNvSpPr/>
          <p:nvPr/>
        </p:nvSpPr>
        <p:spPr bwMode="auto">
          <a:xfrm>
            <a:off x="501458" y="1688419"/>
            <a:ext cx="11189086" cy="1740581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AC8856-D4A6-46D4-89E5-3A3766CDBFF7}"/>
              </a:ext>
            </a:extLst>
          </p:cNvPr>
          <p:cNvSpPr/>
          <p:nvPr/>
        </p:nvSpPr>
        <p:spPr>
          <a:xfrm>
            <a:off x="2070102" y="2229100"/>
            <a:ext cx="8051798" cy="659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606FC7-7926-4B25-B823-DF53339DDB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1B12497-6860-494F-9D72-BF8C0C5314F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694C2B7A-9971-47DA-B7E4-C4A847679999}"/>
              </a:ext>
            </a:extLst>
          </p:cNvPr>
          <p:cNvSpPr>
            <a:spLocks noGrp="1"/>
          </p:cNvSpPr>
          <p:nvPr>
            <p:ph type="pic" sz="quarter" idx="247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A2A79A03-CFD0-44AF-9BFF-B78D602C58C8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17F070D0-8B1A-4703-81BC-5439543DAD72}"/>
              </a:ext>
            </a:extLst>
          </p:cNvPr>
          <p:cNvSpPr>
            <a:spLocks noGrp="1"/>
          </p:cNvSpPr>
          <p:nvPr>
            <p:ph type="pic" sz="quarter" idx="249"/>
          </p:nvPr>
        </p:nvSpPr>
        <p:spPr/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1B1E2957-05B2-4D4F-8606-E61F35981848}"/>
              </a:ext>
            </a:extLst>
          </p:cNvPr>
          <p:cNvSpPr>
            <a:spLocks noGrp="1"/>
          </p:cNvSpPr>
          <p:nvPr>
            <p:ph type="pic" sz="quarter" idx="246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AD37F47-DA59-40B9-9C7B-2EDC115E62E6}"/>
              </a:ext>
            </a:extLst>
          </p:cNvPr>
          <p:cNvGrpSpPr/>
          <p:nvPr/>
        </p:nvGrpSpPr>
        <p:grpSpPr>
          <a:xfrm>
            <a:off x="1178759" y="1947035"/>
            <a:ext cx="2439770" cy="834350"/>
            <a:chOff x="1755054" y="3896702"/>
            <a:chExt cx="2439770" cy="834350"/>
          </a:xfrm>
        </p:grpSpPr>
        <p:sp>
          <p:nvSpPr>
            <p:cNvPr id="7" name="Rectangle 17">
              <a:extLst>
                <a:ext uri="{FF2B5EF4-FFF2-40B4-BE49-F238E27FC236}">
                  <a16:creationId xmlns:a16="http://schemas.microsoft.com/office/drawing/2014/main" id="{F8B2DAEC-8509-4D4E-B9FC-3A55194CB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1DD0071-ADCA-4F70-ABA7-BE0C4246E2F8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6CA60DC-24E9-45B1-AEA5-74C41FD5E3F3}"/>
              </a:ext>
            </a:extLst>
          </p:cNvPr>
          <p:cNvGrpSpPr/>
          <p:nvPr/>
        </p:nvGrpSpPr>
        <p:grpSpPr>
          <a:xfrm>
            <a:off x="3643663" y="1947035"/>
            <a:ext cx="2439770" cy="834350"/>
            <a:chOff x="1755054" y="3896702"/>
            <a:chExt cx="2439770" cy="834350"/>
          </a:xfrm>
        </p:grpSpPr>
        <p:sp>
          <p:nvSpPr>
            <p:cNvPr id="14" name="Rectangle 17">
              <a:extLst>
                <a:ext uri="{FF2B5EF4-FFF2-40B4-BE49-F238E27FC236}">
                  <a16:creationId xmlns:a16="http://schemas.microsoft.com/office/drawing/2014/main" id="{AC09FD60-1D0F-4C32-83F8-A6C0EBD0C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A6C489A-EE89-48DE-8EF4-8B46AEEB9689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D8F30BB-1CBE-46E2-BF93-29757707361D}"/>
              </a:ext>
            </a:extLst>
          </p:cNvPr>
          <p:cNvGrpSpPr/>
          <p:nvPr/>
        </p:nvGrpSpPr>
        <p:grpSpPr>
          <a:xfrm>
            <a:off x="6108567" y="1947035"/>
            <a:ext cx="2439770" cy="834350"/>
            <a:chOff x="1755054" y="3896702"/>
            <a:chExt cx="2439770" cy="834350"/>
          </a:xfrm>
        </p:grpSpPr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id="{A48280BA-8768-46E8-A72E-7B85E1DA9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4D2C51C-B75A-4349-8987-4B6D13C60E33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F35EFE3-3A28-49F2-9DEB-4A5600E243CB}"/>
              </a:ext>
            </a:extLst>
          </p:cNvPr>
          <p:cNvGrpSpPr/>
          <p:nvPr/>
        </p:nvGrpSpPr>
        <p:grpSpPr>
          <a:xfrm>
            <a:off x="8573472" y="1947035"/>
            <a:ext cx="2439770" cy="834350"/>
            <a:chOff x="1755054" y="3896702"/>
            <a:chExt cx="2439770" cy="834350"/>
          </a:xfrm>
        </p:grpSpPr>
        <p:sp>
          <p:nvSpPr>
            <p:cNvPr id="24" name="Rectangle 17">
              <a:extLst>
                <a:ext uri="{FF2B5EF4-FFF2-40B4-BE49-F238E27FC236}">
                  <a16:creationId xmlns:a16="http://schemas.microsoft.com/office/drawing/2014/main" id="{20EDCF10-22D2-4310-883A-D97B65FAA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2799224-0F20-4F94-9A93-E4D3D9052632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599834E0-4795-4D86-9165-B352A4492A0E}"/>
              </a:ext>
            </a:extLst>
          </p:cNvPr>
          <p:cNvSpPr>
            <a:spLocks noGrp="1"/>
          </p:cNvSpPr>
          <p:nvPr>
            <p:ph type="pic" sz="quarter" idx="246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8DD1F95A-B674-43E5-975B-84000DBD460B}"/>
              </a:ext>
            </a:extLst>
          </p:cNvPr>
          <p:cNvSpPr>
            <a:spLocks noGrp="1"/>
          </p:cNvSpPr>
          <p:nvPr>
            <p:ph type="pic" sz="quarter" idx="247"/>
          </p:nvPr>
        </p:nvSpPr>
        <p:spPr/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7402076E-DA74-41F4-B4EF-E3F0BA522496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4E0D7874-05A7-47DE-9F5D-A6F1186F297E}"/>
              </a:ext>
            </a:extLst>
          </p:cNvPr>
          <p:cNvSpPr>
            <a:spLocks noGrp="1"/>
          </p:cNvSpPr>
          <p:nvPr>
            <p:ph type="pic" sz="quarter" idx="249"/>
          </p:nvPr>
        </p:nvSpPr>
        <p:spPr/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1D427D8-72BC-4AFC-B50B-708A426D55AE}"/>
              </a:ext>
            </a:extLst>
          </p:cNvPr>
          <p:cNvGrpSpPr/>
          <p:nvPr/>
        </p:nvGrpSpPr>
        <p:grpSpPr>
          <a:xfrm>
            <a:off x="812253" y="2524454"/>
            <a:ext cx="1697372" cy="3169455"/>
            <a:chOff x="812253" y="2524454"/>
            <a:chExt cx="1697372" cy="3169455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758206A-0EB3-48A5-8989-9F5F67DE6642}"/>
                </a:ext>
              </a:extLst>
            </p:cNvPr>
            <p:cNvSpPr/>
            <p:nvPr/>
          </p:nvSpPr>
          <p:spPr bwMode="auto">
            <a:xfrm>
              <a:off x="949739" y="2524454"/>
              <a:ext cx="1422400" cy="14224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6E66D53-6040-4076-9A8C-397D555935C2}"/>
                </a:ext>
              </a:extLst>
            </p:cNvPr>
            <p:cNvSpPr/>
            <p:nvPr/>
          </p:nvSpPr>
          <p:spPr bwMode="auto">
            <a:xfrm>
              <a:off x="1076739" y="2651454"/>
              <a:ext cx="1168400" cy="116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C417925-B5A7-4305-9831-D51A6F838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253" y="4959640"/>
              <a:ext cx="1697372" cy="734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24" name="Rectangle 17">
              <a:extLst>
                <a:ext uri="{FF2B5EF4-FFF2-40B4-BE49-F238E27FC236}">
                  <a16:creationId xmlns:a16="http://schemas.microsoft.com/office/drawing/2014/main" id="{9A008406-D980-4155-AA8E-7E9386189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01" y="4707271"/>
              <a:ext cx="1129876" cy="27829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4107149-044A-4946-87CF-7D7CFD696D3C}"/>
                </a:ext>
              </a:extLst>
            </p:cNvPr>
            <p:cNvSpPr txBox="1"/>
            <p:nvPr/>
          </p:nvSpPr>
          <p:spPr>
            <a:xfrm>
              <a:off x="1300103" y="3035599"/>
              <a:ext cx="7216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2015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3FD6ADC-A557-467B-A46F-8AD97306B2CF}"/>
              </a:ext>
            </a:extLst>
          </p:cNvPr>
          <p:cNvGrpSpPr/>
          <p:nvPr/>
        </p:nvGrpSpPr>
        <p:grpSpPr>
          <a:xfrm>
            <a:off x="3768960" y="2524454"/>
            <a:ext cx="1697372" cy="3169455"/>
            <a:chOff x="3768960" y="2524454"/>
            <a:chExt cx="1697372" cy="3169455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42805B5-F528-4E58-89A0-7967F8E63073}"/>
                </a:ext>
              </a:extLst>
            </p:cNvPr>
            <p:cNvSpPr/>
            <p:nvPr/>
          </p:nvSpPr>
          <p:spPr bwMode="auto">
            <a:xfrm>
              <a:off x="3906446" y="2524454"/>
              <a:ext cx="1422400" cy="1422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88FAC09-98AC-4B1F-821C-A174A31944BA}"/>
                </a:ext>
              </a:extLst>
            </p:cNvPr>
            <p:cNvSpPr/>
            <p:nvPr/>
          </p:nvSpPr>
          <p:spPr bwMode="auto">
            <a:xfrm>
              <a:off x="4033446" y="2651454"/>
              <a:ext cx="1168400" cy="1168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26" name="Rectangle 17">
              <a:extLst>
                <a:ext uri="{FF2B5EF4-FFF2-40B4-BE49-F238E27FC236}">
                  <a16:creationId xmlns:a16="http://schemas.microsoft.com/office/drawing/2014/main" id="{76D3EEE7-4132-4988-9470-D029B2F49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960" y="4959640"/>
              <a:ext cx="1697372" cy="734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27" name="Rectangle 17">
              <a:extLst>
                <a:ext uri="{FF2B5EF4-FFF2-40B4-BE49-F238E27FC236}">
                  <a16:creationId xmlns:a16="http://schemas.microsoft.com/office/drawing/2014/main" id="{7BC759CF-554D-410D-878C-02FD10D95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708" y="4707271"/>
              <a:ext cx="1129876" cy="27829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783CDF5-99C9-414A-AF03-28A8EADB51B3}"/>
                </a:ext>
              </a:extLst>
            </p:cNvPr>
            <p:cNvSpPr txBox="1"/>
            <p:nvPr/>
          </p:nvSpPr>
          <p:spPr>
            <a:xfrm>
              <a:off x="4256810" y="3035599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2016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8786763-81EF-46A9-926B-1A418E0828DF}"/>
              </a:ext>
            </a:extLst>
          </p:cNvPr>
          <p:cNvGrpSpPr/>
          <p:nvPr/>
        </p:nvGrpSpPr>
        <p:grpSpPr>
          <a:xfrm>
            <a:off x="6725667" y="2524454"/>
            <a:ext cx="1697372" cy="3169455"/>
            <a:chOff x="6725667" y="2524454"/>
            <a:chExt cx="1697372" cy="316945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1A62F45-E547-48F9-8169-53D89290CF14}"/>
                </a:ext>
              </a:extLst>
            </p:cNvPr>
            <p:cNvSpPr/>
            <p:nvPr/>
          </p:nvSpPr>
          <p:spPr bwMode="auto">
            <a:xfrm>
              <a:off x="6863153" y="2524454"/>
              <a:ext cx="1422400" cy="14224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FB5633A-3F69-4704-BCBB-A866A6A520B9}"/>
                </a:ext>
              </a:extLst>
            </p:cNvPr>
            <p:cNvSpPr/>
            <p:nvPr/>
          </p:nvSpPr>
          <p:spPr bwMode="auto">
            <a:xfrm>
              <a:off x="6990153" y="2651454"/>
              <a:ext cx="1168400" cy="1168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29" name="Rectangle 17">
              <a:extLst>
                <a:ext uri="{FF2B5EF4-FFF2-40B4-BE49-F238E27FC236}">
                  <a16:creationId xmlns:a16="http://schemas.microsoft.com/office/drawing/2014/main" id="{1C69A978-6B47-4052-8A43-F95B09770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667" y="4959640"/>
              <a:ext cx="1697372" cy="734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E5D54B09-EE52-47C4-AA92-4C47AA0DE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415" y="4707271"/>
              <a:ext cx="1129876" cy="27829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08E96DC-6EBD-490B-9BB1-0747407B03FD}"/>
                </a:ext>
              </a:extLst>
            </p:cNvPr>
            <p:cNvSpPr txBox="1"/>
            <p:nvPr/>
          </p:nvSpPr>
          <p:spPr>
            <a:xfrm>
              <a:off x="7210311" y="3035599"/>
              <a:ext cx="7232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2017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5AAA056-56D0-42B4-B38D-BDF308592DF9}"/>
              </a:ext>
            </a:extLst>
          </p:cNvPr>
          <p:cNvGrpSpPr/>
          <p:nvPr/>
        </p:nvGrpSpPr>
        <p:grpSpPr>
          <a:xfrm>
            <a:off x="9682375" y="2524454"/>
            <a:ext cx="1697372" cy="3169455"/>
            <a:chOff x="9682375" y="2524454"/>
            <a:chExt cx="1697372" cy="316945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58F5134-90E7-4517-93F9-14AD88634FEF}"/>
                </a:ext>
              </a:extLst>
            </p:cNvPr>
            <p:cNvSpPr/>
            <p:nvPr/>
          </p:nvSpPr>
          <p:spPr bwMode="auto">
            <a:xfrm>
              <a:off x="9819861" y="2524454"/>
              <a:ext cx="1422400" cy="14224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9552075-8D06-42E1-B4E9-15908280B329}"/>
                </a:ext>
              </a:extLst>
            </p:cNvPr>
            <p:cNvSpPr/>
            <p:nvPr/>
          </p:nvSpPr>
          <p:spPr bwMode="auto">
            <a:xfrm>
              <a:off x="9946861" y="2651454"/>
              <a:ext cx="1168400" cy="1168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32" name="Rectangle 17">
              <a:extLst>
                <a:ext uri="{FF2B5EF4-FFF2-40B4-BE49-F238E27FC236}">
                  <a16:creationId xmlns:a16="http://schemas.microsoft.com/office/drawing/2014/main" id="{2315994F-37DD-4C20-A745-16DB455FB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2375" y="4959640"/>
              <a:ext cx="1697372" cy="734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33" name="Rectangle 17">
              <a:extLst>
                <a:ext uri="{FF2B5EF4-FFF2-40B4-BE49-F238E27FC236}">
                  <a16:creationId xmlns:a16="http://schemas.microsoft.com/office/drawing/2014/main" id="{2E29659E-E85A-442B-9380-231EE772F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6123" y="4707271"/>
              <a:ext cx="1129876" cy="27829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305A5AA-19CE-4C9A-A861-4FDABF1F00B6}"/>
                </a:ext>
              </a:extLst>
            </p:cNvPr>
            <p:cNvSpPr txBox="1"/>
            <p:nvPr/>
          </p:nvSpPr>
          <p:spPr>
            <a:xfrm>
              <a:off x="10169424" y="3035599"/>
              <a:ext cx="7248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2018</a:t>
              </a:r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E104C28-B321-408D-BFAD-F8351AEA8E07}"/>
              </a:ext>
            </a:extLst>
          </p:cNvPr>
          <p:cNvCxnSpPr/>
          <p:nvPr/>
        </p:nvCxnSpPr>
        <p:spPr>
          <a:xfrm>
            <a:off x="3139293" y="2611538"/>
            <a:ext cx="0" cy="3042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3D3FF0D-B0DB-4971-9720-6A3CB7F32D96}"/>
              </a:ext>
            </a:extLst>
          </p:cNvPr>
          <p:cNvCxnSpPr/>
          <p:nvPr/>
        </p:nvCxnSpPr>
        <p:spPr>
          <a:xfrm>
            <a:off x="6095999" y="2611538"/>
            <a:ext cx="0" cy="3042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5013780-98A5-4018-A793-895C94C5D1AB}"/>
              </a:ext>
            </a:extLst>
          </p:cNvPr>
          <p:cNvCxnSpPr/>
          <p:nvPr/>
        </p:nvCxnSpPr>
        <p:spPr>
          <a:xfrm>
            <a:off x="9052707" y="2611538"/>
            <a:ext cx="0" cy="3042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812739A7-D5CB-4369-A507-A9B307C958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dirty="0"/>
          </a:p>
        </p:txBody>
      </p:sp>
      <p:sp>
        <p:nvSpPr>
          <p:cNvPr id="27" name="Subtitle 26">
            <a:extLst>
              <a:ext uri="{FF2B5EF4-FFF2-40B4-BE49-F238E27FC236}">
                <a16:creationId xmlns:a16="http://schemas.microsoft.com/office/drawing/2014/main" id="{ECD6F8F0-0E26-4B89-B589-2DC20A9B3A0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E8DFA4-8733-419C-9E84-1DB727716135}"/>
              </a:ext>
            </a:extLst>
          </p:cNvPr>
          <p:cNvGrpSpPr/>
          <p:nvPr/>
        </p:nvGrpSpPr>
        <p:grpSpPr>
          <a:xfrm>
            <a:off x="5117998" y="2252869"/>
            <a:ext cx="1697372" cy="2790039"/>
            <a:chOff x="3747033" y="2398643"/>
            <a:chExt cx="1697372" cy="279003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8F636AE-D0E8-49A6-92BF-6631F07C414D}"/>
                </a:ext>
              </a:extLst>
            </p:cNvPr>
            <p:cNvGrpSpPr/>
            <p:nvPr/>
          </p:nvGrpSpPr>
          <p:grpSpPr>
            <a:xfrm>
              <a:off x="4170225" y="2398643"/>
              <a:ext cx="850992" cy="850992"/>
              <a:chOff x="2639921" y="3181304"/>
              <a:chExt cx="850992" cy="850992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985107C-4CEF-4569-81AA-33C7D9D8F0CD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C0FF9BB-CA70-440C-96E8-9A31EF02624C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6491C58-27A9-4658-8328-3D6E0DD0534A}"/>
                </a:ext>
              </a:extLst>
            </p:cNvPr>
            <p:cNvSpPr txBox="1"/>
            <p:nvPr/>
          </p:nvSpPr>
          <p:spPr>
            <a:xfrm>
              <a:off x="4267108" y="2662556"/>
              <a:ext cx="657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2008</a:t>
              </a:r>
            </a:p>
          </p:txBody>
        </p:sp>
        <p:sp>
          <p:nvSpPr>
            <p:cNvPr id="18" name="AutoShape 62">
              <a:extLst>
                <a:ext uri="{FF2B5EF4-FFF2-40B4-BE49-F238E27FC236}">
                  <a16:creationId xmlns:a16="http://schemas.microsoft.com/office/drawing/2014/main" id="{BC0E00F9-D666-46B6-B59A-B13B25F80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9252" y="3525687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2" name="Rectangle 17">
              <a:extLst>
                <a:ext uri="{FF2B5EF4-FFF2-40B4-BE49-F238E27FC236}">
                  <a16:creationId xmlns:a16="http://schemas.microsoft.com/office/drawing/2014/main" id="{763CC336-6593-44B2-9FB5-4A2AE9ED0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7033" y="4454413"/>
              <a:ext cx="1697372" cy="734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F4F0BA39-83BF-4830-89D2-055569547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0781" y="4202044"/>
              <a:ext cx="1129876" cy="27829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03241C-7476-467E-B77B-94190B4DB709}"/>
              </a:ext>
            </a:extLst>
          </p:cNvPr>
          <p:cNvGrpSpPr/>
          <p:nvPr/>
        </p:nvGrpSpPr>
        <p:grpSpPr>
          <a:xfrm>
            <a:off x="7446407" y="2252869"/>
            <a:ext cx="1697372" cy="2790039"/>
            <a:chOff x="6913325" y="2398643"/>
            <a:chExt cx="1697372" cy="279003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163CB50-82B5-4057-B25F-EEF35DF54642}"/>
                </a:ext>
              </a:extLst>
            </p:cNvPr>
            <p:cNvGrpSpPr/>
            <p:nvPr/>
          </p:nvGrpSpPr>
          <p:grpSpPr>
            <a:xfrm>
              <a:off x="7336517" y="2398643"/>
              <a:ext cx="850992" cy="850992"/>
              <a:chOff x="2639921" y="3181304"/>
              <a:chExt cx="850992" cy="850992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5FDBD62-69CF-4B86-8C13-7F11904BB367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E34AE93F-0FE3-4526-BB56-814E80DD83AF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EAE1DB-E083-4205-8D26-6FFDA7F99FC7}"/>
                </a:ext>
              </a:extLst>
            </p:cNvPr>
            <p:cNvSpPr txBox="1"/>
            <p:nvPr/>
          </p:nvSpPr>
          <p:spPr>
            <a:xfrm>
              <a:off x="7433399" y="2662556"/>
              <a:ext cx="657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2014</a:t>
              </a:r>
            </a:p>
          </p:txBody>
        </p:sp>
        <p:sp>
          <p:nvSpPr>
            <p:cNvPr id="19" name="AutoShape 9">
              <a:extLst>
                <a:ext uri="{FF2B5EF4-FFF2-40B4-BE49-F238E27FC236}">
                  <a16:creationId xmlns:a16="http://schemas.microsoft.com/office/drawing/2014/main" id="{B72A0709-857B-4055-8AF8-693A60409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6751" y="3476798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" name="Rectangle 17">
              <a:extLst>
                <a:ext uri="{FF2B5EF4-FFF2-40B4-BE49-F238E27FC236}">
                  <a16:creationId xmlns:a16="http://schemas.microsoft.com/office/drawing/2014/main" id="{355610C4-3CA6-412E-B963-CBEB640C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325" y="4454413"/>
              <a:ext cx="1697372" cy="734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877E66B3-5E38-4887-BDEF-BE6A83A0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7073" y="4202044"/>
              <a:ext cx="1129876" cy="27829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4711A6A-2526-4F91-9DC4-25C8D70B624B}"/>
              </a:ext>
            </a:extLst>
          </p:cNvPr>
          <p:cNvGrpSpPr/>
          <p:nvPr/>
        </p:nvGrpSpPr>
        <p:grpSpPr>
          <a:xfrm>
            <a:off x="9774817" y="2252869"/>
            <a:ext cx="1697372" cy="2790039"/>
            <a:chOff x="10079617" y="2398643"/>
            <a:chExt cx="1697372" cy="279003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FA60A74-8D94-4ABE-8B87-5F65AC74BCD6}"/>
                </a:ext>
              </a:extLst>
            </p:cNvPr>
            <p:cNvGrpSpPr/>
            <p:nvPr/>
          </p:nvGrpSpPr>
          <p:grpSpPr>
            <a:xfrm>
              <a:off x="10502808" y="2398643"/>
              <a:ext cx="850992" cy="850992"/>
              <a:chOff x="2639921" y="3181304"/>
              <a:chExt cx="850992" cy="850992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A5012FF-5505-4AB8-8A30-7F965BD474B2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6349E67-1042-4FBB-A35A-5615DC32C72E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74690D6-EF58-41B7-BDF0-0699227B4504}"/>
                </a:ext>
              </a:extLst>
            </p:cNvPr>
            <p:cNvSpPr txBox="1"/>
            <p:nvPr/>
          </p:nvSpPr>
          <p:spPr>
            <a:xfrm>
              <a:off x="10599691" y="2662556"/>
              <a:ext cx="657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2017</a:t>
              </a:r>
            </a:p>
          </p:txBody>
        </p:sp>
        <p:sp>
          <p:nvSpPr>
            <p:cNvPr id="20" name="AutoShape 23">
              <a:extLst>
                <a:ext uri="{FF2B5EF4-FFF2-40B4-BE49-F238E27FC236}">
                  <a16:creationId xmlns:a16="http://schemas.microsoft.com/office/drawing/2014/main" id="{65A1D26C-8550-40BD-A3CF-346BF6CF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224" y="3494441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6F62DF44-1CE7-40F0-96BB-FE065F031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9617" y="4454413"/>
              <a:ext cx="1697372" cy="734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professionalism.</a:t>
              </a:r>
            </a:p>
          </p:txBody>
        </p:sp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13D90612-2701-4313-B6C9-91ADA723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365" y="4202044"/>
              <a:ext cx="1129876" cy="27829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rPr>
                <a:t>TITLE TEXT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17C703EE-439F-4718-8BA9-25D168BB031E}"/>
              </a:ext>
            </a:extLst>
          </p:cNvPr>
          <p:cNvSpPr/>
          <p:nvPr/>
        </p:nvSpPr>
        <p:spPr>
          <a:xfrm>
            <a:off x="4860005" y="5499585"/>
            <a:ext cx="6680226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BB41FD3B-852A-4BF5-802A-D6343D333409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D43D1ADA-7400-4E68-824C-6A3CD982A4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CDE69B-A9E7-4D81-A7D5-5DA131E106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Tree Information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6190DA0-1FE1-4A47-BA04-D3165B9EACCC}"/>
              </a:ext>
            </a:extLst>
          </p:cNvPr>
          <p:cNvGrpSpPr/>
          <p:nvPr/>
        </p:nvGrpSpPr>
        <p:grpSpPr>
          <a:xfrm>
            <a:off x="492428" y="1881627"/>
            <a:ext cx="11207145" cy="5359788"/>
            <a:chOff x="680055" y="1881627"/>
            <a:chExt cx="11207145" cy="535978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FE30D69-F50C-40F0-9DD4-7DFA6E9FCBB5}"/>
                </a:ext>
              </a:extLst>
            </p:cNvPr>
            <p:cNvGrpSpPr/>
            <p:nvPr/>
          </p:nvGrpSpPr>
          <p:grpSpPr>
            <a:xfrm>
              <a:off x="5415810" y="1881627"/>
              <a:ext cx="6471390" cy="5359788"/>
              <a:chOff x="5720610" y="1881627"/>
              <a:chExt cx="6471390" cy="5359788"/>
            </a:xfrm>
          </p:grpSpPr>
          <p:sp>
            <p:nvSpPr>
              <p:cNvPr id="42" name="Shape 44">
                <a:extLst>
                  <a:ext uri="{FF2B5EF4-FFF2-40B4-BE49-F238E27FC236}">
                    <a16:creationId xmlns:a16="http://schemas.microsoft.com/office/drawing/2014/main" id="{38A49243-5334-4FEF-9E8C-5599D97DEC70}"/>
                  </a:ext>
                </a:extLst>
              </p:cNvPr>
              <p:cNvSpPr/>
              <p:nvPr/>
            </p:nvSpPr>
            <p:spPr>
              <a:xfrm>
                <a:off x="9069051" y="6199100"/>
                <a:ext cx="460322" cy="4603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3" name="Shape 6">
                <a:extLst>
                  <a:ext uri="{FF2B5EF4-FFF2-40B4-BE49-F238E27FC236}">
                    <a16:creationId xmlns:a16="http://schemas.microsoft.com/office/drawing/2014/main" id="{2D1891F4-308F-46CE-BF59-9636E65E224E}"/>
                  </a:ext>
                </a:extLst>
              </p:cNvPr>
              <p:cNvSpPr/>
              <p:nvPr/>
            </p:nvSpPr>
            <p:spPr>
              <a:xfrm>
                <a:off x="7398209" y="4774142"/>
                <a:ext cx="923113" cy="923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rgbClr val="FEFEFE"/>
                  </a:solidFill>
                </a:endParaRPr>
              </a:p>
            </p:txBody>
          </p:sp>
          <p:sp>
            <p:nvSpPr>
              <p:cNvPr id="44" name="Shape 7">
                <a:extLst>
                  <a:ext uri="{FF2B5EF4-FFF2-40B4-BE49-F238E27FC236}">
                    <a16:creationId xmlns:a16="http://schemas.microsoft.com/office/drawing/2014/main" id="{5254B8E1-507C-41F2-965E-0E6C5486370A}"/>
                  </a:ext>
                </a:extLst>
              </p:cNvPr>
              <p:cNvSpPr/>
              <p:nvPr/>
            </p:nvSpPr>
            <p:spPr>
              <a:xfrm>
                <a:off x="9876709" y="2793581"/>
                <a:ext cx="923113" cy="923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5" name="Shape 8">
                <a:extLst>
                  <a:ext uri="{FF2B5EF4-FFF2-40B4-BE49-F238E27FC236}">
                    <a16:creationId xmlns:a16="http://schemas.microsoft.com/office/drawing/2014/main" id="{4BC3694F-722B-4FD1-B8FB-E74E54D45D82}"/>
                  </a:ext>
                </a:extLst>
              </p:cNvPr>
              <p:cNvSpPr/>
              <p:nvPr/>
            </p:nvSpPr>
            <p:spPr>
              <a:xfrm>
                <a:off x="7638786" y="2345996"/>
                <a:ext cx="923113" cy="923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9" name="Shape 12">
                <a:extLst>
                  <a:ext uri="{FF2B5EF4-FFF2-40B4-BE49-F238E27FC236}">
                    <a16:creationId xmlns:a16="http://schemas.microsoft.com/office/drawing/2014/main" id="{07F0F4CF-2C6E-4343-A5A8-F48FDF284032}"/>
                  </a:ext>
                </a:extLst>
              </p:cNvPr>
              <p:cNvSpPr/>
              <p:nvPr/>
            </p:nvSpPr>
            <p:spPr>
              <a:xfrm>
                <a:off x="8718584" y="2815960"/>
                <a:ext cx="423284" cy="423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5" name="Shape 19">
                <a:extLst>
                  <a:ext uri="{FF2B5EF4-FFF2-40B4-BE49-F238E27FC236}">
                    <a16:creationId xmlns:a16="http://schemas.microsoft.com/office/drawing/2014/main" id="{012BD8EC-E01F-4C33-9785-B7626C38156C}"/>
                  </a:ext>
                </a:extLst>
              </p:cNvPr>
              <p:cNvSpPr/>
              <p:nvPr/>
            </p:nvSpPr>
            <p:spPr>
              <a:xfrm>
                <a:off x="8668231" y="2452298"/>
                <a:ext cx="265767" cy="265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6" name="Shape 20">
                <a:extLst>
                  <a:ext uri="{FF2B5EF4-FFF2-40B4-BE49-F238E27FC236}">
                    <a16:creationId xmlns:a16="http://schemas.microsoft.com/office/drawing/2014/main" id="{68E3C59E-C9C6-44A2-99CD-312A6FBBC69E}"/>
                  </a:ext>
                </a:extLst>
              </p:cNvPr>
              <p:cNvSpPr/>
              <p:nvPr/>
            </p:nvSpPr>
            <p:spPr>
              <a:xfrm>
                <a:off x="9557805" y="2994994"/>
                <a:ext cx="265767" cy="265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7" name="Shape 21">
                <a:extLst>
                  <a:ext uri="{FF2B5EF4-FFF2-40B4-BE49-F238E27FC236}">
                    <a16:creationId xmlns:a16="http://schemas.microsoft.com/office/drawing/2014/main" id="{62F527E5-359E-4B8F-9F6E-22BE6CB04E16}"/>
                  </a:ext>
                </a:extLst>
              </p:cNvPr>
              <p:cNvSpPr/>
              <p:nvPr/>
            </p:nvSpPr>
            <p:spPr>
              <a:xfrm>
                <a:off x="9485072" y="4013249"/>
                <a:ext cx="265767" cy="265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0" name="Shape 24">
                <a:extLst>
                  <a:ext uri="{FF2B5EF4-FFF2-40B4-BE49-F238E27FC236}">
                    <a16:creationId xmlns:a16="http://schemas.microsoft.com/office/drawing/2014/main" id="{F743DC95-7F1C-48F6-BEB4-7814D2C1D949}"/>
                  </a:ext>
                </a:extLst>
              </p:cNvPr>
              <p:cNvSpPr/>
              <p:nvPr/>
            </p:nvSpPr>
            <p:spPr>
              <a:xfrm>
                <a:off x="8388491" y="4013249"/>
                <a:ext cx="265767" cy="265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6" name="Shape 30">
                <a:extLst>
                  <a:ext uri="{FF2B5EF4-FFF2-40B4-BE49-F238E27FC236}">
                    <a16:creationId xmlns:a16="http://schemas.microsoft.com/office/drawing/2014/main" id="{58212FCB-4ADF-47A0-BD7D-E62C02B400CA}"/>
                  </a:ext>
                </a:extLst>
              </p:cNvPr>
              <p:cNvSpPr/>
              <p:nvPr/>
            </p:nvSpPr>
            <p:spPr>
              <a:xfrm>
                <a:off x="7728302" y="4527971"/>
                <a:ext cx="197509" cy="197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7" name="Shape 31">
                <a:extLst>
                  <a:ext uri="{FF2B5EF4-FFF2-40B4-BE49-F238E27FC236}">
                    <a16:creationId xmlns:a16="http://schemas.microsoft.com/office/drawing/2014/main" id="{61460789-FB75-4053-BD2D-CFFDAEDFE7FE}"/>
                  </a:ext>
                </a:extLst>
              </p:cNvPr>
              <p:cNvSpPr/>
              <p:nvPr/>
            </p:nvSpPr>
            <p:spPr>
              <a:xfrm>
                <a:off x="9669701" y="3397819"/>
                <a:ext cx="197509" cy="197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8" name="Shape 32">
                <a:extLst>
                  <a:ext uri="{FF2B5EF4-FFF2-40B4-BE49-F238E27FC236}">
                    <a16:creationId xmlns:a16="http://schemas.microsoft.com/office/drawing/2014/main" id="{3CD3C78B-E9BF-4531-AF8A-B82E345DF360}"/>
                  </a:ext>
                </a:extLst>
              </p:cNvPr>
              <p:cNvSpPr/>
              <p:nvPr/>
            </p:nvSpPr>
            <p:spPr>
              <a:xfrm>
                <a:off x="10480948" y="4997935"/>
                <a:ext cx="197509" cy="197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1" name="Shape 35">
                <a:extLst>
                  <a:ext uri="{FF2B5EF4-FFF2-40B4-BE49-F238E27FC236}">
                    <a16:creationId xmlns:a16="http://schemas.microsoft.com/office/drawing/2014/main" id="{9966AB2F-BF68-4D80-A8B5-0342A83E18BB}"/>
                  </a:ext>
                </a:extLst>
              </p:cNvPr>
              <p:cNvSpPr/>
              <p:nvPr/>
            </p:nvSpPr>
            <p:spPr>
              <a:xfrm>
                <a:off x="8830481" y="3297113"/>
                <a:ext cx="197509" cy="197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3" name="Shape 37">
                <a:extLst>
                  <a:ext uri="{FF2B5EF4-FFF2-40B4-BE49-F238E27FC236}">
                    <a16:creationId xmlns:a16="http://schemas.microsoft.com/office/drawing/2014/main" id="{BCC9769A-0B1C-467F-B954-F7C4BB2167B6}"/>
                  </a:ext>
                </a:extLst>
              </p:cNvPr>
              <p:cNvSpPr/>
              <p:nvPr/>
            </p:nvSpPr>
            <p:spPr>
              <a:xfrm>
                <a:off x="9815166" y="3755888"/>
                <a:ext cx="423284" cy="423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7" name="Shape 41">
                <a:extLst>
                  <a:ext uri="{FF2B5EF4-FFF2-40B4-BE49-F238E27FC236}">
                    <a16:creationId xmlns:a16="http://schemas.microsoft.com/office/drawing/2014/main" id="{49694A86-AD8D-44BE-B655-F7D1C45D58EE}"/>
                  </a:ext>
                </a:extLst>
              </p:cNvPr>
              <p:cNvSpPr/>
              <p:nvPr/>
            </p:nvSpPr>
            <p:spPr>
              <a:xfrm>
                <a:off x="10699145" y="4734979"/>
                <a:ext cx="702436" cy="702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0" name="Shape 44">
                <a:extLst>
                  <a:ext uri="{FF2B5EF4-FFF2-40B4-BE49-F238E27FC236}">
                    <a16:creationId xmlns:a16="http://schemas.microsoft.com/office/drawing/2014/main" id="{93F0FDAE-D1C3-4C31-97C6-F9A0635EB05A}"/>
                  </a:ext>
                </a:extLst>
              </p:cNvPr>
              <p:cNvSpPr/>
              <p:nvPr/>
            </p:nvSpPr>
            <p:spPr>
              <a:xfrm>
                <a:off x="10598439" y="3453768"/>
                <a:ext cx="1154844" cy="1154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1" name="Shape 45">
                <a:extLst>
                  <a:ext uri="{FF2B5EF4-FFF2-40B4-BE49-F238E27FC236}">
                    <a16:creationId xmlns:a16="http://schemas.microsoft.com/office/drawing/2014/main" id="{50B6BEF8-930C-48AB-BD72-526B470A4F32}"/>
                  </a:ext>
                </a:extLst>
              </p:cNvPr>
              <p:cNvSpPr/>
              <p:nvPr/>
            </p:nvSpPr>
            <p:spPr>
              <a:xfrm>
                <a:off x="9093436" y="1881627"/>
                <a:ext cx="939971" cy="9399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2" name="Shape 46">
                <a:extLst>
                  <a:ext uri="{FF2B5EF4-FFF2-40B4-BE49-F238E27FC236}">
                    <a16:creationId xmlns:a16="http://schemas.microsoft.com/office/drawing/2014/main" id="{3CC30734-3466-4CDA-BA8B-93AA51C9ED97}"/>
                  </a:ext>
                </a:extLst>
              </p:cNvPr>
              <p:cNvSpPr/>
              <p:nvPr/>
            </p:nvSpPr>
            <p:spPr>
              <a:xfrm>
                <a:off x="7207985" y="3302708"/>
                <a:ext cx="1154844" cy="1154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3" name="Shape 47">
                <a:extLst>
                  <a:ext uri="{FF2B5EF4-FFF2-40B4-BE49-F238E27FC236}">
                    <a16:creationId xmlns:a16="http://schemas.microsoft.com/office/drawing/2014/main" id="{624D2C9F-5714-4648-B370-1884EC996547}"/>
                  </a:ext>
                </a:extLst>
              </p:cNvPr>
              <p:cNvSpPr/>
              <p:nvPr/>
            </p:nvSpPr>
            <p:spPr>
              <a:xfrm>
                <a:off x="8170292" y="2849529"/>
                <a:ext cx="2557193" cy="439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9" h="21409" extrusionOk="0">
                    <a:moveTo>
                      <a:pt x="0" y="7374"/>
                    </a:moveTo>
                    <a:lnTo>
                      <a:pt x="504" y="7155"/>
                    </a:lnTo>
                    <a:cubicBezTo>
                      <a:pt x="504" y="7155"/>
                      <a:pt x="7494" y="10518"/>
                      <a:pt x="9383" y="11578"/>
                    </a:cubicBezTo>
                    <a:cubicBezTo>
                      <a:pt x="9005" y="9238"/>
                      <a:pt x="8124" y="8434"/>
                      <a:pt x="8124" y="8434"/>
                    </a:cubicBezTo>
                    <a:cubicBezTo>
                      <a:pt x="4282" y="5511"/>
                      <a:pt x="2771" y="4195"/>
                      <a:pt x="2015" y="2258"/>
                    </a:cubicBezTo>
                    <a:cubicBezTo>
                      <a:pt x="1763" y="1819"/>
                      <a:pt x="2204" y="1746"/>
                      <a:pt x="2771" y="2550"/>
                    </a:cubicBezTo>
                    <a:cubicBezTo>
                      <a:pt x="3338" y="3354"/>
                      <a:pt x="6171" y="5401"/>
                      <a:pt x="8061" y="6899"/>
                    </a:cubicBezTo>
                    <a:cubicBezTo>
                      <a:pt x="7998" y="2843"/>
                      <a:pt x="10139" y="1161"/>
                      <a:pt x="10769" y="138"/>
                    </a:cubicBezTo>
                    <a:cubicBezTo>
                      <a:pt x="11209" y="-191"/>
                      <a:pt x="11146" y="101"/>
                      <a:pt x="10957" y="650"/>
                    </a:cubicBezTo>
                    <a:cubicBezTo>
                      <a:pt x="10769" y="1198"/>
                      <a:pt x="9383" y="2806"/>
                      <a:pt x="10076" y="6826"/>
                    </a:cubicBezTo>
                    <a:cubicBezTo>
                      <a:pt x="12028" y="9933"/>
                      <a:pt x="12406" y="10737"/>
                      <a:pt x="12406" y="10737"/>
                    </a:cubicBezTo>
                    <a:cubicBezTo>
                      <a:pt x="14736" y="8763"/>
                      <a:pt x="18199" y="8105"/>
                      <a:pt x="18766" y="4889"/>
                    </a:cubicBezTo>
                    <a:cubicBezTo>
                      <a:pt x="18829" y="4597"/>
                      <a:pt x="19711" y="6570"/>
                      <a:pt x="17255" y="9019"/>
                    </a:cubicBezTo>
                    <a:cubicBezTo>
                      <a:pt x="19774" y="8654"/>
                      <a:pt x="21285" y="8142"/>
                      <a:pt x="21474" y="8179"/>
                    </a:cubicBezTo>
                    <a:cubicBezTo>
                      <a:pt x="21600" y="8398"/>
                      <a:pt x="19207" y="9312"/>
                      <a:pt x="16310" y="10371"/>
                    </a:cubicBezTo>
                    <a:cubicBezTo>
                      <a:pt x="13917" y="11504"/>
                      <a:pt x="13602" y="12528"/>
                      <a:pt x="13791" y="13844"/>
                    </a:cubicBezTo>
                    <a:cubicBezTo>
                      <a:pt x="14547" y="16110"/>
                      <a:pt x="15177" y="19180"/>
                      <a:pt x="13287" y="21080"/>
                    </a:cubicBezTo>
                    <a:cubicBezTo>
                      <a:pt x="13287" y="21080"/>
                      <a:pt x="12658" y="21117"/>
                      <a:pt x="12217" y="21117"/>
                    </a:cubicBezTo>
                    <a:cubicBezTo>
                      <a:pt x="12154" y="20678"/>
                      <a:pt x="12217" y="20459"/>
                      <a:pt x="12217" y="20459"/>
                    </a:cubicBezTo>
                    <a:cubicBezTo>
                      <a:pt x="11083" y="21263"/>
                      <a:pt x="9887" y="21336"/>
                      <a:pt x="9383" y="21336"/>
                    </a:cubicBezTo>
                    <a:cubicBezTo>
                      <a:pt x="7494" y="21409"/>
                      <a:pt x="5731" y="21409"/>
                      <a:pt x="5731" y="21409"/>
                    </a:cubicBezTo>
                    <a:cubicBezTo>
                      <a:pt x="7494" y="20715"/>
                      <a:pt x="9761" y="19618"/>
                      <a:pt x="9887" y="17279"/>
                    </a:cubicBezTo>
                    <a:cubicBezTo>
                      <a:pt x="10139" y="14319"/>
                      <a:pt x="8438" y="12308"/>
                      <a:pt x="5290" y="11102"/>
                    </a:cubicBezTo>
                    <a:cubicBezTo>
                      <a:pt x="3275" y="10664"/>
                      <a:pt x="1637" y="10664"/>
                      <a:pt x="1448" y="10627"/>
                    </a:cubicBezTo>
                    <a:cubicBezTo>
                      <a:pt x="1134" y="10371"/>
                      <a:pt x="4345" y="10298"/>
                      <a:pt x="4345" y="10298"/>
                    </a:cubicBezTo>
                    <a:cubicBezTo>
                      <a:pt x="1448" y="8398"/>
                      <a:pt x="1008" y="8142"/>
                      <a:pt x="0" y="7374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4" name="Shape 48">
                <a:extLst>
                  <a:ext uri="{FF2B5EF4-FFF2-40B4-BE49-F238E27FC236}">
                    <a16:creationId xmlns:a16="http://schemas.microsoft.com/office/drawing/2014/main" id="{1BB3B991-B949-47F7-A69F-2FA6A02621CC}"/>
                  </a:ext>
                </a:extLst>
              </p:cNvPr>
              <p:cNvSpPr/>
              <p:nvPr/>
            </p:nvSpPr>
            <p:spPr>
              <a:xfrm>
                <a:off x="9255685" y="2849529"/>
                <a:ext cx="1471780" cy="4333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7" h="21450" extrusionOk="0">
                    <a:moveTo>
                      <a:pt x="21139" y="8304"/>
                    </a:moveTo>
                    <a:cubicBezTo>
                      <a:pt x="20815" y="8267"/>
                      <a:pt x="18230" y="8787"/>
                      <a:pt x="13921" y="9158"/>
                    </a:cubicBezTo>
                    <a:cubicBezTo>
                      <a:pt x="18122" y="6672"/>
                      <a:pt x="16614" y="4668"/>
                      <a:pt x="16506" y="4964"/>
                    </a:cubicBezTo>
                    <a:cubicBezTo>
                      <a:pt x="15537" y="8230"/>
                      <a:pt x="9612" y="8898"/>
                      <a:pt x="5626" y="10902"/>
                    </a:cubicBezTo>
                    <a:cubicBezTo>
                      <a:pt x="5626" y="10902"/>
                      <a:pt x="4980" y="10086"/>
                      <a:pt x="1640" y="6931"/>
                    </a:cubicBezTo>
                    <a:cubicBezTo>
                      <a:pt x="455" y="2849"/>
                      <a:pt x="2825" y="1216"/>
                      <a:pt x="3148" y="660"/>
                    </a:cubicBezTo>
                    <a:cubicBezTo>
                      <a:pt x="3449" y="142"/>
                      <a:pt x="3562" y="-150"/>
                      <a:pt x="2971" y="80"/>
                    </a:cubicBezTo>
                    <a:cubicBezTo>
                      <a:pt x="1774" y="1691"/>
                      <a:pt x="-246" y="3524"/>
                      <a:pt x="24" y="5620"/>
                    </a:cubicBezTo>
                    <a:cubicBezTo>
                      <a:pt x="312" y="7847"/>
                      <a:pt x="2035" y="9925"/>
                      <a:pt x="3184" y="12745"/>
                    </a:cubicBezTo>
                    <a:cubicBezTo>
                      <a:pt x="4277" y="15427"/>
                      <a:pt x="6664" y="18825"/>
                      <a:pt x="2942" y="21450"/>
                    </a:cubicBezTo>
                    <a:cubicBezTo>
                      <a:pt x="3687" y="21319"/>
                      <a:pt x="4504" y="21110"/>
                      <a:pt x="5303" y="20773"/>
                    </a:cubicBezTo>
                    <a:cubicBezTo>
                      <a:pt x="5303" y="20773"/>
                      <a:pt x="5195" y="20996"/>
                      <a:pt x="5303" y="21441"/>
                    </a:cubicBezTo>
                    <a:cubicBezTo>
                      <a:pt x="6057" y="21441"/>
                      <a:pt x="7134" y="21404"/>
                      <a:pt x="7134" y="21404"/>
                    </a:cubicBezTo>
                    <a:cubicBezTo>
                      <a:pt x="10366" y="19474"/>
                      <a:pt x="9289" y="16357"/>
                      <a:pt x="7996" y="14056"/>
                    </a:cubicBezTo>
                    <a:cubicBezTo>
                      <a:pt x="7673" y="12720"/>
                      <a:pt x="8212" y="11681"/>
                      <a:pt x="12305" y="10531"/>
                    </a:cubicBezTo>
                    <a:cubicBezTo>
                      <a:pt x="17260" y="9455"/>
                      <a:pt x="21354" y="8527"/>
                      <a:pt x="21139" y="8304"/>
                    </a:cubicBezTo>
                    <a:close/>
                  </a:path>
                </a:pathLst>
              </a:custGeom>
              <a:solidFill>
                <a:srgbClr val="010101">
                  <a:alpha val="10000"/>
                </a:srgb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5" name="Freeform 55">
                <a:extLst>
                  <a:ext uri="{FF2B5EF4-FFF2-40B4-BE49-F238E27FC236}">
                    <a16:creationId xmlns:a16="http://schemas.microsoft.com/office/drawing/2014/main" id="{A270FC8D-0C51-404B-B14E-62548D168909}"/>
                  </a:ext>
                </a:extLst>
              </p:cNvPr>
              <p:cNvSpPr/>
              <p:nvPr/>
            </p:nvSpPr>
            <p:spPr>
              <a:xfrm>
                <a:off x="5720610" y="6586585"/>
                <a:ext cx="2864675" cy="287185"/>
              </a:xfrm>
              <a:custGeom>
                <a:avLst/>
                <a:gdLst>
                  <a:gd name="connsiteX0" fmla="*/ 1612702 w 2864675"/>
                  <a:gd name="connsiteY0" fmla="*/ 816 h 287185"/>
                  <a:gd name="connsiteX1" fmla="*/ 2768113 w 2864675"/>
                  <a:gd name="connsiteY1" fmla="*/ 229327 h 287185"/>
                  <a:gd name="connsiteX2" fmla="*/ 2864675 w 2864675"/>
                  <a:gd name="connsiteY2" fmla="*/ 272204 h 287185"/>
                  <a:gd name="connsiteX3" fmla="*/ 2798307 w 2864675"/>
                  <a:gd name="connsiteY3" fmla="*/ 287185 h 287185"/>
                  <a:gd name="connsiteX4" fmla="*/ 0 w 2864675"/>
                  <a:gd name="connsiteY4" fmla="*/ 287185 h 287185"/>
                  <a:gd name="connsiteX5" fmla="*/ 146780 w 2864675"/>
                  <a:gd name="connsiteY5" fmla="*/ 234985 h 287185"/>
                  <a:gd name="connsiteX6" fmla="*/ 1612702 w 2864675"/>
                  <a:gd name="connsiteY6" fmla="*/ 816 h 287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64675" h="287185">
                    <a:moveTo>
                      <a:pt x="1612702" y="816"/>
                    </a:moveTo>
                    <a:cubicBezTo>
                      <a:pt x="2024856" y="9382"/>
                      <a:pt x="2416309" y="85391"/>
                      <a:pt x="2768113" y="229327"/>
                    </a:cubicBezTo>
                    <a:lnTo>
                      <a:pt x="2864675" y="272204"/>
                    </a:lnTo>
                    <a:lnTo>
                      <a:pt x="2798307" y="287185"/>
                    </a:lnTo>
                    <a:lnTo>
                      <a:pt x="0" y="287185"/>
                    </a:lnTo>
                    <a:lnTo>
                      <a:pt x="146780" y="234985"/>
                    </a:lnTo>
                    <a:cubicBezTo>
                      <a:pt x="643600" y="69324"/>
                      <a:pt x="1141670" y="-8974"/>
                      <a:pt x="1612702" y="816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reeform 54">
                <a:extLst>
                  <a:ext uri="{FF2B5EF4-FFF2-40B4-BE49-F238E27FC236}">
                    <a16:creationId xmlns:a16="http://schemas.microsoft.com/office/drawing/2014/main" id="{299AFD6F-2743-493E-87C3-5BD69FCC2F0B}"/>
                  </a:ext>
                </a:extLst>
              </p:cNvPr>
              <p:cNvSpPr/>
              <p:nvPr/>
            </p:nvSpPr>
            <p:spPr>
              <a:xfrm>
                <a:off x="7607242" y="6606794"/>
                <a:ext cx="4584758" cy="266976"/>
              </a:xfrm>
              <a:custGeom>
                <a:avLst/>
                <a:gdLst>
                  <a:gd name="connsiteX0" fmla="*/ 2259195 w 4584758"/>
                  <a:gd name="connsiteY0" fmla="*/ 0 h 266976"/>
                  <a:gd name="connsiteX1" fmla="*/ 4325049 w 4584758"/>
                  <a:gd name="connsiteY1" fmla="*/ 208354 h 266976"/>
                  <a:gd name="connsiteX2" fmla="*/ 4584758 w 4584758"/>
                  <a:gd name="connsiteY2" fmla="*/ 266976 h 266976"/>
                  <a:gd name="connsiteX3" fmla="*/ 33737 w 4584758"/>
                  <a:gd name="connsiteY3" fmla="*/ 266976 h 266976"/>
                  <a:gd name="connsiteX4" fmla="*/ 0 w 4584758"/>
                  <a:gd name="connsiteY4" fmla="*/ 251995 h 266976"/>
                  <a:gd name="connsiteX5" fmla="*/ 193341 w 4584758"/>
                  <a:gd name="connsiteY5" fmla="*/ 208354 h 266976"/>
                  <a:gd name="connsiteX6" fmla="*/ 2259195 w 4584758"/>
                  <a:gd name="connsiteY6" fmla="*/ 0 h 26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84758" h="266976">
                    <a:moveTo>
                      <a:pt x="2259195" y="0"/>
                    </a:moveTo>
                    <a:cubicBezTo>
                      <a:pt x="2978591" y="0"/>
                      <a:pt x="3672447" y="72945"/>
                      <a:pt x="4325049" y="208354"/>
                    </a:cubicBezTo>
                    <a:lnTo>
                      <a:pt x="4584758" y="266976"/>
                    </a:lnTo>
                    <a:lnTo>
                      <a:pt x="33737" y="266976"/>
                    </a:lnTo>
                    <a:lnTo>
                      <a:pt x="0" y="251995"/>
                    </a:lnTo>
                    <a:lnTo>
                      <a:pt x="193341" y="208354"/>
                    </a:lnTo>
                    <a:cubicBezTo>
                      <a:pt x="845944" y="72945"/>
                      <a:pt x="1539800" y="0"/>
                      <a:pt x="225919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CBB82F-D143-4E49-A98C-B8A12FF00A6C}"/>
                  </a:ext>
                </a:extLst>
              </p:cNvPr>
              <p:cNvGrpSpPr/>
              <p:nvPr/>
            </p:nvGrpSpPr>
            <p:grpSpPr>
              <a:xfrm>
                <a:off x="9571873" y="5907512"/>
                <a:ext cx="746204" cy="966258"/>
                <a:chOff x="7677013" y="3118370"/>
                <a:chExt cx="1395918" cy="1807571"/>
              </a:xfrm>
            </p:grpSpPr>
            <p:sp>
              <p:nvSpPr>
                <p:cNvPr id="88" name="Shape 44">
                  <a:extLst>
                    <a:ext uri="{FF2B5EF4-FFF2-40B4-BE49-F238E27FC236}">
                      <a16:creationId xmlns:a16="http://schemas.microsoft.com/office/drawing/2014/main" id="{75D94162-7568-4E8A-B4F8-6CCA209007A0}"/>
                    </a:ext>
                  </a:extLst>
                </p:cNvPr>
                <p:cNvSpPr/>
                <p:nvPr/>
              </p:nvSpPr>
              <p:spPr>
                <a:xfrm>
                  <a:off x="7677013" y="3118370"/>
                  <a:ext cx="1395918" cy="13959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0"/>
                      </a:move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9" name="Shape 44">
                  <a:extLst>
                    <a:ext uri="{FF2B5EF4-FFF2-40B4-BE49-F238E27FC236}">
                      <a16:creationId xmlns:a16="http://schemas.microsoft.com/office/drawing/2014/main" id="{1BC97684-1752-438B-808F-72E75CCB7507}"/>
                    </a:ext>
                  </a:extLst>
                </p:cNvPr>
                <p:cNvSpPr/>
                <p:nvPr/>
              </p:nvSpPr>
              <p:spPr>
                <a:xfrm>
                  <a:off x="7751363" y="3304008"/>
                  <a:ext cx="1100406" cy="11004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0"/>
                      </a:move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90" name="Shape 47">
                  <a:extLst>
                    <a:ext uri="{FF2B5EF4-FFF2-40B4-BE49-F238E27FC236}">
                      <a16:creationId xmlns:a16="http://schemas.microsoft.com/office/drawing/2014/main" id="{F0214FA5-3697-4BEE-A16B-48404648F422}"/>
                    </a:ext>
                  </a:extLst>
                </p:cNvPr>
                <p:cNvSpPr/>
                <p:nvPr/>
              </p:nvSpPr>
              <p:spPr>
                <a:xfrm>
                  <a:off x="7886770" y="3501147"/>
                  <a:ext cx="829592" cy="14247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9" h="21409" extrusionOk="0">
                      <a:moveTo>
                        <a:pt x="0" y="7374"/>
                      </a:moveTo>
                      <a:lnTo>
                        <a:pt x="504" y="7155"/>
                      </a:lnTo>
                      <a:cubicBezTo>
                        <a:pt x="504" y="7155"/>
                        <a:pt x="7494" y="10518"/>
                        <a:pt x="9383" y="11578"/>
                      </a:cubicBezTo>
                      <a:cubicBezTo>
                        <a:pt x="9005" y="9238"/>
                        <a:pt x="8124" y="8434"/>
                        <a:pt x="8124" y="8434"/>
                      </a:cubicBezTo>
                      <a:cubicBezTo>
                        <a:pt x="4282" y="5511"/>
                        <a:pt x="2771" y="4195"/>
                        <a:pt x="2015" y="2258"/>
                      </a:cubicBezTo>
                      <a:cubicBezTo>
                        <a:pt x="1763" y="1819"/>
                        <a:pt x="2204" y="1746"/>
                        <a:pt x="2771" y="2550"/>
                      </a:cubicBezTo>
                      <a:cubicBezTo>
                        <a:pt x="3338" y="3354"/>
                        <a:pt x="6171" y="5401"/>
                        <a:pt x="8061" y="6899"/>
                      </a:cubicBezTo>
                      <a:cubicBezTo>
                        <a:pt x="7998" y="2843"/>
                        <a:pt x="10139" y="1161"/>
                        <a:pt x="10769" y="138"/>
                      </a:cubicBezTo>
                      <a:cubicBezTo>
                        <a:pt x="11209" y="-191"/>
                        <a:pt x="11146" y="101"/>
                        <a:pt x="10957" y="650"/>
                      </a:cubicBezTo>
                      <a:cubicBezTo>
                        <a:pt x="10769" y="1198"/>
                        <a:pt x="9383" y="2806"/>
                        <a:pt x="10076" y="6826"/>
                      </a:cubicBezTo>
                      <a:cubicBezTo>
                        <a:pt x="12028" y="9933"/>
                        <a:pt x="12406" y="10737"/>
                        <a:pt x="12406" y="10737"/>
                      </a:cubicBezTo>
                      <a:cubicBezTo>
                        <a:pt x="14736" y="8763"/>
                        <a:pt x="18199" y="8105"/>
                        <a:pt x="18766" y="4889"/>
                      </a:cubicBezTo>
                      <a:cubicBezTo>
                        <a:pt x="18829" y="4597"/>
                        <a:pt x="19711" y="6570"/>
                        <a:pt x="17255" y="9019"/>
                      </a:cubicBezTo>
                      <a:cubicBezTo>
                        <a:pt x="19774" y="8654"/>
                        <a:pt x="21285" y="8142"/>
                        <a:pt x="21474" y="8179"/>
                      </a:cubicBezTo>
                      <a:cubicBezTo>
                        <a:pt x="21600" y="8398"/>
                        <a:pt x="19207" y="9312"/>
                        <a:pt x="16310" y="10371"/>
                      </a:cubicBezTo>
                      <a:cubicBezTo>
                        <a:pt x="13917" y="11504"/>
                        <a:pt x="13602" y="12528"/>
                        <a:pt x="13791" y="13844"/>
                      </a:cubicBezTo>
                      <a:cubicBezTo>
                        <a:pt x="14547" y="16110"/>
                        <a:pt x="15177" y="19180"/>
                        <a:pt x="13287" y="21080"/>
                      </a:cubicBezTo>
                      <a:cubicBezTo>
                        <a:pt x="13287" y="21080"/>
                        <a:pt x="12658" y="21117"/>
                        <a:pt x="12217" y="21117"/>
                      </a:cubicBezTo>
                      <a:cubicBezTo>
                        <a:pt x="12154" y="20678"/>
                        <a:pt x="12217" y="20459"/>
                        <a:pt x="12217" y="20459"/>
                      </a:cubicBezTo>
                      <a:cubicBezTo>
                        <a:pt x="11083" y="21263"/>
                        <a:pt x="9887" y="21336"/>
                        <a:pt x="9383" y="21336"/>
                      </a:cubicBezTo>
                      <a:cubicBezTo>
                        <a:pt x="7494" y="21409"/>
                        <a:pt x="5731" y="21409"/>
                        <a:pt x="5731" y="21409"/>
                      </a:cubicBezTo>
                      <a:cubicBezTo>
                        <a:pt x="7494" y="20715"/>
                        <a:pt x="9761" y="19618"/>
                        <a:pt x="9887" y="17279"/>
                      </a:cubicBezTo>
                      <a:cubicBezTo>
                        <a:pt x="10139" y="14319"/>
                        <a:pt x="8438" y="12308"/>
                        <a:pt x="5290" y="11102"/>
                      </a:cubicBezTo>
                      <a:cubicBezTo>
                        <a:pt x="3275" y="10664"/>
                        <a:pt x="1637" y="10664"/>
                        <a:pt x="1448" y="10627"/>
                      </a:cubicBezTo>
                      <a:cubicBezTo>
                        <a:pt x="1134" y="10371"/>
                        <a:pt x="4345" y="10298"/>
                        <a:pt x="4345" y="10298"/>
                      </a:cubicBezTo>
                      <a:cubicBezTo>
                        <a:pt x="1448" y="8398"/>
                        <a:pt x="1008" y="8142"/>
                        <a:pt x="0" y="7374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632C6DB1-D916-4D57-9351-84687558106D}"/>
                  </a:ext>
                </a:extLst>
              </p:cNvPr>
              <p:cNvGrpSpPr/>
              <p:nvPr/>
            </p:nvGrpSpPr>
            <p:grpSpPr>
              <a:xfrm>
                <a:off x="10418857" y="6184438"/>
                <a:ext cx="418624" cy="617024"/>
                <a:chOff x="7751363" y="3304008"/>
                <a:chExt cx="1100406" cy="1621933"/>
              </a:xfrm>
            </p:grpSpPr>
            <p:sp>
              <p:nvSpPr>
                <p:cNvPr id="92" name="Shape 44">
                  <a:extLst>
                    <a:ext uri="{FF2B5EF4-FFF2-40B4-BE49-F238E27FC236}">
                      <a16:creationId xmlns:a16="http://schemas.microsoft.com/office/drawing/2014/main" id="{09FE2D6F-37A4-4178-BF4E-CCC9A63D6853}"/>
                    </a:ext>
                  </a:extLst>
                </p:cNvPr>
                <p:cNvSpPr/>
                <p:nvPr/>
              </p:nvSpPr>
              <p:spPr>
                <a:xfrm>
                  <a:off x="7751363" y="3304008"/>
                  <a:ext cx="1100406" cy="11004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0"/>
                      </a:move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93" name="Shape 47">
                  <a:extLst>
                    <a:ext uri="{FF2B5EF4-FFF2-40B4-BE49-F238E27FC236}">
                      <a16:creationId xmlns:a16="http://schemas.microsoft.com/office/drawing/2014/main" id="{C4D5767C-666B-4E9E-AB7D-0CA5834F7189}"/>
                    </a:ext>
                  </a:extLst>
                </p:cNvPr>
                <p:cNvSpPr/>
                <p:nvPr/>
              </p:nvSpPr>
              <p:spPr>
                <a:xfrm>
                  <a:off x="7886770" y="3501147"/>
                  <a:ext cx="829592" cy="14247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9" h="21409" extrusionOk="0">
                      <a:moveTo>
                        <a:pt x="0" y="7374"/>
                      </a:moveTo>
                      <a:lnTo>
                        <a:pt x="504" y="7155"/>
                      </a:lnTo>
                      <a:cubicBezTo>
                        <a:pt x="504" y="7155"/>
                        <a:pt x="7494" y="10518"/>
                        <a:pt x="9383" y="11578"/>
                      </a:cubicBezTo>
                      <a:cubicBezTo>
                        <a:pt x="9005" y="9238"/>
                        <a:pt x="8124" y="8434"/>
                        <a:pt x="8124" y="8434"/>
                      </a:cubicBezTo>
                      <a:cubicBezTo>
                        <a:pt x="4282" y="5511"/>
                        <a:pt x="2771" y="4195"/>
                        <a:pt x="2015" y="2258"/>
                      </a:cubicBezTo>
                      <a:cubicBezTo>
                        <a:pt x="1763" y="1819"/>
                        <a:pt x="2204" y="1746"/>
                        <a:pt x="2771" y="2550"/>
                      </a:cubicBezTo>
                      <a:cubicBezTo>
                        <a:pt x="3338" y="3354"/>
                        <a:pt x="6171" y="5401"/>
                        <a:pt x="8061" y="6899"/>
                      </a:cubicBezTo>
                      <a:cubicBezTo>
                        <a:pt x="7998" y="2843"/>
                        <a:pt x="10139" y="1161"/>
                        <a:pt x="10769" y="138"/>
                      </a:cubicBezTo>
                      <a:cubicBezTo>
                        <a:pt x="11209" y="-191"/>
                        <a:pt x="11146" y="101"/>
                        <a:pt x="10957" y="650"/>
                      </a:cubicBezTo>
                      <a:cubicBezTo>
                        <a:pt x="10769" y="1198"/>
                        <a:pt x="9383" y="2806"/>
                        <a:pt x="10076" y="6826"/>
                      </a:cubicBezTo>
                      <a:cubicBezTo>
                        <a:pt x="12028" y="9933"/>
                        <a:pt x="12406" y="10737"/>
                        <a:pt x="12406" y="10737"/>
                      </a:cubicBezTo>
                      <a:cubicBezTo>
                        <a:pt x="14736" y="8763"/>
                        <a:pt x="18199" y="8105"/>
                        <a:pt x="18766" y="4889"/>
                      </a:cubicBezTo>
                      <a:cubicBezTo>
                        <a:pt x="18829" y="4597"/>
                        <a:pt x="19711" y="6570"/>
                        <a:pt x="17255" y="9019"/>
                      </a:cubicBezTo>
                      <a:cubicBezTo>
                        <a:pt x="19774" y="8654"/>
                        <a:pt x="21285" y="8142"/>
                        <a:pt x="21474" y="8179"/>
                      </a:cubicBezTo>
                      <a:cubicBezTo>
                        <a:pt x="21600" y="8398"/>
                        <a:pt x="19207" y="9312"/>
                        <a:pt x="16310" y="10371"/>
                      </a:cubicBezTo>
                      <a:cubicBezTo>
                        <a:pt x="13917" y="11504"/>
                        <a:pt x="13602" y="12528"/>
                        <a:pt x="13791" y="13844"/>
                      </a:cubicBezTo>
                      <a:cubicBezTo>
                        <a:pt x="14547" y="16110"/>
                        <a:pt x="15177" y="19180"/>
                        <a:pt x="13287" y="21080"/>
                      </a:cubicBezTo>
                      <a:cubicBezTo>
                        <a:pt x="13287" y="21080"/>
                        <a:pt x="12658" y="21117"/>
                        <a:pt x="12217" y="21117"/>
                      </a:cubicBezTo>
                      <a:cubicBezTo>
                        <a:pt x="12154" y="20678"/>
                        <a:pt x="12217" y="20459"/>
                        <a:pt x="12217" y="20459"/>
                      </a:cubicBezTo>
                      <a:cubicBezTo>
                        <a:pt x="11083" y="21263"/>
                        <a:pt x="9887" y="21336"/>
                        <a:pt x="9383" y="21336"/>
                      </a:cubicBezTo>
                      <a:cubicBezTo>
                        <a:pt x="7494" y="21409"/>
                        <a:pt x="5731" y="21409"/>
                        <a:pt x="5731" y="21409"/>
                      </a:cubicBezTo>
                      <a:cubicBezTo>
                        <a:pt x="7494" y="20715"/>
                        <a:pt x="9761" y="19618"/>
                        <a:pt x="9887" y="17279"/>
                      </a:cubicBezTo>
                      <a:cubicBezTo>
                        <a:pt x="10139" y="14319"/>
                        <a:pt x="8438" y="12308"/>
                        <a:pt x="5290" y="11102"/>
                      </a:cubicBezTo>
                      <a:cubicBezTo>
                        <a:pt x="3275" y="10664"/>
                        <a:pt x="1637" y="10664"/>
                        <a:pt x="1448" y="10627"/>
                      </a:cubicBezTo>
                      <a:cubicBezTo>
                        <a:pt x="1134" y="10371"/>
                        <a:pt x="4345" y="10298"/>
                        <a:pt x="4345" y="10298"/>
                      </a:cubicBezTo>
                      <a:cubicBezTo>
                        <a:pt x="1448" y="8398"/>
                        <a:pt x="1008" y="8142"/>
                        <a:pt x="0" y="7374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B0E3D2EB-C0B4-49AD-A7DE-B11E7B0DB142}"/>
                  </a:ext>
                </a:extLst>
              </p:cNvPr>
              <p:cNvGrpSpPr/>
              <p:nvPr/>
            </p:nvGrpSpPr>
            <p:grpSpPr>
              <a:xfrm>
                <a:off x="7319269" y="6269502"/>
                <a:ext cx="319517" cy="470947"/>
                <a:chOff x="7751363" y="3304008"/>
                <a:chExt cx="1100406" cy="1621933"/>
              </a:xfrm>
            </p:grpSpPr>
            <p:sp>
              <p:nvSpPr>
                <p:cNvPr id="95" name="Shape 44">
                  <a:extLst>
                    <a:ext uri="{FF2B5EF4-FFF2-40B4-BE49-F238E27FC236}">
                      <a16:creationId xmlns:a16="http://schemas.microsoft.com/office/drawing/2014/main" id="{D83A33AC-A168-460C-8F5B-BC096B3F556D}"/>
                    </a:ext>
                  </a:extLst>
                </p:cNvPr>
                <p:cNvSpPr/>
                <p:nvPr/>
              </p:nvSpPr>
              <p:spPr>
                <a:xfrm>
                  <a:off x="7751363" y="3304008"/>
                  <a:ext cx="1100406" cy="11004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0"/>
                      </a:move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96" name="Shape 47">
                  <a:extLst>
                    <a:ext uri="{FF2B5EF4-FFF2-40B4-BE49-F238E27FC236}">
                      <a16:creationId xmlns:a16="http://schemas.microsoft.com/office/drawing/2014/main" id="{DA1A5B70-8F90-411A-947F-B81A774A8EA4}"/>
                    </a:ext>
                  </a:extLst>
                </p:cNvPr>
                <p:cNvSpPr/>
                <p:nvPr/>
              </p:nvSpPr>
              <p:spPr>
                <a:xfrm>
                  <a:off x="7886770" y="3501147"/>
                  <a:ext cx="829592" cy="14247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9" h="21409" extrusionOk="0">
                      <a:moveTo>
                        <a:pt x="0" y="7374"/>
                      </a:moveTo>
                      <a:lnTo>
                        <a:pt x="504" y="7155"/>
                      </a:lnTo>
                      <a:cubicBezTo>
                        <a:pt x="504" y="7155"/>
                        <a:pt x="7494" y="10518"/>
                        <a:pt x="9383" y="11578"/>
                      </a:cubicBezTo>
                      <a:cubicBezTo>
                        <a:pt x="9005" y="9238"/>
                        <a:pt x="8124" y="8434"/>
                        <a:pt x="8124" y="8434"/>
                      </a:cubicBezTo>
                      <a:cubicBezTo>
                        <a:pt x="4282" y="5511"/>
                        <a:pt x="2771" y="4195"/>
                        <a:pt x="2015" y="2258"/>
                      </a:cubicBezTo>
                      <a:cubicBezTo>
                        <a:pt x="1763" y="1819"/>
                        <a:pt x="2204" y="1746"/>
                        <a:pt x="2771" y="2550"/>
                      </a:cubicBezTo>
                      <a:cubicBezTo>
                        <a:pt x="3338" y="3354"/>
                        <a:pt x="6171" y="5401"/>
                        <a:pt x="8061" y="6899"/>
                      </a:cubicBezTo>
                      <a:cubicBezTo>
                        <a:pt x="7998" y="2843"/>
                        <a:pt x="10139" y="1161"/>
                        <a:pt x="10769" y="138"/>
                      </a:cubicBezTo>
                      <a:cubicBezTo>
                        <a:pt x="11209" y="-191"/>
                        <a:pt x="11146" y="101"/>
                        <a:pt x="10957" y="650"/>
                      </a:cubicBezTo>
                      <a:cubicBezTo>
                        <a:pt x="10769" y="1198"/>
                        <a:pt x="9383" y="2806"/>
                        <a:pt x="10076" y="6826"/>
                      </a:cubicBezTo>
                      <a:cubicBezTo>
                        <a:pt x="12028" y="9933"/>
                        <a:pt x="12406" y="10737"/>
                        <a:pt x="12406" y="10737"/>
                      </a:cubicBezTo>
                      <a:cubicBezTo>
                        <a:pt x="14736" y="8763"/>
                        <a:pt x="18199" y="8105"/>
                        <a:pt x="18766" y="4889"/>
                      </a:cubicBezTo>
                      <a:cubicBezTo>
                        <a:pt x="18829" y="4597"/>
                        <a:pt x="19711" y="6570"/>
                        <a:pt x="17255" y="9019"/>
                      </a:cubicBezTo>
                      <a:cubicBezTo>
                        <a:pt x="19774" y="8654"/>
                        <a:pt x="21285" y="8142"/>
                        <a:pt x="21474" y="8179"/>
                      </a:cubicBezTo>
                      <a:cubicBezTo>
                        <a:pt x="21600" y="8398"/>
                        <a:pt x="19207" y="9312"/>
                        <a:pt x="16310" y="10371"/>
                      </a:cubicBezTo>
                      <a:cubicBezTo>
                        <a:pt x="13917" y="11504"/>
                        <a:pt x="13602" y="12528"/>
                        <a:pt x="13791" y="13844"/>
                      </a:cubicBezTo>
                      <a:cubicBezTo>
                        <a:pt x="14547" y="16110"/>
                        <a:pt x="15177" y="19180"/>
                        <a:pt x="13287" y="21080"/>
                      </a:cubicBezTo>
                      <a:cubicBezTo>
                        <a:pt x="13287" y="21080"/>
                        <a:pt x="12658" y="21117"/>
                        <a:pt x="12217" y="21117"/>
                      </a:cubicBezTo>
                      <a:cubicBezTo>
                        <a:pt x="12154" y="20678"/>
                        <a:pt x="12217" y="20459"/>
                        <a:pt x="12217" y="20459"/>
                      </a:cubicBezTo>
                      <a:cubicBezTo>
                        <a:pt x="11083" y="21263"/>
                        <a:pt x="9887" y="21336"/>
                        <a:pt x="9383" y="21336"/>
                      </a:cubicBezTo>
                      <a:cubicBezTo>
                        <a:pt x="7494" y="21409"/>
                        <a:pt x="5731" y="21409"/>
                        <a:pt x="5731" y="21409"/>
                      </a:cubicBezTo>
                      <a:cubicBezTo>
                        <a:pt x="7494" y="20715"/>
                        <a:pt x="9761" y="19618"/>
                        <a:pt x="9887" y="17279"/>
                      </a:cubicBezTo>
                      <a:cubicBezTo>
                        <a:pt x="10139" y="14319"/>
                        <a:pt x="8438" y="12308"/>
                        <a:pt x="5290" y="11102"/>
                      </a:cubicBezTo>
                      <a:cubicBezTo>
                        <a:pt x="3275" y="10664"/>
                        <a:pt x="1637" y="10664"/>
                        <a:pt x="1448" y="10627"/>
                      </a:cubicBezTo>
                      <a:cubicBezTo>
                        <a:pt x="1134" y="10371"/>
                        <a:pt x="4345" y="10298"/>
                        <a:pt x="4345" y="10298"/>
                      </a:cubicBezTo>
                      <a:cubicBezTo>
                        <a:pt x="1448" y="8398"/>
                        <a:pt x="1008" y="8142"/>
                        <a:pt x="0" y="7374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CFC6F490-AEF2-4787-84D6-11E92E35F103}"/>
                  </a:ext>
                </a:extLst>
              </p:cNvPr>
              <p:cNvSpPr/>
              <p:nvPr/>
            </p:nvSpPr>
            <p:spPr>
              <a:xfrm>
                <a:off x="10944396" y="3555530"/>
                <a:ext cx="505267" cy="4770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rgbClr val="FEFEFE"/>
                    </a:solidFill>
                    <a:latin typeface="FontAwesome" pitchFamily="2" charset="0"/>
                  </a:rPr>
                  <a:t>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CBF71FD9-C828-4BAD-BABA-DF6F8031BF02}"/>
                  </a:ext>
                </a:extLst>
              </p:cNvPr>
              <p:cNvSpPr/>
              <p:nvPr/>
            </p:nvSpPr>
            <p:spPr>
              <a:xfrm>
                <a:off x="10053915" y="2836695"/>
                <a:ext cx="505267" cy="4770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rgbClr val="FEFEFE"/>
                    </a:solidFill>
                    <a:latin typeface="FontAwesome" pitchFamily="2" charset="0"/>
                  </a:rPr>
                  <a:t>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0270589-124A-4B17-9E6C-89C1594C150F}"/>
                  </a:ext>
                </a:extLst>
              </p:cNvPr>
              <p:cNvSpPr/>
              <p:nvPr/>
            </p:nvSpPr>
            <p:spPr>
              <a:xfrm>
                <a:off x="7613619" y="4841228"/>
                <a:ext cx="458779" cy="4770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rgbClr val="FEFEFE"/>
                    </a:solidFill>
                    <a:latin typeface="FontAwesome" pitchFamily="2" charset="0"/>
                  </a:rPr>
                  <a:t>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2EF2C101-F725-49B1-A8FA-B14B15486779}"/>
                  </a:ext>
                </a:extLst>
              </p:cNvPr>
              <p:cNvSpPr/>
              <p:nvPr/>
            </p:nvSpPr>
            <p:spPr>
              <a:xfrm>
                <a:off x="7858136" y="2422699"/>
                <a:ext cx="458780" cy="4770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rgbClr val="FEFEFE"/>
                    </a:solidFill>
                    <a:latin typeface="FontAwesome" pitchFamily="2" charset="0"/>
                  </a:rPr>
                  <a:t>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5CB6403-829D-4397-A9AB-6A61EC8D125F}"/>
                  </a:ext>
                </a:extLst>
              </p:cNvPr>
              <p:cNvSpPr/>
              <p:nvPr/>
            </p:nvSpPr>
            <p:spPr>
              <a:xfrm>
                <a:off x="7549266" y="3374816"/>
                <a:ext cx="458779" cy="4770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rgbClr val="FEFEFE"/>
                    </a:solidFill>
                    <a:latin typeface="FontAwesome" pitchFamily="2" charset="0"/>
                  </a:rPr>
                  <a:t>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5F76B2FE-B65D-40D0-84D4-822EFADFC157}"/>
                  </a:ext>
                </a:extLst>
              </p:cNvPr>
              <p:cNvSpPr/>
              <p:nvPr/>
            </p:nvSpPr>
            <p:spPr>
              <a:xfrm>
                <a:off x="9320624" y="2012748"/>
                <a:ext cx="482824" cy="4770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500" dirty="0">
                    <a:solidFill>
                      <a:srgbClr val="FEFEFE"/>
                    </a:solidFill>
                    <a:latin typeface="FontAwesome" charset="0"/>
                  </a:rPr>
                  <a:t></a:t>
                </a:r>
                <a:endParaRPr lang="en-US" sz="2500" dirty="0">
                  <a:solidFill>
                    <a:srgbClr val="FEFEFE"/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346827B-22EF-4F8B-A1AE-915B2C6F8A1B}"/>
                  </a:ext>
                </a:extLst>
              </p:cNvPr>
              <p:cNvSpPr txBox="1"/>
              <p:nvPr/>
            </p:nvSpPr>
            <p:spPr>
              <a:xfrm>
                <a:off x="10795199" y="4011367"/>
                <a:ext cx="787550" cy="369332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13%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85BD094-9011-4D2C-A5AA-A617D0A13571}"/>
                  </a:ext>
                </a:extLst>
              </p:cNvPr>
              <p:cNvSpPr txBox="1"/>
              <p:nvPr/>
            </p:nvSpPr>
            <p:spPr>
              <a:xfrm>
                <a:off x="10038272" y="3252004"/>
                <a:ext cx="604518" cy="323165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1500" b="1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6%</a:t>
                </a:r>
                <a:endParaRPr lang="en-US" sz="1500" b="1" dirty="0">
                  <a:solidFill>
                    <a:srgbClr val="FEFEFE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69E29137-B497-4CB2-B63B-13702F2B5D10}"/>
                  </a:ext>
                </a:extLst>
              </p:cNvPr>
              <p:cNvSpPr txBox="1"/>
              <p:nvPr/>
            </p:nvSpPr>
            <p:spPr>
              <a:xfrm>
                <a:off x="9249832" y="2402854"/>
                <a:ext cx="617378" cy="323165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1500" b="1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3K</a:t>
                </a:r>
                <a:endParaRPr lang="en-US" sz="1500" b="1" dirty="0">
                  <a:solidFill>
                    <a:srgbClr val="FEFEFE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11164182-ECB1-4BA1-83D1-9D7D1788C820}"/>
                  </a:ext>
                </a:extLst>
              </p:cNvPr>
              <p:cNvSpPr txBox="1"/>
              <p:nvPr/>
            </p:nvSpPr>
            <p:spPr>
              <a:xfrm>
                <a:off x="7794480" y="2846315"/>
                <a:ext cx="604518" cy="323165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10M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DF6E9357-C5A5-4640-97A3-1F383A2EFA1A}"/>
                  </a:ext>
                </a:extLst>
              </p:cNvPr>
              <p:cNvSpPr txBox="1"/>
              <p:nvPr/>
            </p:nvSpPr>
            <p:spPr>
              <a:xfrm>
                <a:off x="7363772" y="3858206"/>
                <a:ext cx="787550" cy="369332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18K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EAB68E90-12D5-4E79-BF77-1695063FC22A}"/>
                  </a:ext>
                </a:extLst>
              </p:cNvPr>
              <p:cNvSpPr txBox="1"/>
              <p:nvPr/>
            </p:nvSpPr>
            <p:spPr>
              <a:xfrm>
                <a:off x="7552914" y="5274348"/>
                <a:ext cx="617378" cy="323165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3K</a:t>
                </a:r>
              </a:p>
            </p:txBody>
          </p:sp>
        </p:grp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92C51E1A-CF01-41B3-9E43-BF0EB190C70B}"/>
                </a:ext>
              </a:extLst>
            </p:cNvPr>
            <p:cNvSpPr/>
            <p:nvPr/>
          </p:nvSpPr>
          <p:spPr bwMode="auto">
            <a:xfrm>
              <a:off x="680055" y="2000776"/>
              <a:ext cx="5050657" cy="445352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4A50F6A5-B6AC-46B1-AEE0-B4F72F074E0C}"/>
                </a:ext>
              </a:extLst>
            </p:cNvPr>
            <p:cNvGrpSpPr/>
            <p:nvPr/>
          </p:nvGrpSpPr>
          <p:grpSpPr>
            <a:xfrm>
              <a:off x="1005318" y="2730237"/>
              <a:ext cx="4400131" cy="2994602"/>
              <a:chOff x="7525168" y="2650903"/>
              <a:chExt cx="4400131" cy="2994602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6902E8D5-220F-4C7D-A9D2-7CEA8B3E4236}"/>
                  </a:ext>
                </a:extLst>
              </p:cNvPr>
              <p:cNvGrpSpPr/>
              <p:nvPr/>
            </p:nvGrpSpPr>
            <p:grpSpPr>
              <a:xfrm>
                <a:off x="7791868" y="2739448"/>
                <a:ext cx="1623642" cy="834350"/>
                <a:chOff x="6281021" y="2963620"/>
                <a:chExt cx="1623642" cy="834350"/>
              </a:xfrm>
            </p:grpSpPr>
            <p:sp>
              <p:nvSpPr>
                <p:cNvPr id="123" name="Rectangle 17">
                  <a:extLst>
                    <a:ext uri="{FF2B5EF4-FFF2-40B4-BE49-F238E27FC236}">
                      <a16:creationId xmlns:a16="http://schemas.microsoft.com/office/drawing/2014/main" id="{7B958EB9-50A0-46CD-AF3E-9B5B00D93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3280" y="3376176"/>
                  <a:ext cx="1339124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>
                      <a:solidFill>
                        <a:sysClr val="windowText" lastClr="000000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B8DE01C1-C08B-47CE-A25E-C7F0B5BB680A}"/>
                    </a:ext>
                  </a:extLst>
                </p:cNvPr>
                <p:cNvSpPr txBox="1"/>
                <p:nvPr/>
              </p:nvSpPr>
              <p:spPr>
                <a:xfrm>
                  <a:off x="6281021" y="2963620"/>
                  <a:ext cx="16236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ysClr val="windowText" lastClr="000000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E728E4B3-2980-43E4-804D-1164810F5506}"/>
                  </a:ext>
                </a:extLst>
              </p:cNvPr>
              <p:cNvGrpSpPr/>
              <p:nvPr/>
            </p:nvGrpSpPr>
            <p:grpSpPr>
              <a:xfrm>
                <a:off x="9917831" y="2739448"/>
                <a:ext cx="1623642" cy="834350"/>
                <a:chOff x="6281021" y="2963620"/>
                <a:chExt cx="1623642" cy="834350"/>
              </a:xfrm>
            </p:grpSpPr>
            <p:sp>
              <p:nvSpPr>
                <p:cNvPr id="121" name="Rectangle 17">
                  <a:extLst>
                    <a:ext uri="{FF2B5EF4-FFF2-40B4-BE49-F238E27FC236}">
                      <a16:creationId xmlns:a16="http://schemas.microsoft.com/office/drawing/2014/main" id="{213B9A97-5354-4568-B9E1-9CD38F7BC9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3280" y="3376176"/>
                  <a:ext cx="1339124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>
                      <a:solidFill>
                        <a:sysClr val="windowText" lastClr="000000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842DD37E-9460-4746-8518-DB6C551965E6}"/>
                    </a:ext>
                  </a:extLst>
                </p:cNvPr>
                <p:cNvSpPr txBox="1"/>
                <p:nvPr/>
              </p:nvSpPr>
              <p:spPr>
                <a:xfrm>
                  <a:off x="6281021" y="2963620"/>
                  <a:ext cx="16236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ysClr val="windowText" lastClr="000000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7E16F286-8BA5-4B93-A38D-325B88DE0B1C}"/>
                  </a:ext>
                </a:extLst>
              </p:cNvPr>
              <p:cNvGrpSpPr/>
              <p:nvPr/>
            </p:nvGrpSpPr>
            <p:grpSpPr>
              <a:xfrm>
                <a:off x="7791868" y="4714022"/>
                <a:ext cx="1623642" cy="834350"/>
                <a:chOff x="6281021" y="2963620"/>
                <a:chExt cx="1623642" cy="834350"/>
              </a:xfrm>
            </p:grpSpPr>
            <p:sp>
              <p:nvSpPr>
                <p:cNvPr id="119" name="Rectangle 17">
                  <a:extLst>
                    <a:ext uri="{FF2B5EF4-FFF2-40B4-BE49-F238E27FC236}">
                      <a16:creationId xmlns:a16="http://schemas.microsoft.com/office/drawing/2014/main" id="{A2215EF2-016C-4908-B254-1BC5F7628C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3280" y="3376176"/>
                  <a:ext cx="1339124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>
                      <a:solidFill>
                        <a:sysClr val="windowText" lastClr="000000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2EC3F2C0-A49E-4033-B8C0-ED2ED9655637}"/>
                    </a:ext>
                  </a:extLst>
                </p:cNvPr>
                <p:cNvSpPr txBox="1"/>
                <p:nvPr/>
              </p:nvSpPr>
              <p:spPr>
                <a:xfrm>
                  <a:off x="6281021" y="2963620"/>
                  <a:ext cx="16236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ysClr val="windowText" lastClr="000000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C690DDE9-87A0-4E3E-8667-92A30812BB3E}"/>
                  </a:ext>
                </a:extLst>
              </p:cNvPr>
              <p:cNvGrpSpPr/>
              <p:nvPr/>
            </p:nvGrpSpPr>
            <p:grpSpPr>
              <a:xfrm>
                <a:off x="9917831" y="4714022"/>
                <a:ext cx="1623642" cy="834350"/>
                <a:chOff x="6281021" y="2963620"/>
                <a:chExt cx="1623642" cy="834350"/>
              </a:xfrm>
            </p:grpSpPr>
            <p:sp>
              <p:nvSpPr>
                <p:cNvPr id="117" name="Rectangle 17">
                  <a:extLst>
                    <a:ext uri="{FF2B5EF4-FFF2-40B4-BE49-F238E27FC236}">
                      <a16:creationId xmlns:a16="http://schemas.microsoft.com/office/drawing/2014/main" id="{2A1E01C0-8236-47D3-AD20-502E02C4A0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3280" y="3376176"/>
                  <a:ext cx="1339124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dirty="0">
                      <a:solidFill>
                        <a:sysClr val="windowText" lastClr="000000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45619241-F4B3-425A-9168-5B372268D3EF}"/>
                    </a:ext>
                  </a:extLst>
                </p:cNvPr>
                <p:cNvSpPr txBox="1"/>
                <p:nvPr/>
              </p:nvSpPr>
              <p:spPr>
                <a:xfrm>
                  <a:off x="6281021" y="2963620"/>
                  <a:ext cx="16236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ysClr val="windowText" lastClr="000000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FA8FA091-9959-4A77-B9F8-02C83F0CC6AC}"/>
                  </a:ext>
                </a:extLst>
              </p:cNvPr>
              <p:cNvCxnSpPr/>
              <p:nvPr/>
            </p:nvCxnSpPr>
            <p:spPr>
              <a:xfrm>
                <a:off x="9725233" y="2650903"/>
                <a:ext cx="0" cy="299460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C20336D8-29E1-453C-B619-9695DDB55258}"/>
                  </a:ext>
                </a:extLst>
              </p:cNvPr>
              <p:cNvCxnSpPr/>
              <p:nvPr/>
            </p:nvCxnSpPr>
            <p:spPr>
              <a:xfrm>
                <a:off x="7525168" y="4148204"/>
                <a:ext cx="4400131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CAD2AC-8CEA-46A8-89AF-44D8C29803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Information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117E64E-E9E4-4961-9A98-FA4E1CE285F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76E059-7BAE-4C38-A212-2E39C5204AAF}"/>
              </a:ext>
            </a:extLst>
          </p:cNvPr>
          <p:cNvGrpSpPr/>
          <p:nvPr/>
        </p:nvGrpSpPr>
        <p:grpSpPr>
          <a:xfrm>
            <a:off x="6544021" y="1901808"/>
            <a:ext cx="4397696" cy="4441456"/>
            <a:chOff x="6921972" y="2092709"/>
            <a:chExt cx="4397696" cy="4441456"/>
          </a:xfrm>
        </p:grpSpPr>
        <p:sp>
          <p:nvSpPr>
            <p:cNvPr id="14" name="Shape 6">
              <a:extLst>
                <a:ext uri="{FF2B5EF4-FFF2-40B4-BE49-F238E27FC236}">
                  <a16:creationId xmlns:a16="http://schemas.microsoft.com/office/drawing/2014/main" id="{8646B062-466A-415D-ADA7-7714D97843A1}"/>
                </a:ext>
              </a:extLst>
            </p:cNvPr>
            <p:cNvSpPr/>
            <p:nvPr/>
          </p:nvSpPr>
          <p:spPr>
            <a:xfrm>
              <a:off x="6921972" y="2136464"/>
              <a:ext cx="4397696" cy="4397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7915" y="0"/>
                    <a:pt x="5203" y="1123"/>
                    <a:pt x="3163" y="3163"/>
                  </a:cubicBezTo>
                  <a:cubicBezTo>
                    <a:pt x="1123" y="5203"/>
                    <a:pt x="0" y="7915"/>
                    <a:pt x="0" y="10800"/>
                  </a:cubicBezTo>
                  <a:cubicBezTo>
                    <a:pt x="0" y="13685"/>
                    <a:pt x="1123" y="16397"/>
                    <a:pt x="3163" y="18437"/>
                  </a:cubicBezTo>
                  <a:cubicBezTo>
                    <a:pt x="5203" y="20477"/>
                    <a:pt x="7915" y="21600"/>
                    <a:pt x="10800" y="21600"/>
                  </a:cubicBezTo>
                  <a:cubicBezTo>
                    <a:pt x="13685" y="21600"/>
                    <a:pt x="16397" y="20477"/>
                    <a:pt x="18437" y="18437"/>
                  </a:cubicBezTo>
                  <a:cubicBezTo>
                    <a:pt x="20477" y="16397"/>
                    <a:pt x="21600" y="13685"/>
                    <a:pt x="21600" y="10800"/>
                  </a:cubicBezTo>
                  <a:cubicBezTo>
                    <a:pt x="21600" y="7915"/>
                    <a:pt x="20477" y="5203"/>
                    <a:pt x="18437" y="3163"/>
                  </a:cubicBezTo>
                  <a:cubicBezTo>
                    <a:pt x="16397" y="1123"/>
                    <a:pt x="13685" y="0"/>
                    <a:pt x="10800" y="0"/>
                  </a:cubicBezTo>
                  <a:close/>
                </a:path>
              </a:pathLst>
            </a:custGeom>
            <a:solidFill>
              <a:schemeClr val="tx1">
                <a:alpha val="3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ABDC65EB-9E96-437B-8DF0-2D2193AB9E41}"/>
                </a:ext>
              </a:extLst>
            </p:cNvPr>
            <p:cNvSpPr/>
            <p:nvPr/>
          </p:nvSpPr>
          <p:spPr>
            <a:xfrm rot="19800000">
              <a:off x="7191839" y="2092709"/>
              <a:ext cx="4029225" cy="4390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1" y="13859"/>
                  </a:moveTo>
                  <a:cubicBezTo>
                    <a:pt x="21103" y="13874"/>
                    <a:pt x="21160" y="13946"/>
                    <a:pt x="21131" y="13946"/>
                  </a:cubicBezTo>
                  <a:cubicBezTo>
                    <a:pt x="21117" y="13946"/>
                    <a:pt x="21071" y="13888"/>
                    <a:pt x="21067" y="13867"/>
                  </a:cubicBezTo>
                  <a:lnTo>
                    <a:pt x="21064" y="13867"/>
                  </a:lnTo>
                  <a:cubicBezTo>
                    <a:pt x="21064" y="13867"/>
                    <a:pt x="21081" y="13859"/>
                    <a:pt x="21081" y="13859"/>
                  </a:cubicBezTo>
                  <a:close/>
                  <a:moveTo>
                    <a:pt x="21192" y="14081"/>
                  </a:moveTo>
                  <a:lnTo>
                    <a:pt x="21220" y="14081"/>
                  </a:lnTo>
                  <a:lnTo>
                    <a:pt x="21220" y="14099"/>
                  </a:lnTo>
                  <a:cubicBezTo>
                    <a:pt x="21242" y="14126"/>
                    <a:pt x="21259" y="14147"/>
                    <a:pt x="21256" y="14184"/>
                  </a:cubicBezTo>
                  <a:cubicBezTo>
                    <a:pt x="21238" y="14180"/>
                    <a:pt x="21192" y="14122"/>
                    <a:pt x="21192" y="14096"/>
                  </a:cubicBezTo>
                  <a:cubicBezTo>
                    <a:pt x="21192" y="14096"/>
                    <a:pt x="21192" y="14081"/>
                    <a:pt x="21192" y="14081"/>
                  </a:cubicBezTo>
                  <a:close/>
                  <a:moveTo>
                    <a:pt x="19333" y="13367"/>
                  </a:moveTo>
                  <a:cubicBezTo>
                    <a:pt x="19283" y="13367"/>
                    <a:pt x="19244" y="13316"/>
                    <a:pt x="19244" y="13265"/>
                  </a:cubicBezTo>
                  <a:cubicBezTo>
                    <a:pt x="19244" y="13160"/>
                    <a:pt x="19294" y="13079"/>
                    <a:pt x="19294" y="12970"/>
                  </a:cubicBezTo>
                  <a:cubicBezTo>
                    <a:pt x="19344" y="13057"/>
                    <a:pt x="19447" y="13101"/>
                    <a:pt x="19447" y="13218"/>
                  </a:cubicBezTo>
                  <a:cubicBezTo>
                    <a:pt x="19447" y="13284"/>
                    <a:pt x="19400" y="13367"/>
                    <a:pt x="19333" y="13367"/>
                  </a:cubicBezTo>
                  <a:close/>
                  <a:moveTo>
                    <a:pt x="16612" y="12726"/>
                  </a:moveTo>
                  <a:cubicBezTo>
                    <a:pt x="16602" y="12726"/>
                    <a:pt x="16577" y="12718"/>
                    <a:pt x="16573" y="12700"/>
                  </a:cubicBezTo>
                  <a:cubicBezTo>
                    <a:pt x="16605" y="12689"/>
                    <a:pt x="16630" y="12682"/>
                    <a:pt x="16676" y="12682"/>
                  </a:cubicBezTo>
                  <a:cubicBezTo>
                    <a:pt x="16669" y="12697"/>
                    <a:pt x="16640" y="12726"/>
                    <a:pt x="16612" y="12726"/>
                  </a:cubicBezTo>
                  <a:close/>
                  <a:moveTo>
                    <a:pt x="16274" y="15682"/>
                  </a:moveTo>
                  <a:cubicBezTo>
                    <a:pt x="16256" y="15674"/>
                    <a:pt x="16220" y="15663"/>
                    <a:pt x="16213" y="15663"/>
                  </a:cubicBezTo>
                  <a:cubicBezTo>
                    <a:pt x="16213" y="15929"/>
                    <a:pt x="16132" y="16112"/>
                    <a:pt x="16053" y="16319"/>
                  </a:cubicBezTo>
                  <a:cubicBezTo>
                    <a:pt x="15989" y="16484"/>
                    <a:pt x="15957" y="16727"/>
                    <a:pt x="15740" y="16727"/>
                  </a:cubicBezTo>
                  <a:cubicBezTo>
                    <a:pt x="15651" y="16727"/>
                    <a:pt x="15573" y="16622"/>
                    <a:pt x="15573" y="16527"/>
                  </a:cubicBezTo>
                  <a:cubicBezTo>
                    <a:pt x="15573" y="16480"/>
                    <a:pt x="15583" y="16462"/>
                    <a:pt x="15580" y="16436"/>
                  </a:cubicBezTo>
                  <a:cubicBezTo>
                    <a:pt x="15537" y="16403"/>
                    <a:pt x="15537" y="16345"/>
                    <a:pt x="15537" y="16290"/>
                  </a:cubicBezTo>
                  <a:cubicBezTo>
                    <a:pt x="15537" y="16276"/>
                    <a:pt x="15601" y="16217"/>
                    <a:pt x="15608" y="16217"/>
                  </a:cubicBezTo>
                  <a:cubicBezTo>
                    <a:pt x="15608" y="16217"/>
                    <a:pt x="15679" y="16060"/>
                    <a:pt x="15679" y="16053"/>
                  </a:cubicBezTo>
                  <a:cubicBezTo>
                    <a:pt x="15679" y="16013"/>
                    <a:pt x="15626" y="15922"/>
                    <a:pt x="15626" y="15864"/>
                  </a:cubicBezTo>
                  <a:cubicBezTo>
                    <a:pt x="15626" y="15685"/>
                    <a:pt x="15754" y="15696"/>
                    <a:pt x="15857" y="15634"/>
                  </a:cubicBezTo>
                  <a:cubicBezTo>
                    <a:pt x="15939" y="15587"/>
                    <a:pt x="16049" y="15448"/>
                    <a:pt x="16107" y="15390"/>
                  </a:cubicBezTo>
                  <a:cubicBezTo>
                    <a:pt x="16125" y="15372"/>
                    <a:pt x="16113" y="15310"/>
                    <a:pt x="16128" y="15281"/>
                  </a:cubicBezTo>
                  <a:cubicBezTo>
                    <a:pt x="16249" y="15295"/>
                    <a:pt x="16238" y="15532"/>
                    <a:pt x="16274" y="15627"/>
                  </a:cubicBezTo>
                  <a:cubicBezTo>
                    <a:pt x="16274" y="15627"/>
                    <a:pt x="16274" y="15682"/>
                    <a:pt x="16274" y="15682"/>
                  </a:cubicBezTo>
                  <a:close/>
                  <a:moveTo>
                    <a:pt x="9059" y="6184"/>
                  </a:moveTo>
                  <a:cubicBezTo>
                    <a:pt x="9009" y="6169"/>
                    <a:pt x="8981" y="6118"/>
                    <a:pt x="8903" y="6118"/>
                  </a:cubicBezTo>
                  <a:cubicBezTo>
                    <a:pt x="8913" y="6111"/>
                    <a:pt x="8924" y="6100"/>
                    <a:pt x="8934" y="6100"/>
                  </a:cubicBezTo>
                  <a:cubicBezTo>
                    <a:pt x="8934" y="6053"/>
                    <a:pt x="8945" y="6031"/>
                    <a:pt x="8952" y="5991"/>
                  </a:cubicBezTo>
                  <a:cubicBezTo>
                    <a:pt x="8896" y="5976"/>
                    <a:pt x="8835" y="6013"/>
                    <a:pt x="8799" y="5976"/>
                  </a:cubicBezTo>
                  <a:cubicBezTo>
                    <a:pt x="8853" y="5976"/>
                    <a:pt x="8945" y="5958"/>
                    <a:pt x="8984" y="5943"/>
                  </a:cubicBezTo>
                  <a:cubicBezTo>
                    <a:pt x="8974" y="5936"/>
                    <a:pt x="8970" y="5925"/>
                    <a:pt x="8970" y="5914"/>
                  </a:cubicBezTo>
                  <a:cubicBezTo>
                    <a:pt x="8927" y="5914"/>
                    <a:pt x="8796" y="5874"/>
                    <a:pt x="8789" y="5834"/>
                  </a:cubicBezTo>
                  <a:cubicBezTo>
                    <a:pt x="8820" y="5823"/>
                    <a:pt x="8838" y="5830"/>
                    <a:pt x="8860" y="5841"/>
                  </a:cubicBezTo>
                  <a:lnTo>
                    <a:pt x="8860" y="5812"/>
                  </a:lnTo>
                  <a:cubicBezTo>
                    <a:pt x="8888" y="5812"/>
                    <a:pt x="8896" y="5772"/>
                    <a:pt x="8924" y="5772"/>
                  </a:cubicBezTo>
                  <a:lnTo>
                    <a:pt x="8952" y="5772"/>
                  </a:lnTo>
                  <a:cubicBezTo>
                    <a:pt x="8956" y="5794"/>
                    <a:pt x="8970" y="5805"/>
                    <a:pt x="8974" y="5827"/>
                  </a:cubicBezTo>
                  <a:cubicBezTo>
                    <a:pt x="8970" y="5852"/>
                    <a:pt x="9002" y="5900"/>
                    <a:pt x="9027" y="5900"/>
                  </a:cubicBezTo>
                  <a:cubicBezTo>
                    <a:pt x="9052" y="5900"/>
                    <a:pt x="9073" y="5882"/>
                    <a:pt x="9091" y="5878"/>
                  </a:cubicBezTo>
                  <a:cubicBezTo>
                    <a:pt x="9084" y="5852"/>
                    <a:pt x="9081" y="5845"/>
                    <a:pt x="9091" y="5830"/>
                  </a:cubicBezTo>
                  <a:cubicBezTo>
                    <a:pt x="9105" y="5845"/>
                    <a:pt x="9116" y="5863"/>
                    <a:pt x="9138" y="5863"/>
                  </a:cubicBezTo>
                  <a:lnTo>
                    <a:pt x="9223" y="5841"/>
                  </a:lnTo>
                  <a:cubicBezTo>
                    <a:pt x="9251" y="5848"/>
                    <a:pt x="9259" y="5860"/>
                    <a:pt x="9273" y="5867"/>
                  </a:cubicBezTo>
                  <a:cubicBezTo>
                    <a:pt x="9269" y="5856"/>
                    <a:pt x="9273" y="5841"/>
                    <a:pt x="9273" y="5830"/>
                  </a:cubicBezTo>
                  <a:cubicBezTo>
                    <a:pt x="9326" y="5830"/>
                    <a:pt x="9355" y="5841"/>
                    <a:pt x="9387" y="5841"/>
                  </a:cubicBezTo>
                  <a:cubicBezTo>
                    <a:pt x="9433" y="5841"/>
                    <a:pt x="9476" y="5798"/>
                    <a:pt x="9508" y="5830"/>
                  </a:cubicBezTo>
                  <a:cubicBezTo>
                    <a:pt x="9508" y="5801"/>
                    <a:pt x="9515" y="5790"/>
                    <a:pt x="9522" y="5776"/>
                  </a:cubicBezTo>
                  <a:cubicBezTo>
                    <a:pt x="9547" y="5783"/>
                    <a:pt x="9547" y="5787"/>
                    <a:pt x="9561" y="5776"/>
                  </a:cubicBezTo>
                  <a:cubicBezTo>
                    <a:pt x="9561" y="5819"/>
                    <a:pt x="9590" y="5823"/>
                    <a:pt x="9626" y="5823"/>
                  </a:cubicBezTo>
                  <a:cubicBezTo>
                    <a:pt x="9657" y="5823"/>
                    <a:pt x="9679" y="5805"/>
                    <a:pt x="9711" y="5805"/>
                  </a:cubicBezTo>
                  <a:cubicBezTo>
                    <a:pt x="9700" y="5812"/>
                    <a:pt x="9689" y="5827"/>
                    <a:pt x="9689" y="5838"/>
                  </a:cubicBezTo>
                  <a:cubicBezTo>
                    <a:pt x="9689" y="5943"/>
                    <a:pt x="9821" y="5918"/>
                    <a:pt x="9821" y="6020"/>
                  </a:cubicBezTo>
                  <a:lnTo>
                    <a:pt x="9814" y="6027"/>
                  </a:lnTo>
                  <a:cubicBezTo>
                    <a:pt x="9786" y="6078"/>
                    <a:pt x="9700" y="6144"/>
                    <a:pt x="9654" y="6158"/>
                  </a:cubicBezTo>
                  <a:cubicBezTo>
                    <a:pt x="9568" y="6188"/>
                    <a:pt x="9501" y="6250"/>
                    <a:pt x="9380" y="6250"/>
                  </a:cubicBezTo>
                  <a:cubicBezTo>
                    <a:pt x="9248" y="6250"/>
                    <a:pt x="9155" y="6217"/>
                    <a:pt x="9059" y="6184"/>
                  </a:cubicBezTo>
                  <a:close/>
                  <a:moveTo>
                    <a:pt x="9437" y="4110"/>
                  </a:moveTo>
                  <a:cubicBezTo>
                    <a:pt x="9419" y="4121"/>
                    <a:pt x="9358" y="4165"/>
                    <a:pt x="9323" y="4165"/>
                  </a:cubicBezTo>
                  <a:cubicBezTo>
                    <a:pt x="9298" y="4165"/>
                    <a:pt x="9276" y="4129"/>
                    <a:pt x="9276" y="4110"/>
                  </a:cubicBezTo>
                  <a:cubicBezTo>
                    <a:pt x="9276" y="4089"/>
                    <a:pt x="9301" y="4074"/>
                    <a:pt x="9312" y="4063"/>
                  </a:cubicBezTo>
                  <a:lnTo>
                    <a:pt x="9376" y="4063"/>
                  </a:lnTo>
                  <a:lnTo>
                    <a:pt x="9376" y="4110"/>
                  </a:lnTo>
                  <a:cubicBezTo>
                    <a:pt x="9376" y="4110"/>
                    <a:pt x="9437" y="4110"/>
                    <a:pt x="9437" y="4110"/>
                  </a:cubicBezTo>
                  <a:close/>
                  <a:moveTo>
                    <a:pt x="8539" y="5368"/>
                  </a:moveTo>
                  <a:cubicBezTo>
                    <a:pt x="8411" y="5411"/>
                    <a:pt x="8308" y="5400"/>
                    <a:pt x="8172" y="5459"/>
                  </a:cubicBezTo>
                  <a:lnTo>
                    <a:pt x="8005" y="5459"/>
                  </a:lnTo>
                  <a:cubicBezTo>
                    <a:pt x="7969" y="5481"/>
                    <a:pt x="7934" y="5491"/>
                    <a:pt x="7934" y="5520"/>
                  </a:cubicBezTo>
                  <a:lnTo>
                    <a:pt x="7845" y="5586"/>
                  </a:lnTo>
                  <a:cubicBezTo>
                    <a:pt x="7777" y="5641"/>
                    <a:pt x="7773" y="5714"/>
                    <a:pt x="7720" y="5768"/>
                  </a:cubicBezTo>
                  <a:cubicBezTo>
                    <a:pt x="7649" y="5841"/>
                    <a:pt x="7528" y="5823"/>
                    <a:pt x="7453" y="5878"/>
                  </a:cubicBezTo>
                  <a:lnTo>
                    <a:pt x="7400" y="5878"/>
                  </a:lnTo>
                  <a:lnTo>
                    <a:pt x="7400" y="5805"/>
                  </a:lnTo>
                  <a:cubicBezTo>
                    <a:pt x="7346" y="5827"/>
                    <a:pt x="7360" y="5863"/>
                    <a:pt x="7328" y="5896"/>
                  </a:cubicBezTo>
                  <a:cubicBezTo>
                    <a:pt x="7254" y="5973"/>
                    <a:pt x="7061" y="5940"/>
                    <a:pt x="7061" y="6060"/>
                  </a:cubicBezTo>
                  <a:cubicBezTo>
                    <a:pt x="7061" y="6071"/>
                    <a:pt x="7068" y="6086"/>
                    <a:pt x="7068" y="6096"/>
                  </a:cubicBezTo>
                  <a:cubicBezTo>
                    <a:pt x="7058" y="6111"/>
                    <a:pt x="7044" y="6122"/>
                    <a:pt x="7044" y="6140"/>
                  </a:cubicBezTo>
                  <a:cubicBezTo>
                    <a:pt x="7044" y="6165"/>
                    <a:pt x="7086" y="6184"/>
                    <a:pt x="7086" y="6224"/>
                  </a:cubicBezTo>
                  <a:cubicBezTo>
                    <a:pt x="7086" y="6348"/>
                    <a:pt x="6919" y="6308"/>
                    <a:pt x="6919" y="6414"/>
                  </a:cubicBezTo>
                  <a:cubicBezTo>
                    <a:pt x="6919" y="6479"/>
                    <a:pt x="6912" y="6574"/>
                    <a:pt x="6919" y="6614"/>
                  </a:cubicBezTo>
                  <a:cubicBezTo>
                    <a:pt x="6837" y="6654"/>
                    <a:pt x="6880" y="6844"/>
                    <a:pt x="6784" y="6844"/>
                  </a:cubicBezTo>
                  <a:cubicBezTo>
                    <a:pt x="6759" y="6844"/>
                    <a:pt x="6748" y="6829"/>
                    <a:pt x="6741" y="6807"/>
                  </a:cubicBezTo>
                  <a:cubicBezTo>
                    <a:pt x="6698" y="6811"/>
                    <a:pt x="6691" y="6833"/>
                    <a:pt x="6670" y="6833"/>
                  </a:cubicBezTo>
                  <a:cubicBezTo>
                    <a:pt x="6581" y="6833"/>
                    <a:pt x="6588" y="6668"/>
                    <a:pt x="6499" y="6668"/>
                  </a:cubicBezTo>
                  <a:cubicBezTo>
                    <a:pt x="6449" y="6668"/>
                    <a:pt x="6392" y="6712"/>
                    <a:pt x="6349" y="6716"/>
                  </a:cubicBezTo>
                  <a:cubicBezTo>
                    <a:pt x="6324" y="6632"/>
                    <a:pt x="6289" y="6658"/>
                    <a:pt x="6231" y="6614"/>
                  </a:cubicBezTo>
                  <a:cubicBezTo>
                    <a:pt x="6210" y="6599"/>
                    <a:pt x="6217" y="6548"/>
                    <a:pt x="6207" y="6541"/>
                  </a:cubicBezTo>
                  <a:cubicBezTo>
                    <a:pt x="6136" y="6483"/>
                    <a:pt x="6000" y="6319"/>
                    <a:pt x="6000" y="6213"/>
                  </a:cubicBezTo>
                  <a:cubicBezTo>
                    <a:pt x="6000" y="6165"/>
                    <a:pt x="6029" y="6169"/>
                    <a:pt x="6054" y="6144"/>
                  </a:cubicBezTo>
                  <a:cubicBezTo>
                    <a:pt x="6000" y="6075"/>
                    <a:pt x="5982" y="6165"/>
                    <a:pt x="5922" y="6133"/>
                  </a:cubicBezTo>
                  <a:cubicBezTo>
                    <a:pt x="5908" y="6118"/>
                    <a:pt x="5897" y="6049"/>
                    <a:pt x="5886" y="6013"/>
                  </a:cubicBezTo>
                  <a:cubicBezTo>
                    <a:pt x="5865" y="5943"/>
                    <a:pt x="5769" y="5903"/>
                    <a:pt x="5769" y="5805"/>
                  </a:cubicBezTo>
                  <a:cubicBezTo>
                    <a:pt x="5769" y="5768"/>
                    <a:pt x="5794" y="5750"/>
                    <a:pt x="5804" y="5714"/>
                  </a:cubicBezTo>
                  <a:cubicBezTo>
                    <a:pt x="5779" y="5699"/>
                    <a:pt x="5755" y="5695"/>
                    <a:pt x="5733" y="5714"/>
                  </a:cubicBezTo>
                  <a:lnTo>
                    <a:pt x="5733" y="5630"/>
                  </a:lnTo>
                  <a:cubicBezTo>
                    <a:pt x="5783" y="5561"/>
                    <a:pt x="5804" y="5488"/>
                    <a:pt x="5876" y="5430"/>
                  </a:cubicBezTo>
                  <a:lnTo>
                    <a:pt x="5876" y="5422"/>
                  </a:lnTo>
                  <a:cubicBezTo>
                    <a:pt x="5925" y="5397"/>
                    <a:pt x="5925" y="5393"/>
                    <a:pt x="5975" y="5415"/>
                  </a:cubicBezTo>
                  <a:cubicBezTo>
                    <a:pt x="5997" y="5305"/>
                    <a:pt x="6050" y="5269"/>
                    <a:pt x="6082" y="5167"/>
                  </a:cubicBezTo>
                  <a:cubicBezTo>
                    <a:pt x="5972" y="5131"/>
                    <a:pt x="5712" y="5113"/>
                    <a:pt x="5697" y="5010"/>
                  </a:cubicBezTo>
                  <a:cubicBezTo>
                    <a:pt x="5733" y="4996"/>
                    <a:pt x="5730" y="5010"/>
                    <a:pt x="5762" y="5010"/>
                  </a:cubicBezTo>
                  <a:cubicBezTo>
                    <a:pt x="5836" y="5010"/>
                    <a:pt x="5890" y="5065"/>
                    <a:pt x="5975" y="5065"/>
                  </a:cubicBezTo>
                  <a:cubicBezTo>
                    <a:pt x="6011" y="5065"/>
                    <a:pt x="6007" y="5033"/>
                    <a:pt x="6011" y="5010"/>
                  </a:cubicBezTo>
                  <a:cubicBezTo>
                    <a:pt x="5900" y="4974"/>
                    <a:pt x="5869" y="4803"/>
                    <a:pt x="5751" y="4803"/>
                  </a:cubicBezTo>
                  <a:cubicBezTo>
                    <a:pt x="5719" y="4803"/>
                    <a:pt x="5708" y="4865"/>
                    <a:pt x="5662" y="4865"/>
                  </a:cubicBezTo>
                  <a:cubicBezTo>
                    <a:pt x="5598" y="4865"/>
                    <a:pt x="5566" y="4857"/>
                    <a:pt x="5566" y="4803"/>
                  </a:cubicBezTo>
                  <a:cubicBezTo>
                    <a:pt x="5566" y="4722"/>
                    <a:pt x="5644" y="4730"/>
                    <a:pt x="5644" y="4646"/>
                  </a:cubicBezTo>
                  <a:cubicBezTo>
                    <a:pt x="5644" y="4591"/>
                    <a:pt x="5587" y="4588"/>
                    <a:pt x="5555" y="4584"/>
                  </a:cubicBezTo>
                  <a:lnTo>
                    <a:pt x="5555" y="4529"/>
                  </a:lnTo>
                  <a:cubicBezTo>
                    <a:pt x="5455" y="4216"/>
                    <a:pt x="5206" y="3899"/>
                    <a:pt x="4807" y="3899"/>
                  </a:cubicBezTo>
                  <a:lnTo>
                    <a:pt x="4700" y="3899"/>
                  </a:lnTo>
                  <a:cubicBezTo>
                    <a:pt x="4654" y="3899"/>
                    <a:pt x="4633" y="3946"/>
                    <a:pt x="4586" y="3946"/>
                  </a:cubicBezTo>
                  <a:cubicBezTo>
                    <a:pt x="4554" y="3946"/>
                    <a:pt x="4522" y="3917"/>
                    <a:pt x="4480" y="3917"/>
                  </a:cubicBezTo>
                  <a:cubicBezTo>
                    <a:pt x="4440" y="3917"/>
                    <a:pt x="4426" y="3924"/>
                    <a:pt x="4408" y="3931"/>
                  </a:cubicBezTo>
                  <a:cubicBezTo>
                    <a:pt x="4419" y="3943"/>
                    <a:pt x="4433" y="3957"/>
                    <a:pt x="4444" y="3961"/>
                  </a:cubicBezTo>
                  <a:cubicBezTo>
                    <a:pt x="4423" y="3983"/>
                    <a:pt x="4426" y="3972"/>
                    <a:pt x="4398" y="3972"/>
                  </a:cubicBezTo>
                  <a:cubicBezTo>
                    <a:pt x="4323" y="3972"/>
                    <a:pt x="4209" y="3939"/>
                    <a:pt x="4166" y="3884"/>
                  </a:cubicBezTo>
                  <a:cubicBezTo>
                    <a:pt x="4198" y="3862"/>
                    <a:pt x="4223" y="3858"/>
                    <a:pt x="4237" y="3826"/>
                  </a:cubicBezTo>
                  <a:cubicBezTo>
                    <a:pt x="4180" y="3804"/>
                    <a:pt x="4138" y="3764"/>
                    <a:pt x="4095" y="3764"/>
                  </a:cubicBezTo>
                  <a:cubicBezTo>
                    <a:pt x="4016" y="3764"/>
                    <a:pt x="4038" y="3790"/>
                    <a:pt x="3970" y="3764"/>
                  </a:cubicBezTo>
                  <a:cubicBezTo>
                    <a:pt x="3977" y="3713"/>
                    <a:pt x="4049" y="3691"/>
                    <a:pt x="4077" y="3691"/>
                  </a:cubicBezTo>
                  <a:lnTo>
                    <a:pt x="4166" y="3691"/>
                  </a:lnTo>
                  <a:cubicBezTo>
                    <a:pt x="4202" y="3691"/>
                    <a:pt x="4213" y="3687"/>
                    <a:pt x="4230" y="3662"/>
                  </a:cubicBezTo>
                  <a:lnTo>
                    <a:pt x="4433" y="3662"/>
                  </a:lnTo>
                  <a:cubicBezTo>
                    <a:pt x="4469" y="3636"/>
                    <a:pt x="4469" y="3622"/>
                    <a:pt x="4480" y="3582"/>
                  </a:cubicBezTo>
                  <a:lnTo>
                    <a:pt x="4337" y="3582"/>
                  </a:lnTo>
                  <a:cubicBezTo>
                    <a:pt x="4330" y="3600"/>
                    <a:pt x="4319" y="3618"/>
                    <a:pt x="4301" y="3618"/>
                  </a:cubicBezTo>
                  <a:lnTo>
                    <a:pt x="4177" y="3618"/>
                  </a:lnTo>
                  <a:cubicBezTo>
                    <a:pt x="4163" y="3618"/>
                    <a:pt x="3821" y="3520"/>
                    <a:pt x="3821" y="3461"/>
                  </a:cubicBezTo>
                  <a:cubicBezTo>
                    <a:pt x="3821" y="3348"/>
                    <a:pt x="3946" y="3389"/>
                    <a:pt x="4024" y="3363"/>
                  </a:cubicBezTo>
                  <a:cubicBezTo>
                    <a:pt x="4088" y="3341"/>
                    <a:pt x="4127" y="3301"/>
                    <a:pt x="4195" y="3279"/>
                  </a:cubicBezTo>
                  <a:cubicBezTo>
                    <a:pt x="4291" y="3246"/>
                    <a:pt x="4419" y="3301"/>
                    <a:pt x="4498" y="3254"/>
                  </a:cubicBezTo>
                  <a:cubicBezTo>
                    <a:pt x="4554" y="3217"/>
                    <a:pt x="4594" y="3152"/>
                    <a:pt x="4594" y="3061"/>
                  </a:cubicBezTo>
                  <a:cubicBezTo>
                    <a:pt x="4529" y="3053"/>
                    <a:pt x="4327" y="3057"/>
                    <a:pt x="4327" y="2988"/>
                  </a:cubicBezTo>
                  <a:cubicBezTo>
                    <a:pt x="4327" y="2955"/>
                    <a:pt x="4380" y="2936"/>
                    <a:pt x="4398" y="2933"/>
                  </a:cubicBezTo>
                  <a:cubicBezTo>
                    <a:pt x="4519" y="2893"/>
                    <a:pt x="4679" y="2805"/>
                    <a:pt x="4750" y="2733"/>
                  </a:cubicBezTo>
                  <a:cubicBezTo>
                    <a:pt x="4779" y="2754"/>
                    <a:pt x="4807" y="2762"/>
                    <a:pt x="4843" y="2762"/>
                  </a:cubicBezTo>
                  <a:cubicBezTo>
                    <a:pt x="4967" y="2762"/>
                    <a:pt x="4871" y="2594"/>
                    <a:pt x="4985" y="2579"/>
                  </a:cubicBezTo>
                  <a:cubicBezTo>
                    <a:pt x="5128" y="2561"/>
                    <a:pt x="5181" y="2525"/>
                    <a:pt x="5317" y="2525"/>
                  </a:cubicBezTo>
                  <a:cubicBezTo>
                    <a:pt x="5416" y="2499"/>
                    <a:pt x="5487" y="2441"/>
                    <a:pt x="5583" y="2441"/>
                  </a:cubicBezTo>
                  <a:cubicBezTo>
                    <a:pt x="5648" y="2441"/>
                    <a:pt x="5665" y="2550"/>
                    <a:pt x="5733" y="2550"/>
                  </a:cubicBezTo>
                  <a:cubicBezTo>
                    <a:pt x="5733" y="2525"/>
                    <a:pt x="5715" y="2503"/>
                    <a:pt x="5715" y="2478"/>
                  </a:cubicBezTo>
                  <a:lnTo>
                    <a:pt x="5751" y="2441"/>
                  </a:lnTo>
                  <a:cubicBezTo>
                    <a:pt x="5790" y="2510"/>
                    <a:pt x="5851" y="2503"/>
                    <a:pt x="5922" y="2532"/>
                  </a:cubicBezTo>
                  <a:lnTo>
                    <a:pt x="5975" y="2532"/>
                  </a:lnTo>
                  <a:cubicBezTo>
                    <a:pt x="5964" y="2503"/>
                    <a:pt x="5947" y="2481"/>
                    <a:pt x="5947" y="2452"/>
                  </a:cubicBezTo>
                  <a:cubicBezTo>
                    <a:pt x="5947" y="2408"/>
                    <a:pt x="6000" y="2405"/>
                    <a:pt x="6036" y="2405"/>
                  </a:cubicBezTo>
                  <a:cubicBezTo>
                    <a:pt x="6182" y="2405"/>
                    <a:pt x="6267" y="2488"/>
                    <a:pt x="6356" y="2532"/>
                  </a:cubicBezTo>
                  <a:lnTo>
                    <a:pt x="6516" y="2532"/>
                  </a:lnTo>
                  <a:cubicBezTo>
                    <a:pt x="6460" y="2503"/>
                    <a:pt x="6314" y="2455"/>
                    <a:pt x="6314" y="2386"/>
                  </a:cubicBezTo>
                  <a:cubicBezTo>
                    <a:pt x="6314" y="2332"/>
                    <a:pt x="6424" y="2350"/>
                    <a:pt x="6456" y="2343"/>
                  </a:cubicBezTo>
                  <a:cubicBezTo>
                    <a:pt x="6431" y="2317"/>
                    <a:pt x="6403" y="2314"/>
                    <a:pt x="6385" y="2288"/>
                  </a:cubicBezTo>
                  <a:cubicBezTo>
                    <a:pt x="6481" y="2240"/>
                    <a:pt x="6570" y="2215"/>
                    <a:pt x="6688" y="2215"/>
                  </a:cubicBezTo>
                  <a:cubicBezTo>
                    <a:pt x="6773" y="2215"/>
                    <a:pt x="6830" y="2211"/>
                    <a:pt x="6908" y="2240"/>
                  </a:cubicBezTo>
                  <a:lnTo>
                    <a:pt x="6979" y="2240"/>
                  </a:lnTo>
                  <a:lnTo>
                    <a:pt x="6979" y="2197"/>
                  </a:lnTo>
                  <a:cubicBezTo>
                    <a:pt x="7033" y="2189"/>
                    <a:pt x="7068" y="2197"/>
                    <a:pt x="7122" y="2197"/>
                  </a:cubicBezTo>
                  <a:cubicBezTo>
                    <a:pt x="7293" y="2197"/>
                    <a:pt x="7432" y="2095"/>
                    <a:pt x="7613" y="2095"/>
                  </a:cubicBezTo>
                  <a:lnTo>
                    <a:pt x="8130" y="2095"/>
                  </a:lnTo>
                  <a:cubicBezTo>
                    <a:pt x="8340" y="2095"/>
                    <a:pt x="8496" y="2233"/>
                    <a:pt x="8664" y="2306"/>
                  </a:cubicBezTo>
                  <a:cubicBezTo>
                    <a:pt x="8760" y="2346"/>
                    <a:pt x="8884" y="2321"/>
                    <a:pt x="8974" y="2343"/>
                  </a:cubicBezTo>
                  <a:cubicBezTo>
                    <a:pt x="8956" y="2470"/>
                    <a:pt x="8714" y="2452"/>
                    <a:pt x="8617" y="2488"/>
                  </a:cubicBezTo>
                  <a:lnTo>
                    <a:pt x="7836" y="2532"/>
                  </a:lnTo>
                  <a:cubicBezTo>
                    <a:pt x="7896" y="2579"/>
                    <a:pt x="8493" y="2507"/>
                    <a:pt x="8557" y="2532"/>
                  </a:cubicBezTo>
                  <a:cubicBezTo>
                    <a:pt x="8550" y="2561"/>
                    <a:pt x="8395" y="2715"/>
                    <a:pt x="8423" y="2715"/>
                  </a:cubicBezTo>
                  <a:cubicBezTo>
                    <a:pt x="8512" y="2715"/>
                    <a:pt x="8724" y="2507"/>
                    <a:pt x="8842" y="2507"/>
                  </a:cubicBezTo>
                  <a:cubicBezTo>
                    <a:pt x="8906" y="2507"/>
                    <a:pt x="8931" y="2561"/>
                    <a:pt x="8931" y="2616"/>
                  </a:cubicBezTo>
                  <a:cubicBezTo>
                    <a:pt x="8931" y="2649"/>
                    <a:pt x="8701" y="2897"/>
                    <a:pt x="8690" y="2933"/>
                  </a:cubicBezTo>
                  <a:cubicBezTo>
                    <a:pt x="8783" y="2907"/>
                    <a:pt x="8963" y="2667"/>
                    <a:pt x="9020" y="2623"/>
                  </a:cubicBezTo>
                  <a:lnTo>
                    <a:pt x="9259" y="2623"/>
                  </a:lnTo>
                  <a:cubicBezTo>
                    <a:pt x="9259" y="2623"/>
                    <a:pt x="9326" y="2638"/>
                    <a:pt x="9340" y="2634"/>
                  </a:cubicBezTo>
                  <a:cubicBezTo>
                    <a:pt x="9405" y="2609"/>
                    <a:pt x="9415" y="2590"/>
                    <a:pt x="9472" y="2561"/>
                  </a:cubicBezTo>
                  <a:lnTo>
                    <a:pt x="9643" y="2561"/>
                  </a:lnTo>
                  <a:cubicBezTo>
                    <a:pt x="9654" y="2517"/>
                    <a:pt x="9679" y="2514"/>
                    <a:pt x="9714" y="2514"/>
                  </a:cubicBezTo>
                  <a:cubicBezTo>
                    <a:pt x="9761" y="2514"/>
                    <a:pt x="9928" y="2594"/>
                    <a:pt x="9928" y="2641"/>
                  </a:cubicBezTo>
                  <a:cubicBezTo>
                    <a:pt x="9928" y="2685"/>
                    <a:pt x="9860" y="2718"/>
                    <a:pt x="9839" y="2725"/>
                  </a:cubicBezTo>
                  <a:cubicBezTo>
                    <a:pt x="9722" y="2765"/>
                    <a:pt x="9647" y="2871"/>
                    <a:pt x="9487" y="2871"/>
                  </a:cubicBezTo>
                  <a:cubicBezTo>
                    <a:pt x="9529" y="2893"/>
                    <a:pt x="9533" y="2893"/>
                    <a:pt x="9561" y="2871"/>
                  </a:cubicBezTo>
                  <a:cubicBezTo>
                    <a:pt x="9561" y="2973"/>
                    <a:pt x="9465" y="2973"/>
                    <a:pt x="9401" y="2988"/>
                  </a:cubicBezTo>
                  <a:cubicBezTo>
                    <a:pt x="9426" y="3039"/>
                    <a:pt x="9401" y="2999"/>
                    <a:pt x="9401" y="3035"/>
                  </a:cubicBezTo>
                  <a:cubicBezTo>
                    <a:pt x="9401" y="3093"/>
                    <a:pt x="9308" y="3108"/>
                    <a:pt x="9241" y="3126"/>
                  </a:cubicBezTo>
                  <a:cubicBezTo>
                    <a:pt x="9244" y="3166"/>
                    <a:pt x="9241" y="3166"/>
                    <a:pt x="9241" y="3181"/>
                  </a:cubicBezTo>
                  <a:cubicBezTo>
                    <a:pt x="9241" y="3257"/>
                    <a:pt x="9166" y="3283"/>
                    <a:pt x="9098" y="3334"/>
                  </a:cubicBezTo>
                  <a:cubicBezTo>
                    <a:pt x="9056" y="3367"/>
                    <a:pt x="9059" y="3454"/>
                    <a:pt x="9038" y="3491"/>
                  </a:cubicBezTo>
                  <a:cubicBezTo>
                    <a:pt x="9077" y="3509"/>
                    <a:pt x="9106" y="3491"/>
                    <a:pt x="9145" y="3491"/>
                  </a:cubicBezTo>
                  <a:cubicBezTo>
                    <a:pt x="9202" y="3491"/>
                    <a:pt x="9251" y="3531"/>
                    <a:pt x="9287" y="3560"/>
                  </a:cubicBezTo>
                  <a:cubicBezTo>
                    <a:pt x="9269" y="3571"/>
                    <a:pt x="9244" y="3582"/>
                    <a:pt x="9223" y="3582"/>
                  </a:cubicBezTo>
                  <a:cubicBezTo>
                    <a:pt x="9237" y="3640"/>
                    <a:pt x="9376" y="3622"/>
                    <a:pt x="9376" y="3709"/>
                  </a:cubicBezTo>
                  <a:cubicBezTo>
                    <a:pt x="9376" y="3797"/>
                    <a:pt x="9191" y="3764"/>
                    <a:pt x="9127" y="3764"/>
                  </a:cubicBezTo>
                  <a:cubicBezTo>
                    <a:pt x="9088" y="3764"/>
                    <a:pt x="9056" y="3793"/>
                    <a:pt x="9056" y="3819"/>
                  </a:cubicBezTo>
                  <a:cubicBezTo>
                    <a:pt x="9056" y="3881"/>
                    <a:pt x="9120" y="3881"/>
                    <a:pt x="9170" y="3881"/>
                  </a:cubicBezTo>
                  <a:cubicBezTo>
                    <a:pt x="9170" y="3961"/>
                    <a:pt x="9223" y="3983"/>
                    <a:pt x="9223" y="4037"/>
                  </a:cubicBezTo>
                  <a:cubicBezTo>
                    <a:pt x="9223" y="4066"/>
                    <a:pt x="9205" y="4096"/>
                    <a:pt x="9223" y="4117"/>
                  </a:cubicBezTo>
                  <a:cubicBezTo>
                    <a:pt x="9166" y="4117"/>
                    <a:pt x="9109" y="4117"/>
                    <a:pt x="9109" y="4165"/>
                  </a:cubicBezTo>
                  <a:cubicBezTo>
                    <a:pt x="9109" y="4227"/>
                    <a:pt x="9209" y="4223"/>
                    <a:pt x="9251" y="4238"/>
                  </a:cubicBezTo>
                  <a:cubicBezTo>
                    <a:pt x="9230" y="4296"/>
                    <a:pt x="9159" y="4329"/>
                    <a:pt x="9091" y="4336"/>
                  </a:cubicBezTo>
                  <a:cubicBezTo>
                    <a:pt x="9091" y="4361"/>
                    <a:pt x="9109" y="4384"/>
                    <a:pt x="9127" y="4391"/>
                  </a:cubicBezTo>
                  <a:cubicBezTo>
                    <a:pt x="9102" y="4500"/>
                    <a:pt x="8960" y="4453"/>
                    <a:pt x="8931" y="4529"/>
                  </a:cubicBezTo>
                  <a:cubicBezTo>
                    <a:pt x="8892" y="4504"/>
                    <a:pt x="8853" y="4486"/>
                    <a:pt x="8824" y="4446"/>
                  </a:cubicBezTo>
                  <a:lnTo>
                    <a:pt x="8771" y="4446"/>
                  </a:lnTo>
                  <a:cubicBezTo>
                    <a:pt x="8807" y="4544"/>
                    <a:pt x="8967" y="4511"/>
                    <a:pt x="8967" y="4609"/>
                  </a:cubicBezTo>
                  <a:cubicBezTo>
                    <a:pt x="8967" y="4653"/>
                    <a:pt x="8956" y="4712"/>
                    <a:pt x="8913" y="4712"/>
                  </a:cubicBezTo>
                  <a:cubicBezTo>
                    <a:pt x="8849" y="4712"/>
                    <a:pt x="8739" y="4617"/>
                    <a:pt x="8717" y="4547"/>
                  </a:cubicBezTo>
                  <a:cubicBezTo>
                    <a:pt x="8689" y="4551"/>
                    <a:pt x="8678" y="4547"/>
                    <a:pt x="8671" y="4547"/>
                  </a:cubicBezTo>
                  <a:lnTo>
                    <a:pt x="8671" y="4602"/>
                  </a:lnTo>
                  <a:cubicBezTo>
                    <a:pt x="8799" y="4733"/>
                    <a:pt x="9027" y="4795"/>
                    <a:pt x="9027" y="5003"/>
                  </a:cubicBezTo>
                  <a:cubicBezTo>
                    <a:pt x="9027" y="5043"/>
                    <a:pt x="8970" y="5047"/>
                    <a:pt x="8931" y="5047"/>
                  </a:cubicBezTo>
                  <a:cubicBezTo>
                    <a:pt x="8764" y="5047"/>
                    <a:pt x="8799" y="4865"/>
                    <a:pt x="8653" y="4865"/>
                  </a:cubicBezTo>
                  <a:cubicBezTo>
                    <a:pt x="8635" y="4865"/>
                    <a:pt x="8617" y="4875"/>
                    <a:pt x="8600" y="4865"/>
                  </a:cubicBezTo>
                  <a:cubicBezTo>
                    <a:pt x="8600" y="4916"/>
                    <a:pt x="8635" y="4927"/>
                    <a:pt x="8635" y="4956"/>
                  </a:cubicBezTo>
                  <a:cubicBezTo>
                    <a:pt x="8635" y="4988"/>
                    <a:pt x="8575" y="4999"/>
                    <a:pt x="8557" y="5003"/>
                  </a:cubicBezTo>
                  <a:cubicBezTo>
                    <a:pt x="8557" y="5113"/>
                    <a:pt x="8874" y="5098"/>
                    <a:pt x="8949" y="5123"/>
                  </a:cubicBezTo>
                  <a:cubicBezTo>
                    <a:pt x="8896" y="5167"/>
                    <a:pt x="8860" y="5171"/>
                    <a:pt x="8796" y="5192"/>
                  </a:cubicBezTo>
                  <a:cubicBezTo>
                    <a:pt x="8678" y="5233"/>
                    <a:pt x="8642" y="5335"/>
                    <a:pt x="8539" y="5368"/>
                  </a:cubicBezTo>
                  <a:close/>
                  <a:moveTo>
                    <a:pt x="6217" y="14202"/>
                  </a:moveTo>
                  <a:cubicBezTo>
                    <a:pt x="6164" y="14202"/>
                    <a:pt x="6071" y="14136"/>
                    <a:pt x="6071" y="14104"/>
                  </a:cubicBezTo>
                  <a:cubicBezTo>
                    <a:pt x="6071" y="14049"/>
                    <a:pt x="6100" y="14012"/>
                    <a:pt x="6143" y="14012"/>
                  </a:cubicBezTo>
                  <a:cubicBezTo>
                    <a:pt x="6146" y="14012"/>
                    <a:pt x="6157" y="14016"/>
                    <a:pt x="6157" y="14012"/>
                  </a:cubicBezTo>
                  <a:cubicBezTo>
                    <a:pt x="6178" y="14027"/>
                    <a:pt x="6203" y="14045"/>
                    <a:pt x="6231" y="14045"/>
                  </a:cubicBezTo>
                  <a:cubicBezTo>
                    <a:pt x="6239" y="14092"/>
                    <a:pt x="6271" y="14052"/>
                    <a:pt x="6289" y="14052"/>
                  </a:cubicBezTo>
                  <a:cubicBezTo>
                    <a:pt x="6303" y="14052"/>
                    <a:pt x="6314" y="14078"/>
                    <a:pt x="6314" y="14085"/>
                  </a:cubicBezTo>
                  <a:cubicBezTo>
                    <a:pt x="6314" y="14118"/>
                    <a:pt x="6260" y="14202"/>
                    <a:pt x="6217" y="14202"/>
                  </a:cubicBezTo>
                  <a:close/>
                  <a:moveTo>
                    <a:pt x="5637" y="5156"/>
                  </a:moveTo>
                  <a:cubicBezTo>
                    <a:pt x="5637" y="5101"/>
                    <a:pt x="5683" y="5083"/>
                    <a:pt x="5715" y="5083"/>
                  </a:cubicBezTo>
                  <a:cubicBezTo>
                    <a:pt x="5808" y="5083"/>
                    <a:pt x="5836" y="5182"/>
                    <a:pt x="5929" y="5211"/>
                  </a:cubicBezTo>
                  <a:cubicBezTo>
                    <a:pt x="5922" y="5273"/>
                    <a:pt x="5847" y="5284"/>
                    <a:pt x="5787" y="5284"/>
                  </a:cubicBezTo>
                  <a:lnTo>
                    <a:pt x="5708" y="5284"/>
                  </a:lnTo>
                  <a:cubicBezTo>
                    <a:pt x="5676" y="5280"/>
                    <a:pt x="5637" y="5200"/>
                    <a:pt x="5637" y="5156"/>
                  </a:cubicBezTo>
                  <a:close/>
                  <a:moveTo>
                    <a:pt x="5804" y="8760"/>
                  </a:moveTo>
                  <a:cubicBezTo>
                    <a:pt x="5780" y="8760"/>
                    <a:pt x="5772" y="8731"/>
                    <a:pt x="5772" y="8717"/>
                  </a:cubicBezTo>
                  <a:cubicBezTo>
                    <a:pt x="5762" y="8717"/>
                    <a:pt x="5755" y="8710"/>
                    <a:pt x="5744" y="8710"/>
                  </a:cubicBezTo>
                  <a:cubicBezTo>
                    <a:pt x="5715" y="8710"/>
                    <a:pt x="5737" y="8640"/>
                    <a:pt x="5708" y="8611"/>
                  </a:cubicBezTo>
                  <a:cubicBezTo>
                    <a:pt x="5680" y="8655"/>
                    <a:pt x="5648" y="8710"/>
                    <a:pt x="5605" y="8710"/>
                  </a:cubicBezTo>
                  <a:cubicBezTo>
                    <a:pt x="5598" y="8710"/>
                    <a:pt x="5583" y="8717"/>
                    <a:pt x="5583" y="8710"/>
                  </a:cubicBezTo>
                  <a:cubicBezTo>
                    <a:pt x="5583" y="8673"/>
                    <a:pt x="5612" y="8673"/>
                    <a:pt x="5623" y="8651"/>
                  </a:cubicBezTo>
                  <a:cubicBezTo>
                    <a:pt x="5587" y="8651"/>
                    <a:pt x="5541" y="8673"/>
                    <a:pt x="5523" y="8637"/>
                  </a:cubicBezTo>
                  <a:cubicBezTo>
                    <a:pt x="5498" y="8647"/>
                    <a:pt x="5477" y="8655"/>
                    <a:pt x="5452" y="8655"/>
                  </a:cubicBezTo>
                  <a:cubicBezTo>
                    <a:pt x="5405" y="8655"/>
                    <a:pt x="5384" y="8630"/>
                    <a:pt x="5345" y="8630"/>
                  </a:cubicBezTo>
                  <a:cubicBezTo>
                    <a:pt x="5292" y="8630"/>
                    <a:pt x="5277" y="8651"/>
                    <a:pt x="5235" y="8651"/>
                  </a:cubicBezTo>
                  <a:cubicBezTo>
                    <a:pt x="5217" y="8651"/>
                    <a:pt x="5199" y="8626"/>
                    <a:pt x="5199" y="8615"/>
                  </a:cubicBezTo>
                  <a:cubicBezTo>
                    <a:pt x="5199" y="8600"/>
                    <a:pt x="5263" y="8549"/>
                    <a:pt x="5263" y="8545"/>
                  </a:cubicBezTo>
                  <a:lnTo>
                    <a:pt x="5263" y="8524"/>
                  </a:lnTo>
                  <a:cubicBezTo>
                    <a:pt x="5252" y="8524"/>
                    <a:pt x="5238" y="8516"/>
                    <a:pt x="5235" y="8505"/>
                  </a:cubicBezTo>
                  <a:cubicBezTo>
                    <a:pt x="5334" y="8455"/>
                    <a:pt x="5374" y="8290"/>
                    <a:pt x="5427" y="8207"/>
                  </a:cubicBezTo>
                  <a:cubicBezTo>
                    <a:pt x="5455" y="8159"/>
                    <a:pt x="5477" y="8097"/>
                    <a:pt x="5534" y="8097"/>
                  </a:cubicBezTo>
                  <a:cubicBezTo>
                    <a:pt x="5548" y="8097"/>
                    <a:pt x="5559" y="8119"/>
                    <a:pt x="5559" y="8134"/>
                  </a:cubicBezTo>
                  <a:cubicBezTo>
                    <a:pt x="5559" y="8214"/>
                    <a:pt x="5484" y="8254"/>
                    <a:pt x="5463" y="8320"/>
                  </a:cubicBezTo>
                  <a:lnTo>
                    <a:pt x="5463" y="8352"/>
                  </a:lnTo>
                  <a:cubicBezTo>
                    <a:pt x="5491" y="8345"/>
                    <a:pt x="5491" y="8323"/>
                    <a:pt x="5516" y="8323"/>
                  </a:cubicBezTo>
                  <a:cubicBezTo>
                    <a:pt x="5537" y="8323"/>
                    <a:pt x="5559" y="8327"/>
                    <a:pt x="5573" y="8342"/>
                  </a:cubicBezTo>
                  <a:lnTo>
                    <a:pt x="5555" y="8359"/>
                  </a:lnTo>
                  <a:lnTo>
                    <a:pt x="5555" y="8393"/>
                  </a:lnTo>
                  <a:lnTo>
                    <a:pt x="5619" y="8393"/>
                  </a:lnTo>
                  <a:lnTo>
                    <a:pt x="5619" y="8411"/>
                  </a:lnTo>
                  <a:lnTo>
                    <a:pt x="5662" y="8396"/>
                  </a:lnTo>
                  <a:cubicBezTo>
                    <a:pt x="5701" y="8407"/>
                    <a:pt x="5747" y="8407"/>
                    <a:pt x="5765" y="8396"/>
                  </a:cubicBezTo>
                  <a:cubicBezTo>
                    <a:pt x="5765" y="8429"/>
                    <a:pt x="5762" y="8462"/>
                    <a:pt x="5762" y="8516"/>
                  </a:cubicBezTo>
                  <a:cubicBezTo>
                    <a:pt x="5769" y="8509"/>
                    <a:pt x="5787" y="8505"/>
                    <a:pt x="5801" y="8505"/>
                  </a:cubicBezTo>
                  <a:cubicBezTo>
                    <a:pt x="5797" y="8538"/>
                    <a:pt x="5765" y="8545"/>
                    <a:pt x="5765" y="8560"/>
                  </a:cubicBezTo>
                  <a:cubicBezTo>
                    <a:pt x="5765" y="8578"/>
                    <a:pt x="5790" y="8593"/>
                    <a:pt x="5790" y="8618"/>
                  </a:cubicBezTo>
                  <a:cubicBezTo>
                    <a:pt x="5826" y="8618"/>
                    <a:pt x="5815" y="8611"/>
                    <a:pt x="5836" y="8597"/>
                  </a:cubicBezTo>
                  <a:cubicBezTo>
                    <a:pt x="5836" y="8640"/>
                    <a:pt x="5861" y="8637"/>
                    <a:pt x="5861" y="8673"/>
                  </a:cubicBezTo>
                  <a:cubicBezTo>
                    <a:pt x="5861" y="8717"/>
                    <a:pt x="5840" y="8760"/>
                    <a:pt x="5804" y="8760"/>
                  </a:cubicBezTo>
                  <a:close/>
                  <a:moveTo>
                    <a:pt x="3614" y="5539"/>
                  </a:moveTo>
                  <a:cubicBezTo>
                    <a:pt x="3614" y="5528"/>
                    <a:pt x="3653" y="5502"/>
                    <a:pt x="3661" y="5502"/>
                  </a:cubicBezTo>
                  <a:cubicBezTo>
                    <a:pt x="3693" y="5502"/>
                    <a:pt x="3721" y="5546"/>
                    <a:pt x="3732" y="5561"/>
                  </a:cubicBezTo>
                  <a:cubicBezTo>
                    <a:pt x="3686" y="5572"/>
                    <a:pt x="3696" y="5568"/>
                    <a:pt x="3661" y="5568"/>
                  </a:cubicBezTo>
                  <a:cubicBezTo>
                    <a:pt x="3636" y="5568"/>
                    <a:pt x="3614" y="5561"/>
                    <a:pt x="3614" y="5539"/>
                  </a:cubicBezTo>
                  <a:close/>
                  <a:moveTo>
                    <a:pt x="3358" y="5586"/>
                  </a:moveTo>
                  <a:cubicBezTo>
                    <a:pt x="3358" y="5441"/>
                    <a:pt x="3579" y="5466"/>
                    <a:pt x="3579" y="5586"/>
                  </a:cubicBezTo>
                  <a:cubicBezTo>
                    <a:pt x="3579" y="5634"/>
                    <a:pt x="3489" y="5666"/>
                    <a:pt x="3447" y="5666"/>
                  </a:cubicBezTo>
                  <a:cubicBezTo>
                    <a:pt x="3393" y="5666"/>
                    <a:pt x="3358" y="5630"/>
                    <a:pt x="3358" y="5586"/>
                  </a:cubicBezTo>
                  <a:close/>
                  <a:moveTo>
                    <a:pt x="4861" y="5848"/>
                  </a:moveTo>
                  <a:cubicBezTo>
                    <a:pt x="4864" y="5889"/>
                    <a:pt x="4861" y="5878"/>
                    <a:pt x="4861" y="5896"/>
                  </a:cubicBezTo>
                  <a:cubicBezTo>
                    <a:pt x="4861" y="5907"/>
                    <a:pt x="4850" y="5940"/>
                    <a:pt x="4782" y="5940"/>
                  </a:cubicBezTo>
                  <a:cubicBezTo>
                    <a:pt x="4782" y="5980"/>
                    <a:pt x="4775" y="6042"/>
                    <a:pt x="4736" y="6042"/>
                  </a:cubicBezTo>
                  <a:cubicBezTo>
                    <a:pt x="4558" y="6042"/>
                    <a:pt x="4551" y="5794"/>
                    <a:pt x="4380" y="5794"/>
                  </a:cubicBezTo>
                  <a:cubicBezTo>
                    <a:pt x="4358" y="5794"/>
                    <a:pt x="4312" y="5834"/>
                    <a:pt x="4309" y="5834"/>
                  </a:cubicBezTo>
                  <a:cubicBezTo>
                    <a:pt x="4341" y="5852"/>
                    <a:pt x="4348" y="5848"/>
                    <a:pt x="4380" y="5841"/>
                  </a:cubicBezTo>
                  <a:lnTo>
                    <a:pt x="4380" y="5885"/>
                  </a:lnTo>
                  <a:cubicBezTo>
                    <a:pt x="4358" y="5892"/>
                    <a:pt x="4341" y="5896"/>
                    <a:pt x="4326" y="5885"/>
                  </a:cubicBezTo>
                  <a:lnTo>
                    <a:pt x="4326" y="5940"/>
                  </a:lnTo>
                  <a:lnTo>
                    <a:pt x="4373" y="5940"/>
                  </a:lnTo>
                  <a:cubicBezTo>
                    <a:pt x="4380" y="5987"/>
                    <a:pt x="4423" y="6067"/>
                    <a:pt x="4451" y="6078"/>
                  </a:cubicBezTo>
                  <a:cubicBezTo>
                    <a:pt x="4519" y="6104"/>
                    <a:pt x="4544" y="6060"/>
                    <a:pt x="4551" y="6122"/>
                  </a:cubicBezTo>
                  <a:lnTo>
                    <a:pt x="4611" y="6122"/>
                  </a:lnTo>
                  <a:cubicBezTo>
                    <a:pt x="4608" y="6181"/>
                    <a:pt x="4608" y="6181"/>
                    <a:pt x="4611" y="6195"/>
                  </a:cubicBezTo>
                  <a:cubicBezTo>
                    <a:pt x="4611" y="6220"/>
                    <a:pt x="4675" y="6239"/>
                    <a:pt x="4675" y="6279"/>
                  </a:cubicBezTo>
                  <a:cubicBezTo>
                    <a:pt x="4675" y="6315"/>
                    <a:pt x="4636" y="6384"/>
                    <a:pt x="4622" y="6424"/>
                  </a:cubicBezTo>
                  <a:cubicBezTo>
                    <a:pt x="4558" y="6417"/>
                    <a:pt x="4330" y="6330"/>
                    <a:pt x="4291" y="6279"/>
                  </a:cubicBezTo>
                  <a:lnTo>
                    <a:pt x="4237" y="6279"/>
                  </a:lnTo>
                  <a:cubicBezTo>
                    <a:pt x="4298" y="6355"/>
                    <a:pt x="4497" y="6432"/>
                    <a:pt x="4497" y="6534"/>
                  </a:cubicBezTo>
                  <a:cubicBezTo>
                    <a:pt x="4497" y="6559"/>
                    <a:pt x="4476" y="6578"/>
                    <a:pt x="4462" y="6578"/>
                  </a:cubicBezTo>
                  <a:cubicBezTo>
                    <a:pt x="4444" y="6578"/>
                    <a:pt x="4437" y="6537"/>
                    <a:pt x="4426" y="6534"/>
                  </a:cubicBezTo>
                  <a:cubicBezTo>
                    <a:pt x="4323" y="6483"/>
                    <a:pt x="4255" y="6505"/>
                    <a:pt x="4166" y="6450"/>
                  </a:cubicBezTo>
                  <a:cubicBezTo>
                    <a:pt x="4081" y="6399"/>
                    <a:pt x="3867" y="6403"/>
                    <a:pt x="3928" y="6286"/>
                  </a:cubicBezTo>
                  <a:cubicBezTo>
                    <a:pt x="3810" y="6235"/>
                    <a:pt x="3753" y="6165"/>
                    <a:pt x="3650" y="6104"/>
                  </a:cubicBezTo>
                  <a:cubicBezTo>
                    <a:pt x="3632" y="6129"/>
                    <a:pt x="3610" y="6158"/>
                    <a:pt x="3579" y="6158"/>
                  </a:cubicBezTo>
                  <a:cubicBezTo>
                    <a:pt x="3543" y="6158"/>
                    <a:pt x="3550" y="6133"/>
                    <a:pt x="3518" y="6133"/>
                  </a:cubicBezTo>
                  <a:cubicBezTo>
                    <a:pt x="3475" y="6133"/>
                    <a:pt x="3454" y="6188"/>
                    <a:pt x="3411" y="6188"/>
                  </a:cubicBezTo>
                  <a:cubicBezTo>
                    <a:pt x="3372" y="6188"/>
                    <a:pt x="3258" y="6136"/>
                    <a:pt x="3258" y="6086"/>
                  </a:cubicBezTo>
                  <a:cubicBezTo>
                    <a:pt x="3258" y="6049"/>
                    <a:pt x="3351" y="5987"/>
                    <a:pt x="3400" y="5987"/>
                  </a:cubicBezTo>
                  <a:lnTo>
                    <a:pt x="3554" y="5987"/>
                  </a:lnTo>
                  <a:cubicBezTo>
                    <a:pt x="3586" y="5987"/>
                    <a:pt x="3671" y="5965"/>
                    <a:pt x="3714" y="5936"/>
                  </a:cubicBezTo>
                  <a:cubicBezTo>
                    <a:pt x="3696" y="5925"/>
                    <a:pt x="3650" y="5889"/>
                    <a:pt x="3650" y="5860"/>
                  </a:cubicBezTo>
                  <a:cubicBezTo>
                    <a:pt x="3650" y="5798"/>
                    <a:pt x="3714" y="5830"/>
                    <a:pt x="3739" y="5805"/>
                  </a:cubicBezTo>
                  <a:cubicBezTo>
                    <a:pt x="3771" y="5772"/>
                    <a:pt x="3846" y="5692"/>
                    <a:pt x="3846" y="5641"/>
                  </a:cubicBezTo>
                  <a:cubicBezTo>
                    <a:pt x="3846" y="5546"/>
                    <a:pt x="3618" y="5368"/>
                    <a:pt x="3543" y="5368"/>
                  </a:cubicBezTo>
                  <a:cubicBezTo>
                    <a:pt x="3497" y="5368"/>
                    <a:pt x="3475" y="5411"/>
                    <a:pt x="3429" y="5411"/>
                  </a:cubicBezTo>
                  <a:cubicBezTo>
                    <a:pt x="3415" y="5411"/>
                    <a:pt x="3400" y="5375"/>
                    <a:pt x="3400" y="5368"/>
                  </a:cubicBezTo>
                  <a:cubicBezTo>
                    <a:pt x="3400" y="5331"/>
                    <a:pt x="3465" y="5324"/>
                    <a:pt x="3486" y="5320"/>
                  </a:cubicBezTo>
                  <a:cubicBezTo>
                    <a:pt x="3454" y="5287"/>
                    <a:pt x="3262" y="5120"/>
                    <a:pt x="3223" y="5120"/>
                  </a:cubicBezTo>
                  <a:cubicBezTo>
                    <a:pt x="3176" y="5120"/>
                    <a:pt x="3119" y="5258"/>
                    <a:pt x="3055" y="5258"/>
                  </a:cubicBezTo>
                  <a:cubicBezTo>
                    <a:pt x="3009" y="5258"/>
                    <a:pt x="3023" y="5200"/>
                    <a:pt x="3027" y="5175"/>
                  </a:cubicBezTo>
                  <a:cubicBezTo>
                    <a:pt x="2916" y="5163"/>
                    <a:pt x="2646" y="5175"/>
                    <a:pt x="2485" y="5175"/>
                  </a:cubicBezTo>
                  <a:cubicBezTo>
                    <a:pt x="2457" y="5175"/>
                    <a:pt x="2400" y="5131"/>
                    <a:pt x="2378" y="5101"/>
                  </a:cubicBezTo>
                  <a:lnTo>
                    <a:pt x="2208" y="5101"/>
                  </a:lnTo>
                  <a:cubicBezTo>
                    <a:pt x="2190" y="5050"/>
                    <a:pt x="2136" y="5043"/>
                    <a:pt x="2129" y="4992"/>
                  </a:cubicBezTo>
                  <a:cubicBezTo>
                    <a:pt x="2176" y="4974"/>
                    <a:pt x="2229" y="4996"/>
                    <a:pt x="2290" y="5003"/>
                  </a:cubicBezTo>
                  <a:lnTo>
                    <a:pt x="2290" y="4956"/>
                  </a:lnTo>
                  <a:cubicBezTo>
                    <a:pt x="2257" y="4934"/>
                    <a:pt x="2094" y="4919"/>
                    <a:pt x="2094" y="4919"/>
                  </a:cubicBezTo>
                  <a:cubicBezTo>
                    <a:pt x="2094" y="4919"/>
                    <a:pt x="2040" y="4854"/>
                    <a:pt x="2040" y="4821"/>
                  </a:cubicBezTo>
                  <a:cubicBezTo>
                    <a:pt x="2040" y="4719"/>
                    <a:pt x="2058" y="4697"/>
                    <a:pt x="2111" y="4657"/>
                  </a:cubicBezTo>
                  <a:cubicBezTo>
                    <a:pt x="2140" y="4635"/>
                    <a:pt x="2122" y="4569"/>
                    <a:pt x="2136" y="4555"/>
                  </a:cubicBezTo>
                  <a:cubicBezTo>
                    <a:pt x="2208" y="4482"/>
                    <a:pt x="2300" y="4420"/>
                    <a:pt x="2421" y="4420"/>
                  </a:cubicBezTo>
                  <a:cubicBezTo>
                    <a:pt x="2421" y="4420"/>
                    <a:pt x="2535" y="4456"/>
                    <a:pt x="2539" y="4456"/>
                  </a:cubicBezTo>
                  <a:cubicBezTo>
                    <a:pt x="2503" y="4533"/>
                    <a:pt x="2386" y="4540"/>
                    <a:pt x="2386" y="4646"/>
                  </a:cubicBezTo>
                  <a:cubicBezTo>
                    <a:pt x="2386" y="4668"/>
                    <a:pt x="2396" y="4682"/>
                    <a:pt x="2414" y="4682"/>
                  </a:cubicBezTo>
                  <a:cubicBezTo>
                    <a:pt x="2407" y="4708"/>
                    <a:pt x="2414" y="4748"/>
                    <a:pt x="2414" y="4748"/>
                  </a:cubicBezTo>
                  <a:cubicBezTo>
                    <a:pt x="2414" y="4777"/>
                    <a:pt x="2407" y="4810"/>
                    <a:pt x="2450" y="4810"/>
                  </a:cubicBezTo>
                  <a:cubicBezTo>
                    <a:pt x="2471" y="4810"/>
                    <a:pt x="2521" y="4766"/>
                    <a:pt x="2521" y="4737"/>
                  </a:cubicBezTo>
                  <a:cubicBezTo>
                    <a:pt x="2521" y="4701"/>
                    <a:pt x="2485" y="4675"/>
                    <a:pt x="2485" y="4639"/>
                  </a:cubicBezTo>
                  <a:cubicBezTo>
                    <a:pt x="2485" y="4500"/>
                    <a:pt x="2724" y="4456"/>
                    <a:pt x="2867" y="4456"/>
                  </a:cubicBezTo>
                  <a:cubicBezTo>
                    <a:pt x="2959" y="4456"/>
                    <a:pt x="3009" y="4584"/>
                    <a:pt x="3009" y="4664"/>
                  </a:cubicBezTo>
                  <a:cubicBezTo>
                    <a:pt x="3009" y="4679"/>
                    <a:pt x="2991" y="4737"/>
                    <a:pt x="3009" y="4737"/>
                  </a:cubicBezTo>
                  <a:cubicBezTo>
                    <a:pt x="3030" y="4737"/>
                    <a:pt x="3045" y="4701"/>
                    <a:pt x="3080" y="4701"/>
                  </a:cubicBezTo>
                  <a:cubicBezTo>
                    <a:pt x="3119" y="4701"/>
                    <a:pt x="3130" y="4737"/>
                    <a:pt x="3162" y="4737"/>
                  </a:cubicBezTo>
                  <a:cubicBezTo>
                    <a:pt x="3223" y="4737"/>
                    <a:pt x="3240" y="4646"/>
                    <a:pt x="3304" y="4646"/>
                  </a:cubicBezTo>
                  <a:cubicBezTo>
                    <a:pt x="3372" y="4646"/>
                    <a:pt x="3525" y="4668"/>
                    <a:pt x="3571" y="4701"/>
                  </a:cubicBezTo>
                  <a:cubicBezTo>
                    <a:pt x="3650" y="4759"/>
                    <a:pt x="3675" y="4883"/>
                    <a:pt x="3792" y="4883"/>
                  </a:cubicBezTo>
                  <a:lnTo>
                    <a:pt x="3882" y="4883"/>
                  </a:lnTo>
                  <a:cubicBezTo>
                    <a:pt x="3921" y="4883"/>
                    <a:pt x="4009" y="4894"/>
                    <a:pt x="3999" y="4956"/>
                  </a:cubicBezTo>
                  <a:cubicBezTo>
                    <a:pt x="4095" y="4988"/>
                    <a:pt x="4149" y="5047"/>
                    <a:pt x="4248" y="5058"/>
                  </a:cubicBezTo>
                  <a:lnTo>
                    <a:pt x="4248" y="5120"/>
                  </a:lnTo>
                  <a:lnTo>
                    <a:pt x="4309" y="5120"/>
                  </a:lnTo>
                  <a:cubicBezTo>
                    <a:pt x="4358" y="5120"/>
                    <a:pt x="4387" y="5156"/>
                    <a:pt x="4408" y="5207"/>
                  </a:cubicBezTo>
                  <a:cubicBezTo>
                    <a:pt x="4358" y="5218"/>
                    <a:pt x="4312" y="5214"/>
                    <a:pt x="4284" y="5258"/>
                  </a:cubicBezTo>
                  <a:cubicBezTo>
                    <a:pt x="4344" y="5266"/>
                    <a:pt x="4358" y="5266"/>
                    <a:pt x="4391" y="5266"/>
                  </a:cubicBezTo>
                  <a:cubicBezTo>
                    <a:pt x="4408" y="5266"/>
                    <a:pt x="4433" y="5276"/>
                    <a:pt x="4444" y="5298"/>
                  </a:cubicBezTo>
                  <a:cubicBezTo>
                    <a:pt x="4387" y="5327"/>
                    <a:pt x="4358" y="5327"/>
                    <a:pt x="4326" y="5382"/>
                  </a:cubicBezTo>
                  <a:cubicBezTo>
                    <a:pt x="4358" y="5400"/>
                    <a:pt x="4380" y="5411"/>
                    <a:pt x="4426" y="5411"/>
                  </a:cubicBezTo>
                  <a:cubicBezTo>
                    <a:pt x="4433" y="5495"/>
                    <a:pt x="4529" y="5531"/>
                    <a:pt x="4604" y="5539"/>
                  </a:cubicBezTo>
                  <a:cubicBezTo>
                    <a:pt x="4611" y="5604"/>
                    <a:pt x="4629" y="5666"/>
                    <a:pt x="4683" y="5666"/>
                  </a:cubicBezTo>
                  <a:cubicBezTo>
                    <a:pt x="4761" y="5666"/>
                    <a:pt x="4779" y="5615"/>
                    <a:pt x="4807" y="5685"/>
                  </a:cubicBezTo>
                  <a:cubicBezTo>
                    <a:pt x="4825" y="5703"/>
                    <a:pt x="4854" y="5703"/>
                    <a:pt x="4871" y="5703"/>
                  </a:cubicBezTo>
                  <a:cubicBezTo>
                    <a:pt x="4939" y="5703"/>
                    <a:pt x="4968" y="5728"/>
                    <a:pt x="4968" y="5787"/>
                  </a:cubicBezTo>
                  <a:cubicBezTo>
                    <a:pt x="4968" y="5834"/>
                    <a:pt x="4907" y="5848"/>
                    <a:pt x="4861" y="5848"/>
                  </a:cubicBezTo>
                  <a:close/>
                  <a:moveTo>
                    <a:pt x="3240" y="6330"/>
                  </a:moveTo>
                  <a:cubicBezTo>
                    <a:pt x="3276" y="6282"/>
                    <a:pt x="3280" y="6308"/>
                    <a:pt x="3322" y="6330"/>
                  </a:cubicBezTo>
                  <a:cubicBezTo>
                    <a:pt x="3287" y="6359"/>
                    <a:pt x="3276" y="6359"/>
                    <a:pt x="3240" y="6330"/>
                  </a:cubicBezTo>
                  <a:close/>
                  <a:moveTo>
                    <a:pt x="3151" y="5375"/>
                  </a:moveTo>
                  <a:cubicBezTo>
                    <a:pt x="3109" y="5375"/>
                    <a:pt x="3191" y="5291"/>
                    <a:pt x="3233" y="5291"/>
                  </a:cubicBezTo>
                  <a:cubicBezTo>
                    <a:pt x="3223" y="5335"/>
                    <a:pt x="3194" y="5375"/>
                    <a:pt x="3151" y="5375"/>
                  </a:cubicBezTo>
                  <a:close/>
                  <a:moveTo>
                    <a:pt x="3080" y="6607"/>
                  </a:moveTo>
                  <a:cubicBezTo>
                    <a:pt x="3073" y="6607"/>
                    <a:pt x="3027" y="6552"/>
                    <a:pt x="3027" y="6552"/>
                  </a:cubicBezTo>
                  <a:cubicBezTo>
                    <a:pt x="3027" y="6486"/>
                    <a:pt x="3109" y="6483"/>
                    <a:pt x="3144" y="6526"/>
                  </a:cubicBezTo>
                  <a:cubicBezTo>
                    <a:pt x="3123" y="6556"/>
                    <a:pt x="3116" y="6607"/>
                    <a:pt x="3080" y="6607"/>
                  </a:cubicBezTo>
                  <a:close/>
                  <a:moveTo>
                    <a:pt x="2991" y="7952"/>
                  </a:moveTo>
                  <a:cubicBezTo>
                    <a:pt x="2959" y="7952"/>
                    <a:pt x="2909" y="7937"/>
                    <a:pt x="2888" y="7915"/>
                  </a:cubicBezTo>
                  <a:cubicBezTo>
                    <a:pt x="2891" y="7908"/>
                    <a:pt x="2891" y="7897"/>
                    <a:pt x="2888" y="7890"/>
                  </a:cubicBezTo>
                  <a:cubicBezTo>
                    <a:pt x="2948" y="7890"/>
                    <a:pt x="3009" y="7901"/>
                    <a:pt x="3009" y="7952"/>
                  </a:cubicBezTo>
                  <a:cubicBezTo>
                    <a:pt x="3009" y="7955"/>
                    <a:pt x="2995" y="7952"/>
                    <a:pt x="2991" y="7952"/>
                  </a:cubicBezTo>
                  <a:close/>
                  <a:moveTo>
                    <a:pt x="2699" y="6534"/>
                  </a:moveTo>
                  <a:lnTo>
                    <a:pt x="2699" y="6486"/>
                  </a:lnTo>
                  <a:cubicBezTo>
                    <a:pt x="2727" y="6450"/>
                    <a:pt x="2774" y="6417"/>
                    <a:pt x="2777" y="6395"/>
                  </a:cubicBezTo>
                  <a:cubicBezTo>
                    <a:pt x="2849" y="6392"/>
                    <a:pt x="2834" y="6392"/>
                    <a:pt x="2877" y="6410"/>
                  </a:cubicBezTo>
                  <a:cubicBezTo>
                    <a:pt x="2845" y="6454"/>
                    <a:pt x="2756" y="6526"/>
                    <a:pt x="2699" y="6534"/>
                  </a:cubicBezTo>
                  <a:close/>
                  <a:moveTo>
                    <a:pt x="2539" y="6341"/>
                  </a:moveTo>
                  <a:cubicBezTo>
                    <a:pt x="2528" y="6359"/>
                    <a:pt x="2528" y="6370"/>
                    <a:pt x="2510" y="6370"/>
                  </a:cubicBezTo>
                  <a:cubicBezTo>
                    <a:pt x="2468" y="6370"/>
                    <a:pt x="2478" y="6333"/>
                    <a:pt x="2485" y="6297"/>
                  </a:cubicBezTo>
                  <a:cubicBezTo>
                    <a:pt x="2428" y="6282"/>
                    <a:pt x="2361" y="6293"/>
                    <a:pt x="2332" y="6297"/>
                  </a:cubicBezTo>
                  <a:cubicBezTo>
                    <a:pt x="2336" y="6235"/>
                    <a:pt x="2379" y="6242"/>
                    <a:pt x="2386" y="6224"/>
                  </a:cubicBezTo>
                  <a:cubicBezTo>
                    <a:pt x="2404" y="6210"/>
                    <a:pt x="2421" y="6198"/>
                    <a:pt x="2421" y="6177"/>
                  </a:cubicBezTo>
                  <a:lnTo>
                    <a:pt x="2421" y="6122"/>
                  </a:lnTo>
                  <a:cubicBezTo>
                    <a:pt x="2421" y="6060"/>
                    <a:pt x="2439" y="5914"/>
                    <a:pt x="2539" y="5903"/>
                  </a:cubicBezTo>
                  <a:cubicBezTo>
                    <a:pt x="2557" y="5958"/>
                    <a:pt x="2574" y="5969"/>
                    <a:pt x="2592" y="6006"/>
                  </a:cubicBezTo>
                  <a:cubicBezTo>
                    <a:pt x="2603" y="5991"/>
                    <a:pt x="2613" y="5983"/>
                    <a:pt x="2624" y="5976"/>
                  </a:cubicBezTo>
                  <a:cubicBezTo>
                    <a:pt x="2699" y="6071"/>
                    <a:pt x="2813" y="6034"/>
                    <a:pt x="2877" y="6122"/>
                  </a:cubicBezTo>
                  <a:cubicBezTo>
                    <a:pt x="2895" y="6148"/>
                    <a:pt x="2884" y="6173"/>
                    <a:pt x="2902" y="6188"/>
                  </a:cubicBezTo>
                  <a:cubicBezTo>
                    <a:pt x="2959" y="6231"/>
                    <a:pt x="3023" y="6213"/>
                    <a:pt x="3055" y="6257"/>
                  </a:cubicBezTo>
                  <a:cubicBezTo>
                    <a:pt x="3016" y="6282"/>
                    <a:pt x="2984" y="6297"/>
                    <a:pt x="2938" y="6297"/>
                  </a:cubicBezTo>
                  <a:lnTo>
                    <a:pt x="2842" y="6297"/>
                  </a:lnTo>
                  <a:cubicBezTo>
                    <a:pt x="2842" y="6297"/>
                    <a:pt x="2727" y="6213"/>
                    <a:pt x="2706" y="6205"/>
                  </a:cubicBezTo>
                  <a:cubicBezTo>
                    <a:pt x="2706" y="6286"/>
                    <a:pt x="2589" y="6362"/>
                    <a:pt x="2539" y="6341"/>
                  </a:cubicBezTo>
                  <a:close/>
                  <a:moveTo>
                    <a:pt x="2717" y="5943"/>
                  </a:moveTo>
                  <a:cubicBezTo>
                    <a:pt x="2670" y="5940"/>
                    <a:pt x="2642" y="5911"/>
                    <a:pt x="2646" y="5885"/>
                  </a:cubicBezTo>
                  <a:cubicBezTo>
                    <a:pt x="2692" y="5863"/>
                    <a:pt x="2692" y="5911"/>
                    <a:pt x="2717" y="5943"/>
                  </a:cubicBezTo>
                  <a:close/>
                  <a:moveTo>
                    <a:pt x="1791" y="4117"/>
                  </a:moveTo>
                  <a:cubicBezTo>
                    <a:pt x="1791" y="4092"/>
                    <a:pt x="1820" y="4066"/>
                    <a:pt x="1834" y="4059"/>
                  </a:cubicBezTo>
                  <a:cubicBezTo>
                    <a:pt x="1769" y="3994"/>
                    <a:pt x="1752" y="3935"/>
                    <a:pt x="1691" y="3873"/>
                  </a:cubicBezTo>
                  <a:cubicBezTo>
                    <a:pt x="1670" y="3895"/>
                    <a:pt x="1648" y="3910"/>
                    <a:pt x="1620" y="3910"/>
                  </a:cubicBezTo>
                  <a:cubicBezTo>
                    <a:pt x="1581" y="3910"/>
                    <a:pt x="1364" y="3815"/>
                    <a:pt x="1364" y="3782"/>
                  </a:cubicBezTo>
                  <a:cubicBezTo>
                    <a:pt x="1364" y="3727"/>
                    <a:pt x="1428" y="3727"/>
                    <a:pt x="1470" y="3727"/>
                  </a:cubicBezTo>
                  <a:cubicBezTo>
                    <a:pt x="1631" y="3727"/>
                    <a:pt x="1659" y="3855"/>
                    <a:pt x="1780" y="3855"/>
                  </a:cubicBezTo>
                  <a:cubicBezTo>
                    <a:pt x="1816" y="3855"/>
                    <a:pt x="1837" y="3848"/>
                    <a:pt x="1852" y="3826"/>
                  </a:cubicBezTo>
                  <a:lnTo>
                    <a:pt x="1916" y="3826"/>
                  </a:lnTo>
                  <a:cubicBezTo>
                    <a:pt x="1887" y="3910"/>
                    <a:pt x="2051" y="3888"/>
                    <a:pt x="2083" y="3935"/>
                  </a:cubicBezTo>
                  <a:lnTo>
                    <a:pt x="1940" y="3935"/>
                  </a:lnTo>
                  <a:cubicBezTo>
                    <a:pt x="1962" y="4034"/>
                    <a:pt x="2051" y="3979"/>
                    <a:pt x="2101" y="4019"/>
                  </a:cubicBezTo>
                  <a:cubicBezTo>
                    <a:pt x="2094" y="4026"/>
                    <a:pt x="2076" y="4026"/>
                    <a:pt x="2076" y="4037"/>
                  </a:cubicBezTo>
                  <a:cubicBezTo>
                    <a:pt x="2076" y="4089"/>
                    <a:pt x="2119" y="4066"/>
                    <a:pt x="2133" y="4056"/>
                  </a:cubicBezTo>
                  <a:cubicBezTo>
                    <a:pt x="2218" y="4077"/>
                    <a:pt x="2290" y="4099"/>
                    <a:pt x="2379" y="4099"/>
                  </a:cubicBezTo>
                  <a:cubicBezTo>
                    <a:pt x="2574" y="4099"/>
                    <a:pt x="2638" y="4008"/>
                    <a:pt x="2824" y="4008"/>
                  </a:cubicBezTo>
                  <a:cubicBezTo>
                    <a:pt x="2966" y="4008"/>
                    <a:pt x="3059" y="4015"/>
                    <a:pt x="3109" y="4110"/>
                  </a:cubicBezTo>
                  <a:cubicBezTo>
                    <a:pt x="3103" y="4113"/>
                    <a:pt x="3090" y="4116"/>
                    <a:pt x="3080" y="4117"/>
                  </a:cubicBezTo>
                  <a:cubicBezTo>
                    <a:pt x="3073" y="4125"/>
                    <a:pt x="3066" y="4136"/>
                    <a:pt x="3062" y="4150"/>
                  </a:cubicBezTo>
                  <a:cubicBezTo>
                    <a:pt x="3087" y="4158"/>
                    <a:pt x="3109" y="4154"/>
                    <a:pt x="3109" y="4154"/>
                  </a:cubicBezTo>
                  <a:cubicBezTo>
                    <a:pt x="3098" y="4281"/>
                    <a:pt x="2938" y="4281"/>
                    <a:pt x="2813" y="4281"/>
                  </a:cubicBezTo>
                  <a:cubicBezTo>
                    <a:pt x="2767" y="4281"/>
                    <a:pt x="2749" y="4252"/>
                    <a:pt x="2742" y="4227"/>
                  </a:cubicBezTo>
                  <a:cubicBezTo>
                    <a:pt x="2692" y="4234"/>
                    <a:pt x="2685" y="4252"/>
                    <a:pt x="2653" y="4274"/>
                  </a:cubicBezTo>
                  <a:lnTo>
                    <a:pt x="2368" y="4274"/>
                  </a:lnTo>
                  <a:cubicBezTo>
                    <a:pt x="2293" y="4292"/>
                    <a:pt x="2183" y="4281"/>
                    <a:pt x="2190" y="4220"/>
                  </a:cubicBezTo>
                  <a:lnTo>
                    <a:pt x="2147" y="4220"/>
                  </a:lnTo>
                  <a:cubicBezTo>
                    <a:pt x="2133" y="4238"/>
                    <a:pt x="2080" y="4281"/>
                    <a:pt x="2047" y="4281"/>
                  </a:cubicBezTo>
                  <a:cubicBezTo>
                    <a:pt x="1969" y="4281"/>
                    <a:pt x="1791" y="4190"/>
                    <a:pt x="1791" y="4117"/>
                  </a:cubicBezTo>
                  <a:close/>
                  <a:moveTo>
                    <a:pt x="2005" y="4438"/>
                  </a:moveTo>
                  <a:cubicBezTo>
                    <a:pt x="2005" y="4446"/>
                    <a:pt x="1940" y="4493"/>
                    <a:pt x="1940" y="4493"/>
                  </a:cubicBezTo>
                  <a:cubicBezTo>
                    <a:pt x="1894" y="4559"/>
                    <a:pt x="1845" y="4639"/>
                    <a:pt x="1738" y="4639"/>
                  </a:cubicBezTo>
                  <a:cubicBezTo>
                    <a:pt x="1659" y="4639"/>
                    <a:pt x="1659" y="4591"/>
                    <a:pt x="1638" y="4664"/>
                  </a:cubicBezTo>
                  <a:lnTo>
                    <a:pt x="1684" y="4664"/>
                  </a:lnTo>
                  <a:cubicBezTo>
                    <a:pt x="1674" y="4730"/>
                    <a:pt x="1645" y="4741"/>
                    <a:pt x="1602" y="4784"/>
                  </a:cubicBezTo>
                  <a:lnTo>
                    <a:pt x="1531" y="4784"/>
                  </a:lnTo>
                  <a:cubicBezTo>
                    <a:pt x="1531" y="4737"/>
                    <a:pt x="1531" y="4693"/>
                    <a:pt x="1534" y="4675"/>
                  </a:cubicBezTo>
                  <a:cubicBezTo>
                    <a:pt x="1478" y="4617"/>
                    <a:pt x="1502" y="4573"/>
                    <a:pt x="1478" y="4500"/>
                  </a:cubicBezTo>
                  <a:lnTo>
                    <a:pt x="1478" y="4438"/>
                  </a:lnTo>
                  <a:lnTo>
                    <a:pt x="1559" y="4438"/>
                  </a:lnTo>
                  <a:cubicBezTo>
                    <a:pt x="1552" y="4434"/>
                    <a:pt x="1559" y="4413"/>
                    <a:pt x="1559" y="4402"/>
                  </a:cubicBezTo>
                  <a:cubicBezTo>
                    <a:pt x="1559" y="4398"/>
                    <a:pt x="1581" y="4347"/>
                    <a:pt x="1656" y="4347"/>
                  </a:cubicBezTo>
                  <a:cubicBezTo>
                    <a:pt x="1777" y="4347"/>
                    <a:pt x="1876" y="4391"/>
                    <a:pt x="2005" y="4391"/>
                  </a:cubicBezTo>
                  <a:cubicBezTo>
                    <a:pt x="2001" y="4409"/>
                    <a:pt x="2005" y="4420"/>
                    <a:pt x="2005" y="4438"/>
                  </a:cubicBezTo>
                  <a:close/>
                  <a:moveTo>
                    <a:pt x="1389" y="4165"/>
                  </a:moveTo>
                  <a:cubicBezTo>
                    <a:pt x="1389" y="4129"/>
                    <a:pt x="1428" y="4110"/>
                    <a:pt x="1435" y="4110"/>
                  </a:cubicBezTo>
                  <a:cubicBezTo>
                    <a:pt x="1474" y="4110"/>
                    <a:pt x="1460" y="4026"/>
                    <a:pt x="1542" y="4026"/>
                  </a:cubicBezTo>
                  <a:cubicBezTo>
                    <a:pt x="1606" y="4026"/>
                    <a:pt x="1691" y="4099"/>
                    <a:pt x="1691" y="4146"/>
                  </a:cubicBezTo>
                  <a:cubicBezTo>
                    <a:pt x="1691" y="4209"/>
                    <a:pt x="1670" y="4263"/>
                    <a:pt x="1620" y="4263"/>
                  </a:cubicBezTo>
                  <a:cubicBezTo>
                    <a:pt x="1595" y="4263"/>
                    <a:pt x="1389" y="4165"/>
                    <a:pt x="1389" y="4165"/>
                  </a:cubicBezTo>
                  <a:close/>
                  <a:moveTo>
                    <a:pt x="1264" y="4865"/>
                  </a:moveTo>
                  <a:cubicBezTo>
                    <a:pt x="1232" y="4875"/>
                    <a:pt x="1225" y="4919"/>
                    <a:pt x="1193" y="4919"/>
                  </a:cubicBezTo>
                  <a:cubicBezTo>
                    <a:pt x="1143" y="4919"/>
                    <a:pt x="1136" y="4879"/>
                    <a:pt x="1114" y="4857"/>
                  </a:cubicBezTo>
                  <a:cubicBezTo>
                    <a:pt x="1015" y="4755"/>
                    <a:pt x="904" y="4770"/>
                    <a:pt x="801" y="4664"/>
                  </a:cubicBezTo>
                  <a:lnTo>
                    <a:pt x="801" y="4602"/>
                  </a:lnTo>
                  <a:cubicBezTo>
                    <a:pt x="847" y="4602"/>
                    <a:pt x="901" y="4646"/>
                    <a:pt x="961" y="4646"/>
                  </a:cubicBezTo>
                  <a:lnTo>
                    <a:pt x="1015" y="4646"/>
                  </a:lnTo>
                  <a:lnTo>
                    <a:pt x="1015" y="4547"/>
                  </a:lnTo>
                  <a:cubicBezTo>
                    <a:pt x="968" y="4540"/>
                    <a:pt x="901" y="4547"/>
                    <a:pt x="901" y="4500"/>
                  </a:cubicBezTo>
                  <a:cubicBezTo>
                    <a:pt x="901" y="4489"/>
                    <a:pt x="922" y="4482"/>
                    <a:pt x="926" y="4471"/>
                  </a:cubicBezTo>
                  <a:cubicBezTo>
                    <a:pt x="983" y="4413"/>
                    <a:pt x="1061" y="4427"/>
                    <a:pt x="1139" y="4427"/>
                  </a:cubicBezTo>
                  <a:lnTo>
                    <a:pt x="1282" y="4427"/>
                  </a:lnTo>
                  <a:cubicBezTo>
                    <a:pt x="1292" y="4427"/>
                    <a:pt x="1317" y="4446"/>
                    <a:pt x="1317" y="4464"/>
                  </a:cubicBezTo>
                  <a:cubicBezTo>
                    <a:pt x="1317" y="4536"/>
                    <a:pt x="1228" y="4566"/>
                    <a:pt x="1203" y="4599"/>
                  </a:cubicBezTo>
                  <a:cubicBezTo>
                    <a:pt x="1232" y="4595"/>
                    <a:pt x="1335" y="4562"/>
                    <a:pt x="1335" y="4602"/>
                  </a:cubicBezTo>
                  <a:cubicBezTo>
                    <a:pt x="1335" y="4653"/>
                    <a:pt x="1325" y="4620"/>
                    <a:pt x="1325" y="4657"/>
                  </a:cubicBezTo>
                  <a:cubicBezTo>
                    <a:pt x="1339" y="4661"/>
                    <a:pt x="1385" y="4668"/>
                    <a:pt x="1406" y="4675"/>
                  </a:cubicBezTo>
                  <a:cubicBezTo>
                    <a:pt x="1389" y="4874"/>
                    <a:pt x="1378" y="4821"/>
                    <a:pt x="1264" y="4865"/>
                  </a:cubicBezTo>
                  <a:close/>
                  <a:moveTo>
                    <a:pt x="1495" y="5389"/>
                  </a:moveTo>
                  <a:cubicBezTo>
                    <a:pt x="1460" y="5411"/>
                    <a:pt x="1446" y="5447"/>
                    <a:pt x="1406" y="5447"/>
                  </a:cubicBezTo>
                  <a:cubicBezTo>
                    <a:pt x="1360" y="5447"/>
                    <a:pt x="1097" y="5349"/>
                    <a:pt x="1097" y="5338"/>
                  </a:cubicBezTo>
                  <a:cubicBezTo>
                    <a:pt x="1097" y="5309"/>
                    <a:pt x="1161" y="5324"/>
                    <a:pt x="1175" y="5320"/>
                  </a:cubicBezTo>
                  <a:cubicBezTo>
                    <a:pt x="1218" y="5305"/>
                    <a:pt x="1203" y="5203"/>
                    <a:pt x="1275" y="5203"/>
                  </a:cubicBezTo>
                  <a:cubicBezTo>
                    <a:pt x="1328" y="5203"/>
                    <a:pt x="1474" y="5338"/>
                    <a:pt x="1495" y="5389"/>
                  </a:cubicBezTo>
                  <a:close/>
                  <a:moveTo>
                    <a:pt x="3465" y="4569"/>
                  </a:moveTo>
                  <a:cubicBezTo>
                    <a:pt x="3454" y="4602"/>
                    <a:pt x="3433" y="4628"/>
                    <a:pt x="3401" y="4628"/>
                  </a:cubicBezTo>
                  <a:cubicBezTo>
                    <a:pt x="3354" y="4628"/>
                    <a:pt x="3333" y="4602"/>
                    <a:pt x="3294" y="4602"/>
                  </a:cubicBezTo>
                  <a:cubicBezTo>
                    <a:pt x="3254" y="4602"/>
                    <a:pt x="3222" y="4639"/>
                    <a:pt x="3162" y="4639"/>
                  </a:cubicBezTo>
                  <a:cubicBezTo>
                    <a:pt x="3091" y="4639"/>
                    <a:pt x="3030" y="4620"/>
                    <a:pt x="3055" y="4559"/>
                  </a:cubicBezTo>
                  <a:cubicBezTo>
                    <a:pt x="3023" y="4540"/>
                    <a:pt x="2984" y="4522"/>
                    <a:pt x="2984" y="4482"/>
                  </a:cubicBezTo>
                  <a:cubicBezTo>
                    <a:pt x="2984" y="4446"/>
                    <a:pt x="3016" y="4427"/>
                    <a:pt x="3045" y="4427"/>
                  </a:cubicBezTo>
                  <a:cubicBezTo>
                    <a:pt x="3123" y="4427"/>
                    <a:pt x="3148" y="4456"/>
                    <a:pt x="3222" y="4456"/>
                  </a:cubicBezTo>
                  <a:cubicBezTo>
                    <a:pt x="3319" y="4456"/>
                    <a:pt x="3401" y="4536"/>
                    <a:pt x="3465" y="4569"/>
                  </a:cubicBezTo>
                  <a:close/>
                  <a:moveTo>
                    <a:pt x="5121" y="8855"/>
                  </a:moveTo>
                  <a:cubicBezTo>
                    <a:pt x="5121" y="8881"/>
                    <a:pt x="5081" y="8903"/>
                    <a:pt x="5042" y="8903"/>
                  </a:cubicBezTo>
                  <a:cubicBezTo>
                    <a:pt x="5007" y="8903"/>
                    <a:pt x="4985" y="8885"/>
                    <a:pt x="4985" y="8863"/>
                  </a:cubicBezTo>
                  <a:cubicBezTo>
                    <a:pt x="4985" y="8841"/>
                    <a:pt x="5035" y="8749"/>
                    <a:pt x="5067" y="8739"/>
                  </a:cubicBezTo>
                  <a:cubicBezTo>
                    <a:pt x="5074" y="8753"/>
                    <a:pt x="5092" y="8761"/>
                    <a:pt x="5092" y="8775"/>
                  </a:cubicBezTo>
                  <a:cubicBezTo>
                    <a:pt x="5092" y="8808"/>
                    <a:pt x="5039" y="8830"/>
                    <a:pt x="5121" y="8830"/>
                  </a:cubicBezTo>
                  <a:cubicBezTo>
                    <a:pt x="5121" y="8830"/>
                    <a:pt x="5121" y="8855"/>
                    <a:pt x="5121" y="8855"/>
                  </a:cubicBezTo>
                  <a:close/>
                  <a:moveTo>
                    <a:pt x="5039" y="12937"/>
                  </a:moveTo>
                  <a:cubicBezTo>
                    <a:pt x="5032" y="12952"/>
                    <a:pt x="5017" y="12985"/>
                    <a:pt x="4996" y="12985"/>
                  </a:cubicBezTo>
                  <a:cubicBezTo>
                    <a:pt x="4985" y="12985"/>
                    <a:pt x="4964" y="12996"/>
                    <a:pt x="4964" y="12985"/>
                  </a:cubicBezTo>
                  <a:cubicBezTo>
                    <a:pt x="4964" y="12948"/>
                    <a:pt x="4985" y="12912"/>
                    <a:pt x="5007" y="12912"/>
                  </a:cubicBezTo>
                  <a:lnTo>
                    <a:pt x="5039" y="12912"/>
                  </a:lnTo>
                  <a:cubicBezTo>
                    <a:pt x="5039" y="12912"/>
                    <a:pt x="5039" y="12937"/>
                    <a:pt x="5039" y="12937"/>
                  </a:cubicBezTo>
                  <a:close/>
                  <a:moveTo>
                    <a:pt x="4882" y="8451"/>
                  </a:moveTo>
                  <a:cubicBezTo>
                    <a:pt x="4825" y="8451"/>
                    <a:pt x="4722" y="8374"/>
                    <a:pt x="4679" y="8342"/>
                  </a:cubicBezTo>
                  <a:cubicBezTo>
                    <a:pt x="4789" y="8316"/>
                    <a:pt x="4857" y="8385"/>
                    <a:pt x="4932" y="8429"/>
                  </a:cubicBezTo>
                  <a:cubicBezTo>
                    <a:pt x="4921" y="8447"/>
                    <a:pt x="4910" y="8451"/>
                    <a:pt x="4882" y="8451"/>
                  </a:cubicBezTo>
                  <a:close/>
                  <a:moveTo>
                    <a:pt x="4896" y="8815"/>
                  </a:moveTo>
                  <a:cubicBezTo>
                    <a:pt x="4896" y="8837"/>
                    <a:pt x="4861" y="8855"/>
                    <a:pt x="4854" y="8855"/>
                  </a:cubicBezTo>
                  <a:cubicBezTo>
                    <a:pt x="4829" y="8855"/>
                    <a:pt x="4697" y="8786"/>
                    <a:pt x="4697" y="8761"/>
                  </a:cubicBezTo>
                  <a:cubicBezTo>
                    <a:pt x="4697" y="8749"/>
                    <a:pt x="4704" y="8739"/>
                    <a:pt x="4711" y="8735"/>
                  </a:cubicBezTo>
                  <a:cubicBezTo>
                    <a:pt x="4729" y="8771"/>
                    <a:pt x="4754" y="8786"/>
                    <a:pt x="4789" y="8793"/>
                  </a:cubicBezTo>
                  <a:lnTo>
                    <a:pt x="4896" y="8793"/>
                  </a:lnTo>
                  <a:cubicBezTo>
                    <a:pt x="4896" y="8793"/>
                    <a:pt x="4896" y="8815"/>
                    <a:pt x="4896" y="8815"/>
                  </a:cubicBezTo>
                  <a:close/>
                  <a:moveTo>
                    <a:pt x="4501" y="12132"/>
                  </a:moveTo>
                  <a:cubicBezTo>
                    <a:pt x="4458" y="12132"/>
                    <a:pt x="4412" y="12128"/>
                    <a:pt x="4412" y="12092"/>
                  </a:cubicBezTo>
                  <a:cubicBezTo>
                    <a:pt x="4412" y="12073"/>
                    <a:pt x="4440" y="12069"/>
                    <a:pt x="4451" y="12069"/>
                  </a:cubicBezTo>
                  <a:cubicBezTo>
                    <a:pt x="4462" y="12069"/>
                    <a:pt x="4547" y="12088"/>
                    <a:pt x="4558" y="12110"/>
                  </a:cubicBezTo>
                  <a:cubicBezTo>
                    <a:pt x="4547" y="12132"/>
                    <a:pt x="4522" y="12132"/>
                    <a:pt x="4501" y="12132"/>
                  </a:cubicBezTo>
                  <a:close/>
                  <a:moveTo>
                    <a:pt x="4152" y="12088"/>
                  </a:moveTo>
                  <a:cubicBezTo>
                    <a:pt x="4127" y="12103"/>
                    <a:pt x="4113" y="12117"/>
                    <a:pt x="4088" y="12117"/>
                  </a:cubicBezTo>
                  <a:cubicBezTo>
                    <a:pt x="4067" y="12117"/>
                    <a:pt x="4070" y="12099"/>
                    <a:pt x="4052" y="12099"/>
                  </a:cubicBezTo>
                  <a:cubicBezTo>
                    <a:pt x="4006" y="12099"/>
                    <a:pt x="4009" y="12164"/>
                    <a:pt x="3970" y="12164"/>
                  </a:cubicBezTo>
                  <a:cubicBezTo>
                    <a:pt x="3938" y="12164"/>
                    <a:pt x="3945" y="12128"/>
                    <a:pt x="3928" y="12117"/>
                  </a:cubicBezTo>
                  <a:cubicBezTo>
                    <a:pt x="3896" y="12095"/>
                    <a:pt x="3810" y="12106"/>
                    <a:pt x="3767" y="12106"/>
                  </a:cubicBezTo>
                  <a:cubicBezTo>
                    <a:pt x="3743" y="12106"/>
                    <a:pt x="3743" y="12117"/>
                    <a:pt x="3725" y="12106"/>
                  </a:cubicBezTo>
                  <a:cubicBezTo>
                    <a:pt x="3725" y="12117"/>
                    <a:pt x="3721" y="12125"/>
                    <a:pt x="3721" y="12135"/>
                  </a:cubicBezTo>
                  <a:cubicBezTo>
                    <a:pt x="3700" y="12132"/>
                    <a:pt x="3678" y="12099"/>
                    <a:pt x="3678" y="12077"/>
                  </a:cubicBezTo>
                  <a:cubicBezTo>
                    <a:pt x="3686" y="12077"/>
                    <a:pt x="3693" y="12066"/>
                    <a:pt x="3696" y="12062"/>
                  </a:cubicBezTo>
                  <a:cubicBezTo>
                    <a:pt x="3778" y="12062"/>
                    <a:pt x="3814" y="12081"/>
                    <a:pt x="3856" y="12059"/>
                  </a:cubicBezTo>
                  <a:cubicBezTo>
                    <a:pt x="3835" y="12037"/>
                    <a:pt x="3831" y="12011"/>
                    <a:pt x="3831" y="11983"/>
                  </a:cubicBezTo>
                  <a:cubicBezTo>
                    <a:pt x="3810" y="11983"/>
                    <a:pt x="3785" y="11964"/>
                    <a:pt x="3785" y="11942"/>
                  </a:cubicBezTo>
                  <a:cubicBezTo>
                    <a:pt x="3785" y="11931"/>
                    <a:pt x="3803" y="11917"/>
                    <a:pt x="3814" y="11917"/>
                  </a:cubicBezTo>
                  <a:cubicBezTo>
                    <a:pt x="3846" y="11917"/>
                    <a:pt x="3867" y="11942"/>
                    <a:pt x="3899" y="11942"/>
                  </a:cubicBezTo>
                  <a:cubicBezTo>
                    <a:pt x="3945" y="11942"/>
                    <a:pt x="3967" y="11928"/>
                    <a:pt x="4006" y="11928"/>
                  </a:cubicBezTo>
                  <a:cubicBezTo>
                    <a:pt x="4120" y="11928"/>
                    <a:pt x="4141" y="11990"/>
                    <a:pt x="4205" y="12023"/>
                  </a:cubicBezTo>
                  <a:lnTo>
                    <a:pt x="4188" y="12008"/>
                  </a:lnTo>
                  <a:cubicBezTo>
                    <a:pt x="4223" y="12037"/>
                    <a:pt x="4259" y="12052"/>
                    <a:pt x="4284" y="12088"/>
                  </a:cubicBezTo>
                  <a:cubicBezTo>
                    <a:pt x="4284" y="12088"/>
                    <a:pt x="4152" y="12088"/>
                    <a:pt x="4152" y="12088"/>
                  </a:cubicBezTo>
                  <a:close/>
                  <a:moveTo>
                    <a:pt x="3536" y="11942"/>
                  </a:moveTo>
                  <a:cubicBezTo>
                    <a:pt x="3454" y="11942"/>
                    <a:pt x="3397" y="11917"/>
                    <a:pt x="3329" y="11917"/>
                  </a:cubicBezTo>
                  <a:lnTo>
                    <a:pt x="3329" y="11895"/>
                  </a:lnTo>
                  <a:cubicBezTo>
                    <a:pt x="3347" y="11895"/>
                    <a:pt x="3362" y="11880"/>
                    <a:pt x="3365" y="11862"/>
                  </a:cubicBezTo>
                  <a:cubicBezTo>
                    <a:pt x="3312" y="11836"/>
                    <a:pt x="3254" y="11840"/>
                    <a:pt x="3244" y="11786"/>
                  </a:cubicBezTo>
                  <a:cubicBezTo>
                    <a:pt x="3215" y="11786"/>
                    <a:pt x="3219" y="11760"/>
                    <a:pt x="3205" y="11753"/>
                  </a:cubicBezTo>
                  <a:cubicBezTo>
                    <a:pt x="3176" y="11738"/>
                    <a:pt x="3158" y="11749"/>
                    <a:pt x="3130" y="11749"/>
                  </a:cubicBezTo>
                  <a:cubicBezTo>
                    <a:pt x="3080" y="11749"/>
                    <a:pt x="3055" y="11695"/>
                    <a:pt x="3005" y="11695"/>
                  </a:cubicBezTo>
                  <a:lnTo>
                    <a:pt x="2902" y="11695"/>
                  </a:lnTo>
                  <a:cubicBezTo>
                    <a:pt x="2881" y="11680"/>
                    <a:pt x="2884" y="11665"/>
                    <a:pt x="2895" y="11655"/>
                  </a:cubicBezTo>
                  <a:cubicBezTo>
                    <a:pt x="2881" y="11640"/>
                    <a:pt x="2863" y="11643"/>
                    <a:pt x="2845" y="11643"/>
                  </a:cubicBezTo>
                  <a:cubicBezTo>
                    <a:pt x="2777" y="11643"/>
                    <a:pt x="2681" y="11695"/>
                    <a:pt x="2646" y="11731"/>
                  </a:cubicBezTo>
                  <a:lnTo>
                    <a:pt x="2614" y="11731"/>
                  </a:lnTo>
                  <a:cubicBezTo>
                    <a:pt x="2670" y="11632"/>
                    <a:pt x="2745" y="11571"/>
                    <a:pt x="2906" y="11571"/>
                  </a:cubicBezTo>
                  <a:cubicBezTo>
                    <a:pt x="3062" y="11571"/>
                    <a:pt x="3137" y="11662"/>
                    <a:pt x="3254" y="11662"/>
                  </a:cubicBezTo>
                  <a:cubicBezTo>
                    <a:pt x="3279" y="11662"/>
                    <a:pt x="3308" y="11698"/>
                    <a:pt x="3315" y="11705"/>
                  </a:cubicBezTo>
                  <a:cubicBezTo>
                    <a:pt x="3365" y="11756"/>
                    <a:pt x="3454" y="11796"/>
                    <a:pt x="3536" y="11796"/>
                  </a:cubicBezTo>
                  <a:cubicBezTo>
                    <a:pt x="3536" y="11804"/>
                    <a:pt x="3532" y="11815"/>
                    <a:pt x="3536" y="11822"/>
                  </a:cubicBezTo>
                  <a:lnTo>
                    <a:pt x="3589" y="11825"/>
                  </a:lnTo>
                  <a:cubicBezTo>
                    <a:pt x="3629" y="11836"/>
                    <a:pt x="3646" y="11888"/>
                    <a:pt x="3671" y="11898"/>
                  </a:cubicBezTo>
                  <a:cubicBezTo>
                    <a:pt x="3646" y="11942"/>
                    <a:pt x="3579" y="11942"/>
                    <a:pt x="3536" y="11942"/>
                  </a:cubicBezTo>
                  <a:close/>
                  <a:moveTo>
                    <a:pt x="3347" y="12154"/>
                  </a:moveTo>
                  <a:cubicBezTo>
                    <a:pt x="3319" y="12154"/>
                    <a:pt x="3290" y="12128"/>
                    <a:pt x="3290" y="12099"/>
                  </a:cubicBezTo>
                  <a:cubicBezTo>
                    <a:pt x="3290" y="12085"/>
                    <a:pt x="3312" y="12077"/>
                    <a:pt x="3326" y="12077"/>
                  </a:cubicBezTo>
                  <a:cubicBezTo>
                    <a:pt x="3369" y="12077"/>
                    <a:pt x="3419" y="12099"/>
                    <a:pt x="3440" y="12106"/>
                  </a:cubicBezTo>
                  <a:lnTo>
                    <a:pt x="3433" y="12099"/>
                  </a:lnTo>
                  <a:cubicBezTo>
                    <a:pt x="3454" y="12106"/>
                    <a:pt x="3461" y="12117"/>
                    <a:pt x="3465" y="12132"/>
                  </a:cubicBezTo>
                  <a:cubicBezTo>
                    <a:pt x="3422" y="12139"/>
                    <a:pt x="3390" y="12154"/>
                    <a:pt x="3347" y="12154"/>
                  </a:cubicBezTo>
                  <a:close/>
                  <a:moveTo>
                    <a:pt x="2809" y="11767"/>
                  </a:moveTo>
                  <a:cubicBezTo>
                    <a:pt x="2806" y="11767"/>
                    <a:pt x="2760" y="11774"/>
                    <a:pt x="2760" y="11767"/>
                  </a:cubicBezTo>
                  <a:cubicBezTo>
                    <a:pt x="2760" y="11742"/>
                    <a:pt x="2781" y="11734"/>
                    <a:pt x="2792" y="11734"/>
                  </a:cubicBezTo>
                  <a:lnTo>
                    <a:pt x="2792" y="11709"/>
                  </a:lnTo>
                  <a:lnTo>
                    <a:pt x="2799" y="11709"/>
                  </a:lnTo>
                  <a:lnTo>
                    <a:pt x="2809" y="11713"/>
                  </a:lnTo>
                  <a:cubicBezTo>
                    <a:pt x="2813" y="11731"/>
                    <a:pt x="2817" y="11749"/>
                    <a:pt x="2809" y="11767"/>
                  </a:cubicBezTo>
                  <a:close/>
                  <a:moveTo>
                    <a:pt x="3312" y="11421"/>
                  </a:moveTo>
                  <a:cubicBezTo>
                    <a:pt x="3312" y="11428"/>
                    <a:pt x="3301" y="11439"/>
                    <a:pt x="3294" y="11439"/>
                  </a:cubicBezTo>
                  <a:cubicBezTo>
                    <a:pt x="3258" y="11439"/>
                    <a:pt x="3258" y="11399"/>
                    <a:pt x="3258" y="11370"/>
                  </a:cubicBezTo>
                  <a:cubicBezTo>
                    <a:pt x="3258" y="11367"/>
                    <a:pt x="3269" y="11370"/>
                    <a:pt x="3273" y="11370"/>
                  </a:cubicBezTo>
                  <a:cubicBezTo>
                    <a:pt x="3301" y="11374"/>
                    <a:pt x="3312" y="11396"/>
                    <a:pt x="3312" y="11421"/>
                  </a:cubicBezTo>
                  <a:close/>
                  <a:moveTo>
                    <a:pt x="3254" y="11162"/>
                  </a:moveTo>
                  <a:cubicBezTo>
                    <a:pt x="3279" y="11162"/>
                    <a:pt x="3290" y="11180"/>
                    <a:pt x="3297" y="11192"/>
                  </a:cubicBezTo>
                  <a:cubicBezTo>
                    <a:pt x="3262" y="11195"/>
                    <a:pt x="3226" y="11192"/>
                    <a:pt x="3205" y="11192"/>
                  </a:cubicBezTo>
                  <a:cubicBezTo>
                    <a:pt x="3212" y="11177"/>
                    <a:pt x="3237" y="11162"/>
                    <a:pt x="3254" y="11162"/>
                  </a:cubicBezTo>
                  <a:close/>
                  <a:moveTo>
                    <a:pt x="3365" y="11206"/>
                  </a:moveTo>
                  <a:lnTo>
                    <a:pt x="3383" y="11235"/>
                  </a:lnTo>
                  <a:cubicBezTo>
                    <a:pt x="3372" y="11239"/>
                    <a:pt x="3362" y="11217"/>
                    <a:pt x="3365" y="11206"/>
                  </a:cubicBezTo>
                  <a:close/>
                  <a:moveTo>
                    <a:pt x="3725" y="11786"/>
                  </a:moveTo>
                  <a:cubicBezTo>
                    <a:pt x="3753" y="11793"/>
                    <a:pt x="3782" y="11775"/>
                    <a:pt x="3796" y="11753"/>
                  </a:cubicBezTo>
                  <a:lnTo>
                    <a:pt x="3796" y="11786"/>
                  </a:lnTo>
                  <a:cubicBezTo>
                    <a:pt x="3782" y="11800"/>
                    <a:pt x="3757" y="11807"/>
                    <a:pt x="3739" y="11807"/>
                  </a:cubicBezTo>
                  <a:cubicBezTo>
                    <a:pt x="3735" y="11807"/>
                    <a:pt x="3725" y="11811"/>
                    <a:pt x="3725" y="11807"/>
                  </a:cubicBezTo>
                  <a:cubicBezTo>
                    <a:pt x="3725" y="11807"/>
                    <a:pt x="3725" y="11786"/>
                    <a:pt x="3725" y="11786"/>
                  </a:cubicBezTo>
                  <a:close/>
                  <a:moveTo>
                    <a:pt x="10216" y="7755"/>
                  </a:moveTo>
                  <a:cubicBezTo>
                    <a:pt x="10216" y="7707"/>
                    <a:pt x="10245" y="7715"/>
                    <a:pt x="10256" y="7715"/>
                  </a:cubicBezTo>
                  <a:cubicBezTo>
                    <a:pt x="10277" y="7715"/>
                    <a:pt x="10337" y="7696"/>
                    <a:pt x="10359" y="7674"/>
                  </a:cubicBezTo>
                  <a:cubicBezTo>
                    <a:pt x="10345" y="7652"/>
                    <a:pt x="10337" y="7645"/>
                    <a:pt x="10337" y="7627"/>
                  </a:cubicBezTo>
                  <a:cubicBezTo>
                    <a:pt x="10337" y="7602"/>
                    <a:pt x="10409" y="7558"/>
                    <a:pt x="10444" y="7558"/>
                  </a:cubicBezTo>
                  <a:lnTo>
                    <a:pt x="10505" y="7558"/>
                  </a:lnTo>
                  <a:cubicBezTo>
                    <a:pt x="10587" y="7558"/>
                    <a:pt x="10626" y="7645"/>
                    <a:pt x="10626" y="7707"/>
                  </a:cubicBezTo>
                  <a:cubicBezTo>
                    <a:pt x="10626" y="7737"/>
                    <a:pt x="10562" y="7733"/>
                    <a:pt x="10562" y="7762"/>
                  </a:cubicBezTo>
                  <a:lnTo>
                    <a:pt x="10562" y="7886"/>
                  </a:lnTo>
                  <a:cubicBezTo>
                    <a:pt x="10562" y="7915"/>
                    <a:pt x="10587" y="7959"/>
                    <a:pt x="10559" y="7988"/>
                  </a:cubicBezTo>
                  <a:cubicBezTo>
                    <a:pt x="10537" y="8010"/>
                    <a:pt x="10501" y="8006"/>
                    <a:pt x="10466" y="8006"/>
                  </a:cubicBezTo>
                  <a:cubicBezTo>
                    <a:pt x="10409" y="8006"/>
                    <a:pt x="10366" y="8068"/>
                    <a:pt x="10337" y="8087"/>
                  </a:cubicBezTo>
                  <a:cubicBezTo>
                    <a:pt x="10320" y="8097"/>
                    <a:pt x="10291" y="8101"/>
                    <a:pt x="10270" y="8101"/>
                  </a:cubicBezTo>
                  <a:cubicBezTo>
                    <a:pt x="10227" y="8101"/>
                    <a:pt x="10181" y="8061"/>
                    <a:pt x="10181" y="8017"/>
                  </a:cubicBezTo>
                  <a:cubicBezTo>
                    <a:pt x="10181" y="7926"/>
                    <a:pt x="10270" y="7919"/>
                    <a:pt x="10284" y="7831"/>
                  </a:cubicBezTo>
                  <a:cubicBezTo>
                    <a:pt x="10249" y="7813"/>
                    <a:pt x="10216" y="7791"/>
                    <a:pt x="10216" y="7755"/>
                  </a:cubicBezTo>
                  <a:close/>
                  <a:moveTo>
                    <a:pt x="10569" y="7095"/>
                  </a:moveTo>
                  <a:cubicBezTo>
                    <a:pt x="10569" y="7135"/>
                    <a:pt x="10541" y="7179"/>
                    <a:pt x="10501" y="7179"/>
                  </a:cubicBezTo>
                  <a:cubicBezTo>
                    <a:pt x="10491" y="7179"/>
                    <a:pt x="10480" y="7150"/>
                    <a:pt x="10480" y="7135"/>
                  </a:cubicBezTo>
                  <a:cubicBezTo>
                    <a:pt x="10480" y="7113"/>
                    <a:pt x="10541" y="7095"/>
                    <a:pt x="10569" y="7095"/>
                  </a:cubicBezTo>
                  <a:close/>
                  <a:moveTo>
                    <a:pt x="10711" y="7740"/>
                  </a:moveTo>
                  <a:cubicBezTo>
                    <a:pt x="10711" y="7722"/>
                    <a:pt x="10715" y="7707"/>
                    <a:pt x="10736" y="7696"/>
                  </a:cubicBezTo>
                  <a:lnTo>
                    <a:pt x="10754" y="7696"/>
                  </a:lnTo>
                  <a:cubicBezTo>
                    <a:pt x="10754" y="7707"/>
                    <a:pt x="10751" y="7722"/>
                    <a:pt x="10751" y="7740"/>
                  </a:cubicBezTo>
                  <a:cubicBezTo>
                    <a:pt x="10751" y="7740"/>
                    <a:pt x="10711" y="7740"/>
                    <a:pt x="10711" y="7740"/>
                  </a:cubicBezTo>
                  <a:close/>
                  <a:moveTo>
                    <a:pt x="10615" y="7248"/>
                  </a:moveTo>
                  <a:cubicBezTo>
                    <a:pt x="10622" y="7248"/>
                    <a:pt x="10629" y="7233"/>
                    <a:pt x="10629" y="7226"/>
                  </a:cubicBezTo>
                  <a:cubicBezTo>
                    <a:pt x="10622" y="7223"/>
                    <a:pt x="10612" y="7212"/>
                    <a:pt x="10612" y="7204"/>
                  </a:cubicBezTo>
                  <a:cubicBezTo>
                    <a:pt x="10612" y="7175"/>
                    <a:pt x="10637" y="7161"/>
                    <a:pt x="10662" y="7161"/>
                  </a:cubicBezTo>
                  <a:cubicBezTo>
                    <a:pt x="10662" y="7131"/>
                    <a:pt x="10676" y="7117"/>
                    <a:pt x="10676" y="7099"/>
                  </a:cubicBezTo>
                  <a:cubicBezTo>
                    <a:pt x="10676" y="7081"/>
                    <a:pt x="10711" y="7051"/>
                    <a:pt x="10733" y="7051"/>
                  </a:cubicBezTo>
                  <a:lnTo>
                    <a:pt x="10836" y="7051"/>
                  </a:lnTo>
                  <a:cubicBezTo>
                    <a:pt x="10850" y="7051"/>
                    <a:pt x="10872" y="7077"/>
                    <a:pt x="10872" y="7084"/>
                  </a:cubicBezTo>
                  <a:cubicBezTo>
                    <a:pt x="10872" y="7135"/>
                    <a:pt x="10793" y="7128"/>
                    <a:pt x="10783" y="7179"/>
                  </a:cubicBezTo>
                  <a:cubicBezTo>
                    <a:pt x="10783" y="7190"/>
                    <a:pt x="10786" y="7197"/>
                    <a:pt x="10793" y="7208"/>
                  </a:cubicBezTo>
                  <a:lnTo>
                    <a:pt x="11003" y="7208"/>
                  </a:lnTo>
                  <a:cubicBezTo>
                    <a:pt x="11018" y="7310"/>
                    <a:pt x="10908" y="7353"/>
                    <a:pt x="10908" y="7430"/>
                  </a:cubicBezTo>
                  <a:cubicBezTo>
                    <a:pt x="10893" y="7434"/>
                    <a:pt x="10883" y="7445"/>
                    <a:pt x="10879" y="7459"/>
                  </a:cubicBezTo>
                  <a:cubicBezTo>
                    <a:pt x="10915" y="7470"/>
                    <a:pt x="10932" y="7456"/>
                    <a:pt x="10961" y="7463"/>
                  </a:cubicBezTo>
                  <a:cubicBezTo>
                    <a:pt x="11029" y="7485"/>
                    <a:pt x="11018" y="7572"/>
                    <a:pt x="11061" y="7616"/>
                  </a:cubicBezTo>
                  <a:cubicBezTo>
                    <a:pt x="11117" y="7674"/>
                    <a:pt x="11210" y="7700"/>
                    <a:pt x="11210" y="7787"/>
                  </a:cubicBezTo>
                  <a:cubicBezTo>
                    <a:pt x="11210" y="7816"/>
                    <a:pt x="11249" y="7835"/>
                    <a:pt x="11249" y="7864"/>
                  </a:cubicBezTo>
                  <a:cubicBezTo>
                    <a:pt x="11249" y="7875"/>
                    <a:pt x="11242" y="7886"/>
                    <a:pt x="11231" y="7890"/>
                  </a:cubicBezTo>
                  <a:lnTo>
                    <a:pt x="11231" y="7915"/>
                  </a:lnTo>
                  <a:cubicBezTo>
                    <a:pt x="11256" y="7908"/>
                    <a:pt x="11260" y="7897"/>
                    <a:pt x="11274" y="7890"/>
                  </a:cubicBezTo>
                  <a:lnTo>
                    <a:pt x="11256" y="7904"/>
                  </a:lnTo>
                  <a:cubicBezTo>
                    <a:pt x="11281" y="7886"/>
                    <a:pt x="11274" y="7890"/>
                    <a:pt x="11303" y="7890"/>
                  </a:cubicBezTo>
                  <a:cubicBezTo>
                    <a:pt x="11345" y="7890"/>
                    <a:pt x="11378" y="7923"/>
                    <a:pt x="11378" y="7959"/>
                  </a:cubicBezTo>
                  <a:cubicBezTo>
                    <a:pt x="11378" y="8024"/>
                    <a:pt x="11292" y="8057"/>
                    <a:pt x="11263" y="8105"/>
                  </a:cubicBezTo>
                  <a:cubicBezTo>
                    <a:pt x="11299" y="8115"/>
                    <a:pt x="11313" y="8119"/>
                    <a:pt x="11335" y="8119"/>
                  </a:cubicBezTo>
                  <a:lnTo>
                    <a:pt x="11335" y="8145"/>
                  </a:lnTo>
                  <a:cubicBezTo>
                    <a:pt x="11303" y="8177"/>
                    <a:pt x="11278" y="8199"/>
                    <a:pt x="11235" y="8199"/>
                  </a:cubicBezTo>
                  <a:lnTo>
                    <a:pt x="11093" y="8199"/>
                  </a:lnTo>
                  <a:cubicBezTo>
                    <a:pt x="11057" y="8199"/>
                    <a:pt x="10961" y="8232"/>
                    <a:pt x="10908" y="8232"/>
                  </a:cubicBezTo>
                  <a:cubicBezTo>
                    <a:pt x="10883" y="8232"/>
                    <a:pt x="10868" y="8210"/>
                    <a:pt x="10843" y="8210"/>
                  </a:cubicBezTo>
                  <a:cubicBezTo>
                    <a:pt x="10808" y="8210"/>
                    <a:pt x="10786" y="8243"/>
                    <a:pt x="10786" y="8272"/>
                  </a:cubicBezTo>
                  <a:lnTo>
                    <a:pt x="10737" y="8272"/>
                  </a:lnTo>
                  <a:cubicBezTo>
                    <a:pt x="10711" y="8272"/>
                    <a:pt x="10701" y="8287"/>
                    <a:pt x="10686" y="8301"/>
                  </a:cubicBezTo>
                  <a:lnTo>
                    <a:pt x="10662" y="8301"/>
                  </a:lnTo>
                  <a:lnTo>
                    <a:pt x="10662" y="8279"/>
                  </a:lnTo>
                  <a:cubicBezTo>
                    <a:pt x="10669" y="8265"/>
                    <a:pt x="10776" y="8148"/>
                    <a:pt x="10786" y="8145"/>
                  </a:cubicBezTo>
                  <a:cubicBezTo>
                    <a:pt x="10836" y="8130"/>
                    <a:pt x="10908" y="8148"/>
                    <a:pt x="10908" y="8097"/>
                  </a:cubicBezTo>
                  <a:cubicBezTo>
                    <a:pt x="10908" y="8090"/>
                    <a:pt x="10900" y="8079"/>
                    <a:pt x="10900" y="8072"/>
                  </a:cubicBezTo>
                  <a:cubicBezTo>
                    <a:pt x="10886" y="8094"/>
                    <a:pt x="10861" y="8108"/>
                    <a:pt x="10836" y="8108"/>
                  </a:cubicBezTo>
                  <a:cubicBezTo>
                    <a:pt x="10790" y="8108"/>
                    <a:pt x="10776" y="8065"/>
                    <a:pt x="10737" y="8065"/>
                  </a:cubicBezTo>
                  <a:cubicBezTo>
                    <a:pt x="10715" y="8065"/>
                    <a:pt x="10719" y="8083"/>
                    <a:pt x="10701" y="8083"/>
                  </a:cubicBezTo>
                  <a:cubicBezTo>
                    <a:pt x="10694" y="8083"/>
                    <a:pt x="10683" y="8072"/>
                    <a:pt x="10683" y="8065"/>
                  </a:cubicBezTo>
                  <a:cubicBezTo>
                    <a:pt x="10683" y="8010"/>
                    <a:pt x="10783" y="8006"/>
                    <a:pt x="10783" y="7952"/>
                  </a:cubicBezTo>
                  <a:cubicBezTo>
                    <a:pt x="10783" y="7904"/>
                    <a:pt x="10754" y="7886"/>
                    <a:pt x="10754" y="7846"/>
                  </a:cubicBezTo>
                  <a:cubicBezTo>
                    <a:pt x="10818" y="7846"/>
                    <a:pt x="10897" y="7813"/>
                    <a:pt x="10915" y="7776"/>
                  </a:cubicBezTo>
                  <a:lnTo>
                    <a:pt x="10915" y="7722"/>
                  </a:lnTo>
                  <a:cubicBezTo>
                    <a:pt x="10879" y="7726"/>
                    <a:pt x="10829" y="7718"/>
                    <a:pt x="10829" y="7682"/>
                  </a:cubicBezTo>
                  <a:cubicBezTo>
                    <a:pt x="10829" y="7652"/>
                    <a:pt x="10847" y="7645"/>
                    <a:pt x="10854" y="7631"/>
                  </a:cubicBezTo>
                  <a:cubicBezTo>
                    <a:pt x="10843" y="7631"/>
                    <a:pt x="10833" y="7627"/>
                    <a:pt x="10822" y="7627"/>
                  </a:cubicBezTo>
                  <a:cubicBezTo>
                    <a:pt x="10786" y="7627"/>
                    <a:pt x="10769" y="7645"/>
                    <a:pt x="10740" y="7645"/>
                  </a:cubicBezTo>
                  <a:cubicBezTo>
                    <a:pt x="10708" y="7645"/>
                    <a:pt x="10683" y="7645"/>
                    <a:pt x="10683" y="7616"/>
                  </a:cubicBezTo>
                  <a:cubicBezTo>
                    <a:pt x="10683" y="7587"/>
                    <a:pt x="10719" y="7569"/>
                    <a:pt x="10719" y="7540"/>
                  </a:cubicBezTo>
                  <a:cubicBezTo>
                    <a:pt x="10719" y="7507"/>
                    <a:pt x="10708" y="7499"/>
                    <a:pt x="10719" y="7470"/>
                  </a:cubicBezTo>
                  <a:cubicBezTo>
                    <a:pt x="10690" y="7470"/>
                    <a:pt x="10669" y="7459"/>
                    <a:pt x="10658" y="7452"/>
                  </a:cubicBezTo>
                  <a:cubicBezTo>
                    <a:pt x="10640" y="7481"/>
                    <a:pt x="10651" y="7492"/>
                    <a:pt x="10658" y="7507"/>
                  </a:cubicBezTo>
                  <a:lnTo>
                    <a:pt x="10629" y="7507"/>
                  </a:lnTo>
                  <a:lnTo>
                    <a:pt x="10629" y="7449"/>
                  </a:lnTo>
                  <a:cubicBezTo>
                    <a:pt x="10629" y="7437"/>
                    <a:pt x="10633" y="7430"/>
                    <a:pt x="10644" y="7423"/>
                  </a:cubicBezTo>
                  <a:lnTo>
                    <a:pt x="10644" y="7390"/>
                  </a:lnTo>
                  <a:cubicBezTo>
                    <a:pt x="10622" y="7387"/>
                    <a:pt x="10590" y="7376"/>
                    <a:pt x="10590" y="7361"/>
                  </a:cubicBezTo>
                  <a:cubicBezTo>
                    <a:pt x="10590" y="7343"/>
                    <a:pt x="10615" y="7317"/>
                    <a:pt x="10615" y="7314"/>
                  </a:cubicBezTo>
                  <a:lnTo>
                    <a:pt x="10615" y="7285"/>
                  </a:lnTo>
                  <a:cubicBezTo>
                    <a:pt x="10562" y="7274"/>
                    <a:pt x="10533" y="7263"/>
                    <a:pt x="10533" y="7215"/>
                  </a:cubicBezTo>
                  <a:lnTo>
                    <a:pt x="10590" y="7215"/>
                  </a:lnTo>
                  <a:cubicBezTo>
                    <a:pt x="10590" y="7237"/>
                    <a:pt x="10608" y="7248"/>
                    <a:pt x="10615" y="7248"/>
                  </a:cubicBezTo>
                  <a:close/>
                  <a:moveTo>
                    <a:pt x="12254" y="3284"/>
                  </a:moveTo>
                  <a:cubicBezTo>
                    <a:pt x="12253" y="3282"/>
                    <a:pt x="12251" y="3281"/>
                    <a:pt x="12250" y="3279"/>
                  </a:cubicBezTo>
                  <a:lnTo>
                    <a:pt x="12255" y="3284"/>
                  </a:lnTo>
                  <a:cubicBezTo>
                    <a:pt x="12257" y="3282"/>
                    <a:pt x="12258" y="3280"/>
                    <a:pt x="12261" y="3279"/>
                  </a:cubicBezTo>
                  <a:lnTo>
                    <a:pt x="12261" y="3290"/>
                  </a:lnTo>
                  <a:lnTo>
                    <a:pt x="12255" y="3284"/>
                  </a:lnTo>
                  <a:cubicBezTo>
                    <a:pt x="12254" y="3284"/>
                    <a:pt x="12254" y="3284"/>
                    <a:pt x="12254" y="3284"/>
                  </a:cubicBezTo>
                  <a:cubicBezTo>
                    <a:pt x="12299" y="3342"/>
                    <a:pt x="12347" y="3358"/>
                    <a:pt x="12371" y="3436"/>
                  </a:cubicBezTo>
                  <a:cubicBezTo>
                    <a:pt x="12303" y="3419"/>
                    <a:pt x="12201" y="3318"/>
                    <a:pt x="12254" y="3284"/>
                  </a:cubicBezTo>
                  <a:close/>
                  <a:moveTo>
                    <a:pt x="12374" y="3061"/>
                  </a:moveTo>
                  <a:cubicBezTo>
                    <a:pt x="12432" y="3061"/>
                    <a:pt x="12471" y="3061"/>
                    <a:pt x="12553" y="3075"/>
                  </a:cubicBezTo>
                  <a:cubicBezTo>
                    <a:pt x="12535" y="3097"/>
                    <a:pt x="12520" y="3108"/>
                    <a:pt x="12510" y="3126"/>
                  </a:cubicBezTo>
                  <a:cubicBezTo>
                    <a:pt x="12541" y="3151"/>
                    <a:pt x="12571" y="3155"/>
                    <a:pt x="12595" y="3172"/>
                  </a:cubicBezTo>
                  <a:cubicBezTo>
                    <a:pt x="12587" y="3162"/>
                    <a:pt x="12581" y="3149"/>
                    <a:pt x="12581" y="3133"/>
                  </a:cubicBezTo>
                  <a:cubicBezTo>
                    <a:pt x="12581" y="3101"/>
                    <a:pt x="12610" y="3071"/>
                    <a:pt x="12641" y="3071"/>
                  </a:cubicBezTo>
                  <a:cubicBezTo>
                    <a:pt x="12738" y="3071"/>
                    <a:pt x="12713" y="3199"/>
                    <a:pt x="12802" y="3232"/>
                  </a:cubicBezTo>
                  <a:cubicBezTo>
                    <a:pt x="12780" y="3173"/>
                    <a:pt x="12759" y="3141"/>
                    <a:pt x="12759" y="3071"/>
                  </a:cubicBezTo>
                  <a:cubicBezTo>
                    <a:pt x="12759" y="3017"/>
                    <a:pt x="12784" y="3017"/>
                    <a:pt x="12830" y="3017"/>
                  </a:cubicBezTo>
                  <a:cubicBezTo>
                    <a:pt x="12877" y="3017"/>
                    <a:pt x="12973" y="3053"/>
                    <a:pt x="12973" y="3090"/>
                  </a:cubicBezTo>
                  <a:cubicBezTo>
                    <a:pt x="12973" y="3115"/>
                    <a:pt x="12962" y="3137"/>
                    <a:pt x="12962" y="3163"/>
                  </a:cubicBezTo>
                  <a:cubicBezTo>
                    <a:pt x="12990" y="3148"/>
                    <a:pt x="12998" y="3115"/>
                    <a:pt x="13026" y="3115"/>
                  </a:cubicBezTo>
                  <a:cubicBezTo>
                    <a:pt x="13083" y="3115"/>
                    <a:pt x="13076" y="3173"/>
                    <a:pt x="13069" y="3203"/>
                  </a:cubicBezTo>
                  <a:cubicBezTo>
                    <a:pt x="13080" y="3203"/>
                    <a:pt x="13094" y="3206"/>
                    <a:pt x="13105" y="3206"/>
                  </a:cubicBezTo>
                  <a:cubicBezTo>
                    <a:pt x="13165" y="3206"/>
                    <a:pt x="13354" y="3316"/>
                    <a:pt x="13390" y="3359"/>
                  </a:cubicBezTo>
                  <a:cubicBezTo>
                    <a:pt x="13379" y="3363"/>
                    <a:pt x="13365" y="3363"/>
                    <a:pt x="13354" y="3363"/>
                  </a:cubicBezTo>
                  <a:cubicBezTo>
                    <a:pt x="13382" y="3370"/>
                    <a:pt x="13393" y="3367"/>
                    <a:pt x="13418" y="3363"/>
                  </a:cubicBezTo>
                  <a:cubicBezTo>
                    <a:pt x="13425" y="3381"/>
                    <a:pt x="13429" y="3403"/>
                    <a:pt x="13418" y="3418"/>
                  </a:cubicBezTo>
                  <a:lnTo>
                    <a:pt x="13532" y="3418"/>
                  </a:lnTo>
                  <a:cubicBezTo>
                    <a:pt x="13532" y="3531"/>
                    <a:pt x="13635" y="3502"/>
                    <a:pt x="13667" y="3549"/>
                  </a:cubicBezTo>
                  <a:cubicBezTo>
                    <a:pt x="13571" y="3582"/>
                    <a:pt x="13532" y="3644"/>
                    <a:pt x="13443" y="3673"/>
                  </a:cubicBezTo>
                  <a:cubicBezTo>
                    <a:pt x="13436" y="3644"/>
                    <a:pt x="13436" y="3626"/>
                    <a:pt x="13446" y="3607"/>
                  </a:cubicBezTo>
                  <a:cubicBezTo>
                    <a:pt x="13404" y="3600"/>
                    <a:pt x="13329" y="3604"/>
                    <a:pt x="13283" y="3600"/>
                  </a:cubicBezTo>
                  <a:cubicBezTo>
                    <a:pt x="13290" y="3534"/>
                    <a:pt x="13329" y="3553"/>
                    <a:pt x="13336" y="3498"/>
                  </a:cubicBezTo>
                  <a:cubicBezTo>
                    <a:pt x="13311" y="3491"/>
                    <a:pt x="13279" y="3425"/>
                    <a:pt x="13265" y="3396"/>
                  </a:cubicBezTo>
                  <a:cubicBezTo>
                    <a:pt x="13283" y="3392"/>
                    <a:pt x="13297" y="3389"/>
                    <a:pt x="13315" y="3389"/>
                  </a:cubicBezTo>
                  <a:cubicBezTo>
                    <a:pt x="13257" y="3381"/>
                    <a:pt x="13229" y="3334"/>
                    <a:pt x="13229" y="3334"/>
                  </a:cubicBezTo>
                  <a:cubicBezTo>
                    <a:pt x="13108" y="3334"/>
                    <a:pt x="13069" y="3494"/>
                    <a:pt x="13034" y="3589"/>
                  </a:cubicBezTo>
                  <a:cubicBezTo>
                    <a:pt x="13026" y="3611"/>
                    <a:pt x="12998" y="3604"/>
                    <a:pt x="12980" y="3618"/>
                  </a:cubicBezTo>
                  <a:cubicBezTo>
                    <a:pt x="12919" y="3666"/>
                    <a:pt x="12927" y="3768"/>
                    <a:pt x="12877" y="3819"/>
                  </a:cubicBezTo>
                  <a:cubicBezTo>
                    <a:pt x="12791" y="3760"/>
                    <a:pt x="12599" y="3713"/>
                    <a:pt x="12599" y="3589"/>
                  </a:cubicBezTo>
                  <a:cubicBezTo>
                    <a:pt x="12649" y="3582"/>
                    <a:pt x="12731" y="3593"/>
                    <a:pt x="12731" y="3593"/>
                  </a:cubicBezTo>
                  <a:cubicBezTo>
                    <a:pt x="12766" y="3563"/>
                    <a:pt x="12805" y="3574"/>
                    <a:pt x="12848" y="3563"/>
                  </a:cubicBezTo>
                  <a:cubicBezTo>
                    <a:pt x="12827" y="3549"/>
                    <a:pt x="12713" y="3545"/>
                    <a:pt x="12688" y="3545"/>
                  </a:cubicBezTo>
                  <a:cubicBezTo>
                    <a:pt x="12645" y="3545"/>
                    <a:pt x="12553" y="3585"/>
                    <a:pt x="12553" y="3498"/>
                  </a:cubicBezTo>
                  <a:cubicBezTo>
                    <a:pt x="12553" y="3465"/>
                    <a:pt x="12634" y="3465"/>
                    <a:pt x="12652" y="3461"/>
                  </a:cubicBezTo>
                  <a:cubicBezTo>
                    <a:pt x="12699" y="3447"/>
                    <a:pt x="12795" y="3403"/>
                    <a:pt x="12834" y="3370"/>
                  </a:cubicBezTo>
                  <a:lnTo>
                    <a:pt x="12741" y="3370"/>
                  </a:lnTo>
                  <a:cubicBezTo>
                    <a:pt x="12734" y="3370"/>
                    <a:pt x="12702" y="3348"/>
                    <a:pt x="12688" y="3338"/>
                  </a:cubicBezTo>
                  <a:lnTo>
                    <a:pt x="12659" y="3338"/>
                  </a:lnTo>
                  <a:cubicBezTo>
                    <a:pt x="12627" y="3356"/>
                    <a:pt x="12627" y="3436"/>
                    <a:pt x="12553" y="3436"/>
                  </a:cubicBezTo>
                  <a:cubicBezTo>
                    <a:pt x="12496" y="3436"/>
                    <a:pt x="12456" y="3414"/>
                    <a:pt x="12439" y="3378"/>
                  </a:cubicBezTo>
                  <a:cubicBezTo>
                    <a:pt x="12449" y="3374"/>
                    <a:pt x="12456" y="3370"/>
                    <a:pt x="12467" y="3370"/>
                  </a:cubicBezTo>
                  <a:cubicBezTo>
                    <a:pt x="12407" y="3338"/>
                    <a:pt x="12353" y="3308"/>
                    <a:pt x="12367" y="3250"/>
                  </a:cubicBezTo>
                  <a:cubicBezTo>
                    <a:pt x="12357" y="3246"/>
                    <a:pt x="12350" y="3236"/>
                    <a:pt x="12339" y="3236"/>
                  </a:cubicBezTo>
                  <a:cubicBezTo>
                    <a:pt x="12314" y="3236"/>
                    <a:pt x="12275" y="3173"/>
                    <a:pt x="12250" y="3148"/>
                  </a:cubicBezTo>
                  <a:cubicBezTo>
                    <a:pt x="12264" y="3130"/>
                    <a:pt x="12339" y="3061"/>
                    <a:pt x="12374" y="3061"/>
                  </a:cubicBezTo>
                  <a:close/>
                  <a:moveTo>
                    <a:pt x="13044" y="2951"/>
                  </a:moveTo>
                  <a:cubicBezTo>
                    <a:pt x="13065" y="2966"/>
                    <a:pt x="13094" y="2973"/>
                    <a:pt x="13116" y="2962"/>
                  </a:cubicBezTo>
                  <a:lnTo>
                    <a:pt x="13116" y="2944"/>
                  </a:lnTo>
                  <a:lnTo>
                    <a:pt x="13176" y="2944"/>
                  </a:lnTo>
                  <a:lnTo>
                    <a:pt x="13158" y="2907"/>
                  </a:lnTo>
                  <a:lnTo>
                    <a:pt x="13257" y="2907"/>
                  </a:lnTo>
                  <a:cubicBezTo>
                    <a:pt x="13279" y="2929"/>
                    <a:pt x="13382" y="2981"/>
                    <a:pt x="13400" y="2981"/>
                  </a:cubicBezTo>
                  <a:cubicBezTo>
                    <a:pt x="13443" y="2981"/>
                    <a:pt x="13472" y="2911"/>
                    <a:pt x="13489" y="2897"/>
                  </a:cubicBezTo>
                  <a:lnTo>
                    <a:pt x="13532" y="2897"/>
                  </a:lnTo>
                  <a:cubicBezTo>
                    <a:pt x="13532" y="2944"/>
                    <a:pt x="13525" y="2962"/>
                    <a:pt x="13532" y="2988"/>
                  </a:cubicBezTo>
                  <a:cubicBezTo>
                    <a:pt x="13564" y="2988"/>
                    <a:pt x="13585" y="2951"/>
                    <a:pt x="13639" y="2951"/>
                  </a:cubicBezTo>
                  <a:lnTo>
                    <a:pt x="13756" y="2951"/>
                  </a:lnTo>
                  <a:cubicBezTo>
                    <a:pt x="13827" y="2951"/>
                    <a:pt x="13895" y="3006"/>
                    <a:pt x="13917" y="3050"/>
                  </a:cubicBezTo>
                  <a:cubicBezTo>
                    <a:pt x="13831" y="3108"/>
                    <a:pt x="13653" y="3236"/>
                    <a:pt x="13550" y="3236"/>
                  </a:cubicBezTo>
                  <a:cubicBezTo>
                    <a:pt x="13486" y="3236"/>
                    <a:pt x="13450" y="3214"/>
                    <a:pt x="13425" y="3170"/>
                  </a:cubicBezTo>
                  <a:lnTo>
                    <a:pt x="13222" y="3170"/>
                  </a:lnTo>
                  <a:cubicBezTo>
                    <a:pt x="13190" y="3159"/>
                    <a:pt x="13179" y="3141"/>
                    <a:pt x="13176" y="3111"/>
                  </a:cubicBezTo>
                  <a:cubicBezTo>
                    <a:pt x="13201" y="3108"/>
                    <a:pt x="13240" y="3108"/>
                    <a:pt x="13247" y="3108"/>
                  </a:cubicBezTo>
                  <a:cubicBezTo>
                    <a:pt x="13279" y="3097"/>
                    <a:pt x="13318" y="3097"/>
                    <a:pt x="13336" y="3090"/>
                  </a:cubicBezTo>
                  <a:cubicBezTo>
                    <a:pt x="13322" y="3090"/>
                    <a:pt x="13176" y="3079"/>
                    <a:pt x="13169" y="3079"/>
                  </a:cubicBezTo>
                  <a:cubicBezTo>
                    <a:pt x="13108" y="3079"/>
                    <a:pt x="13037" y="3122"/>
                    <a:pt x="13044" y="3039"/>
                  </a:cubicBezTo>
                  <a:cubicBezTo>
                    <a:pt x="13016" y="3017"/>
                    <a:pt x="12994" y="2988"/>
                    <a:pt x="12990" y="2951"/>
                  </a:cubicBezTo>
                  <a:cubicBezTo>
                    <a:pt x="12990" y="2951"/>
                    <a:pt x="13044" y="2951"/>
                    <a:pt x="13044" y="2951"/>
                  </a:cubicBezTo>
                  <a:close/>
                  <a:moveTo>
                    <a:pt x="15918" y="2805"/>
                  </a:moveTo>
                  <a:cubicBezTo>
                    <a:pt x="16007" y="2805"/>
                    <a:pt x="16057" y="2853"/>
                    <a:pt x="16125" y="2853"/>
                  </a:cubicBezTo>
                  <a:cubicBezTo>
                    <a:pt x="16178" y="2853"/>
                    <a:pt x="16203" y="2805"/>
                    <a:pt x="16256" y="2805"/>
                  </a:cubicBezTo>
                  <a:cubicBezTo>
                    <a:pt x="16299" y="2805"/>
                    <a:pt x="16342" y="2835"/>
                    <a:pt x="16363" y="2842"/>
                  </a:cubicBezTo>
                  <a:cubicBezTo>
                    <a:pt x="16356" y="2908"/>
                    <a:pt x="16310" y="2875"/>
                    <a:pt x="16267" y="2908"/>
                  </a:cubicBezTo>
                  <a:cubicBezTo>
                    <a:pt x="16256" y="2911"/>
                    <a:pt x="16242" y="2911"/>
                    <a:pt x="16231" y="2908"/>
                  </a:cubicBezTo>
                  <a:lnTo>
                    <a:pt x="16231" y="2929"/>
                  </a:lnTo>
                  <a:cubicBezTo>
                    <a:pt x="16239" y="2926"/>
                    <a:pt x="16247" y="2922"/>
                    <a:pt x="16256" y="2915"/>
                  </a:cubicBezTo>
                  <a:lnTo>
                    <a:pt x="16231" y="2944"/>
                  </a:lnTo>
                  <a:lnTo>
                    <a:pt x="16231" y="2929"/>
                  </a:lnTo>
                  <a:cubicBezTo>
                    <a:pt x="16186" y="2948"/>
                    <a:pt x="16155" y="2916"/>
                    <a:pt x="16107" y="2944"/>
                  </a:cubicBezTo>
                  <a:cubicBezTo>
                    <a:pt x="16075" y="2962"/>
                    <a:pt x="16067" y="3028"/>
                    <a:pt x="16035" y="3024"/>
                  </a:cubicBezTo>
                  <a:cubicBezTo>
                    <a:pt x="16017" y="3020"/>
                    <a:pt x="16007" y="3002"/>
                    <a:pt x="15996" y="2988"/>
                  </a:cubicBezTo>
                  <a:lnTo>
                    <a:pt x="16000" y="2988"/>
                  </a:lnTo>
                  <a:cubicBezTo>
                    <a:pt x="15946" y="2988"/>
                    <a:pt x="15911" y="2977"/>
                    <a:pt x="15900" y="2944"/>
                  </a:cubicBezTo>
                  <a:cubicBezTo>
                    <a:pt x="15928" y="2929"/>
                    <a:pt x="15946" y="2922"/>
                    <a:pt x="15975" y="2915"/>
                  </a:cubicBezTo>
                  <a:cubicBezTo>
                    <a:pt x="15943" y="2915"/>
                    <a:pt x="15925" y="2911"/>
                    <a:pt x="15911" y="2908"/>
                  </a:cubicBezTo>
                  <a:cubicBezTo>
                    <a:pt x="15928" y="2896"/>
                    <a:pt x="15946" y="2889"/>
                    <a:pt x="15964" y="2875"/>
                  </a:cubicBezTo>
                  <a:cubicBezTo>
                    <a:pt x="15932" y="2864"/>
                    <a:pt x="15914" y="2842"/>
                    <a:pt x="15882" y="2842"/>
                  </a:cubicBezTo>
                  <a:cubicBezTo>
                    <a:pt x="15843" y="2842"/>
                    <a:pt x="15776" y="2889"/>
                    <a:pt x="15722" y="2889"/>
                  </a:cubicBezTo>
                  <a:cubicBezTo>
                    <a:pt x="15693" y="2889"/>
                    <a:pt x="15672" y="2878"/>
                    <a:pt x="15644" y="2875"/>
                  </a:cubicBezTo>
                  <a:cubicBezTo>
                    <a:pt x="15676" y="2816"/>
                    <a:pt x="15843" y="2805"/>
                    <a:pt x="15918" y="2805"/>
                  </a:cubicBezTo>
                  <a:close/>
                  <a:moveTo>
                    <a:pt x="16488" y="4657"/>
                  </a:moveTo>
                  <a:lnTo>
                    <a:pt x="16488" y="4602"/>
                  </a:lnTo>
                  <a:cubicBezTo>
                    <a:pt x="16488" y="4540"/>
                    <a:pt x="16602" y="4515"/>
                    <a:pt x="16658" y="4500"/>
                  </a:cubicBezTo>
                  <a:cubicBezTo>
                    <a:pt x="16655" y="4456"/>
                    <a:pt x="16605" y="4449"/>
                    <a:pt x="16605" y="4420"/>
                  </a:cubicBezTo>
                  <a:cubicBezTo>
                    <a:pt x="16605" y="4358"/>
                    <a:pt x="16790" y="4303"/>
                    <a:pt x="16790" y="4201"/>
                  </a:cubicBezTo>
                  <a:cubicBezTo>
                    <a:pt x="16790" y="4172"/>
                    <a:pt x="16766" y="4158"/>
                    <a:pt x="16766" y="4136"/>
                  </a:cubicBezTo>
                  <a:cubicBezTo>
                    <a:pt x="16766" y="4121"/>
                    <a:pt x="16776" y="4099"/>
                    <a:pt x="16801" y="4099"/>
                  </a:cubicBezTo>
                  <a:cubicBezTo>
                    <a:pt x="16855" y="4099"/>
                    <a:pt x="16890" y="4073"/>
                    <a:pt x="16943" y="4073"/>
                  </a:cubicBezTo>
                  <a:cubicBezTo>
                    <a:pt x="17032" y="4073"/>
                    <a:pt x="17132" y="3899"/>
                    <a:pt x="17264" y="3899"/>
                  </a:cubicBezTo>
                  <a:cubicBezTo>
                    <a:pt x="17310" y="3899"/>
                    <a:pt x="17310" y="3855"/>
                    <a:pt x="17378" y="3855"/>
                  </a:cubicBezTo>
                  <a:cubicBezTo>
                    <a:pt x="17421" y="3855"/>
                    <a:pt x="17442" y="3899"/>
                    <a:pt x="17485" y="3899"/>
                  </a:cubicBezTo>
                  <a:cubicBezTo>
                    <a:pt x="17673" y="3899"/>
                    <a:pt x="17841" y="3691"/>
                    <a:pt x="18019" y="3691"/>
                  </a:cubicBezTo>
                  <a:cubicBezTo>
                    <a:pt x="18061" y="3691"/>
                    <a:pt x="18161" y="3742"/>
                    <a:pt x="18161" y="3782"/>
                  </a:cubicBezTo>
                  <a:cubicBezTo>
                    <a:pt x="18161" y="3906"/>
                    <a:pt x="17887" y="3928"/>
                    <a:pt x="17798" y="3972"/>
                  </a:cubicBezTo>
                  <a:cubicBezTo>
                    <a:pt x="17673" y="4034"/>
                    <a:pt x="17584" y="4004"/>
                    <a:pt x="17467" y="4063"/>
                  </a:cubicBezTo>
                  <a:cubicBezTo>
                    <a:pt x="17446" y="4073"/>
                    <a:pt x="17431" y="4146"/>
                    <a:pt x="17389" y="4146"/>
                  </a:cubicBezTo>
                  <a:cubicBezTo>
                    <a:pt x="17299" y="4146"/>
                    <a:pt x="17282" y="4227"/>
                    <a:pt x="17218" y="4245"/>
                  </a:cubicBezTo>
                  <a:cubicBezTo>
                    <a:pt x="17036" y="4296"/>
                    <a:pt x="16790" y="4540"/>
                    <a:pt x="16790" y="4773"/>
                  </a:cubicBezTo>
                  <a:cubicBezTo>
                    <a:pt x="16790" y="4906"/>
                    <a:pt x="16906" y="4939"/>
                    <a:pt x="16985" y="5011"/>
                  </a:cubicBezTo>
                  <a:cubicBezTo>
                    <a:pt x="16984" y="5010"/>
                    <a:pt x="16984" y="5008"/>
                    <a:pt x="16983" y="5007"/>
                  </a:cubicBezTo>
                  <a:lnTo>
                    <a:pt x="16997" y="5021"/>
                  </a:lnTo>
                  <a:cubicBezTo>
                    <a:pt x="16993" y="5018"/>
                    <a:pt x="16989" y="5014"/>
                    <a:pt x="16985" y="5011"/>
                  </a:cubicBezTo>
                  <a:cubicBezTo>
                    <a:pt x="16989" y="5017"/>
                    <a:pt x="16994" y="5022"/>
                    <a:pt x="16997" y="5029"/>
                  </a:cubicBezTo>
                  <a:lnTo>
                    <a:pt x="16719" y="5029"/>
                  </a:lnTo>
                  <a:cubicBezTo>
                    <a:pt x="16712" y="5025"/>
                    <a:pt x="16705" y="5003"/>
                    <a:pt x="16694" y="5003"/>
                  </a:cubicBezTo>
                  <a:cubicBezTo>
                    <a:pt x="16669" y="5003"/>
                    <a:pt x="16612" y="5021"/>
                    <a:pt x="16605" y="5003"/>
                  </a:cubicBezTo>
                  <a:cubicBezTo>
                    <a:pt x="16580" y="4952"/>
                    <a:pt x="16612" y="4894"/>
                    <a:pt x="16552" y="4875"/>
                  </a:cubicBezTo>
                  <a:cubicBezTo>
                    <a:pt x="16541" y="4872"/>
                    <a:pt x="16445" y="4875"/>
                    <a:pt x="16445" y="4875"/>
                  </a:cubicBezTo>
                  <a:cubicBezTo>
                    <a:pt x="16445" y="4875"/>
                    <a:pt x="16381" y="4846"/>
                    <a:pt x="16381" y="4803"/>
                  </a:cubicBezTo>
                  <a:cubicBezTo>
                    <a:pt x="16381" y="4715"/>
                    <a:pt x="16488" y="4722"/>
                    <a:pt x="16488" y="4657"/>
                  </a:cubicBezTo>
                  <a:close/>
                  <a:moveTo>
                    <a:pt x="17104" y="2951"/>
                  </a:moveTo>
                  <a:cubicBezTo>
                    <a:pt x="17032" y="2951"/>
                    <a:pt x="17036" y="3006"/>
                    <a:pt x="16986" y="3006"/>
                  </a:cubicBezTo>
                  <a:cubicBezTo>
                    <a:pt x="16965" y="3006"/>
                    <a:pt x="16936" y="2970"/>
                    <a:pt x="16915" y="2970"/>
                  </a:cubicBezTo>
                  <a:cubicBezTo>
                    <a:pt x="16908" y="3006"/>
                    <a:pt x="16893" y="3006"/>
                    <a:pt x="16861" y="3006"/>
                  </a:cubicBezTo>
                  <a:cubicBezTo>
                    <a:pt x="16844" y="3006"/>
                    <a:pt x="16826" y="2995"/>
                    <a:pt x="16826" y="2981"/>
                  </a:cubicBezTo>
                  <a:cubicBezTo>
                    <a:pt x="16826" y="2929"/>
                    <a:pt x="16968" y="2908"/>
                    <a:pt x="17004" y="2908"/>
                  </a:cubicBezTo>
                  <a:cubicBezTo>
                    <a:pt x="17050" y="2908"/>
                    <a:pt x="17086" y="2926"/>
                    <a:pt x="17104" y="2951"/>
                  </a:cubicBezTo>
                  <a:close/>
                  <a:moveTo>
                    <a:pt x="16712" y="2769"/>
                  </a:moveTo>
                  <a:lnTo>
                    <a:pt x="16861" y="2769"/>
                  </a:lnTo>
                  <a:cubicBezTo>
                    <a:pt x="16822" y="2754"/>
                    <a:pt x="16837" y="2740"/>
                    <a:pt x="16801" y="2762"/>
                  </a:cubicBezTo>
                  <a:lnTo>
                    <a:pt x="16801" y="2714"/>
                  </a:lnTo>
                  <a:cubicBezTo>
                    <a:pt x="16908" y="2714"/>
                    <a:pt x="16911" y="2641"/>
                    <a:pt x="17015" y="2641"/>
                  </a:cubicBezTo>
                  <a:cubicBezTo>
                    <a:pt x="17018" y="2609"/>
                    <a:pt x="17043" y="2579"/>
                    <a:pt x="17075" y="2579"/>
                  </a:cubicBezTo>
                  <a:cubicBezTo>
                    <a:pt x="17082" y="2579"/>
                    <a:pt x="17086" y="2612"/>
                    <a:pt x="17086" y="2623"/>
                  </a:cubicBezTo>
                  <a:cubicBezTo>
                    <a:pt x="17071" y="2634"/>
                    <a:pt x="17054" y="2652"/>
                    <a:pt x="17054" y="2670"/>
                  </a:cubicBezTo>
                  <a:cubicBezTo>
                    <a:pt x="16997" y="2707"/>
                    <a:pt x="16926" y="2729"/>
                    <a:pt x="16890" y="2765"/>
                  </a:cubicBezTo>
                  <a:cubicBezTo>
                    <a:pt x="16990" y="2780"/>
                    <a:pt x="17015" y="2787"/>
                    <a:pt x="17093" y="2820"/>
                  </a:cubicBezTo>
                  <a:cubicBezTo>
                    <a:pt x="17064" y="2842"/>
                    <a:pt x="17025" y="2835"/>
                    <a:pt x="16986" y="2835"/>
                  </a:cubicBezTo>
                  <a:cubicBezTo>
                    <a:pt x="16943" y="2835"/>
                    <a:pt x="16887" y="2878"/>
                    <a:pt x="16844" y="2878"/>
                  </a:cubicBezTo>
                  <a:cubicBezTo>
                    <a:pt x="16819" y="2878"/>
                    <a:pt x="16673" y="2813"/>
                    <a:pt x="16666" y="2809"/>
                  </a:cubicBezTo>
                  <a:cubicBezTo>
                    <a:pt x="16687" y="2791"/>
                    <a:pt x="16694" y="2783"/>
                    <a:pt x="16712" y="2769"/>
                  </a:cubicBezTo>
                  <a:close/>
                  <a:moveTo>
                    <a:pt x="17253" y="2816"/>
                  </a:moveTo>
                  <a:cubicBezTo>
                    <a:pt x="17250" y="2787"/>
                    <a:pt x="17253" y="2776"/>
                    <a:pt x="17253" y="2769"/>
                  </a:cubicBezTo>
                  <a:lnTo>
                    <a:pt x="17371" y="2769"/>
                  </a:lnTo>
                  <a:cubicBezTo>
                    <a:pt x="17364" y="2787"/>
                    <a:pt x="17342" y="2798"/>
                    <a:pt x="17335" y="2798"/>
                  </a:cubicBezTo>
                  <a:cubicBezTo>
                    <a:pt x="17357" y="2802"/>
                    <a:pt x="17417" y="2805"/>
                    <a:pt x="17449" y="2798"/>
                  </a:cubicBezTo>
                  <a:cubicBezTo>
                    <a:pt x="17453" y="2831"/>
                    <a:pt x="17449" y="2838"/>
                    <a:pt x="17449" y="2853"/>
                  </a:cubicBezTo>
                  <a:cubicBezTo>
                    <a:pt x="17428" y="2886"/>
                    <a:pt x="17392" y="2871"/>
                    <a:pt x="17360" y="2871"/>
                  </a:cubicBezTo>
                  <a:lnTo>
                    <a:pt x="17378" y="2915"/>
                  </a:lnTo>
                  <a:cubicBezTo>
                    <a:pt x="17357" y="2926"/>
                    <a:pt x="17182" y="2933"/>
                    <a:pt x="17182" y="2915"/>
                  </a:cubicBezTo>
                  <a:cubicBezTo>
                    <a:pt x="17182" y="2860"/>
                    <a:pt x="17210" y="2831"/>
                    <a:pt x="17253" y="2816"/>
                  </a:cubicBezTo>
                  <a:close/>
                  <a:moveTo>
                    <a:pt x="17713" y="2660"/>
                  </a:moveTo>
                  <a:lnTo>
                    <a:pt x="17762" y="2776"/>
                  </a:lnTo>
                  <a:cubicBezTo>
                    <a:pt x="17738" y="2795"/>
                    <a:pt x="17599" y="2824"/>
                    <a:pt x="17574" y="2824"/>
                  </a:cubicBezTo>
                  <a:cubicBezTo>
                    <a:pt x="17531" y="2824"/>
                    <a:pt x="17513" y="2805"/>
                    <a:pt x="17513" y="2769"/>
                  </a:cubicBezTo>
                  <a:cubicBezTo>
                    <a:pt x="17513" y="2718"/>
                    <a:pt x="17660" y="2660"/>
                    <a:pt x="17713" y="2660"/>
                  </a:cubicBezTo>
                  <a:close/>
                  <a:moveTo>
                    <a:pt x="18261" y="4511"/>
                  </a:moveTo>
                  <a:cubicBezTo>
                    <a:pt x="18261" y="4478"/>
                    <a:pt x="18282" y="4438"/>
                    <a:pt x="18315" y="4438"/>
                  </a:cubicBezTo>
                  <a:cubicBezTo>
                    <a:pt x="18357" y="4438"/>
                    <a:pt x="18368" y="4478"/>
                    <a:pt x="18403" y="4507"/>
                  </a:cubicBezTo>
                  <a:cubicBezTo>
                    <a:pt x="18386" y="4522"/>
                    <a:pt x="18304" y="4547"/>
                    <a:pt x="18261" y="4547"/>
                  </a:cubicBezTo>
                  <a:cubicBezTo>
                    <a:pt x="18251" y="4547"/>
                    <a:pt x="18261" y="4522"/>
                    <a:pt x="18261" y="4511"/>
                  </a:cubicBezTo>
                  <a:close/>
                  <a:moveTo>
                    <a:pt x="17218" y="5186"/>
                  </a:moveTo>
                  <a:cubicBezTo>
                    <a:pt x="17171" y="5186"/>
                    <a:pt x="17093" y="5138"/>
                    <a:pt x="17093" y="5094"/>
                  </a:cubicBezTo>
                  <a:cubicBezTo>
                    <a:pt x="17093" y="5021"/>
                    <a:pt x="17264" y="5094"/>
                    <a:pt x="17264" y="5167"/>
                  </a:cubicBezTo>
                  <a:cubicBezTo>
                    <a:pt x="17264" y="5192"/>
                    <a:pt x="17218" y="5186"/>
                    <a:pt x="17218" y="5186"/>
                  </a:cubicBezTo>
                  <a:close/>
                  <a:moveTo>
                    <a:pt x="16238" y="5313"/>
                  </a:moveTo>
                  <a:cubicBezTo>
                    <a:pt x="16192" y="5338"/>
                    <a:pt x="16149" y="5375"/>
                    <a:pt x="16089" y="5375"/>
                  </a:cubicBezTo>
                  <a:cubicBezTo>
                    <a:pt x="16046" y="5375"/>
                    <a:pt x="16025" y="5368"/>
                    <a:pt x="16025" y="5331"/>
                  </a:cubicBezTo>
                  <a:cubicBezTo>
                    <a:pt x="16025" y="5317"/>
                    <a:pt x="16064" y="5247"/>
                    <a:pt x="16071" y="5247"/>
                  </a:cubicBezTo>
                  <a:cubicBezTo>
                    <a:pt x="16089" y="5247"/>
                    <a:pt x="16096" y="5211"/>
                    <a:pt x="16113" y="5211"/>
                  </a:cubicBezTo>
                  <a:cubicBezTo>
                    <a:pt x="16163" y="5211"/>
                    <a:pt x="16188" y="5258"/>
                    <a:pt x="16238" y="5265"/>
                  </a:cubicBezTo>
                  <a:cubicBezTo>
                    <a:pt x="16238" y="5265"/>
                    <a:pt x="16238" y="5313"/>
                    <a:pt x="16238" y="5313"/>
                  </a:cubicBezTo>
                  <a:close/>
                  <a:moveTo>
                    <a:pt x="12278" y="7627"/>
                  </a:moveTo>
                  <a:lnTo>
                    <a:pt x="12278" y="7598"/>
                  </a:lnTo>
                  <a:cubicBezTo>
                    <a:pt x="12236" y="7598"/>
                    <a:pt x="12196" y="7587"/>
                    <a:pt x="12196" y="7550"/>
                  </a:cubicBezTo>
                  <a:lnTo>
                    <a:pt x="12196" y="7514"/>
                  </a:lnTo>
                  <a:lnTo>
                    <a:pt x="12264" y="7514"/>
                  </a:lnTo>
                  <a:cubicBezTo>
                    <a:pt x="12264" y="7558"/>
                    <a:pt x="12289" y="7550"/>
                    <a:pt x="12289" y="7587"/>
                  </a:cubicBezTo>
                  <a:cubicBezTo>
                    <a:pt x="12289" y="7616"/>
                    <a:pt x="12282" y="7609"/>
                    <a:pt x="12278" y="7627"/>
                  </a:cubicBezTo>
                  <a:close/>
                  <a:moveTo>
                    <a:pt x="12307" y="7518"/>
                  </a:moveTo>
                  <a:cubicBezTo>
                    <a:pt x="12307" y="7503"/>
                    <a:pt x="12350" y="7409"/>
                    <a:pt x="12375" y="7409"/>
                  </a:cubicBezTo>
                  <a:cubicBezTo>
                    <a:pt x="12446" y="7409"/>
                    <a:pt x="12449" y="7441"/>
                    <a:pt x="12467" y="7503"/>
                  </a:cubicBezTo>
                  <a:cubicBezTo>
                    <a:pt x="12407" y="7521"/>
                    <a:pt x="12435" y="7649"/>
                    <a:pt x="12357" y="7649"/>
                  </a:cubicBezTo>
                  <a:cubicBezTo>
                    <a:pt x="12332" y="7649"/>
                    <a:pt x="12311" y="7631"/>
                    <a:pt x="12307" y="7627"/>
                  </a:cubicBezTo>
                  <a:cubicBezTo>
                    <a:pt x="12311" y="7620"/>
                    <a:pt x="12321" y="7612"/>
                    <a:pt x="12325" y="7609"/>
                  </a:cubicBezTo>
                  <a:lnTo>
                    <a:pt x="12332" y="7624"/>
                  </a:lnTo>
                  <a:cubicBezTo>
                    <a:pt x="12357" y="7620"/>
                    <a:pt x="12382" y="7594"/>
                    <a:pt x="12382" y="7576"/>
                  </a:cubicBezTo>
                  <a:cubicBezTo>
                    <a:pt x="12346" y="7569"/>
                    <a:pt x="12307" y="7540"/>
                    <a:pt x="12307" y="7518"/>
                  </a:cubicBezTo>
                  <a:close/>
                  <a:moveTo>
                    <a:pt x="13016" y="7233"/>
                  </a:moveTo>
                  <a:cubicBezTo>
                    <a:pt x="13016" y="7212"/>
                    <a:pt x="13034" y="7146"/>
                    <a:pt x="13097" y="7142"/>
                  </a:cubicBezTo>
                  <a:cubicBezTo>
                    <a:pt x="13090" y="7157"/>
                    <a:pt x="13069" y="7171"/>
                    <a:pt x="13069" y="7190"/>
                  </a:cubicBezTo>
                  <a:cubicBezTo>
                    <a:pt x="13069" y="7230"/>
                    <a:pt x="13041" y="7248"/>
                    <a:pt x="13016" y="7281"/>
                  </a:cubicBezTo>
                  <a:cubicBezTo>
                    <a:pt x="13005" y="7266"/>
                    <a:pt x="13016" y="7252"/>
                    <a:pt x="13016" y="7233"/>
                  </a:cubicBezTo>
                  <a:close/>
                  <a:moveTo>
                    <a:pt x="13436" y="6997"/>
                  </a:moveTo>
                  <a:cubicBezTo>
                    <a:pt x="13436" y="6979"/>
                    <a:pt x="13468" y="6960"/>
                    <a:pt x="13468" y="6960"/>
                  </a:cubicBezTo>
                  <a:cubicBezTo>
                    <a:pt x="13486" y="6982"/>
                    <a:pt x="13493" y="6989"/>
                    <a:pt x="13507" y="6997"/>
                  </a:cubicBezTo>
                  <a:cubicBezTo>
                    <a:pt x="13504" y="7015"/>
                    <a:pt x="13486" y="7040"/>
                    <a:pt x="13478" y="7044"/>
                  </a:cubicBezTo>
                  <a:lnTo>
                    <a:pt x="13478" y="7088"/>
                  </a:lnTo>
                  <a:cubicBezTo>
                    <a:pt x="13478" y="7099"/>
                    <a:pt x="13432" y="7124"/>
                    <a:pt x="13418" y="7124"/>
                  </a:cubicBezTo>
                  <a:cubicBezTo>
                    <a:pt x="13386" y="7124"/>
                    <a:pt x="13382" y="7092"/>
                    <a:pt x="13382" y="7069"/>
                  </a:cubicBezTo>
                  <a:cubicBezTo>
                    <a:pt x="13411" y="7066"/>
                    <a:pt x="13432" y="7044"/>
                    <a:pt x="13461" y="7040"/>
                  </a:cubicBezTo>
                  <a:cubicBezTo>
                    <a:pt x="13450" y="7026"/>
                    <a:pt x="13436" y="7015"/>
                    <a:pt x="13436" y="6997"/>
                  </a:cubicBezTo>
                  <a:close/>
                  <a:moveTo>
                    <a:pt x="11516" y="9610"/>
                  </a:moveTo>
                  <a:cubicBezTo>
                    <a:pt x="11516" y="9617"/>
                    <a:pt x="11534" y="9639"/>
                    <a:pt x="11534" y="9650"/>
                  </a:cubicBezTo>
                  <a:cubicBezTo>
                    <a:pt x="11534" y="9661"/>
                    <a:pt x="11516" y="9668"/>
                    <a:pt x="11506" y="9668"/>
                  </a:cubicBezTo>
                  <a:cubicBezTo>
                    <a:pt x="11491" y="9668"/>
                    <a:pt x="11463" y="9639"/>
                    <a:pt x="11459" y="9635"/>
                  </a:cubicBezTo>
                  <a:cubicBezTo>
                    <a:pt x="11481" y="9624"/>
                    <a:pt x="11495" y="9613"/>
                    <a:pt x="11516" y="9610"/>
                  </a:cubicBezTo>
                  <a:close/>
                  <a:moveTo>
                    <a:pt x="12107" y="9446"/>
                  </a:moveTo>
                  <a:cubicBezTo>
                    <a:pt x="12132" y="9446"/>
                    <a:pt x="12143" y="9468"/>
                    <a:pt x="12154" y="9468"/>
                  </a:cubicBezTo>
                  <a:cubicBezTo>
                    <a:pt x="12185" y="9526"/>
                    <a:pt x="12176" y="9558"/>
                    <a:pt x="12176" y="9617"/>
                  </a:cubicBezTo>
                  <a:cubicBezTo>
                    <a:pt x="12176" y="9668"/>
                    <a:pt x="12111" y="9719"/>
                    <a:pt x="12083" y="9719"/>
                  </a:cubicBezTo>
                  <a:cubicBezTo>
                    <a:pt x="12047" y="9719"/>
                    <a:pt x="12047" y="9672"/>
                    <a:pt x="12047" y="9643"/>
                  </a:cubicBezTo>
                  <a:cubicBezTo>
                    <a:pt x="12051" y="9613"/>
                    <a:pt x="12068" y="9595"/>
                    <a:pt x="12068" y="9570"/>
                  </a:cubicBezTo>
                  <a:cubicBezTo>
                    <a:pt x="12068" y="9540"/>
                    <a:pt x="12036" y="9522"/>
                    <a:pt x="12033" y="9493"/>
                  </a:cubicBezTo>
                  <a:cubicBezTo>
                    <a:pt x="12072" y="9482"/>
                    <a:pt x="12076" y="9446"/>
                    <a:pt x="12107" y="9446"/>
                  </a:cubicBezTo>
                  <a:close/>
                  <a:moveTo>
                    <a:pt x="12083" y="9271"/>
                  </a:moveTo>
                  <a:cubicBezTo>
                    <a:pt x="12107" y="9271"/>
                    <a:pt x="12122" y="9238"/>
                    <a:pt x="12139" y="9234"/>
                  </a:cubicBezTo>
                  <a:cubicBezTo>
                    <a:pt x="12139" y="9253"/>
                    <a:pt x="12143" y="9271"/>
                    <a:pt x="12154" y="9275"/>
                  </a:cubicBezTo>
                  <a:cubicBezTo>
                    <a:pt x="12143" y="9318"/>
                    <a:pt x="12132" y="9398"/>
                    <a:pt x="12122" y="9420"/>
                  </a:cubicBezTo>
                  <a:cubicBezTo>
                    <a:pt x="12086" y="9413"/>
                    <a:pt x="12076" y="9307"/>
                    <a:pt x="12058" y="9278"/>
                  </a:cubicBezTo>
                  <a:cubicBezTo>
                    <a:pt x="12065" y="9278"/>
                    <a:pt x="12076" y="9271"/>
                    <a:pt x="12083" y="9271"/>
                  </a:cubicBezTo>
                  <a:close/>
                  <a:moveTo>
                    <a:pt x="12446" y="9839"/>
                  </a:moveTo>
                  <a:cubicBezTo>
                    <a:pt x="12520" y="9803"/>
                    <a:pt x="12553" y="9850"/>
                    <a:pt x="12603" y="9850"/>
                  </a:cubicBezTo>
                  <a:cubicBezTo>
                    <a:pt x="12649" y="9850"/>
                    <a:pt x="12670" y="9815"/>
                    <a:pt x="12724" y="9826"/>
                  </a:cubicBezTo>
                  <a:lnTo>
                    <a:pt x="12709" y="9869"/>
                  </a:lnTo>
                  <a:cubicBezTo>
                    <a:pt x="12709" y="9869"/>
                    <a:pt x="12691" y="9894"/>
                    <a:pt x="12691" y="9908"/>
                  </a:cubicBezTo>
                  <a:cubicBezTo>
                    <a:pt x="12691" y="9934"/>
                    <a:pt x="12709" y="9938"/>
                    <a:pt x="12709" y="9967"/>
                  </a:cubicBezTo>
                  <a:cubicBezTo>
                    <a:pt x="12709" y="9978"/>
                    <a:pt x="12699" y="9993"/>
                    <a:pt x="12688" y="9993"/>
                  </a:cubicBezTo>
                  <a:cubicBezTo>
                    <a:pt x="12677" y="9993"/>
                    <a:pt x="12659" y="9989"/>
                    <a:pt x="12659" y="9978"/>
                  </a:cubicBezTo>
                  <a:cubicBezTo>
                    <a:pt x="12599" y="9963"/>
                    <a:pt x="12553" y="9901"/>
                    <a:pt x="12496" y="9883"/>
                  </a:cubicBezTo>
                  <a:cubicBezTo>
                    <a:pt x="12485" y="9879"/>
                    <a:pt x="12456" y="9883"/>
                    <a:pt x="12446" y="9865"/>
                  </a:cubicBezTo>
                  <a:cubicBezTo>
                    <a:pt x="12446" y="9865"/>
                    <a:pt x="12446" y="9839"/>
                    <a:pt x="12446" y="9839"/>
                  </a:cubicBezTo>
                  <a:close/>
                  <a:moveTo>
                    <a:pt x="13827" y="10178"/>
                  </a:moveTo>
                  <a:cubicBezTo>
                    <a:pt x="13781" y="10204"/>
                    <a:pt x="13763" y="10186"/>
                    <a:pt x="13738" y="10186"/>
                  </a:cubicBezTo>
                  <a:cubicBezTo>
                    <a:pt x="13710" y="10186"/>
                    <a:pt x="13642" y="10178"/>
                    <a:pt x="13603" y="10156"/>
                  </a:cubicBezTo>
                  <a:cubicBezTo>
                    <a:pt x="13681" y="10142"/>
                    <a:pt x="13767" y="10160"/>
                    <a:pt x="13827" y="10178"/>
                  </a:cubicBezTo>
                  <a:close/>
                  <a:moveTo>
                    <a:pt x="14668" y="10113"/>
                  </a:moveTo>
                  <a:cubicBezTo>
                    <a:pt x="14661" y="10149"/>
                    <a:pt x="14643" y="10135"/>
                    <a:pt x="14622" y="10146"/>
                  </a:cubicBezTo>
                  <a:cubicBezTo>
                    <a:pt x="14611" y="10149"/>
                    <a:pt x="14618" y="10171"/>
                    <a:pt x="14615" y="10182"/>
                  </a:cubicBezTo>
                  <a:cubicBezTo>
                    <a:pt x="14604" y="10204"/>
                    <a:pt x="14536" y="10222"/>
                    <a:pt x="14504" y="10222"/>
                  </a:cubicBezTo>
                  <a:cubicBezTo>
                    <a:pt x="14493" y="10222"/>
                    <a:pt x="14479" y="10215"/>
                    <a:pt x="14479" y="10204"/>
                  </a:cubicBezTo>
                  <a:cubicBezTo>
                    <a:pt x="14472" y="10204"/>
                    <a:pt x="14461" y="10193"/>
                    <a:pt x="14461" y="10186"/>
                  </a:cubicBezTo>
                  <a:cubicBezTo>
                    <a:pt x="14515" y="10160"/>
                    <a:pt x="14607" y="10123"/>
                    <a:pt x="14668" y="10113"/>
                  </a:cubicBezTo>
                  <a:close/>
                  <a:moveTo>
                    <a:pt x="21370" y="13528"/>
                  </a:moveTo>
                  <a:cubicBezTo>
                    <a:pt x="21338" y="13422"/>
                    <a:pt x="21331" y="13346"/>
                    <a:pt x="21291" y="13262"/>
                  </a:cubicBezTo>
                  <a:cubicBezTo>
                    <a:pt x="21266" y="13211"/>
                    <a:pt x="21242" y="13079"/>
                    <a:pt x="21184" y="13079"/>
                  </a:cubicBezTo>
                  <a:cubicBezTo>
                    <a:pt x="21149" y="13079"/>
                    <a:pt x="21171" y="13101"/>
                    <a:pt x="21138" y="13079"/>
                  </a:cubicBezTo>
                  <a:cubicBezTo>
                    <a:pt x="21131" y="13079"/>
                    <a:pt x="21138" y="13065"/>
                    <a:pt x="21138" y="13057"/>
                  </a:cubicBezTo>
                  <a:cubicBezTo>
                    <a:pt x="21138" y="13006"/>
                    <a:pt x="21145" y="12970"/>
                    <a:pt x="21156" y="12919"/>
                  </a:cubicBezTo>
                  <a:lnTo>
                    <a:pt x="21163" y="12919"/>
                  </a:lnTo>
                  <a:lnTo>
                    <a:pt x="21174" y="12919"/>
                  </a:lnTo>
                  <a:cubicBezTo>
                    <a:pt x="21145" y="12904"/>
                    <a:pt x="21174" y="12821"/>
                    <a:pt x="21174" y="12781"/>
                  </a:cubicBezTo>
                  <a:cubicBezTo>
                    <a:pt x="21174" y="12620"/>
                    <a:pt x="21081" y="12526"/>
                    <a:pt x="21081" y="12409"/>
                  </a:cubicBezTo>
                  <a:cubicBezTo>
                    <a:pt x="21035" y="12409"/>
                    <a:pt x="21096" y="12299"/>
                    <a:pt x="21060" y="12245"/>
                  </a:cubicBezTo>
                  <a:cubicBezTo>
                    <a:pt x="21049" y="12227"/>
                    <a:pt x="21021" y="12234"/>
                    <a:pt x="21013" y="12227"/>
                  </a:cubicBezTo>
                  <a:cubicBezTo>
                    <a:pt x="20992" y="12205"/>
                    <a:pt x="21003" y="12190"/>
                    <a:pt x="20982" y="12168"/>
                  </a:cubicBezTo>
                  <a:cubicBezTo>
                    <a:pt x="20921" y="12230"/>
                    <a:pt x="20896" y="12336"/>
                    <a:pt x="20796" y="12336"/>
                  </a:cubicBezTo>
                  <a:cubicBezTo>
                    <a:pt x="20743" y="12336"/>
                    <a:pt x="20739" y="12292"/>
                    <a:pt x="20739" y="12245"/>
                  </a:cubicBezTo>
                  <a:cubicBezTo>
                    <a:pt x="20739" y="12197"/>
                    <a:pt x="20757" y="12175"/>
                    <a:pt x="20757" y="12135"/>
                  </a:cubicBezTo>
                  <a:cubicBezTo>
                    <a:pt x="20757" y="12117"/>
                    <a:pt x="20739" y="12106"/>
                    <a:pt x="20736" y="12088"/>
                  </a:cubicBezTo>
                  <a:cubicBezTo>
                    <a:pt x="20711" y="12011"/>
                    <a:pt x="20668" y="11953"/>
                    <a:pt x="20633" y="11895"/>
                  </a:cubicBezTo>
                  <a:cubicBezTo>
                    <a:pt x="20583" y="11855"/>
                    <a:pt x="20544" y="11826"/>
                    <a:pt x="20515" y="11778"/>
                  </a:cubicBezTo>
                  <a:cubicBezTo>
                    <a:pt x="20487" y="11734"/>
                    <a:pt x="20494" y="11676"/>
                    <a:pt x="20480" y="11632"/>
                  </a:cubicBezTo>
                  <a:cubicBezTo>
                    <a:pt x="20465" y="11581"/>
                    <a:pt x="20405" y="11560"/>
                    <a:pt x="20351" y="11549"/>
                  </a:cubicBezTo>
                  <a:cubicBezTo>
                    <a:pt x="20351" y="11658"/>
                    <a:pt x="20252" y="11680"/>
                    <a:pt x="20159" y="11680"/>
                  </a:cubicBezTo>
                  <a:cubicBezTo>
                    <a:pt x="20102" y="11680"/>
                    <a:pt x="20102" y="11662"/>
                    <a:pt x="20074" y="11643"/>
                  </a:cubicBezTo>
                  <a:cubicBezTo>
                    <a:pt x="20049" y="11698"/>
                    <a:pt x="19974" y="11702"/>
                    <a:pt x="19963" y="11734"/>
                  </a:cubicBezTo>
                  <a:cubicBezTo>
                    <a:pt x="19949" y="11786"/>
                    <a:pt x="19952" y="11826"/>
                    <a:pt x="19920" y="11858"/>
                  </a:cubicBezTo>
                  <a:cubicBezTo>
                    <a:pt x="19856" y="11924"/>
                    <a:pt x="19753" y="11942"/>
                    <a:pt x="19696" y="12000"/>
                  </a:cubicBezTo>
                  <a:cubicBezTo>
                    <a:pt x="19625" y="12073"/>
                    <a:pt x="19561" y="12146"/>
                    <a:pt x="19493" y="12215"/>
                  </a:cubicBezTo>
                  <a:cubicBezTo>
                    <a:pt x="19465" y="12245"/>
                    <a:pt x="19426" y="12289"/>
                    <a:pt x="19400" y="12296"/>
                  </a:cubicBezTo>
                  <a:cubicBezTo>
                    <a:pt x="19336" y="12318"/>
                    <a:pt x="19262" y="12329"/>
                    <a:pt x="19262" y="12405"/>
                  </a:cubicBezTo>
                  <a:cubicBezTo>
                    <a:pt x="19262" y="12471"/>
                    <a:pt x="19287" y="12507"/>
                    <a:pt x="19287" y="12566"/>
                  </a:cubicBezTo>
                  <a:cubicBezTo>
                    <a:pt x="19287" y="12656"/>
                    <a:pt x="19244" y="12715"/>
                    <a:pt x="19244" y="12784"/>
                  </a:cubicBezTo>
                  <a:lnTo>
                    <a:pt x="19262" y="12879"/>
                  </a:lnTo>
                  <a:lnTo>
                    <a:pt x="19244" y="12883"/>
                  </a:lnTo>
                  <a:cubicBezTo>
                    <a:pt x="19244" y="12893"/>
                    <a:pt x="19219" y="12893"/>
                    <a:pt x="19208" y="12897"/>
                  </a:cubicBezTo>
                  <a:cubicBezTo>
                    <a:pt x="19158" y="12912"/>
                    <a:pt x="19169" y="13006"/>
                    <a:pt x="19140" y="13021"/>
                  </a:cubicBezTo>
                  <a:cubicBezTo>
                    <a:pt x="19098" y="13043"/>
                    <a:pt x="19091" y="13029"/>
                    <a:pt x="19073" y="13065"/>
                  </a:cubicBezTo>
                  <a:cubicBezTo>
                    <a:pt x="19059" y="13094"/>
                    <a:pt x="19055" y="13138"/>
                    <a:pt x="19027" y="13138"/>
                  </a:cubicBezTo>
                  <a:cubicBezTo>
                    <a:pt x="18998" y="13141"/>
                    <a:pt x="18977" y="13127"/>
                    <a:pt x="18973" y="13101"/>
                  </a:cubicBezTo>
                  <a:cubicBezTo>
                    <a:pt x="18955" y="13101"/>
                    <a:pt x="18945" y="13076"/>
                    <a:pt x="18941" y="13065"/>
                  </a:cubicBezTo>
                  <a:cubicBezTo>
                    <a:pt x="18913" y="12977"/>
                    <a:pt x="18874" y="12904"/>
                    <a:pt x="18849" y="12828"/>
                  </a:cubicBezTo>
                  <a:cubicBezTo>
                    <a:pt x="18834" y="12777"/>
                    <a:pt x="18785" y="12740"/>
                    <a:pt x="18770" y="12711"/>
                  </a:cubicBezTo>
                  <a:cubicBezTo>
                    <a:pt x="18742" y="12653"/>
                    <a:pt x="18759" y="12605"/>
                    <a:pt x="18731" y="12562"/>
                  </a:cubicBezTo>
                  <a:cubicBezTo>
                    <a:pt x="18703" y="12514"/>
                    <a:pt x="18703" y="12492"/>
                    <a:pt x="18688" y="12445"/>
                  </a:cubicBezTo>
                  <a:cubicBezTo>
                    <a:pt x="18671" y="12391"/>
                    <a:pt x="18606" y="12271"/>
                    <a:pt x="18581" y="12190"/>
                  </a:cubicBezTo>
                  <a:cubicBezTo>
                    <a:pt x="18560" y="12117"/>
                    <a:pt x="18521" y="12048"/>
                    <a:pt x="18521" y="11979"/>
                  </a:cubicBezTo>
                  <a:cubicBezTo>
                    <a:pt x="18521" y="11968"/>
                    <a:pt x="18515" y="11938"/>
                    <a:pt x="18515" y="11927"/>
                  </a:cubicBezTo>
                  <a:lnTo>
                    <a:pt x="18518" y="11930"/>
                  </a:lnTo>
                  <a:cubicBezTo>
                    <a:pt x="18519" y="11881"/>
                    <a:pt x="18535" y="11871"/>
                    <a:pt x="18535" y="11826"/>
                  </a:cubicBezTo>
                  <a:cubicBezTo>
                    <a:pt x="18535" y="11767"/>
                    <a:pt x="18500" y="11724"/>
                    <a:pt x="18500" y="11676"/>
                  </a:cubicBezTo>
                  <a:cubicBezTo>
                    <a:pt x="18500" y="11665"/>
                    <a:pt x="18521" y="11640"/>
                    <a:pt x="18521" y="11625"/>
                  </a:cubicBezTo>
                  <a:lnTo>
                    <a:pt x="18493" y="11625"/>
                  </a:lnTo>
                  <a:cubicBezTo>
                    <a:pt x="18446" y="11673"/>
                    <a:pt x="18443" y="11796"/>
                    <a:pt x="18350" y="11796"/>
                  </a:cubicBezTo>
                  <a:cubicBezTo>
                    <a:pt x="18240" y="11796"/>
                    <a:pt x="18197" y="11683"/>
                    <a:pt x="18144" y="11629"/>
                  </a:cubicBezTo>
                  <a:cubicBezTo>
                    <a:pt x="18176" y="11607"/>
                    <a:pt x="18200" y="11625"/>
                    <a:pt x="18233" y="11614"/>
                  </a:cubicBezTo>
                  <a:cubicBezTo>
                    <a:pt x="18261" y="11607"/>
                    <a:pt x="18264" y="11574"/>
                    <a:pt x="18279" y="11560"/>
                  </a:cubicBezTo>
                  <a:cubicBezTo>
                    <a:pt x="18251" y="11552"/>
                    <a:pt x="18225" y="11552"/>
                    <a:pt x="18197" y="11552"/>
                  </a:cubicBezTo>
                  <a:cubicBezTo>
                    <a:pt x="18126" y="11552"/>
                    <a:pt x="18022" y="11480"/>
                    <a:pt x="17987" y="11425"/>
                  </a:cubicBezTo>
                  <a:cubicBezTo>
                    <a:pt x="17958" y="11377"/>
                    <a:pt x="17937" y="11293"/>
                    <a:pt x="17894" y="11279"/>
                  </a:cubicBezTo>
                  <a:cubicBezTo>
                    <a:pt x="17855" y="11268"/>
                    <a:pt x="17827" y="11276"/>
                    <a:pt x="17787" y="11276"/>
                  </a:cubicBezTo>
                  <a:cubicBezTo>
                    <a:pt x="17745" y="11276"/>
                    <a:pt x="17734" y="11304"/>
                    <a:pt x="17698" y="11304"/>
                  </a:cubicBezTo>
                  <a:lnTo>
                    <a:pt x="17605" y="11279"/>
                  </a:lnTo>
                  <a:cubicBezTo>
                    <a:pt x="17591" y="11286"/>
                    <a:pt x="17581" y="11297"/>
                    <a:pt x="17574" y="11304"/>
                  </a:cubicBezTo>
                  <a:lnTo>
                    <a:pt x="17449" y="11312"/>
                  </a:lnTo>
                  <a:cubicBezTo>
                    <a:pt x="17449" y="11315"/>
                    <a:pt x="17435" y="11312"/>
                    <a:pt x="17431" y="11312"/>
                  </a:cubicBezTo>
                  <a:cubicBezTo>
                    <a:pt x="17364" y="11312"/>
                    <a:pt x="17207" y="11268"/>
                    <a:pt x="17111" y="11268"/>
                  </a:cubicBezTo>
                  <a:cubicBezTo>
                    <a:pt x="17093" y="11268"/>
                    <a:pt x="16990" y="11239"/>
                    <a:pt x="16986" y="11235"/>
                  </a:cubicBezTo>
                  <a:cubicBezTo>
                    <a:pt x="16950" y="11199"/>
                    <a:pt x="16950" y="11089"/>
                    <a:pt x="16876" y="11089"/>
                  </a:cubicBezTo>
                  <a:cubicBezTo>
                    <a:pt x="16837" y="11089"/>
                    <a:pt x="16822" y="11122"/>
                    <a:pt x="16801" y="11144"/>
                  </a:cubicBezTo>
                  <a:lnTo>
                    <a:pt x="16623" y="11144"/>
                  </a:lnTo>
                  <a:cubicBezTo>
                    <a:pt x="16566" y="11126"/>
                    <a:pt x="16537" y="11078"/>
                    <a:pt x="16502" y="11042"/>
                  </a:cubicBezTo>
                  <a:cubicBezTo>
                    <a:pt x="16459" y="10998"/>
                    <a:pt x="16402" y="11020"/>
                    <a:pt x="16363" y="10980"/>
                  </a:cubicBezTo>
                  <a:cubicBezTo>
                    <a:pt x="16342" y="10958"/>
                    <a:pt x="16352" y="10929"/>
                    <a:pt x="16345" y="10915"/>
                  </a:cubicBezTo>
                  <a:cubicBezTo>
                    <a:pt x="16306" y="10835"/>
                    <a:pt x="16228" y="10721"/>
                    <a:pt x="16128" y="10721"/>
                  </a:cubicBezTo>
                  <a:cubicBezTo>
                    <a:pt x="16078" y="10721"/>
                    <a:pt x="16057" y="10787"/>
                    <a:pt x="16057" y="10838"/>
                  </a:cubicBezTo>
                  <a:cubicBezTo>
                    <a:pt x="16057" y="10875"/>
                    <a:pt x="16057" y="10893"/>
                    <a:pt x="16064" y="10922"/>
                  </a:cubicBezTo>
                  <a:cubicBezTo>
                    <a:pt x="16085" y="11009"/>
                    <a:pt x="16185" y="11166"/>
                    <a:pt x="16267" y="11184"/>
                  </a:cubicBezTo>
                  <a:cubicBezTo>
                    <a:pt x="16267" y="11224"/>
                    <a:pt x="16288" y="11235"/>
                    <a:pt x="16292" y="11268"/>
                  </a:cubicBezTo>
                  <a:cubicBezTo>
                    <a:pt x="16334" y="11257"/>
                    <a:pt x="16327" y="11210"/>
                    <a:pt x="16363" y="11202"/>
                  </a:cubicBezTo>
                  <a:cubicBezTo>
                    <a:pt x="16366" y="11217"/>
                    <a:pt x="16366" y="11228"/>
                    <a:pt x="16366" y="11242"/>
                  </a:cubicBezTo>
                  <a:cubicBezTo>
                    <a:pt x="16366" y="11286"/>
                    <a:pt x="16342" y="11315"/>
                    <a:pt x="16342" y="11359"/>
                  </a:cubicBezTo>
                  <a:cubicBezTo>
                    <a:pt x="16342" y="11410"/>
                    <a:pt x="16434" y="11436"/>
                    <a:pt x="16488" y="11436"/>
                  </a:cubicBezTo>
                  <a:cubicBezTo>
                    <a:pt x="16726" y="11436"/>
                    <a:pt x="16744" y="11286"/>
                    <a:pt x="16872" y="11188"/>
                  </a:cubicBezTo>
                  <a:lnTo>
                    <a:pt x="16872" y="11323"/>
                  </a:lnTo>
                  <a:cubicBezTo>
                    <a:pt x="16922" y="11428"/>
                    <a:pt x="16990" y="11447"/>
                    <a:pt x="17093" y="11480"/>
                  </a:cubicBezTo>
                  <a:cubicBezTo>
                    <a:pt x="17132" y="11490"/>
                    <a:pt x="17136" y="11552"/>
                    <a:pt x="17160" y="11567"/>
                  </a:cubicBezTo>
                  <a:lnTo>
                    <a:pt x="17160" y="11563"/>
                  </a:lnTo>
                  <a:cubicBezTo>
                    <a:pt x="17178" y="11596"/>
                    <a:pt x="17228" y="11589"/>
                    <a:pt x="17228" y="11622"/>
                  </a:cubicBezTo>
                  <a:cubicBezTo>
                    <a:pt x="17228" y="11705"/>
                    <a:pt x="17125" y="11734"/>
                    <a:pt x="17125" y="11822"/>
                  </a:cubicBezTo>
                  <a:cubicBezTo>
                    <a:pt x="17071" y="11822"/>
                    <a:pt x="17036" y="11836"/>
                    <a:pt x="17022" y="11880"/>
                  </a:cubicBezTo>
                  <a:cubicBezTo>
                    <a:pt x="17007" y="11924"/>
                    <a:pt x="17011" y="11986"/>
                    <a:pt x="16968" y="11986"/>
                  </a:cubicBezTo>
                  <a:cubicBezTo>
                    <a:pt x="16915" y="11986"/>
                    <a:pt x="16919" y="12092"/>
                    <a:pt x="16865" y="12092"/>
                  </a:cubicBezTo>
                  <a:cubicBezTo>
                    <a:pt x="16833" y="12092"/>
                    <a:pt x="16766" y="12154"/>
                    <a:pt x="16766" y="12197"/>
                  </a:cubicBezTo>
                  <a:cubicBezTo>
                    <a:pt x="16669" y="12215"/>
                    <a:pt x="16452" y="12256"/>
                    <a:pt x="16452" y="12336"/>
                  </a:cubicBezTo>
                  <a:cubicBezTo>
                    <a:pt x="16452" y="12347"/>
                    <a:pt x="16459" y="12361"/>
                    <a:pt x="16466" y="12369"/>
                  </a:cubicBezTo>
                  <a:cubicBezTo>
                    <a:pt x="16384" y="12409"/>
                    <a:pt x="16274" y="12434"/>
                    <a:pt x="16188" y="12456"/>
                  </a:cubicBezTo>
                  <a:cubicBezTo>
                    <a:pt x="16146" y="12467"/>
                    <a:pt x="16003" y="12569"/>
                    <a:pt x="15957" y="12591"/>
                  </a:cubicBezTo>
                  <a:lnTo>
                    <a:pt x="15847" y="12591"/>
                  </a:lnTo>
                  <a:cubicBezTo>
                    <a:pt x="15786" y="12635"/>
                    <a:pt x="15776" y="12665"/>
                    <a:pt x="15702" y="12665"/>
                  </a:cubicBezTo>
                  <a:lnTo>
                    <a:pt x="15679" y="12679"/>
                  </a:lnTo>
                  <a:cubicBezTo>
                    <a:pt x="15669" y="12679"/>
                    <a:pt x="15578" y="12633"/>
                    <a:pt x="15568" y="12628"/>
                  </a:cubicBezTo>
                  <a:cubicBezTo>
                    <a:pt x="15559" y="12624"/>
                    <a:pt x="15587" y="12624"/>
                    <a:pt x="15564" y="12588"/>
                  </a:cubicBezTo>
                  <a:cubicBezTo>
                    <a:pt x="15527" y="12530"/>
                    <a:pt x="15501" y="12471"/>
                    <a:pt x="15501" y="12401"/>
                  </a:cubicBezTo>
                  <a:cubicBezTo>
                    <a:pt x="15462" y="12398"/>
                    <a:pt x="15490" y="12329"/>
                    <a:pt x="15497" y="12296"/>
                  </a:cubicBezTo>
                  <a:cubicBezTo>
                    <a:pt x="15515" y="12215"/>
                    <a:pt x="15455" y="12183"/>
                    <a:pt x="15416" y="12142"/>
                  </a:cubicBezTo>
                  <a:cubicBezTo>
                    <a:pt x="15373" y="12099"/>
                    <a:pt x="15274" y="11973"/>
                    <a:pt x="15274" y="11886"/>
                  </a:cubicBezTo>
                  <a:cubicBezTo>
                    <a:pt x="15150" y="11857"/>
                    <a:pt x="15120" y="11782"/>
                    <a:pt x="15120" y="11643"/>
                  </a:cubicBezTo>
                  <a:cubicBezTo>
                    <a:pt x="15120" y="11560"/>
                    <a:pt x="15074" y="11541"/>
                    <a:pt x="15060" y="11472"/>
                  </a:cubicBezTo>
                  <a:cubicBezTo>
                    <a:pt x="15042" y="11458"/>
                    <a:pt x="15024" y="11436"/>
                    <a:pt x="15013" y="11425"/>
                  </a:cubicBezTo>
                  <a:cubicBezTo>
                    <a:pt x="14999" y="11410"/>
                    <a:pt x="14953" y="11417"/>
                    <a:pt x="14942" y="11407"/>
                  </a:cubicBezTo>
                  <a:cubicBezTo>
                    <a:pt x="14921" y="11385"/>
                    <a:pt x="14928" y="11330"/>
                    <a:pt x="14921" y="11308"/>
                  </a:cubicBezTo>
                  <a:cubicBezTo>
                    <a:pt x="14910" y="11271"/>
                    <a:pt x="14885" y="11242"/>
                    <a:pt x="14871" y="11221"/>
                  </a:cubicBezTo>
                  <a:cubicBezTo>
                    <a:pt x="14828" y="11155"/>
                    <a:pt x="14792" y="11100"/>
                    <a:pt x="14754" y="11038"/>
                  </a:cubicBezTo>
                  <a:cubicBezTo>
                    <a:pt x="14743" y="11020"/>
                    <a:pt x="14693" y="10962"/>
                    <a:pt x="14693" y="10951"/>
                  </a:cubicBezTo>
                  <a:cubicBezTo>
                    <a:pt x="14693" y="10926"/>
                    <a:pt x="14704" y="10880"/>
                    <a:pt x="14712" y="10835"/>
                  </a:cubicBezTo>
                  <a:cubicBezTo>
                    <a:pt x="14697" y="10888"/>
                    <a:pt x="14658" y="10981"/>
                    <a:pt x="14647" y="11017"/>
                  </a:cubicBezTo>
                  <a:cubicBezTo>
                    <a:pt x="14572" y="11006"/>
                    <a:pt x="14511" y="10842"/>
                    <a:pt x="14451" y="10780"/>
                  </a:cubicBezTo>
                  <a:lnTo>
                    <a:pt x="14451" y="10842"/>
                  </a:lnTo>
                  <a:lnTo>
                    <a:pt x="14789" y="11454"/>
                  </a:lnTo>
                  <a:cubicBezTo>
                    <a:pt x="14771" y="11530"/>
                    <a:pt x="14878" y="11691"/>
                    <a:pt x="14931" y="11734"/>
                  </a:cubicBezTo>
                  <a:lnTo>
                    <a:pt x="14931" y="11928"/>
                  </a:lnTo>
                  <a:cubicBezTo>
                    <a:pt x="14967" y="12026"/>
                    <a:pt x="15038" y="12026"/>
                    <a:pt x="15092" y="12099"/>
                  </a:cubicBezTo>
                  <a:cubicBezTo>
                    <a:pt x="15156" y="12186"/>
                    <a:pt x="15117" y="12281"/>
                    <a:pt x="15181" y="12347"/>
                  </a:cubicBezTo>
                  <a:cubicBezTo>
                    <a:pt x="15238" y="12405"/>
                    <a:pt x="15277" y="12409"/>
                    <a:pt x="15341" y="12456"/>
                  </a:cubicBezTo>
                  <a:cubicBezTo>
                    <a:pt x="15398" y="12500"/>
                    <a:pt x="15429" y="12651"/>
                    <a:pt x="15546" y="12651"/>
                  </a:cubicBezTo>
                  <a:cubicBezTo>
                    <a:pt x="15546" y="12713"/>
                    <a:pt x="15580" y="12722"/>
                    <a:pt x="15544" y="12766"/>
                  </a:cubicBezTo>
                  <a:cubicBezTo>
                    <a:pt x="15590" y="12802"/>
                    <a:pt x="15637" y="12919"/>
                    <a:pt x="15697" y="12919"/>
                  </a:cubicBezTo>
                  <a:cubicBezTo>
                    <a:pt x="15754" y="12919"/>
                    <a:pt x="15758" y="12871"/>
                    <a:pt x="15804" y="12857"/>
                  </a:cubicBezTo>
                  <a:cubicBezTo>
                    <a:pt x="15857" y="12838"/>
                    <a:pt x="15893" y="12864"/>
                    <a:pt x="15946" y="12857"/>
                  </a:cubicBezTo>
                  <a:cubicBezTo>
                    <a:pt x="16082" y="12835"/>
                    <a:pt x="16210" y="12781"/>
                    <a:pt x="16338" y="12748"/>
                  </a:cubicBezTo>
                  <a:cubicBezTo>
                    <a:pt x="16349" y="12769"/>
                    <a:pt x="16363" y="12781"/>
                    <a:pt x="16363" y="12802"/>
                  </a:cubicBezTo>
                  <a:cubicBezTo>
                    <a:pt x="16363" y="13010"/>
                    <a:pt x="16203" y="13279"/>
                    <a:pt x="16113" y="13404"/>
                  </a:cubicBezTo>
                  <a:cubicBezTo>
                    <a:pt x="16007" y="13549"/>
                    <a:pt x="15961" y="13681"/>
                    <a:pt x="15829" y="13786"/>
                  </a:cubicBezTo>
                  <a:cubicBezTo>
                    <a:pt x="15594" y="13976"/>
                    <a:pt x="15341" y="14034"/>
                    <a:pt x="15252" y="14359"/>
                  </a:cubicBezTo>
                  <a:cubicBezTo>
                    <a:pt x="15227" y="14449"/>
                    <a:pt x="15134" y="14475"/>
                    <a:pt x="15134" y="14578"/>
                  </a:cubicBezTo>
                  <a:cubicBezTo>
                    <a:pt x="15134" y="14690"/>
                    <a:pt x="15163" y="14741"/>
                    <a:pt x="15163" y="14851"/>
                  </a:cubicBezTo>
                  <a:cubicBezTo>
                    <a:pt x="15163" y="14975"/>
                    <a:pt x="15295" y="15036"/>
                    <a:pt x="15295" y="15105"/>
                  </a:cubicBezTo>
                  <a:cubicBezTo>
                    <a:pt x="15295" y="15128"/>
                    <a:pt x="15273" y="15153"/>
                    <a:pt x="15269" y="15160"/>
                  </a:cubicBezTo>
                  <a:lnTo>
                    <a:pt x="15269" y="15251"/>
                  </a:lnTo>
                  <a:cubicBezTo>
                    <a:pt x="15269" y="15310"/>
                    <a:pt x="15259" y="15379"/>
                    <a:pt x="15259" y="15481"/>
                  </a:cubicBezTo>
                  <a:cubicBezTo>
                    <a:pt x="15280" y="15503"/>
                    <a:pt x="15287" y="15525"/>
                    <a:pt x="15287" y="15554"/>
                  </a:cubicBezTo>
                  <a:cubicBezTo>
                    <a:pt x="15287" y="15838"/>
                    <a:pt x="14817" y="15806"/>
                    <a:pt x="14778" y="16046"/>
                  </a:cubicBezTo>
                  <a:cubicBezTo>
                    <a:pt x="14729" y="16053"/>
                    <a:pt x="14672" y="16115"/>
                    <a:pt x="14672" y="16155"/>
                  </a:cubicBezTo>
                  <a:cubicBezTo>
                    <a:pt x="14672" y="16235"/>
                    <a:pt x="14771" y="16290"/>
                    <a:pt x="14771" y="16399"/>
                  </a:cubicBezTo>
                  <a:cubicBezTo>
                    <a:pt x="14771" y="16458"/>
                    <a:pt x="14764" y="16578"/>
                    <a:pt x="14743" y="16611"/>
                  </a:cubicBezTo>
                  <a:cubicBezTo>
                    <a:pt x="14721" y="16640"/>
                    <a:pt x="14661" y="16626"/>
                    <a:pt x="14636" y="16636"/>
                  </a:cubicBezTo>
                  <a:cubicBezTo>
                    <a:pt x="14551" y="16680"/>
                    <a:pt x="14501" y="16716"/>
                    <a:pt x="14458" y="16808"/>
                  </a:cubicBezTo>
                  <a:cubicBezTo>
                    <a:pt x="14489" y="16826"/>
                    <a:pt x="14511" y="16851"/>
                    <a:pt x="14511" y="16884"/>
                  </a:cubicBezTo>
                  <a:cubicBezTo>
                    <a:pt x="14511" y="16986"/>
                    <a:pt x="14411" y="17066"/>
                    <a:pt x="14369" y="17110"/>
                  </a:cubicBezTo>
                  <a:cubicBezTo>
                    <a:pt x="14290" y="17190"/>
                    <a:pt x="14283" y="17274"/>
                    <a:pt x="14227" y="17347"/>
                  </a:cubicBezTo>
                  <a:cubicBezTo>
                    <a:pt x="14137" y="17464"/>
                    <a:pt x="14098" y="17566"/>
                    <a:pt x="13952" y="17639"/>
                  </a:cubicBezTo>
                  <a:cubicBezTo>
                    <a:pt x="13892" y="17668"/>
                    <a:pt x="13803" y="17639"/>
                    <a:pt x="13792" y="17704"/>
                  </a:cubicBezTo>
                  <a:cubicBezTo>
                    <a:pt x="13745" y="17708"/>
                    <a:pt x="13717" y="17729"/>
                    <a:pt x="13685" y="17729"/>
                  </a:cubicBezTo>
                  <a:cubicBezTo>
                    <a:pt x="13646" y="17729"/>
                    <a:pt x="13625" y="17693"/>
                    <a:pt x="13585" y="17693"/>
                  </a:cubicBezTo>
                  <a:cubicBezTo>
                    <a:pt x="13436" y="17693"/>
                    <a:pt x="13347" y="17803"/>
                    <a:pt x="13212" y="17803"/>
                  </a:cubicBezTo>
                  <a:cubicBezTo>
                    <a:pt x="13151" y="17803"/>
                    <a:pt x="13119" y="17770"/>
                    <a:pt x="13097" y="17729"/>
                  </a:cubicBezTo>
                  <a:cubicBezTo>
                    <a:pt x="13076" y="17733"/>
                    <a:pt x="13069" y="17744"/>
                    <a:pt x="13062" y="17748"/>
                  </a:cubicBezTo>
                  <a:cubicBezTo>
                    <a:pt x="13062" y="17675"/>
                    <a:pt x="13026" y="17595"/>
                    <a:pt x="12998" y="17566"/>
                  </a:cubicBezTo>
                  <a:cubicBezTo>
                    <a:pt x="13026" y="17537"/>
                    <a:pt x="13044" y="17507"/>
                    <a:pt x="13044" y="17467"/>
                  </a:cubicBezTo>
                  <a:cubicBezTo>
                    <a:pt x="13044" y="17409"/>
                    <a:pt x="12944" y="17299"/>
                    <a:pt x="12927" y="17267"/>
                  </a:cubicBezTo>
                  <a:cubicBezTo>
                    <a:pt x="12798" y="17044"/>
                    <a:pt x="12634" y="16829"/>
                    <a:pt x="12634" y="16509"/>
                  </a:cubicBezTo>
                  <a:lnTo>
                    <a:pt x="12634" y="16410"/>
                  </a:lnTo>
                  <a:cubicBezTo>
                    <a:pt x="12634" y="16359"/>
                    <a:pt x="12592" y="16341"/>
                    <a:pt x="12563" y="16290"/>
                  </a:cubicBezTo>
                  <a:cubicBezTo>
                    <a:pt x="12463" y="16119"/>
                    <a:pt x="12357" y="15980"/>
                    <a:pt x="12357" y="15743"/>
                  </a:cubicBezTo>
                  <a:cubicBezTo>
                    <a:pt x="12357" y="15488"/>
                    <a:pt x="12581" y="15426"/>
                    <a:pt x="12581" y="15233"/>
                  </a:cubicBezTo>
                  <a:cubicBezTo>
                    <a:pt x="12581" y="15142"/>
                    <a:pt x="12546" y="15105"/>
                    <a:pt x="12535" y="15025"/>
                  </a:cubicBezTo>
                  <a:cubicBezTo>
                    <a:pt x="12510" y="14869"/>
                    <a:pt x="12481" y="14814"/>
                    <a:pt x="12446" y="14723"/>
                  </a:cubicBezTo>
                  <a:cubicBezTo>
                    <a:pt x="12418" y="14650"/>
                    <a:pt x="12432" y="14566"/>
                    <a:pt x="12385" y="14505"/>
                  </a:cubicBezTo>
                  <a:cubicBezTo>
                    <a:pt x="12293" y="14384"/>
                    <a:pt x="12090" y="14257"/>
                    <a:pt x="12090" y="14085"/>
                  </a:cubicBezTo>
                  <a:cubicBezTo>
                    <a:pt x="12090" y="14045"/>
                    <a:pt x="12147" y="13954"/>
                    <a:pt x="12171" y="13939"/>
                  </a:cubicBezTo>
                  <a:cubicBezTo>
                    <a:pt x="12157" y="13907"/>
                    <a:pt x="12171" y="13899"/>
                    <a:pt x="12171" y="13885"/>
                  </a:cubicBezTo>
                  <a:cubicBezTo>
                    <a:pt x="12171" y="13841"/>
                    <a:pt x="12171" y="13732"/>
                    <a:pt x="12207" y="13702"/>
                  </a:cubicBezTo>
                  <a:cubicBezTo>
                    <a:pt x="12168" y="13622"/>
                    <a:pt x="12104" y="13549"/>
                    <a:pt x="11983" y="13549"/>
                  </a:cubicBezTo>
                  <a:lnTo>
                    <a:pt x="11833" y="13549"/>
                  </a:lnTo>
                  <a:cubicBezTo>
                    <a:pt x="11726" y="13549"/>
                    <a:pt x="11702" y="13338"/>
                    <a:pt x="11555" y="13338"/>
                  </a:cubicBezTo>
                  <a:cubicBezTo>
                    <a:pt x="11378" y="13338"/>
                    <a:pt x="11246" y="13422"/>
                    <a:pt x="11110" y="13466"/>
                  </a:cubicBezTo>
                  <a:cubicBezTo>
                    <a:pt x="11057" y="13484"/>
                    <a:pt x="11039" y="13531"/>
                    <a:pt x="10986" y="13531"/>
                  </a:cubicBezTo>
                  <a:cubicBezTo>
                    <a:pt x="10932" y="13531"/>
                    <a:pt x="10843" y="13476"/>
                    <a:pt x="10772" y="13476"/>
                  </a:cubicBezTo>
                  <a:cubicBezTo>
                    <a:pt x="10633" y="13476"/>
                    <a:pt x="10573" y="13549"/>
                    <a:pt x="10434" y="13549"/>
                  </a:cubicBezTo>
                  <a:cubicBezTo>
                    <a:pt x="10391" y="13549"/>
                    <a:pt x="10341" y="13531"/>
                    <a:pt x="10327" y="13520"/>
                  </a:cubicBezTo>
                  <a:cubicBezTo>
                    <a:pt x="10227" y="13444"/>
                    <a:pt x="10021" y="13320"/>
                    <a:pt x="9946" y="13203"/>
                  </a:cubicBezTo>
                  <a:cubicBezTo>
                    <a:pt x="9878" y="13098"/>
                    <a:pt x="9857" y="13010"/>
                    <a:pt x="9768" y="12937"/>
                  </a:cubicBezTo>
                  <a:cubicBezTo>
                    <a:pt x="9743" y="12919"/>
                    <a:pt x="9554" y="12748"/>
                    <a:pt x="9554" y="12733"/>
                  </a:cubicBezTo>
                  <a:cubicBezTo>
                    <a:pt x="9536" y="12711"/>
                    <a:pt x="9526" y="12704"/>
                    <a:pt x="9508" y="12682"/>
                  </a:cubicBezTo>
                  <a:lnTo>
                    <a:pt x="9519" y="12682"/>
                  </a:lnTo>
                  <a:cubicBezTo>
                    <a:pt x="9519" y="12627"/>
                    <a:pt x="9501" y="12598"/>
                    <a:pt x="9501" y="12566"/>
                  </a:cubicBezTo>
                  <a:cubicBezTo>
                    <a:pt x="9501" y="12514"/>
                    <a:pt x="9472" y="12496"/>
                    <a:pt x="9447" y="12445"/>
                  </a:cubicBezTo>
                  <a:cubicBezTo>
                    <a:pt x="9526" y="12405"/>
                    <a:pt x="9597" y="12208"/>
                    <a:pt x="9597" y="12117"/>
                  </a:cubicBezTo>
                  <a:cubicBezTo>
                    <a:pt x="9597" y="11957"/>
                    <a:pt x="9526" y="11855"/>
                    <a:pt x="9526" y="11709"/>
                  </a:cubicBezTo>
                  <a:cubicBezTo>
                    <a:pt x="9526" y="11636"/>
                    <a:pt x="9608" y="11592"/>
                    <a:pt x="9626" y="11534"/>
                  </a:cubicBezTo>
                  <a:cubicBezTo>
                    <a:pt x="9672" y="11392"/>
                    <a:pt x="9779" y="11199"/>
                    <a:pt x="9864" y="11078"/>
                  </a:cubicBezTo>
                  <a:cubicBezTo>
                    <a:pt x="9914" y="11009"/>
                    <a:pt x="10006" y="11017"/>
                    <a:pt x="10070" y="10980"/>
                  </a:cubicBezTo>
                  <a:cubicBezTo>
                    <a:pt x="10124" y="10947"/>
                    <a:pt x="10213" y="10875"/>
                    <a:pt x="10231" y="10816"/>
                  </a:cubicBezTo>
                  <a:cubicBezTo>
                    <a:pt x="10273" y="10681"/>
                    <a:pt x="10220" y="10623"/>
                    <a:pt x="10291" y="10532"/>
                  </a:cubicBezTo>
                  <a:cubicBezTo>
                    <a:pt x="10384" y="10412"/>
                    <a:pt x="10505" y="10298"/>
                    <a:pt x="10594" y="10186"/>
                  </a:cubicBezTo>
                  <a:lnTo>
                    <a:pt x="10587" y="10186"/>
                  </a:lnTo>
                  <a:cubicBezTo>
                    <a:pt x="10615" y="10149"/>
                    <a:pt x="10622" y="10116"/>
                    <a:pt x="10658" y="10087"/>
                  </a:cubicBezTo>
                  <a:cubicBezTo>
                    <a:pt x="10747" y="10153"/>
                    <a:pt x="10840" y="10178"/>
                    <a:pt x="10961" y="10178"/>
                  </a:cubicBezTo>
                  <a:cubicBezTo>
                    <a:pt x="11036" y="10178"/>
                    <a:pt x="11050" y="10135"/>
                    <a:pt x="11093" y="10113"/>
                  </a:cubicBezTo>
                  <a:cubicBezTo>
                    <a:pt x="11232" y="10044"/>
                    <a:pt x="11495" y="9942"/>
                    <a:pt x="11655" y="9942"/>
                  </a:cubicBezTo>
                  <a:cubicBezTo>
                    <a:pt x="11705" y="9942"/>
                    <a:pt x="11751" y="9978"/>
                    <a:pt x="11780" y="9978"/>
                  </a:cubicBezTo>
                  <a:cubicBezTo>
                    <a:pt x="11819" y="9978"/>
                    <a:pt x="11876" y="9923"/>
                    <a:pt x="11930" y="9923"/>
                  </a:cubicBezTo>
                  <a:cubicBezTo>
                    <a:pt x="11976" y="9923"/>
                    <a:pt x="11997" y="9949"/>
                    <a:pt x="12036" y="9949"/>
                  </a:cubicBezTo>
                  <a:cubicBezTo>
                    <a:pt x="12107" y="9949"/>
                    <a:pt x="12111" y="9894"/>
                    <a:pt x="12179" y="9894"/>
                  </a:cubicBezTo>
                  <a:cubicBezTo>
                    <a:pt x="12246" y="9894"/>
                    <a:pt x="12229" y="9960"/>
                    <a:pt x="12285" y="9960"/>
                  </a:cubicBezTo>
                  <a:cubicBezTo>
                    <a:pt x="12307" y="9960"/>
                    <a:pt x="12318" y="9942"/>
                    <a:pt x="12339" y="9938"/>
                  </a:cubicBezTo>
                  <a:cubicBezTo>
                    <a:pt x="12335" y="9993"/>
                    <a:pt x="12285" y="9985"/>
                    <a:pt x="12285" y="10033"/>
                  </a:cubicBezTo>
                  <a:cubicBezTo>
                    <a:pt x="12285" y="10065"/>
                    <a:pt x="12332" y="10080"/>
                    <a:pt x="12332" y="10113"/>
                  </a:cubicBezTo>
                  <a:cubicBezTo>
                    <a:pt x="12332" y="10167"/>
                    <a:pt x="12285" y="10196"/>
                    <a:pt x="12285" y="10251"/>
                  </a:cubicBezTo>
                  <a:cubicBezTo>
                    <a:pt x="12285" y="10342"/>
                    <a:pt x="12378" y="10422"/>
                    <a:pt x="12446" y="10422"/>
                  </a:cubicBezTo>
                  <a:lnTo>
                    <a:pt x="12546" y="10422"/>
                  </a:lnTo>
                  <a:cubicBezTo>
                    <a:pt x="12777" y="10422"/>
                    <a:pt x="12859" y="10714"/>
                    <a:pt x="13122" y="10714"/>
                  </a:cubicBezTo>
                  <a:cubicBezTo>
                    <a:pt x="13154" y="10714"/>
                    <a:pt x="13193" y="10677"/>
                    <a:pt x="13193" y="10659"/>
                  </a:cubicBezTo>
                  <a:lnTo>
                    <a:pt x="13193" y="10586"/>
                  </a:lnTo>
                  <a:cubicBezTo>
                    <a:pt x="13193" y="10470"/>
                    <a:pt x="13279" y="10470"/>
                    <a:pt x="13390" y="10434"/>
                  </a:cubicBezTo>
                  <a:lnTo>
                    <a:pt x="13400" y="10441"/>
                  </a:lnTo>
                  <a:lnTo>
                    <a:pt x="13478" y="10441"/>
                  </a:lnTo>
                  <a:cubicBezTo>
                    <a:pt x="13478" y="10492"/>
                    <a:pt x="13518" y="10503"/>
                    <a:pt x="13532" y="10524"/>
                  </a:cubicBezTo>
                  <a:cubicBezTo>
                    <a:pt x="13564" y="10568"/>
                    <a:pt x="13646" y="10539"/>
                    <a:pt x="13703" y="10561"/>
                  </a:cubicBezTo>
                  <a:cubicBezTo>
                    <a:pt x="13817" y="10605"/>
                    <a:pt x="13977" y="10659"/>
                    <a:pt x="14102" y="10659"/>
                  </a:cubicBezTo>
                  <a:cubicBezTo>
                    <a:pt x="14215" y="10659"/>
                    <a:pt x="14251" y="10605"/>
                    <a:pt x="14362" y="10605"/>
                  </a:cubicBezTo>
                  <a:cubicBezTo>
                    <a:pt x="14429" y="10605"/>
                    <a:pt x="14468" y="10652"/>
                    <a:pt x="14547" y="10652"/>
                  </a:cubicBezTo>
                  <a:cubicBezTo>
                    <a:pt x="14600" y="10652"/>
                    <a:pt x="14600" y="10634"/>
                    <a:pt x="14647" y="10623"/>
                  </a:cubicBezTo>
                  <a:cubicBezTo>
                    <a:pt x="14650" y="10632"/>
                    <a:pt x="14655" y="10640"/>
                    <a:pt x="14659" y="10649"/>
                  </a:cubicBezTo>
                  <a:lnTo>
                    <a:pt x="14639" y="10601"/>
                  </a:lnTo>
                  <a:cubicBezTo>
                    <a:pt x="14639" y="10576"/>
                    <a:pt x="14664" y="10576"/>
                    <a:pt x="14668" y="10561"/>
                  </a:cubicBezTo>
                  <a:cubicBezTo>
                    <a:pt x="14693" y="10481"/>
                    <a:pt x="14704" y="10441"/>
                    <a:pt x="14725" y="10368"/>
                  </a:cubicBezTo>
                  <a:cubicBezTo>
                    <a:pt x="14746" y="10295"/>
                    <a:pt x="14817" y="10277"/>
                    <a:pt x="14817" y="10193"/>
                  </a:cubicBezTo>
                  <a:cubicBezTo>
                    <a:pt x="14817" y="10131"/>
                    <a:pt x="14800" y="10080"/>
                    <a:pt x="14800" y="10036"/>
                  </a:cubicBezTo>
                  <a:cubicBezTo>
                    <a:pt x="14800" y="10014"/>
                    <a:pt x="14817" y="10007"/>
                    <a:pt x="14824" y="10000"/>
                  </a:cubicBezTo>
                  <a:lnTo>
                    <a:pt x="14824" y="9963"/>
                  </a:lnTo>
                  <a:cubicBezTo>
                    <a:pt x="14796" y="9974"/>
                    <a:pt x="14785" y="9996"/>
                    <a:pt x="14757" y="9996"/>
                  </a:cubicBezTo>
                  <a:cubicBezTo>
                    <a:pt x="14721" y="9996"/>
                    <a:pt x="14700" y="9982"/>
                    <a:pt x="14686" y="9967"/>
                  </a:cubicBezTo>
                  <a:cubicBezTo>
                    <a:pt x="14629" y="10011"/>
                    <a:pt x="14611" y="10058"/>
                    <a:pt x="14508" y="10058"/>
                  </a:cubicBezTo>
                  <a:cubicBezTo>
                    <a:pt x="14433" y="10058"/>
                    <a:pt x="14404" y="9967"/>
                    <a:pt x="14330" y="9967"/>
                  </a:cubicBezTo>
                  <a:cubicBezTo>
                    <a:pt x="14255" y="9967"/>
                    <a:pt x="14269" y="10051"/>
                    <a:pt x="14205" y="10051"/>
                  </a:cubicBezTo>
                  <a:cubicBezTo>
                    <a:pt x="14137" y="10051"/>
                    <a:pt x="14102" y="9952"/>
                    <a:pt x="14034" y="9985"/>
                  </a:cubicBezTo>
                  <a:lnTo>
                    <a:pt x="13995" y="9985"/>
                  </a:lnTo>
                  <a:cubicBezTo>
                    <a:pt x="14005" y="9982"/>
                    <a:pt x="14020" y="9970"/>
                    <a:pt x="14023" y="9963"/>
                  </a:cubicBezTo>
                  <a:cubicBezTo>
                    <a:pt x="14002" y="9942"/>
                    <a:pt x="13899" y="9887"/>
                    <a:pt x="13934" y="9850"/>
                  </a:cubicBezTo>
                  <a:cubicBezTo>
                    <a:pt x="13902" y="9803"/>
                    <a:pt x="13863" y="9807"/>
                    <a:pt x="13814" y="9781"/>
                  </a:cubicBezTo>
                  <a:cubicBezTo>
                    <a:pt x="13849" y="9745"/>
                    <a:pt x="13888" y="9752"/>
                    <a:pt x="13888" y="9683"/>
                  </a:cubicBezTo>
                  <a:cubicBezTo>
                    <a:pt x="13888" y="9657"/>
                    <a:pt x="13881" y="9657"/>
                    <a:pt x="13888" y="9639"/>
                  </a:cubicBezTo>
                  <a:cubicBezTo>
                    <a:pt x="13863" y="9639"/>
                    <a:pt x="13827" y="9643"/>
                    <a:pt x="13827" y="9620"/>
                  </a:cubicBezTo>
                  <a:cubicBezTo>
                    <a:pt x="13827" y="9508"/>
                    <a:pt x="14084" y="9530"/>
                    <a:pt x="14148" y="9497"/>
                  </a:cubicBezTo>
                  <a:cubicBezTo>
                    <a:pt x="14141" y="9468"/>
                    <a:pt x="14119" y="9478"/>
                    <a:pt x="14119" y="9453"/>
                  </a:cubicBezTo>
                  <a:cubicBezTo>
                    <a:pt x="14119" y="9420"/>
                    <a:pt x="14187" y="9435"/>
                    <a:pt x="14205" y="9435"/>
                  </a:cubicBezTo>
                  <a:lnTo>
                    <a:pt x="14315" y="9435"/>
                  </a:lnTo>
                  <a:cubicBezTo>
                    <a:pt x="14358" y="9435"/>
                    <a:pt x="14422" y="9387"/>
                    <a:pt x="14461" y="9362"/>
                  </a:cubicBezTo>
                  <a:cubicBezTo>
                    <a:pt x="14508" y="9333"/>
                    <a:pt x="14607" y="9329"/>
                    <a:pt x="14668" y="9329"/>
                  </a:cubicBezTo>
                  <a:cubicBezTo>
                    <a:pt x="14764" y="9329"/>
                    <a:pt x="14760" y="9384"/>
                    <a:pt x="14843" y="9384"/>
                  </a:cubicBezTo>
                  <a:cubicBezTo>
                    <a:pt x="14843" y="9428"/>
                    <a:pt x="14981" y="9453"/>
                    <a:pt x="15021" y="9457"/>
                  </a:cubicBezTo>
                  <a:lnTo>
                    <a:pt x="15223" y="9457"/>
                  </a:lnTo>
                  <a:cubicBezTo>
                    <a:pt x="15297" y="9457"/>
                    <a:pt x="15339" y="9400"/>
                    <a:pt x="15402" y="9373"/>
                  </a:cubicBezTo>
                  <a:cubicBezTo>
                    <a:pt x="15401" y="9373"/>
                    <a:pt x="15399" y="9373"/>
                    <a:pt x="15398" y="9374"/>
                  </a:cubicBezTo>
                  <a:lnTo>
                    <a:pt x="15384" y="9376"/>
                  </a:lnTo>
                  <a:cubicBezTo>
                    <a:pt x="15384" y="9089"/>
                    <a:pt x="14974" y="9125"/>
                    <a:pt x="14885" y="8910"/>
                  </a:cubicBezTo>
                  <a:cubicBezTo>
                    <a:pt x="15092" y="8856"/>
                    <a:pt x="14999" y="8757"/>
                    <a:pt x="14992" y="8735"/>
                  </a:cubicBezTo>
                  <a:cubicBezTo>
                    <a:pt x="15010" y="8728"/>
                    <a:pt x="15056" y="8673"/>
                    <a:pt x="15056" y="8673"/>
                  </a:cubicBezTo>
                  <a:cubicBezTo>
                    <a:pt x="14960" y="8710"/>
                    <a:pt x="14700" y="8808"/>
                    <a:pt x="14700" y="8837"/>
                  </a:cubicBezTo>
                  <a:cubicBezTo>
                    <a:pt x="14700" y="8881"/>
                    <a:pt x="14746" y="8892"/>
                    <a:pt x="14760" y="8892"/>
                  </a:cubicBezTo>
                  <a:cubicBezTo>
                    <a:pt x="14760" y="8892"/>
                    <a:pt x="14853" y="8906"/>
                    <a:pt x="14860" y="8906"/>
                  </a:cubicBezTo>
                  <a:cubicBezTo>
                    <a:pt x="14832" y="8943"/>
                    <a:pt x="14661" y="9019"/>
                    <a:pt x="14611" y="9019"/>
                  </a:cubicBezTo>
                  <a:cubicBezTo>
                    <a:pt x="14561" y="9019"/>
                    <a:pt x="14397" y="8746"/>
                    <a:pt x="14333" y="8746"/>
                  </a:cubicBezTo>
                  <a:cubicBezTo>
                    <a:pt x="14255" y="8746"/>
                    <a:pt x="14247" y="8841"/>
                    <a:pt x="14169" y="8863"/>
                  </a:cubicBezTo>
                  <a:cubicBezTo>
                    <a:pt x="14173" y="8881"/>
                    <a:pt x="14169" y="8899"/>
                    <a:pt x="14173" y="8917"/>
                  </a:cubicBezTo>
                  <a:cubicBezTo>
                    <a:pt x="14137" y="8925"/>
                    <a:pt x="14099" y="8942"/>
                    <a:pt x="14099" y="8979"/>
                  </a:cubicBezTo>
                  <a:cubicBezTo>
                    <a:pt x="14086" y="9038"/>
                    <a:pt x="14087" y="9009"/>
                    <a:pt x="14077" y="9030"/>
                  </a:cubicBezTo>
                  <a:lnTo>
                    <a:pt x="14077" y="9125"/>
                  </a:lnTo>
                  <a:cubicBezTo>
                    <a:pt x="14041" y="9162"/>
                    <a:pt x="13977" y="9234"/>
                    <a:pt x="13977" y="9285"/>
                  </a:cubicBezTo>
                  <a:cubicBezTo>
                    <a:pt x="13977" y="9358"/>
                    <a:pt x="14073" y="9409"/>
                    <a:pt x="14095" y="9442"/>
                  </a:cubicBezTo>
                  <a:cubicBezTo>
                    <a:pt x="14080" y="9457"/>
                    <a:pt x="14066" y="9453"/>
                    <a:pt x="14048" y="9457"/>
                  </a:cubicBezTo>
                  <a:cubicBezTo>
                    <a:pt x="14016" y="9468"/>
                    <a:pt x="13991" y="9453"/>
                    <a:pt x="13959" y="9468"/>
                  </a:cubicBezTo>
                  <a:cubicBezTo>
                    <a:pt x="13913" y="9489"/>
                    <a:pt x="13902" y="9537"/>
                    <a:pt x="13856" y="9537"/>
                  </a:cubicBezTo>
                  <a:cubicBezTo>
                    <a:pt x="13803" y="9537"/>
                    <a:pt x="13770" y="9464"/>
                    <a:pt x="13707" y="9464"/>
                  </a:cubicBezTo>
                  <a:cubicBezTo>
                    <a:pt x="13649" y="9464"/>
                    <a:pt x="13635" y="9497"/>
                    <a:pt x="13589" y="9511"/>
                  </a:cubicBezTo>
                  <a:cubicBezTo>
                    <a:pt x="13596" y="9541"/>
                    <a:pt x="13596" y="9562"/>
                    <a:pt x="13589" y="9591"/>
                  </a:cubicBezTo>
                  <a:cubicBezTo>
                    <a:pt x="13536" y="9591"/>
                    <a:pt x="13529" y="9537"/>
                    <a:pt x="13496" y="9537"/>
                  </a:cubicBezTo>
                  <a:cubicBezTo>
                    <a:pt x="13478" y="9537"/>
                    <a:pt x="13457" y="9559"/>
                    <a:pt x="13457" y="9577"/>
                  </a:cubicBezTo>
                  <a:lnTo>
                    <a:pt x="13525" y="9657"/>
                  </a:lnTo>
                  <a:cubicBezTo>
                    <a:pt x="13521" y="9679"/>
                    <a:pt x="13510" y="9690"/>
                    <a:pt x="13510" y="9701"/>
                  </a:cubicBezTo>
                  <a:cubicBezTo>
                    <a:pt x="13510" y="9712"/>
                    <a:pt x="13607" y="9803"/>
                    <a:pt x="13635" y="9803"/>
                  </a:cubicBezTo>
                  <a:cubicBezTo>
                    <a:pt x="13635" y="9814"/>
                    <a:pt x="13642" y="9828"/>
                    <a:pt x="13649" y="9836"/>
                  </a:cubicBezTo>
                  <a:cubicBezTo>
                    <a:pt x="13631" y="9846"/>
                    <a:pt x="13596" y="9832"/>
                    <a:pt x="13589" y="9858"/>
                  </a:cubicBezTo>
                  <a:lnTo>
                    <a:pt x="13582" y="9858"/>
                  </a:lnTo>
                  <a:cubicBezTo>
                    <a:pt x="13543" y="9850"/>
                    <a:pt x="13507" y="9821"/>
                    <a:pt x="13489" y="9803"/>
                  </a:cubicBezTo>
                  <a:lnTo>
                    <a:pt x="13489" y="9832"/>
                  </a:lnTo>
                  <a:cubicBezTo>
                    <a:pt x="13500" y="9854"/>
                    <a:pt x="13510" y="9865"/>
                    <a:pt x="13510" y="9894"/>
                  </a:cubicBezTo>
                  <a:cubicBezTo>
                    <a:pt x="13510" y="9916"/>
                    <a:pt x="13475" y="9960"/>
                    <a:pt x="13510" y="9978"/>
                  </a:cubicBezTo>
                  <a:lnTo>
                    <a:pt x="13461" y="9978"/>
                  </a:lnTo>
                  <a:cubicBezTo>
                    <a:pt x="13404" y="9978"/>
                    <a:pt x="13354" y="9919"/>
                    <a:pt x="13354" y="9858"/>
                  </a:cubicBezTo>
                  <a:cubicBezTo>
                    <a:pt x="13354" y="9832"/>
                    <a:pt x="13390" y="9821"/>
                    <a:pt x="13400" y="9803"/>
                  </a:cubicBezTo>
                  <a:lnTo>
                    <a:pt x="13339" y="9803"/>
                  </a:lnTo>
                  <a:cubicBezTo>
                    <a:pt x="13325" y="9803"/>
                    <a:pt x="13318" y="9770"/>
                    <a:pt x="13318" y="9763"/>
                  </a:cubicBezTo>
                  <a:cubicBezTo>
                    <a:pt x="13304" y="9712"/>
                    <a:pt x="13276" y="9679"/>
                    <a:pt x="13244" y="9646"/>
                  </a:cubicBezTo>
                  <a:cubicBezTo>
                    <a:pt x="13201" y="9603"/>
                    <a:pt x="13144" y="9570"/>
                    <a:pt x="13144" y="9493"/>
                  </a:cubicBezTo>
                  <a:lnTo>
                    <a:pt x="13144" y="9398"/>
                  </a:lnTo>
                  <a:cubicBezTo>
                    <a:pt x="13144" y="9347"/>
                    <a:pt x="13065" y="9271"/>
                    <a:pt x="13016" y="9245"/>
                  </a:cubicBezTo>
                  <a:cubicBezTo>
                    <a:pt x="12966" y="9220"/>
                    <a:pt x="12909" y="9216"/>
                    <a:pt x="12909" y="9165"/>
                  </a:cubicBezTo>
                  <a:lnTo>
                    <a:pt x="12859" y="9165"/>
                  </a:lnTo>
                  <a:cubicBezTo>
                    <a:pt x="12780" y="9165"/>
                    <a:pt x="12692" y="9041"/>
                    <a:pt x="12692" y="8957"/>
                  </a:cubicBezTo>
                  <a:lnTo>
                    <a:pt x="12585" y="8957"/>
                  </a:lnTo>
                  <a:cubicBezTo>
                    <a:pt x="12538" y="8957"/>
                    <a:pt x="12559" y="8881"/>
                    <a:pt x="12538" y="8859"/>
                  </a:cubicBezTo>
                  <a:cubicBezTo>
                    <a:pt x="12499" y="8885"/>
                    <a:pt x="12421" y="8885"/>
                    <a:pt x="12421" y="8925"/>
                  </a:cubicBezTo>
                  <a:cubicBezTo>
                    <a:pt x="12421" y="8932"/>
                    <a:pt x="12432" y="8946"/>
                    <a:pt x="12439" y="8946"/>
                  </a:cubicBezTo>
                  <a:cubicBezTo>
                    <a:pt x="12432" y="8968"/>
                    <a:pt x="12424" y="8990"/>
                    <a:pt x="12424" y="9012"/>
                  </a:cubicBezTo>
                  <a:cubicBezTo>
                    <a:pt x="12424" y="9067"/>
                    <a:pt x="12456" y="9088"/>
                    <a:pt x="12499" y="9103"/>
                  </a:cubicBezTo>
                  <a:cubicBezTo>
                    <a:pt x="12553" y="9121"/>
                    <a:pt x="12581" y="9183"/>
                    <a:pt x="12592" y="9216"/>
                  </a:cubicBezTo>
                  <a:cubicBezTo>
                    <a:pt x="12606" y="9267"/>
                    <a:pt x="12631" y="9326"/>
                    <a:pt x="12659" y="9340"/>
                  </a:cubicBezTo>
                  <a:cubicBezTo>
                    <a:pt x="12713" y="9366"/>
                    <a:pt x="12748" y="9347"/>
                    <a:pt x="12802" y="9347"/>
                  </a:cubicBezTo>
                  <a:cubicBezTo>
                    <a:pt x="12802" y="9358"/>
                    <a:pt x="12802" y="9369"/>
                    <a:pt x="12795" y="9376"/>
                  </a:cubicBezTo>
                  <a:cubicBezTo>
                    <a:pt x="12780" y="9420"/>
                    <a:pt x="12866" y="9439"/>
                    <a:pt x="12887" y="9449"/>
                  </a:cubicBezTo>
                  <a:cubicBezTo>
                    <a:pt x="12959" y="9486"/>
                    <a:pt x="13044" y="9515"/>
                    <a:pt x="13034" y="9591"/>
                  </a:cubicBezTo>
                  <a:cubicBezTo>
                    <a:pt x="12998" y="9584"/>
                    <a:pt x="12977" y="9537"/>
                    <a:pt x="12919" y="9537"/>
                  </a:cubicBezTo>
                  <a:cubicBezTo>
                    <a:pt x="12877" y="9537"/>
                    <a:pt x="12841" y="9559"/>
                    <a:pt x="12841" y="9595"/>
                  </a:cubicBezTo>
                  <a:cubicBezTo>
                    <a:pt x="12841" y="9643"/>
                    <a:pt x="12905" y="9653"/>
                    <a:pt x="12905" y="9701"/>
                  </a:cubicBezTo>
                  <a:cubicBezTo>
                    <a:pt x="12905" y="9719"/>
                    <a:pt x="12859" y="9719"/>
                    <a:pt x="12859" y="9719"/>
                  </a:cubicBezTo>
                  <a:cubicBezTo>
                    <a:pt x="12827" y="9752"/>
                    <a:pt x="12834" y="9828"/>
                    <a:pt x="12784" y="9828"/>
                  </a:cubicBezTo>
                  <a:cubicBezTo>
                    <a:pt x="12759" y="9828"/>
                    <a:pt x="12745" y="9818"/>
                    <a:pt x="12745" y="9803"/>
                  </a:cubicBezTo>
                  <a:cubicBezTo>
                    <a:pt x="12788" y="9803"/>
                    <a:pt x="12805" y="9748"/>
                    <a:pt x="12805" y="9704"/>
                  </a:cubicBezTo>
                  <a:cubicBezTo>
                    <a:pt x="12805" y="9650"/>
                    <a:pt x="12777" y="9635"/>
                    <a:pt x="12769" y="9603"/>
                  </a:cubicBezTo>
                  <a:cubicBezTo>
                    <a:pt x="12759" y="9603"/>
                    <a:pt x="12674" y="9516"/>
                    <a:pt x="12670" y="9494"/>
                  </a:cubicBezTo>
                  <a:cubicBezTo>
                    <a:pt x="12656" y="9494"/>
                    <a:pt x="12602" y="9478"/>
                    <a:pt x="12602" y="9457"/>
                  </a:cubicBezTo>
                  <a:cubicBezTo>
                    <a:pt x="12492" y="9431"/>
                    <a:pt x="12467" y="9398"/>
                    <a:pt x="12407" y="9336"/>
                  </a:cubicBezTo>
                  <a:cubicBezTo>
                    <a:pt x="12382" y="9311"/>
                    <a:pt x="12328" y="9296"/>
                    <a:pt x="12321" y="9271"/>
                  </a:cubicBezTo>
                  <a:cubicBezTo>
                    <a:pt x="12257" y="9187"/>
                    <a:pt x="12236" y="9038"/>
                    <a:pt x="12100" y="9038"/>
                  </a:cubicBezTo>
                  <a:cubicBezTo>
                    <a:pt x="12036" y="9038"/>
                    <a:pt x="12033" y="9085"/>
                    <a:pt x="12001" y="9100"/>
                  </a:cubicBezTo>
                  <a:cubicBezTo>
                    <a:pt x="11933" y="9132"/>
                    <a:pt x="11887" y="9198"/>
                    <a:pt x="11808" y="9198"/>
                  </a:cubicBezTo>
                  <a:cubicBezTo>
                    <a:pt x="11730" y="9198"/>
                    <a:pt x="11680" y="9158"/>
                    <a:pt x="11609" y="9158"/>
                  </a:cubicBezTo>
                  <a:cubicBezTo>
                    <a:pt x="11555" y="9158"/>
                    <a:pt x="11499" y="9194"/>
                    <a:pt x="11499" y="9249"/>
                  </a:cubicBezTo>
                  <a:lnTo>
                    <a:pt x="11520" y="9329"/>
                  </a:lnTo>
                  <a:cubicBezTo>
                    <a:pt x="11499" y="9402"/>
                    <a:pt x="11420" y="9428"/>
                    <a:pt x="11345" y="9446"/>
                  </a:cubicBezTo>
                  <a:cubicBezTo>
                    <a:pt x="11281" y="9461"/>
                    <a:pt x="11178" y="9610"/>
                    <a:pt x="11178" y="9690"/>
                  </a:cubicBezTo>
                  <a:cubicBezTo>
                    <a:pt x="11178" y="9719"/>
                    <a:pt x="11196" y="9730"/>
                    <a:pt x="11214" y="9737"/>
                  </a:cubicBezTo>
                  <a:cubicBezTo>
                    <a:pt x="11167" y="9810"/>
                    <a:pt x="11146" y="9854"/>
                    <a:pt x="11071" y="9890"/>
                  </a:cubicBezTo>
                  <a:cubicBezTo>
                    <a:pt x="11029" y="9912"/>
                    <a:pt x="11021" y="10003"/>
                    <a:pt x="10950" y="9982"/>
                  </a:cubicBezTo>
                  <a:lnTo>
                    <a:pt x="10950" y="9985"/>
                  </a:lnTo>
                  <a:cubicBezTo>
                    <a:pt x="10918" y="9974"/>
                    <a:pt x="10858" y="9993"/>
                    <a:pt x="10840" y="9993"/>
                  </a:cubicBezTo>
                  <a:cubicBezTo>
                    <a:pt x="10754" y="9993"/>
                    <a:pt x="10708" y="10065"/>
                    <a:pt x="10629" y="10065"/>
                  </a:cubicBezTo>
                  <a:cubicBezTo>
                    <a:pt x="10576" y="10065"/>
                    <a:pt x="10573" y="9931"/>
                    <a:pt x="10491" y="9931"/>
                  </a:cubicBezTo>
                  <a:cubicBezTo>
                    <a:pt x="10430" y="9931"/>
                    <a:pt x="10391" y="9956"/>
                    <a:pt x="10337" y="9956"/>
                  </a:cubicBezTo>
                  <a:cubicBezTo>
                    <a:pt x="10316" y="9956"/>
                    <a:pt x="10309" y="9938"/>
                    <a:pt x="10309" y="9927"/>
                  </a:cubicBezTo>
                  <a:lnTo>
                    <a:pt x="10309" y="9781"/>
                  </a:lnTo>
                  <a:cubicBezTo>
                    <a:pt x="10281" y="9781"/>
                    <a:pt x="10252" y="9759"/>
                    <a:pt x="10252" y="9730"/>
                  </a:cubicBezTo>
                  <a:cubicBezTo>
                    <a:pt x="10252" y="9683"/>
                    <a:pt x="10291" y="9672"/>
                    <a:pt x="10291" y="9646"/>
                  </a:cubicBezTo>
                  <a:cubicBezTo>
                    <a:pt x="10291" y="9555"/>
                    <a:pt x="10323" y="9461"/>
                    <a:pt x="10323" y="9366"/>
                  </a:cubicBezTo>
                  <a:cubicBezTo>
                    <a:pt x="10323" y="9311"/>
                    <a:pt x="10284" y="9260"/>
                    <a:pt x="10284" y="9227"/>
                  </a:cubicBezTo>
                  <a:cubicBezTo>
                    <a:pt x="10284" y="9205"/>
                    <a:pt x="10405" y="9129"/>
                    <a:pt x="10427" y="9129"/>
                  </a:cubicBezTo>
                  <a:cubicBezTo>
                    <a:pt x="10441" y="9129"/>
                    <a:pt x="10459" y="9150"/>
                    <a:pt x="10480" y="9143"/>
                  </a:cubicBezTo>
                  <a:lnTo>
                    <a:pt x="10640" y="9143"/>
                  </a:lnTo>
                  <a:cubicBezTo>
                    <a:pt x="10655" y="9158"/>
                    <a:pt x="10683" y="9162"/>
                    <a:pt x="10701" y="9165"/>
                  </a:cubicBezTo>
                  <a:lnTo>
                    <a:pt x="10872" y="9165"/>
                  </a:lnTo>
                  <a:cubicBezTo>
                    <a:pt x="10915" y="9154"/>
                    <a:pt x="10936" y="9179"/>
                    <a:pt x="10971" y="9179"/>
                  </a:cubicBezTo>
                  <a:cubicBezTo>
                    <a:pt x="10996" y="9179"/>
                    <a:pt x="11050" y="9162"/>
                    <a:pt x="11061" y="9162"/>
                  </a:cubicBezTo>
                  <a:cubicBezTo>
                    <a:pt x="11061" y="9088"/>
                    <a:pt x="11107" y="9067"/>
                    <a:pt x="11107" y="8998"/>
                  </a:cubicBezTo>
                  <a:cubicBezTo>
                    <a:pt x="11107" y="8983"/>
                    <a:pt x="11103" y="8919"/>
                    <a:pt x="11103" y="8897"/>
                  </a:cubicBezTo>
                  <a:lnTo>
                    <a:pt x="11096" y="8903"/>
                  </a:lnTo>
                  <a:cubicBezTo>
                    <a:pt x="11103" y="8888"/>
                    <a:pt x="11110" y="8863"/>
                    <a:pt x="11110" y="8848"/>
                  </a:cubicBezTo>
                  <a:cubicBezTo>
                    <a:pt x="11110" y="8815"/>
                    <a:pt x="11089" y="8822"/>
                    <a:pt x="11089" y="8793"/>
                  </a:cubicBezTo>
                  <a:cubicBezTo>
                    <a:pt x="11018" y="8793"/>
                    <a:pt x="10996" y="8728"/>
                    <a:pt x="10996" y="8670"/>
                  </a:cubicBezTo>
                  <a:cubicBezTo>
                    <a:pt x="10975" y="8666"/>
                    <a:pt x="10971" y="8647"/>
                    <a:pt x="10954" y="8644"/>
                  </a:cubicBezTo>
                  <a:cubicBezTo>
                    <a:pt x="10897" y="8626"/>
                    <a:pt x="10740" y="8597"/>
                    <a:pt x="10740" y="8542"/>
                  </a:cubicBezTo>
                  <a:cubicBezTo>
                    <a:pt x="10737" y="8542"/>
                    <a:pt x="10737" y="8531"/>
                    <a:pt x="10737" y="8527"/>
                  </a:cubicBezTo>
                  <a:cubicBezTo>
                    <a:pt x="10737" y="8495"/>
                    <a:pt x="10836" y="8473"/>
                    <a:pt x="10872" y="8462"/>
                  </a:cubicBezTo>
                  <a:cubicBezTo>
                    <a:pt x="10883" y="8484"/>
                    <a:pt x="10939" y="8498"/>
                    <a:pt x="10968" y="8498"/>
                  </a:cubicBezTo>
                  <a:cubicBezTo>
                    <a:pt x="10996" y="8498"/>
                    <a:pt x="11036" y="8484"/>
                    <a:pt x="11050" y="8480"/>
                  </a:cubicBezTo>
                  <a:lnTo>
                    <a:pt x="11050" y="8455"/>
                  </a:lnTo>
                  <a:cubicBezTo>
                    <a:pt x="11025" y="8447"/>
                    <a:pt x="11036" y="8393"/>
                    <a:pt x="11032" y="8382"/>
                  </a:cubicBezTo>
                  <a:lnTo>
                    <a:pt x="11032" y="8352"/>
                  </a:lnTo>
                  <a:lnTo>
                    <a:pt x="11068" y="8352"/>
                  </a:lnTo>
                  <a:cubicBezTo>
                    <a:pt x="11096" y="8382"/>
                    <a:pt x="11132" y="8400"/>
                    <a:pt x="11174" y="8400"/>
                  </a:cubicBezTo>
                  <a:cubicBezTo>
                    <a:pt x="11203" y="8400"/>
                    <a:pt x="11228" y="8374"/>
                    <a:pt x="11235" y="8345"/>
                  </a:cubicBezTo>
                  <a:cubicBezTo>
                    <a:pt x="11342" y="8345"/>
                    <a:pt x="11370" y="8265"/>
                    <a:pt x="11392" y="8177"/>
                  </a:cubicBezTo>
                  <a:cubicBezTo>
                    <a:pt x="11413" y="8177"/>
                    <a:pt x="11424" y="8174"/>
                    <a:pt x="11442" y="8170"/>
                  </a:cubicBezTo>
                  <a:cubicBezTo>
                    <a:pt x="11463" y="8163"/>
                    <a:pt x="11605" y="8105"/>
                    <a:pt x="11619" y="8090"/>
                  </a:cubicBezTo>
                  <a:cubicBezTo>
                    <a:pt x="11648" y="8061"/>
                    <a:pt x="11637" y="8017"/>
                    <a:pt x="11637" y="7973"/>
                  </a:cubicBezTo>
                  <a:cubicBezTo>
                    <a:pt x="11637" y="7959"/>
                    <a:pt x="11669" y="7937"/>
                    <a:pt x="11673" y="7933"/>
                  </a:cubicBezTo>
                  <a:cubicBezTo>
                    <a:pt x="11723" y="7882"/>
                    <a:pt x="11773" y="7824"/>
                    <a:pt x="11855" y="7824"/>
                  </a:cubicBezTo>
                  <a:cubicBezTo>
                    <a:pt x="11901" y="7824"/>
                    <a:pt x="11880" y="7835"/>
                    <a:pt x="11904" y="7824"/>
                  </a:cubicBezTo>
                  <a:cubicBezTo>
                    <a:pt x="11915" y="7835"/>
                    <a:pt x="11926" y="7806"/>
                    <a:pt x="11933" y="7799"/>
                  </a:cubicBezTo>
                  <a:cubicBezTo>
                    <a:pt x="11958" y="7773"/>
                    <a:pt x="11990" y="7795"/>
                    <a:pt x="12022" y="7795"/>
                  </a:cubicBezTo>
                  <a:cubicBezTo>
                    <a:pt x="12043" y="7795"/>
                    <a:pt x="12100" y="7762"/>
                    <a:pt x="12100" y="7733"/>
                  </a:cubicBezTo>
                  <a:cubicBezTo>
                    <a:pt x="12100" y="7715"/>
                    <a:pt x="12076" y="7645"/>
                    <a:pt x="12076" y="7641"/>
                  </a:cubicBezTo>
                  <a:cubicBezTo>
                    <a:pt x="12061" y="7543"/>
                    <a:pt x="12004" y="7514"/>
                    <a:pt x="12004" y="7427"/>
                  </a:cubicBezTo>
                  <a:cubicBezTo>
                    <a:pt x="12004" y="7274"/>
                    <a:pt x="12143" y="7263"/>
                    <a:pt x="12232" y="7197"/>
                  </a:cubicBezTo>
                  <a:lnTo>
                    <a:pt x="12232" y="7241"/>
                  </a:lnTo>
                  <a:cubicBezTo>
                    <a:pt x="12214" y="7277"/>
                    <a:pt x="12211" y="7299"/>
                    <a:pt x="12211" y="7336"/>
                  </a:cubicBezTo>
                  <a:cubicBezTo>
                    <a:pt x="12211" y="7372"/>
                    <a:pt x="12250" y="7376"/>
                    <a:pt x="12279" y="7376"/>
                  </a:cubicBezTo>
                  <a:lnTo>
                    <a:pt x="12279" y="7405"/>
                  </a:lnTo>
                  <a:cubicBezTo>
                    <a:pt x="12279" y="7423"/>
                    <a:pt x="12246" y="7430"/>
                    <a:pt x="12236" y="7441"/>
                  </a:cubicBezTo>
                  <a:cubicBezTo>
                    <a:pt x="12200" y="7478"/>
                    <a:pt x="12157" y="7511"/>
                    <a:pt x="12157" y="7576"/>
                  </a:cubicBezTo>
                  <a:cubicBezTo>
                    <a:pt x="12157" y="7612"/>
                    <a:pt x="12175" y="7638"/>
                    <a:pt x="12196" y="7641"/>
                  </a:cubicBezTo>
                  <a:cubicBezTo>
                    <a:pt x="12196" y="7664"/>
                    <a:pt x="12200" y="7671"/>
                    <a:pt x="12196" y="7682"/>
                  </a:cubicBezTo>
                  <a:cubicBezTo>
                    <a:pt x="12236" y="7682"/>
                    <a:pt x="12250" y="7696"/>
                    <a:pt x="12282" y="7696"/>
                  </a:cubicBezTo>
                  <a:cubicBezTo>
                    <a:pt x="12289" y="7715"/>
                    <a:pt x="12296" y="7740"/>
                    <a:pt x="12307" y="7740"/>
                  </a:cubicBezTo>
                  <a:cubicBezTo>
                    <a:pt x="12403" y="7740"/>
                    <a:pt x="12471" y="7656"/>
                    <a:pt x="12553" y="7667"/>
                  </a:cubicBezTo>
                  <a:cubicBezTo>
                    <a:pt x="12549" y="7686"/>
                    <a:pt x="12531" y="7696"/>
                    <a:pt x="12531" y="7707"/>
                  </a:cubicBezTo>
                  <a:cubicBezTo>
                    <a:pt x="12531" y="7715"/>
                    <a:pt x="12592" y="7758"/>
                    <a:pt x="12592" y="7758"/>
                  </a:cubicBezTo>
                  <a:cubicBezTo>
                    <a:pt x="12631" y="7758"/>
                    <a:pt x="12634" y="7733"/>
                    <a:pt x="12652" y="7726"/>
                  </a:cubicBezTo>
                  <a:cubicBezTo>
                    <a:pt x="12713" y="7696"/>
                    <a:pt x="12759" y="7707"/>
                    <a:pt x="12812" y="7682"/>
                  </a:cubicBezTo>
                  <a:cubicBezTo>
                    <a:pt x="12845" y="7667"/>
                    <a:pt x="12901" y="7612"/>
                    <a:pt x="12944" y="7612"/>
                  </a:cubicBezTo>
                  <a:cubicBezTo>
                    <a:pt x="12990" y="7612"/>
                    <a:pt x="13040" y="7616"/>
                    <a:pt x="13065" y="7627"/>
                  </a:cubicBezTo>
                  <a:cubicBezTo>
                    <a:pt x="13058" y="7641"/>
                    <a:pt x="13051" y="7660"/>
                    <a:pt x="13051" y="7667"/>
                  </a:cubicBezTo>
                  <a:cubicBezTo>
                    <a:pt x="13094" y="7667"/>
                    <a:pt x="13138" y="7663"/>
                    <a:pt x="13179" y="7659"/>
                  </a:cubicBezTo>
                  <a:cubicBezTo>
                    <a:pt x="13186" y="7531"/>
                    <a:pt x="13300" y="7551"/>
                    <a:pt x="13300" y="7409"/>
                  </a:cubicBezTo>
                  <a:cubicBezTo>
                    <a:pt x="13300" y="7321"/>
                    <a:pt x="13379" y="7153"/>
                    <a:pt x="13443" y="7153"/>
                  </a:cubicBezTo>
                  <a:cubicBezTo>
                    <a:pt x="13504" y="7153"/>
                    <a:pt x="13514" y="7244"/>
                    <a:pt x="13585" y="7244"/>
                  </a:cubicBezTo>
                  <a:cubicBezTo>
                    <a:pt x="13628" y="7244"/>
                    <a:pt x="13723" y="7178"/>
                    <a:pt x="13543" y="7006"/>
                  </a:cubicBezTo>
                  <a:cubicBezTo>
                    <a:pt x="13488" y="6954"/>
                    <a:pt x="13667" y="6880"/>
                    <a:pt x="13746" y="6880"/>
                  </a:cubicBezTo>
                  <a:cubicBezTo>
                    <a:pt x="13824" y="6880"/>
                    <a:pt x="13863" y="6906"/>
                    <a:pt x="13924" y="6906"/>
                  </a:cubicBezTo>
                  <a:cubicBezTo>
                    <a:pt x="13970" y="6906"/>
                    <a:pt x="14077" y="6855"/>
                    <a:pt x="14119" y="6825"/>
                  </a:cubicBezTo>
                  <a:cubicBezTo>
                    <a:pt x="14095" y="6756"/>
                    <a:pt x="14059" y="6738"/>
                    <a:pt x="14030" y="6698"/>
                  </a:cubicBezTo>
                  <a:cubicBezTo>
                    <a:pt x="13995" y="6771"/>
                    <a:pt x="13831" y="6782"/>
                    <a:pt x="13763" y="6771"/>
                  </a:cubicBezTo>
                  <a:cubicBezTo>
                    <a:pt x="13692" y="6793"/>
                    <a:pt x="13610" y="6825"/>
                    <a:pt x="13550" y="6825"/>
                  </a:cubicBezTo>
                  <a:cubicBezTo>
                    <a:pt x="13504" y="6825"/>
                    <a:pt x="13472" y="6818"/>
                    <a:pt x="13472" y="6778"/>
                  </a:cubicBezTo>
                  <a:cubicBezTo>
                    <a:pt x="13397" y="6778"/>
                    <a:pt x="13318" y="6727"/>
                    <a:pt x="13318" y="6651"/>
                  </a:cubicBezTo>
                  <a:cubicBezTo>
                    <a:pt x="13318" y="6614"/>
                    <a:pt x="13358" y="6588"/>
                    <a:pt x="13368" y="6570"/>
                  </a:cubicBezTo>
                  <a:cubicBezTo>
                    <a:pt x="13332" y="6556"/>
                    <a:pt x="13300" y="6472"/>
                    <a:pt x="13300" y="6432"/>
                  </a:cubicBezTo>
                  <a:cubicBezTo>
                    <a:pt x="13300" y="6406"/>
                    <a:pt x="13308" y="6384"/>
                    <a:pt x="13300" y="6359"/>
                  </a:cubicBezTo>
                  <a:cubicBezTo>
                    <a:pt x="13450" y="6359"/>
                    <a:pt x="13529" y="6158"/>
                    <a:pt x="13621" y="6104"/>
                  </a:cubicBezTo>
                  <a:cubicBezTo>
                    <a:pt x="13671" y="6075"/>
                    <a:pt x="13756" y="6056"/>
                    <a:pt x="13756" y="5994"/>
                  </a:cubicBezTo>
                  <a:cubicBezTo>
                    <a:pt x="13756" y="5903"/>
                    <a:pt x="13639" y="5885"/>
                    <a:pt x="13550" y="5885"/>
                  </a:cubicBezTo>
                  <a:cubicBezTo>
                    <a:pt x="13432" y="5885"/>
                    <a:pt x="13336" y="5929"/>
                    <a:pt x="13336" y="6031"/>
                  </a:cubicBezTo>
                  <a:cubicBezTo>
                    <a:pt x="13336" y="6075"/>
                    <a:pt x="13347" y="6092"/>
                    <a:pt x="13336" y="6115"/>
                  </a:cubicBezTo>
                  <a:cubicBezTo>
                    <a:pt x="13336" y="6198"/>
                    <a:pt x="13172" y="6271"/>
                    <a:pt x="13097" y="6315"/>
                  </a:cubicBezTo>
                  <a:cubicBezTo>
                    <a:pt x="13037" y="6351"/>
                    <a:pt x="12973" y="6366"/>
                    <a:pt x="12937" y="6432"/>
                  </a:cubicBezTo>
                  <a:cubicBezTo>
                    <a:pt x="12909" y="6483"/>
                    <a:pt x="12944" y="6552"/>
                    <a:pt x="12891" y="6578"/>
                  </a:cubicBezTo>
                  <a:lnTo>
                    <a:pt x="12891" y="6651"/>
                  </a:lnTo>
                  <a:cubicBezTo>
                    <a:pt x="12909" y="6665"/>
                    <a:pt x="12919" y="6690"/>
                    <a:pt x="12919" y="6716"/>
                  </a:cubicBezTo>
                  <a:cubicBezTo>
                    <a:pt x="12983" y="6727"/>
                    <a:pt x="13080" y="6793"/>
                    <a:pt x="13080" y="6862"/>
                  </a:cubicBezTo>
                  <a:cubicBezTo>
                    <a:pt x="13080" y="6916"/>
                    <a:pt x="12973" y="7008"/>
                    <a:pt x="12937" y="7008"/>
                  </a:cubicBezTo>
                  <a:cubicBezTo>
                    <a:pt x="12866" y="7008"/>
                    <a:pt x="12838" y="7113"/>
                    <a:pt x="12838" y="7190"/>
                  </a:cubicBezTo>
                  <a:cubicBezTo>
                    <a:pt x="12838" y="7233"/>
                    <a:pt x="12870" y="7248"/>
                    <a:pt x="12891" y="7252"/>
                  </a:cubicBezTo>
                  <a:cubicBezTo>
                    <a:pt x="12880" y="7350"/>
                    <a:pt x="12795" y="7357"/>
                    <a:pt x="12784" y="7427"/>
                  </a:cubicBezTo>
                  <a:lnTo>
                    <a:pt x="12688" y="7427"/>
                  </a:lnTo>
                  <a:cubicBezTo>
                    <a:pt x="12627" y="7427"/>
                    <a:pt x="12606" y="7543"/>
                    <a:pt x="12517" y="7543"/>
                  </a:cubicBezTo>
                  <a:cubicBezTo>
                    <a:pt x="12488" y="7543"/>
                    <a:pt x="12439" y="7390"/>
                    <a:pt x="12439" y="7372"/>
                  </a:cubicBezTo>
                  <a:cubicBezTo>
                    <a:pt x="12439" y="7361"/>
                    <a:pt x="12446" y="7346"/>
                    <a:pt x="12446" y="7336"/>
                  </a:cubicBezTo>
                  <a:cubicBezTo>
                    <a:pt x="12385" y="7274"/>
                    <a:pt x="12392" y="7222"/>
                    <a:pt x="12367" y="7142"/>
                  </a:cubicBezTo>
                  <a:cubicBezTo>
                    <a:pt x="12350" y="7088"/>
                    <a:pt x="12296" y="7073"/>
                    <a:pt x="12296" y="7008"/>
                  </a:cubicBezTo>
                  <a:cubicBezTo>
                    <a:pt x="12296" y="6990"/>
                    <a:pt x="12306" y="6969"/>
                    <a:pt x="12314" y="6955"/>
                  </a:cubicBezTo>
                  <a:cubicBezTo>
                    <a:pt x="12275" y="6934"/>
                    <a:pt x="12266" y="6903"/>
                    <a:pt x="12243" y="6869"/>
                  </a:cubicBezTo>
                  <a:cubicBezTo>
                    <a:pt x="12168" y="6979"/>
                    <a:pt x="12054" y="7117"/>
                    <a:pt x="11904" y="7117"/>
                  </a:cubicBezTo>
                  <a:cubicBezTo>
                    <a:pt x="11883" y="7117"/>
                    <a:pt x="11744" y="7029"/>
                    <a:pt x="11744" y="7015"/>
                  </a:cubicBezTo>
                  <a:cubicBezTo>
                    <a:pt x="11744" y="6986"/>
                    <a:pt x="11791" y="6968"/>
                    <a:pt x="11805" y="6960"/>
                  </a:cubicBezTo>
                  <a:lnTo>
                    <a:pt x="11805" y="6906"/>
                  </a:lnTo>
                  <a:cubicBezTo>
                    <a:pt x="11755" y="6906"/>
                    <a:pt x="11755" y="6906"/>
                    <a:pt x="11712" y="6924"/>
                  </a:cubicBezTo>
                  <a:cubicBezTo>
                    <a:pt x="11712" y="6898"/>
                    <a:pt x="11751" y="6855"/>
                    <a:pt x="11769" y="6829"/>
                  </a:cubicBezTo>
                  <a:cubicBezTo>
                    <a:pt x="11716" y="6764"/>
                    <a:pt x="11709" y="6672"/>
                    <a:pt x="11709" y="6570"/>
                  </a:cubicBezTo>
                  <a:cubicBezTo>
                    <a:pt x="11709" y="6516"/>
                    <a:pt x="11765" y="6519"/>
                    <a:pt x="11787" y="6486"/>
                  </a:cubicBezTo>
                  <a:cubicBezTo>
                    <a:pt x="11830" y="6424"/>
                    <a:pt x="11869" y="6380"/>
                    <a:pt x="11947" y="6359"/>
                  </a:cubicBezTo>
                  <a:cubicBezTo>
                    <a:pt x="12012" y="6341"/>
                    <a:pt x="12026" y="6253"/>
                    <a:pt x="12154" y="6268"/>
                  </a:cubicBezTo>
                  <a:cubicBezTo>
                    <a:pt x="12115" y="6257"/>
                    <a:pt x="12100" y="6250"/>
                    <a:pt x="12068" y="6242"/>
                  </a:cubicBezTo>
                  <a:cubicBezTo>
                    <a:pt x="12225" y="6202"/>
                    <a:pt x="12285" y="6075"/>
                    <a:pt x="12392" y="5987"/>
                  </a:cubicBezTo>
                  <a:cubicBezTo>
                    <a:pt x="12435" y="5954"/>
                    <a:pt x="12428" y="5841"/>
                    <a:pt x="12456" y="5841"/>
                  </a:cubicBezTo>
                  <a:cubicBezTo>
                    <a:pt x="12456" y="5841"/>
                    <a:pt x="12492" y="5761"/>
                    <a:pt x="12492" y="5757"/>
                  </a:cubicBezTo>
                  <a:cubicBezTo>
                    <a:pt x="12535" y="5685"/>
                    <a:pt x="12585" y="5634"/>
                    <a:pt x="12659" y="5604"/>
                  </a:cubicBezTo>
                  <a:cubicBezTo>
                    <a:pt x="12734" y="5575"/>
                    <a:pt x="12834" y="5451"/>
                    <a:pt x="12852" y="5375"/>
                  </a:cubicBezTo>
                  <a:cubicBezTo>
                    <a:pt x="12763" y="5393"/>
                    <a:pt x="12727" y="5441"/>
                    <a:pt x="12641" y="5441"/>
                  </a:cubicBezTo>
                  <a:cubicBezTo>
                    <a:pt x="12659" y="5415"/>
                    <a:pt x="12699" y="5397"/>
                    <a:pt x="12713" y="5389"/>
                  </a:cubicBezTo>
                  <a:cubicBezTo>
                    <a:pt x="12695" y="5389"/>
                    <a:pt x="12659" y="5378"/>
                    <a:pt x="12659" y="5378"/>
                  </a:cubicBezTo>
                  <a:cubicBezTo>
                    <a:pt x="12666" y="5342"/>
                    <a:pt x="12685" y="5320"/>
                    <a:pt x="12713" y="5320"/>
                  </a:cubicBezTo>
                  <a:cubicBezTo>
                    <a:pt x="12724" y="5320"/>
                    <a:pt x="12731" y="5331"/>
                    <a:pt x="12741" y="5331"/>
                  </a:cubicBezTo>
                  <a:cubicBezTo>
                    <a:pt x="12752" y="5309"/>
                    <a:pt x="12763" y="5295"/>
                    <a:pt x="12773" y="5284"/>
                  </a:cubicBezTo>
                  <a:cubicBezTo>
                    <a:pt x="12791" y="5305"/>
                    <a:pt x="12795" y="5324"/>
                    <a:pt x="12784" y="5349"/>
                  </a:cubicBezTo>
                  <a:cubicBezTo>
                    <a:pt x="12841" y="5349"/>
                    <a:pt x="12856" y="5386"/>
                    <a:pt x="12901" y="5386"/>
                  </a:cubicBezTo>
                  <a:cubicBezTo>
                    <a:pt x="12919" y="5386"/>
                    <a:pt x="12959" y="5298"/>
                    <a:pt x="12966" y="5295"/>
                  </a:cubicBezTo>
                  <a:cubicBezTo>
                    <a:pt x="12941" y="5287"/>
                    <a:pt x="12941" y="5284"/>
                    <a:pt x="12909" y="5287"/>
                  </a:cubicBezTo>
                  <a:cubicBezTo>
                    <a:pt x="12927" y="5258"/>
                    <a:pt x="12955" y="5229"/>
                    <a:pt x="12990" y="5229"/>
                  </a:cubicBezTo>
                  <a:cubicBezTo>
                    <a:pt x="13016" y="5229"/>
                    <a:pt x="13037" y="5236"/>
                    <a:pt x="13062" y="5222"/>
                  </a:cubicBezTo>
                  <a:cubicBezTo>
                    <a:pt x="13044" y="5203"/>
                    <a:pt x="13048" y="5207"/>
                    <a:pt x="13034" y="5192"/>
                  </a:cubicBezTo>
                  <a:cubicBezTo>
                    <a:pt x="13069" y="5156"/>
                    <a:pt x="13133" y="5160"/>
                    <a:pt x="13186" y="5149"/>
                  </a:cubicBezTo>
                  <a:lnTo>
                    <a:pt x="13186" y="5192"/>
                  </a:lnTo>
                  <a:cubicBezTo>
                    <a:pt x="13233" y="5182"/>
                    <a:pt x="13244" y="5098"/>
                    <a:pt x="13318" y="5094"/>
                  </a:cubicBezTo>
                  <a:lnTo>
                    <a:pt x="13318" y="5156"/>
                  </a:lnTo>
                  <a:cubicBezTo>
                    <a:pt x="13365" y="5069"/>
                    <a:pt x="13425" y="5090"/>
                    <a:pt x="13489" y="5054"/>
                  </a:cubicBezTo>
                  <a:cubicBezTo>
                    <a:pt x="13461" y="5043"/>
                    <a:pt x="13436" y="5036"/>
                    <a:pt x="13436" y="5010"/>
                  </a:cubicBezTo>
                  <a:cubicBezTo>
                    <a:pt x="13436" y="4992"/>
                    <a:pt x="13500" y="4977"/>
                    <a:pt x="13510" y="4956"/>
                  </a:cubicBezTo>
                  <a:cubicBezTo>
                    <a:pt x="13532" y="4981"/>
                    <a:pt x="13553" y="5010"/>
                    <a:pt x="13585" y="5010"/>
                  </a:cubicBezTo>
                  <a:cubicBezTo>
                    <a:pt x="13639" y="5010"/>
                    <a:pt x="13774" y="4919"/>
                    <a:pt x="13774" y="4967"/>
                  </a:cubicBezTo>
                  <a:cubicBezTo>
                    <a:pt x="13774" y="5017"/>
                    <a:pt x="13714" y="5033"/>
                    <a:pt x="13699" y="5083"/>
                  </a:cubicBezTo>
                  <a:cubicBezTo>
                    <a:pt x="13770" y="5090"/>
                    <a:pt x="13792" y="5007"/>
                    <a:pt x="13852" y="4974"/>
                  </a:cubicBezTo>
                  <a:cubicBezTo>
                    <a:pt x="13867" y="4999"/>
                    <a:pt x="13867" y="5017"/>
                    <a:pt x="13870" y="5039"/>
                  </a:cubicBezTo>
                  <a:cubicBezTo>
                    <a:pt x="13920" y="4988"/>
                    <a:pt x="13949" y="4974"/>
                    <a:pt x="14005" y="4937"/>
                  </a:cubicBezTo>
                  <a:cubicBezTo>
                    <a:pt x="14009" y="4985"/>
                    <a:pt x="14002" y="5017"/>
                    <a:pt x="14041" y="5021"/>
                  </a:cubicBezTo>
                  <a:cubicBezTo>
                    <a:pt x="14052" y="4992"/>
                    <a:pt x="14066" y="4967"/>
                    <a:pt x="14095" y="4967"/>
                  </a:cubicBezTo>
                  <a:cubicBezTo>
                    <a:pt x="14112" y="4967"/>
                    <a:pt x="14191" y="5010"/>
                    <a:pt x="14219" y="5025"/>
                  </a:cubicBezTo>
                  <a:cubicBezTo>
                    <a:pt x="14187" y="5113"/>
                    <a:pt x="14159" y="5083"/>
                    <a:pt x="14077" y="5113"/>
                  </a:cubicBezTo>
                  <a:cubicBezTo>
                    <a:pt x="14112" y="5142"/>
                    <a:pt x="14137" y="5145"/>
                    <a:pt x="14137" y="5167"/>
                  </a:cubicBezTo>
                  <a:cubicBezTo>
                    <a:pt x="14169" y="5171"/>
                    <a:pt x="14244" y="5182"/>
                    <a:pt x="14255" y="5182"/>
                  </a:cubicBezTo>
                  <a:cubicBezTo>
                    <a:pt x="14337" y="5171"/>
                    <a:pt x="14340" y="5185"/>
                    <a:pt x="14351" y="5185"/>
                  </a:cubicBezTo>
                  <a:cubicBezTo>
                    <a:pt x="14468" y="5185"/>
                    <a:pt x="14853" y="5384"/>
                    <a:pt x="15028" y="5441"/>
                  </a:cubicBezTo>
                  <a:cubicBezTo>
                    <a:pt x="15635" y="5639"/>
                    <a:pt x="15236" y="5893"/>
                    <a:pt x="15039" y="5840"/>
                  </a:cubicBezTo>
                  <a:cubicBezTo>
                    <a:pt x="14890" y="5800"/>
                    <a:pt x="14807" y="5805"/>
                    <a:pt x="14654" y="5805"/>
                  </a:cubicBezTo>
                  <a:cubicBezTo>
                    <a:pt x="14725" y="5911"/>
                    <a:pt x="14700" y="6133"/>
                    <a:pt x="14903" y="6151"/>
                  </a:cubicBezTo>
                  <a:lnTo>
                    <a:pt x="14903" y="6005"/>
                  </a:lnTo>
                  <a:cubicBezTo>
                    <a:pt x="15315" y="6186"/>
                    <a:pt x="15266" y="5838"/>
                    <a:pt x="15366" y="5805"/>
                  </a:cubicBezTo>
                  <a:cubicBezTo>
                    <a:pt x="15466" y="5772"/>
                    <a:pt x="15651" y="5860"/>
                    <a:pt x="15651" y="5732"/>
                  </a:cubicBezTo>
                  <a:cubicBezTo>
                    <a:pt x="15651" y="5666"/>
                    <a:pt x="15587" y="5654"/>
                    <a:pt x="15597" y="5623"/>
                  </a:cubicBezTo>
                  <a:cubicBezTo>
                    <a:pt x="15751" y="5138"/>
                    <a:pt x="15831" y="5457"/>
                    <a:pt x="15776" y="5604"/>
                  </a:cubicBezTo>
                  <a:cubicBezTo>
                    <a:pt x="15760" y="5645"/>
                    <a:pt x="15822" y="5677"/>
                    <a:pt x="15865" y="5677"/>
                  </a:cubicBezTo>
                  <a:cubicBezTo>
                    <a:pt x="15996" y="5677"/>
                    <a:pt x="16530" y="5189"/>
                    <a:pt x="16612" y="5404"/>
                  </a:cubicBezTo>
                  <a:cubicBezTo>
                    <a:pt x="16775" y="5484"/>
                    <a:pt x="17000" y="5331"/>
                    <a:pt x="17111" y="5331"/>
                  </a:cubicBezTo>
                  <a:cubicBezTo>
                    <a:pt x="17175" y="5331"/>
                    <a:pt x="17291" y="5557"/>
                    <a:pt x="17307" y="5276"/>
                  </a:cubicBezTo>
                  <a:cubicBezTo>
                    <a:pt x="17308" y="5251"/>
                    <a:pt x="17151" y="5082"/>
                    <a:pt x="17638" y="5211"/>
                  </a:cubicBezTo>
                  <a:cubicBezTo>
                    <a:pt x="17815" y="5258"/>
                    <a:pt x="18288" y="5612"/>
                    <a:pt x="18090" y="5295"/>
                  </a:cubicBezTo>
                  <a:cubicBezTo>
                    <a:pt x="18005" y="5207"/>
                    <a:pt x="17930" y="5098"/>
                    <a:pt x="17930" y="4930"/>
                  </a:cubicBezTo>
                  <a:cubicBezTo>
                    <a:pt x="17930" y="4792"/>
                    <a:pt x="18222" y="4535"/>
                    <a:pt x="18375" y="4566"/>
                  </a:cubicBezTo>
                  <a:cubicBezTo>
                    <a:pt x="18680" y="4628"/>
                    <a:pt x="18482" y="4679"/>
                    <a:pt x="18482" y="4803"/>
                  </a:cubicBezTo>
                  <a:cubicBezTo>
                    <a:pt x="18482" y="4916"/>
                    <a:pt x="18522" y="5466"/>
                    <a:pt x="18671" y="5466"/>
                  </a:cubicBezTo>
                  <a:cubicBezTo>
                    <a:pt x="18787" y="5466"/>
                    <a:pt x="18567" y="5195"/>
                    <a:pt x="18642" y="5113"/>
                  </a:cubicBezTo>
                  <a:cubicBezTo>
                    <a:pt x="18751" y="4993"/>
                    <a:pt x="18599" y="4887"/>
                    <a:pt x="18571" y="4784"/>
                  </a:cubicBezTo>
                  <a:cubicBezTo>
                    <a:pt x="18664" y="4733"/>
                    <a:pt x="18738" y="4682"/>
                    <a:pt x="18756" y="4566"/>
                  </a:cubicBezTo>
                  <a:cubicBezTo>
                    <a:pt x="18806" y="4631"/>
                    <a:pt x="18787" y="4965"/>
                    <a:pt x="18998" y="4675"/>
                  </a:cubicBezTo>
                  <a:cubicBezTo>
                    <a:pt x="19248" y="4675"/>
                    <a:pt x="19276" y="4726"/>
                    <a:pt x="19354" y="4675"/>
                  </a:cubicBezTo>
                  <a:cubicBezTo>
                    <a:pt x="19340" y="4617"/>
                    <a:pt x="19301" y="4573"/>
                    <a:pt x="19301" y="4529"/>
                  </a:cubicBezTo>
                  <a:cubicBezTo>
                    <a:pt x="19301" y="4369"/>
                    <a:pt x="19563" y="4359"/>
                    <a:pt x="19737" y="4362"/>
                  </a:cubicBezTo>
                  <a:cubicBezTo>
                    <a:pt x="17592" y="1715"/>
                    <a:pt x="14157" y="0"/>
                    <a:pt x="10287" y="0"/>
                  </a:cubicBezTo>
                  <a:cubicBezTo>
                    <a:pt x="7549" y="0"/>
                    <a:pt x="5030" y="858"/>
                    <a:pt x="3031" y="2296"/>
                  </a:cubicBezTo>
                  <a:cubicBezTo>
                    <a:pt x="3033" y="2296"/>
                    <a:pt x="3035" y="2295"/>
                    <a:pt x="3037" y="2295"/>
                  </a:cubicBezTo>
                  <a:lnTo>
                    <a:pt x="3447" y="2295"/>
                  </a:lnTo>
                  <a:cubicBezTo>
                    <a:pt x="3454" y="2281"/>
                    <a:pt x="3472" y="2270"/>
                    <a:pt x="3489" y="2270"/>
                  </a:cubicBezTo>
                  <a:cubicBezTo>
                    <a:pt x="3554" y="2270"/>
                    <a:pt x="3571" y="2314"/>
                    <a:pt x="3625" y="2314"/>
                  </a:cubicBezTo>
                  <a:cubicBezTo>
                    <a:pt x="3675" y="2314"/>
                    <a:pt x="3689" y="2251"/>
                    <a:pt x="3739" y="2251"/>
                  </a:cubicBezTo>
                  <a:cubicBezTo>
                    <a:pt x="3792" y="2251"/>
                    <a:pt x="3814" y="2277"/>
                    <a:pt x="3846" y="2277"/>
                  </a:cubicBezTo>
                  <a:lnTo>
                    <a:pt x="3945" y="2277"/>
                  </a:lnTo>
                  <a:cubicBezTo>
                    <a:pt x="4031" y="2277"/>
                    <a:pt x="4337" y="2266"/>
                    <a:pt x="4408" y="2339"/>
                  </a:cubicBezTo>
                  <a:cubicBezTo>
                    <a:pt x="4383" y="2364"/>
                    <a:pt x="4373" y="2372"/>
                    <a:pt x="4344" y="2379"/>
                  </a:cubicBezTo>
                  <a:lnTo>
                    <a:pt x="4629" y="2295"/>
                  </a:lnTo>
                  <a:cubicBezTo>
                    <a:pt x="4654" y="2310"/>
                    <a:pt x="4668" y="2317"/>
                    <a:pt x="4693" y="2325"/>
                  </a:cubicBezTo>
                  <a:cubicBezTo>
                    <a:pt x="4733" y="2335"/>
                    <a:pt x="4733" y="2364"/>
                    <a:pt x="4754" y="2386"/>
                  </a:cubicBezTo>
                  <a:cubicBezTo>
                    <a:pt x="4796" y="2430"/>
                    <a:pt x="4985" y="2412"/>
                    <a:pt x="4985" y="2478"/>
                  </a:cubicBezTo>
                  <a:cubicBezTo>
                    <a:pt x="4985" y="2525"/>
                    <a:pt x="4921" y="2514"/>
                    <a:pt x="4896" y="2532"/>
                  </a:cubicBezTo>
                  <a:cubicBezTo>
                    <a:pt x="4754" y="2641"/>
                    <a:pt x="4579" y="2576"/>
                    <a:pt x="4391" y="2670"/>
                  </a:cubicBezTo>
                  <a:cubicBezTo>
                    <a:pt x="4426" y="2707"/>
                    <a:pt x="4568" y="2678"/>
                    <a:pt x="4658" y="2682"/>
                  </a:cubicBezTo>
                  <a:cubicBezTo>
                    <a:pt x="4576" y="2765"/>
                    <a:pt x="4376" y="2816"/>
                    <a:pt x="4248" y="2860"/>
                  </a:cubicBezTo>
                  <a:cubicBezTo>
                    <a:pt x="4106" y="2908"/>
                    <a:pt x="4024" y="3053"/>
                    <a:pt x="3917" y="3133"/>
                  </a:cubicBezTo>
                  <a:cubicBezTo>
                    <a:pt x="3867" y="3170"/>
                    <a:pt x="3789" y="3126"/>
                    <a:pt x="3732" y="3144"/>
                  </a:cubicBezTo>
                  <a:cubicBezTo>
                    <a:pt x="3653" y="3170"/>
                    <a:pt x="3564" y="3177"/>
                    <a:pt x="3507" y="3225"/>
                  </a:cubicBezTo>
                  <a:lnTo>
                    <a:pt x="3607" y="3225"/>
                  </a:lnTo>
                  <a:cubicBezTo>
                    <a:pt x="3614" y="3305"/>
                    <a:pt x="3571" y="3297"/>
                    <a:pt x="3504" y="3290"/>
                  </a:cubicBezTo>
                  <a:cubicBezTo>
                    <a:pt x="3547" y="3312"/>
                    <a:pt x="3586" y="3327"/>
                    <a:pt x="3607" y="3378"/>
                  </a:cubicBezTo>
                  <a:cubicBezTo>
                    <a:pt x="3532" y="3414"/>
                    <a:pt x="3507" y="3502"/>
                    <a:pt x="3447" y="3545"/>
                  </a:cubicBezTo>
                  <a:lnTo>
                    <a:pt x="3269" y="3545"/>
                  </a:lnTo>
                  <a:cubicBezTo>
                    <a:pt x="3276" y="3571"/>
                    <a:pt x="3294" y="3578"/>
                    <a:pt x="3294" y="3600"/>
                  </a:cubicBezTo>
                  <a:cubicBezTo>
                    <a:pt x="3294" y="3716"/>
                    <a:pt x="3144" y="3647"/>
                    <a:pt x="3144" y="3771"/>
                  </a:cubicBezTo>
                  <a:lnTo>
                    <a:pt x="3233" y="3771"/>
                  </a:lnTo>
                  <a:cubicBezTo>
                    <a:pt x="3244" y="3771"/>
                    <a:pt x="3287" y="3768"/>
                    <a:pt x="3287" y="3800"/>
                  </a:cubicBezTo>
                  <a:cubicBezTo>
                    <a:pt x="3287" y="3862"/>
                    <a:pt x="3084" y="3928"/>
                    <a:pt x="3002" y="3928"/>
                  </a:cubicBezTo>
                  <a:cubicBezTo>
                    <a:pt x="2920" y="3928"/>
                    <a:pt x="2955" y="3873"/>
                    <a:pt x="2884" y="3873"/>
                  </a:cubicBezTo>
                  <a:lnTo>
                    <a:pt x="2617" y="3873"/>
                  </a:lnTo>
                  <a:cubicBezTo>
                    <a:pt x="2585" y="3873"/>
                    <a:pt x="2564" y="3910"/>
                    <a:pt x="2510" y="3910"/>
                  </a:cubicBezTo>
                  <a:cubicBezTo>
                    <a:pt x="2393" y="3910"/>
                    <a:pt x="2297" y="3877"/>
                    <a:pt x="2172" y="3837"/>
                  </a:cubicBezTo>
                  <a:cubicBezTo>
                    <a:pt x="2161" y="3855"/>
                    <a:pt x="2147" y="3873"/>
                    <a:pt x="2129" y="3873"/>
                  </a:cubicBezTo>
                  <a:cubicBezTo>
                    <a:pt x="2104" y="3873"/>
                    <a:pt x="2094" y="3855"/>
                    <a:pt x="2094" y="3844"/>
                  </a:cubicBezTo>
                  <a:cubicBezTo>
                    <a:pt x="2094" y="3698"/>
                    <a:pt x="2279" y="3753"/>
                    <a:pt x="2354" y="3698"/>
                  </a:cubicBezTo>
                  <a:cubicBezTo>
                    <a:pt x="2311" y="3666"/>
                    <a:pt x="2236" y="3655"/>
                    <a:pt x="2236" y="3589"/>
                  </a:cubicBezTo>
                  <a:cubicBezTo>
                    <a:pt x="2236" y="3538"/>
                    <a:pt x="2290" y="3553"/>
                    <a:pt x="2325" y="3553"/>
                  </a:cubicBezTo>
                  <a:cubicBezTo>
                    <a:pt x="2439" y="3553"/>
                    <a:pt x="2478" y="3614"/>
                    <a:pt x="2546" y="3655"/>
                  </a:cubicBezTo>
                  <a:lnTo>
                    <a:pt x="2610" y="3655"/>
                  </a:lnTo>
                  <a:cubicBezTo>
                    <a:pt x="2560" y="3604"/>
                    <a:pt x="2450" y="3560"/>
                    <a:pt x="2450" y="3472"/>
                  </a:cubicBezTo>
                  <a:lnTo>
                    <a:pt x="2396" y="3472"/>
                  </a:lnTo>
                  <a:cubicBezTo>
                    <a:pt x="2375" y="3483"/>
                    <a:pt x="2375" y="3483"/>
                    <a:pt x="2361" y="3498"/>
                  </a:cubicBezTo>
                  <a:lnTo>
                    <a:pt x="2307" y="3498"/>
                  </a:lnTo>
                  <a:lnTo>
                    <a:pt x="2307" y="3454"/>
                  </a:lnTo>
                  <a:cubicBezTo>
                    <a:pt x="2336" y="3392"/>
                    <a:pt x="2361" y="3352"/>
                    <a:pt x="2414" y="3334"/>
                  </a:cubicBezTo>
                  <a:cubicBezTo>
                    <a:pt x="2503" y="3305"/>
                    <a:pt x="2610" y="3338"/>
                    <a:pt x="2610" y="3236"/>
                  </a:cubicBezTo>
                  <a:cubicBezTo>
                    <a:pt x="2610" y="3119"/>
                    <a:pt x="2368" y="3119"/>
                    <a:pt x="2368" y="3053"/>
                  </a:cubicBezTo>
                  <a:cubicBezTo>
                    <a:pt x="2368" y="3017"/>
                    <a:pt x="2421" y="3024"/>
                    <a:pt x="2457" y="3024"/>
                  </a:cubicBezTo>
                  <a:cubicBezTo>
                    <a:pt x="2418" y="3024"/>
                    <a:pt x="2411" y="3010"/>
                    <a:pt x="2403" y="2981"/>
                  </a:cubicBezTo>
                  <a:cubicBezTo>
                    <a:pt x="2421" y="2973"/>
                    <a:pt x="2439" y="2981"/>
                    <a:pt x="2457" y="2981"/>
                  </a:cubicBezTo>
                  <a:cubicBezTo>
                    <a:pt x="2496" y="2981"/>
                    <a:pt x="2574" y="2966"/>
                    <a:pt x="2646" y="2988"/>
                  </a:cubicBezTo>
                  <a:cubicBezTo>
                    <a:pt x="2735" y="3017"/>
                    <a:pt x="2767" y="3122"/>
                    <a:pt x="2866" y="3111"/>
                  </a:cubicBezTo>
                  <a:cubicBezTo>
                    <a:pt x="2848" y="3093"/>
                    <a:pt x="2735" y="3020"/>
                    <a:pt x="2735" y="2999"/>
                  </a:cubicBezTo>
                  <a:cubicBezTo>
                    <a:pt x="2735" y="2984"/>
                    <a:pt x="2753" y="2973"/>
                    <a:pt x="2760" y="2962"/>
                  </a:cubicBezTo>
                  <a:lnTo>
                    <a:pt x="2938" y="2962"/>
                  </a:lnTo>
                  <a:cubicBezTo>
                    <a:pt x="3005" y="2933"/>
                    <a:pt x="3066" y="2915"/>
                    <a:pt x="3109" y="2860"/>
                  </a:cubicBezTo>
                  <a:lnTo>
                    <a:pt x="3055" y="2860"/>
                  </a:lnTo>
                  <a:cubicBezTo>
                    <a:pt x="2984" y="2918"/>
                    <a:pt x="2902" y="2944"/>
                    <a:pt x="2788" y="2944"/>
                  </a:cubicBezTo>
                  <a:cubicBezTo>
                    <a:pt x="2720" y="2944"/>
                    <a:pt x="2699" y="2915"/>
                    <a:pt x="2663" y="2915"/>
                  </a:cubicBezTo>
                  <a:cubicBezTo>
                    <a:pt x="2635" y="2915"/>
                    <a:pt x="2621" y="2951"/>
                    <a:pt x="2592" y="2951"/>
                  </a:cubicBezTo>
                  <a:cubicBezTo>
                    <a:pt x="2521" y="2951"/>
                    <a:pt x="2428" y="2926"/>
                    <a:pt x="2450" y="2878"/>
                  </a:cubicBezTo>
                  <a:lnTo>
                    <a:pt x="2403" y="2878"/>
                  </a:lnTo>
                  <a:cubicBezTo>
                    <a:pt x="2379" y="2897"/>
                    <a:pt x="2357" y="2915"/>
                    <a:pt x="2325" y="2915"/>
                  </a:cubicBezTo>
                  <a:cubicBezTo>
                    <a:pt x="2304" y="2915"/>
                    <a:pt x="2281" y="2911"/>
                    <a:pt x="2258" y="2904"/>
                  </a:cubicBezTo>
                  <a:cubicBezTo>
                    <a:pt x="2225" y="2932"/>
                    <a:pt x="2192" y="2959"/>
                    <a:pt x="2160" y="2987"/>
                  </a:cubicBezTo>
                  <a:cubicBezTo>
                    <a:pt x="2165" y="3004"/>
                    <a:pt x="2169" y="3021"/>
                    <a:pt x="2183" y="3035"/>
                  </a:cubicBezTo>
                  <a:lnTo>
                    <a:pt x="2225" y="3035"/>
                  </a:lnTo>
                  <a:lnTo>
                    <a:pt x="2225" y="2988"/>
                  </a:lnTo>
                  <a:lnTo>
                    <a:pt x="2208" y="2962"/>
                  </a:lnTo>
                  <a:lnTo>
                    <a:pt x="2243" y="2962"/>
                  </a:lnTo>
                  <a:cubicBezTo>
                    <a:pt x="2293" y="2962"/>
                    <a:pt x="2290" y="2981"/>
                    <a:pt x="2290" y="3024"/>
                  </a:cubicBezTo>
                  <a:cubicBezTo>
                    <a:pt x="2290" y="3050"/>
                    <a:pt x="2332" y="3054"/>
                    <a:pt x="2332" y="3079"/>
                  </a:cubicBezTo>
                  <a:cubicBezTo>
                    <a:pt x="2332" y="3104"/>
                    <a:pt x="2307" y="3111"/>
                    <a:pt x="2307" y="3133"/>
                  </a:cubicBezTo>
                  <a:cubicBezTo>
                    <a:pt x="2307" y="3166"/>
                    <a:pt x="2361" y="3133"/>
                    <a:pt x="2368" y="3133"/>
                  </a:cubicBezTo>
                  <a:cubicBezTo>
                    <a:pt x="2404" y="3133"/>
                    <a:pt x="2496" y="3177"/>
                    <a:pt x="2542" y="3181"/>
                  </a:cubicBezTo>
                  <a:cubicBezTo>
                    <a:pt x="2542" y="3206"/>
                    <a:pt x="2549" y="3221"/>
                    <a:pt x="2539" y="3236"/>
                  </a:cubicBezTo>
                  <a:cubicBezTo>
                    <a:pt x="2525" y="3257"/>
                    <a:pt x="2485" y="3250"/>
                    <a:pt x="2457" y="3254"/>
                  </a:cubicBezTo>
                  <a:cubicBezTo>
                    <a:pt x="2386" y="3261"/>
                    <a:pt x="2336" y="3370"/>
                    <a:pt x="2290" y="3370"/>
                  </a:cubicBezTo>
                  <a:cubicBezTo>
                    <a:pt x="2243" y="3370"/>
                    <a:pt x="2243" y="3338"/>
                    <a:pt x="2233" y="3297"/>
                  </a:cubicBezTo>
                  <a:cubicBezTo>
                    <a:pt x="2215" y="3316"/>
                    <a:pt x="2208" y="3334"/>
                    <a:pt x="2190" y="3352"/>
                  </a:cubicBezTo>
                  <a:cubicBezTo>
                    <a:pt x="2211" y="3389"/>
                    <a:pt x="2225" y="3396"/>
                    <a:pt x="2236" y="3425"/>
                  </a:cubicBezTo>
                  <a:lnTo>
                    <a:pt x="2172" y="3425"/>
                  </a:lnTo>
                  <a:lnTo>
                    <a:pt x="2172" y="3472"/>
                  </a:lnTo>
                  <a:cubicBezTo>
                    <a:pt x="2140" y="3476"/>
                    <a:pt x="2076" y="3429"/>
                    <a:pt x="2044" y="3407"/>
                  </a:cubicBezTo>
                  <a:cubicBezTo>
                    <a:pt x="2044" y="3472"/>
                    <a:pt x="2012" y="3490"/>
                    <a:pt x="1958" y="3490"/>
                  </a:cubicBezTo>
                  <a:cubicBezTo>
                    <a:pt x="1901" y="3490"/>
                    <a:pt x="1823" y="3476"/>
                    <a:pt x="1816" y="3425"/>
                  </a:cubicBezTo>
                  <a:cubicBezTo>
                    <a:pt x="1841" y="3421"/>
                    <a:pt x="1852" y="3411"/>
                    <a:pt x="1862" y="3400"/>
                  </a:cubicBezTo>
                  <a:cubicBezTo>
                    <a:pt x="1828" y="3400"/>
                    <a:pt x="1782" y="3388"/>
                    <a:pt x="1747" y="3368"/>
                  </a:cubicBezTo>
                  <a:cubicBezTo>
                    <a:pt x="1676" y="3437"/>
                    <a:pt x="1605" y="3507"/>
                    <a:pt x="1536" y="3578"/>
                  </a:cubicBezTo>
                  <a:cubicBezTo>
                    <a:pt x="1578" y="3573"/>
                    <a:pt x="1624" y="3571"/>
                    <a:pt x="1656" y="3571"/>
                  </a:cubicBezTo>
                  <a:cubicBezTo>
                    <a:pt x="1695" y="3571"/>
                    <a:pt x="1666" y="3578"/>
                    <a:pt x="1702" y="3571"/>
                  </a:cubicBezTo>
                  <a:lnTo>
                    <a:pt x="1702" y="3618"/>
                  </a:lnTo>
                  <a:cubicBezTo>
                    <a:pt x="1702" y="3636"/>
                    <a:pt x="1681" y="3655"/>
                    <a:pt x="1648" y="3655"/>
                  </a:cubicBezTo>
                  <a:cubicBezTo>
                    <a:pt x="1637" y="3655"/>
                    <a:pt x="1551" y="3639"/>
                    <a:pt x="1489" y="3627"/>
                  </a:cubicBezTo>
                  <a:cubicBezTo>
                    <a:pt x="1409" y="3709"/>
                    <a:pt x="1331" y="3792"/>
                    <a:pt x="1254" y="3877"/>
                  </a:cubicBezTo>
                  <a:cubicBezTo>
                    <a:pt x="1256" y="3889"/>
                    <a:pt x="1257" y="3902"/>
                    <a:pt x="1257" y="3917"/>
                  </a:cubicBezTo>
                  <a:cubicBezTo>
                    <a:pt x="1257" y="4001"/>
                    <a:pt x="1214" y="4045"/>
                    <a:pt x="1228" y="4146"/>
                  </a:cubicBezTo>
                  <a:cubicBezTo>
                    <a:pt x="1175" y="4165"/>
                    <a:pt x="1097" y="4165"/>
                    <a:pt x="1086" y="4165"/>
                  </a:cubicBezTo>
                  <a:cubicBezTo>
                    <a:pt x="1072" y="4165"/>
                    <a:pt x="1028" y="4171"/>
                    <a:pt x="999" y="4166"/>
                  </a:cubicBezTo>
                  <a:cubicBezTo>
                    <a:pt x="835" y="4360"/>
                    <a:pt x="677" y="4558"/>
                    <a:pt x="527" y="4762"/>
                  </a:cubicBezTo>
                  <a:cubicBezTo>
                    <a:pt x="554" y="4822"/>
                    <a:pt x="587" y="4874"/>
                    <a:pt x="587" y="4930"/>
                  </a:cubicBezTo>
                  <a:cubicBezTo>
                    <a:pt x="587" y="5047"/>
                    <a:pt x="886" y="5127"/>
                    <a:pt x="954" y="5182"/>
                  </a:cubicBezTo>
                  <a:cubicBezTo>
                    <a:pt x="890" y="5225"/>
                    <a:pt x="876" y="5211"/>
                    <a:pt x="812" y="5211"/>
                  </a:cubicBezTo>
                  <a:cubicBezTo>
                    <a:pt x="783" y="5211"/>
                    <a:pt x="765" y="5222"/>
                    <a:pt x="765" y="5247"/>
                  </a:cubicBezTo>
                  <a:cubicBezTo>
                    <a:pt x="765" y="5277"/>
                    <a:pt x="805" y="5277"/>
                    <a:pt x="819" y="5277"/>
                  </a:cubicBezTo>
                  <a:cubicBezTo>
                    <a:pt x="822" y="5305"/>
                    <a:pt x="840" y="5317"/>
                    <a:pt x="854" y="5327"/>
                  </a:cubicBezTo>
                  <a:cubicBezTo>
                    <a:pt x="822" y="5397"/>
                    <a:pt x="740" y="5393"/>
                    <a:pt x="651" y="5393"/>
                  </a:cubicBezTo>
                  <a:cubicBezTo>
                    <a:pt x="512" y="5393"/>
                    <a:pt x="463" y="5284"/>
                    <a:pt x="359" y="5284"/>
                  </a:cubicBezTo>
                  <a:cubicBezTo>
                    <a:pt x="295" y="5284"/>
                    <a:pt x="320" y="5324"/>
                    <a:pt x="267" y="5349"/>
                  </a:cubicBezTo>
                  <a:cubicBezTo>
                    <a:pt x="209" y="5379"/>
                    <a:pt x="152" y="5379"/>
                    <a:pt x="100" y="5388"/>
                  </a:cubicBezTo>
                  <a:cubicBezTo>
                    <a:pt x="66" y="5442"/>
                    <a:pt x="33" y="5496"/>
                    <a:pt x="0" y="5550"/>
                  </a:cubicBezTo>
                  <a:lnTo>
                    <a:pt x="35" y="5550"/>
                  </a:lnTo>
                  <a:lnTo>
                    <a:pt x="89" y="5576"/>
                  </a:lnTo>
                  <a:cubicBezTo>
                    <a:pt x="149" y="5604"/>
                    <a:pt x="164" y="5695"/>
                    <a:pt x="235" y="5695"/>
                  </a:cubicBezTo>
                  <a:cubicBezTo>
                    <a:pt x="253" y="5695"/>
                    <a:pt x="213" y="5611"/>
                    <a:pt x="213" y="5586"/>
                  </a:cubicBezTo>
                  <a:cubicBezTo>
                    <a:pt x="213" y="5462"/>
                    <a:pt x="395" y="5561"/>
                    <a:pt x="381" y="5441"/>
                  </a:cubicBezTo>
                  <a:cubicBezTo>
                    <a:pt x="338" y="5469"/>
                    <a:pt x="244" y="5498"/>
                    <a:pt x="187" y="5498"/>
                  </a:cubicBezTo>
                  <a:cubicBezTo>
                    <a:pt x="159" y="5498"/>
                    <a:pt x="142" y="5484"/>
                    <a:pt x="142" y="5459"/>
                  </a:cubicBezTo>
                  <a:cubicBezTo>
                    <a:pt x="142" y="5378"/>
                    <a:pt x="356" y="5375"/>
                    <a:pt x="420" y="5357"/>
                  </a:cubicBezTo>
                  <a:cubicBezTo>
                    <a:pt x="466" y="5506"/>
                    <a:pt x="690" y="5576"/>
                    <a:pt x="883" y="5576"/>
                  </a:cubicBezTo>
                  <a:cubicBezTo>
                    <a:pt x="1086" y="5576"/>
                    <a:pt x="1125" y="5568"/>
                    <a:pt x="1186" y="5576"/>
                  </a:cubicBezTo>
                  <a:cubicBezTo>
                    <a:pt x="1186" y="5499"/>
                    <a:pt x="1211" y="5459"/>
                    <a:pt x="1275" y="5459"/>
                  </a:cubicBezTo>
                  <a:cubicBezTo>
                    <a:pt x="1328" y="5459"/>
                    <a:pt x="1424" y="5484"/>
                    <a:pt x="1435" y="5502"/>
                  </a:cubicBezTo>
                  <a:cubicBezTo>
                    <a:pt x="1463" y="5542"/>
                    <a:pt x="1372" y="5662"/>
                    <a:pt x="1488" y="5630"/>
                  </a:cubicBezTo>
                  <a:cubicBezTo>
                    <a:pt x="1488" y="5451"/>
                    <a:pt x="1723" y="5524"/>
                    <a:pt x="1677" y="5375"/>
                  </a:cubicBezTo>
                  <a:cubicBezTo>
                    <a:pt x="1648" y="5389"/>
                    <a:pt x="1627" y="5397"/>
                    <a:pt x="1602" y="5411"/>
                  </a:cubicBezTo>
                  <a:cubicBezTo>
                    <a:pt x="1602" y="5411"/>
                    <a:pt x="1631" y="5324"/>
                    <a:pt x="1631" y="5302"/>
                  </a:cubicBezTo>
                  <a:cubicBezTo>
                    <a:pt x="1631" y="5178"/>
                    <a:pt x="1389" y="5251"/>
                    <a:pt x="1389" y="5131"/>
                  </a:cubicBezTo>
                  <a:cubicBezTo>
                    <a:pt x="1389" y="5080"/>
                    <a:pt x="1435" y="5083"/>
                    <a:pt x="1435" y="5047"/>
                  </a:cubicBezTo>
                  <a:cubicBezTo>
                    <a:pt x="1435" y="5010"/>
                    <a:pt x="1406" y="4992"/>
                    <a:pt x="1406" y="4956"/>
                  </a:cubicBezTo>
                  <a:cubicBezTo>
                    <a:pt x="1406" y="4901"/>
                    <a:pt x="1463" y="4912"/>
                    <a:pt x="1506" y="4901"/>
                  </a:cubicBezTo>
                  <a:cubicBezTo>
                    <a:pt x="1502" y="4865"/>
                    <a:pt x="1474" y="4819"/>
                    <a:pt x="1542" y="4821"/>
                  </a:cubicBezTo>
                  <a:cubicBezTo>
                    <a:pt x="1681" y="4824"/>
                    <a:pt x="1759" y="4897"/>
                    <a:pt x="1762" y="5010"/>
                  </a:cubicBezTo>
                  <a:cubicBezTo>
                    <a:pt x="1764" y="5064"/>
                    <a:pt x="1869" y="5061"/>
                    <a:pt x="1869" y="5131"/>
                  </a:cubicBezTo>
                  <a:cubicBezTo>
                    <a:pt x="1869" y="5178"/>
                    <a:pt x="1805" y="5203"/>
                    <a:pt x="1780" y="5218"/>
                  </a:cubicBezTo>
                  <a:cubicBezTo>
                    <a:pt x="1823" y="5273"/>
                    <a:pt x="1901" y="5236"/>
                    <a:pt x="1958" y="5273"/>
                  </a:cubicBezTo>
                  <a:cubicBezTo>
                    <a:pt x="1940" y="5287"/>
                    <a:pt x="1933" y="5298"/>
                    <a:pt x="1923" y="5317"/>
                  </a:cubicBezTo>
                  <a:cubicBezTo>
                    <a:pt x="1998" y="5353"/>
                    <a:pt x="2005" y="5397"/>
                    <a:pt x="2005" y="5459"/>
                  </a:cubicBezTo>
                  <a:cubicBezTo>
                    <a:pt x="2115" y="5459"/>
                    <a:pt x="2044" y="5302"/>
                    <a:pt x="2147" y="5302"/>
                  </a:cubicBezTo>
                  <a:cubicBezTo>
                    <a:pt x="2176" y="5302"/>
                    <a:pt x="2279" y="5404"/>
                    <a:pt x="2279" y="5430"/>
                  </a:cubicBezTo>
                  <a:cubicBezTo>
                    <a:pt x="2279" y="5484"/>
                    <a:pt x="2218" y="5473"/>
                    <a:pt x="2218" y="5520"/>
                  </a:cubicBezTo>
                  <a:cubicBezTo>
                    <a:pt x="2218" y="5561"/>
                    <a:pt x="2324" y="5730"/>
                    <a:pt x="2404" y="5626"/>
                  </a:cubicBezTo>
                  <a:cubicBezTo>
                    <a:pt x="2456" y="5558"/>
                    <a:pt x="2446" y="5510"/>
                    <a:pt x="2475" y="5447"/>
                  </a:cubicBezTo>
                  <a:cubicBezTo>
                    <a:pt x="2492" y="5411"/>
                    <a:pt x="2574" y="5411"/>
                    <a:pt x="2574" y="5375"/>
                  </a:cubicBezTo>
                  <a:cubicBezTo>
                    <a:pt x="2574" y="5342"/>
                    <a:pt x="2521" y="5324"/>
                    <a:pt x="2521" y="5276"/>
                  </a:cubicBezTo>
                  <a:cubicBezTo>
                    <a:pt x="2521" y="5233"/>
                    <a:pt x="2567" y="5203"/>
                    <a:pt x="2610" y="5203"/>
                  </a:cubicBezTo>
                  <a:cubicBezTo>
                    <a:pt x="2642" y="5203"/>
                    <a:pt x="2667" y="5225"/>
                    <a:pt x="2699" y="5229"/>
                  </a:cubicBezTo>
                  <a:cubicBezTo>
                    <a:pt x="2845" y="5229"/>
                    <a:pt x="2817" y="5320"/>
                    <a:pt x="2931" y="5320"/>
                  </a:cubicBezTo>
                  <a:cubicBezTo>
                    <a:pt x="2931" y="5382"/>
                    <a:pt x="2945" y="5378"/>
                    <a:pt x="2931" y="5411"/>
                  </a:cubicBezTo>
                  <a:cubicBezTo>
                    <a:pt x="2818" y="5466"/>
                    <a:pt x="2866" y="5524"/>
                    <a:pt x="2866" y="5550"/>
                  </a:cubicBezTo>
                  <a:cubicBezTo>
                    <a:pt x="2866" y="5572"/>
                    <a:pt x="2948" y="5608"/>
                    <a:pt x="2948" y="5641"/>
                  </a:cubicBezTo>
                  <a:cubicBezTo>
                    <a:pt x="2948" y="5688"/>
                    <a:pt x="2765" y="5849"/>
                    <a:pt x="2742" y="5812"/>
                  </a:cubicBezTo>
                  <a:cubicBezTo>
                    <a:pt x="2698" y="5744"/>
                    <a:pt x="2681" y="5808"/>
                    <a:pt x="2699" y="5830"/>
                  </a:cubicBezTo>
                  <a:cubicBezTo>
                    <a:pt x="2635" y="5830"/>
                    <a:pt x="2613" y="5860"/>
                    <a:pt x="2581" y="5860"/>
                  </a:cubicBezTo>
                  <a:cubicBezTo>
                    <a:pt x="2532" y="5860"/>
                    <a:pt x="2503" y="5787"/>
                    <a:pt x="2425" y="5787"/>
                  </a:cubicBezTo>
                  <a:cubicBezTo>
                    <a:pt x="2396" y="5787"/>
                    <a:pt x="2450" y="5852"/>
                    <a:pt x="2450" y="5867"/>
                  </a:cubicBezTo>
                  <a:cubicBezTo>
                    <a:pt x="2450" y="5911"/>
                    <a:pt x="2346" y="5987"/>
                    <a:pt x="2290" y="5987"/>
                  </a:cubicBezTo>
                  <a:cubicBezTo>
                    <a:pt x="2222" y="5987"/>
                    <a:pt x="2176" y="5933"/>
                    <a:pt x="2129" y="5903"/>
                  </a:cubicBezTo>
                  <a:lnTo>
                    <a:pt x="2065" y="5903"/>
                  </a:lnTo>
                  <a:cubicBezTo>
                    <a:pt x="2119" y="6013"/>
                    <a:pt x="2240" y="5994"/>
                    <a:pt x="2361" y="6023"/>
                  </a:cubicBezTo>
                  <a:lnTo>
                    <a:pt x="2361" y="6078"/>
                  </a:lnTo>
                  <a:cubicBezTo>
                    <a:pt x="2304" y="6122"/>
                    <a:pt x="2257" y="6213"/>
                    <a:pt x="2172" y="6213"/>
                  </a:cubicBezTo>
                  <a:lnTo>
                    <a:pt x="2094" y="6213"/>
                  </a:lnTo>
                  <a:cubicBezTo>
                    <a:pt x="2051" y="6213"/>
                    <a:pt x="2096" y="6314"/>
                    <a:pt x="2021" y="6291"/>
                  </a:cubicBezTo>
                  <a:cubicBezTo>
                    <a:pt x="1732" y="6200"/>
                    <a:pt x="1840" y="6274"/>
                    <a:pt x="1808" y="6263"/>
                  </a:cubicBezTo>
                  <a:cubicBezTo>
                    <a:pt x="1858" y="6293"/>
                    <a:pt x="1994" y="6297"/>
                    <a:pt x="1994" y="6351"/>
                  </a:cubicBezTo>
                  <a:cubicBezTo>
                    <a:pt x="1994" y="6439"/>
                    <a:pt x="1887" y="6403"/>
                    <a:pt x="1827" y="6424"/>
                  </a:cubicBezTo>
                  <a:cubicBezTo>
                    <a:pt x="1798" y="6436"/>
                    <a:pt x="1738" y="6578"/>
                    <a:pt x="1709" y="6607"/>
                  </a:cubicBezTo>
                  <a:cubicBezTo>
                    <a:pt x="1627" y="6691"/>
                    <a:pt x="1585" y="6778"/>
                    <a:pt x="1585" y="6924"/>
                  </a:cubicBezTo>
                  <a:cubicBezTo>
                    <a:pt x="1585" y="7029"/>
                    <a:pt x="1599" y="7044"/>
                    <a:pt x="1585" y="7088"/>
                  </a:cubicBezTo>
                  <a:cubicBezTo>
                    <a:pt x="1620" y="7081"/>
                    <a:pt x="1638" y="7051"/>
                    <a:pt x="1673" y="7051"/>
                  </a:cubicBezTo>
                  <a:cubicBezTo>
                    <a:pt x="1752" y="7051"/>
                    <a:pt x="1809" y="7255"/>
                    <a:pt x="1809" y="7343"/>
                  </a:cubicBezTo>
                  <a:cubicBezTo>
                    <a:pt x="1862" y="7343"/>
                    <a:pt x="1887" y="7288"/>
                    <a:pt x="1940" y="7288"/>
                  </a:cubicBezTo>
                  <a:cubicBezTo>
                    <a:pt x="1990" y="7288"/>
                    <a:pt x="2072" y="7350"/>
                    <a:pt x="2101" y="7361"/>
                  </a:cubicBezTo>
                  <a:cubicBezTo>
                    <a:pt x="2257" y="7423"/>
                    <a:pt x="2407" y="7481"/>
                    <a:pt x="2539" y="7580"/>
                  </a:cubicBezTo>
                  <a:lnTo>
                    <a:pt x="2770" y="7580"/>
                  </a:lnTo>
                  <a:cubicBezTo>
                    <a:pt x="2870" y="7645"/>
                    <a:pt x="2849" y="7737"/>
                    <a:pt x="2849" y="7853"/>
                  </a:cubicBezTo>
                  <a:cubicBezTo>
                    <a:pt x="2849" y="7959"/>
                    <a:pt x="2974" y="8072"/>
                    <a:pt x="3062" y="8145"/>
                  </a:cubicBezTo>
                  <a:cubicBezTo>
                    <a:pt x="3096" y="8172"/>
                    <a:pt x="3126" y="8101"/>
                    <a:pt x="3169" y="8101"/>
                  </a:cubicBezTo>
                  <a:cubicBezTo>
                    <a:pt x="3173" y="8061"/>
                    <a:pt x="3219" y="8035"/>
                    <a:pt x="3233" y="8014"/>
                  </a:cubicBezTo>
                  <a:cubicBezTo>
                    <a:pt x="3183" y="7952"/>
                    <a:pt x="3232" y="7753"/>
                    <a:pt x="3109" y="7689"/>
                  </a:cubicBezTo>
                  <a:cubicBezTo>
                    <a:pt x="3180" y="7674"/>
                    <a:pt x="3393" y="7511"/>
                    <a:pt x="3393" y="7445"/>
                  </a:cubicBezTo>
                  <a:cubicBezTo>
                    <a:pt x="3393" y="7204"/>
                    <a:pt x="3270" y="7158"/>
                    <a:pt x="3188" y="7015"/>
                  </a:cubicBezTo>
                  <a:cubicBezTo>
                    <a:pt x="3234" y="6997"/>
                    <a:pt x="3335" y="6970"/>
                    <a:pt x="3322" y="6862"/>
                  </a:cubicBezTo>
                  <a:cubicBezTo>
                    <a:pt x="3316" y="6807"/>
                    <a:pt x="3206" y="6727"/>
                    <a:pt x="3251" y="6698"/>
                  </a:cubicBezTo>
                  <a:cubicBezTo>
                    <a:pt x="3366" y="6623"/>
                    <a:pt x="3240" y="6570"/>
                    <a:pt x="3240" y="6534"/>
                  </a:cubicBezTo>
                  <a:cubicBezTo>
                    <a:pt x="3240" y="6468"/>
                    <a:pt x="3294" y="6443"/>
                    <a:pt x="3347" y="6443"/>
                  </a:cubicBezTo>
                  <a:cubicBezTo>
                    <a:pt x="3447" y="6443"/>
                    <a:pt x="3511" y="6505"/>
                    <a:pt x="3614" y="6505"/>
                  </a:cubicBezTo>
                  <a:cubicBezTo>
                    <a:pt x="3668" y="6505"/>
                    <a:pt x="3668" y="6468"/>
                    <a:pt x="3714" y="6468"/>
                  </a:cubicBezTo>
                  <a:cubicBezTo>
                    <a:pt x="3814" y="6468"/>
                    <a:pt x="3835" y="6592"/>
                    <a:pt x="3935" y="6607"/>
                  </a:cubicBezTo>
                  <a:cubicBezTo>
                    <a:pt x="3935" y="6742"/>
                    <a:pt x="4127" y="6669"/>
                    <a:pt x="4142" y="6771"/>
                  </a:cubicBezTo>
                  <a:cubicBezTo>
                    <a:pt x="4152" y="6847"/>
                    <a:pt x="4177" y="7026"/>
                    <a:pt x="4237" y="7026"/>
                  </a:cubicBezTo>
                  <a:cubicBezTo>
                    <a:pt x="4280" y="7026"/>
                    <a:pt x="4291" y="7106"/>
                    <a:pt x="4355" y="7106"/>
                  </a:cubicBezTo>
                  <a:cubicBezTo>
                    <a:pt x="4444" y="7106"/>
                    <a:pt x="4558" y="6971"/>
                    <a:pt x="4558" y="6916"/>
                  </a:cubicBezTo>
                  <a:cubicBezTo>
                    <a:pt x="4558" y="6865"/>
                    <a:pt x="4615" y="6833"/>
                    <a:pt x="4640" y="6814"/>
                  </a:cubicBezTo>
                  <a:cubicBezTo>
                    <a:pt x="4654" y="6829"/>
                    <a:pt x="4690" y="6862"/>
                    <a:pt x="4700" y="6862"/>
                  </a:cubicBezTo>
                  <a:cubicBezTo>
                    <a:pt x="4711" y="6960"/>
                    <a:pt x="4862" y="6980"/>
                    <a:pt x="4825" y="7062"/>
                  </a:cubicBezTo>
                  <a:cubicBezTo>
                    <a:pt x="4795" y="7129"/>
                    <a:pt x="4910" y="7204"/>
                    <a:pt x="4942" y="7215"/>
                  </a:cubicBezTo>
                  <a:cubicBezTo>
                    <a:pt x="4936" y="7252"/>
                    <a:pt x="4967" y="7281"/>
                    <a:pt x="4967" y="7317"/>
                  </a:cubicBezTo>
                  <a:cubicBezTo>
                    <a:pt x="4967" y="7361"/>
                    <a:pt x="4932" y="7372"/>
                    <a:pt x="4914" y="7383"/>
                  </a:cubicBezTo>
                  <a:cubicBezTo>
                    <a:pt x="4960" y="7419"/>
                    <a:pt x="5007" y="7470"/>
                    <a:pt x="5085" y="7470"/>
                  </a:cubicBezTo>
                  <a:lnTo>
                    <a:pt x="5085" y="7481"/>
                  </a:lnTo>
                  <a:cubicBezTo>
                    <a:pt x="5085" y="7605"/>
                    <a:pt x="5267" y="7645"/>
                    <a:pt x="5352" y="7634"/>
                  </a:cubicBezTo>
                  <a:cubicBezTo>
                    <a:pt x="5356" y="7652"/>
                    <a:pt x="5386" y="7658"/>
                    <a:pt x="5382" y="7676"/>
                  </a:cubicBezTo>
                  <a:cubicBezTo>
                    <a:pt x="5361" y="7745"/>
                    <a:pt x="5163" y="7773"/>
                    <a:pt x="5092" y="7813"/>
                  </a:cubicBezTo>
                  <a:cubicBezTo>
                    <a:pt x="5096" y="7820"/>
                    <a:pt x="5117" y="7827"/>
                    <a:pt x="5128" y="7827"/>
                  </a:cubicBezTo>
                  <a:cubicBezTo>
                    <a:pt x="5213" y="7827"/>
                    <a:pt x="5384" y="7765"/>
                    <a:pt x="5466" y="7718"/>
                  </a:cubicBezTo>
                  <a:lnTo>
                    <a:pt x="5466" y="7762"/>
                  </a:lnTo>
                  <a:cubicBezTo>
                    <a:pt x="5507" y="7781"/>
                    <a:pt x="5466" y="7817"/>
                    <a:pt x="5494" y="7817"/>
                  </a:cubicBezTo>
                  <a:cubicBezTo>
                    <a:pt x="5527" y="7871"/>
                    <a:pt x="5555" y="7908"/>
                    <a:pt x="5555" y="7992"/>
                  </a:cubicBezTo>
                  <a:cubicBezTo>
                    <a:pt x="5555" y="8108"/>
                    <a:pt x="5268" y="8124"/>
                    <a:pt x="5217" y="8192"/>
                  </a:cubicBezTo>
                  <a:cubicBezTo>
                    <a:pt x="5111" y="8332"/>
                    <a:pt x="5014" y="8272"/>
                    <a:pt x="4836" y="8272"/>
                  </a:cubicBezTo>
                  <a:cubicBezTo>
                    <a:pt x="4700" y="8272"/>
                    <a:pt x="4622" y="8247"/>
                    <a:pt x="4487" y="8290"/>
                  </a:cubicBezTo>
                  <a:cubicBezTo>
                    <a:pt x="4412" y="8316"/>
                    <a:pt x="4447" y="8349"/>
                    <a:pt x="4398" y="8400"/>
                  </a:cubicBezTo>
                  <a:cubicBezTo>
                    <a:pt x="4319" y="8480"/>
                    <a:pt x="4245" y="8447"/>
                    <a:pt x="4198" y="8545"/>
                  </a:cubicBezTo>
                  <a:cubicBezTo>
                    <a:pt x="4305" y="8531"/>
                    <a:pt x="4376" y="8418"/>
                    <a:pt x="4533" y="8418"/>
                  </a:cubicBezTo>
                  <a:cubicBezTo>
                    <a:pt x="4608" y="8418"/>
                    <a:pt x="4718" y="8403"/>
                    <a:pt x="4718" y="8473"/>
                  </a:cubicBezTo>
                  <a:cubicBezTo>
                    <a:pt x="4718" y="8545"/>
                    <a:pt x="4590" y="8564"/>
                    <a:pt x="4569" y="8593"/>
                  </a:cubicBezTo>
                  <a:cubicBezTo>
                    <a:pt x="4601" y="8593"/>
                    <a:pt x="4640" y="8604"/>
                    <a:pt x="4658" y="8604"/>
                  </a:cubicBezTo>
                  <a:cubicBezTo>
                    <a:pt x="4650" y="8640"/>
                    <a:pt x="4622" y="8670"/>
                    <a:pt x="4622" y="8691"/>
                  </a:cubicBezTo>
                  <a:cubicBezTo>
                    <a:pt x="4622" y="8783"/>
                    <a:pt x="4786" y="8885"/>
                    <a:pt x="4889" y="8885"/>
                  </a:cubicBezTo>
                  <a:cubicBezTo>
                    <a:pt x="4910" y="8885"/>
                    <a:pt x="5003" y="8888"/>
                    <a:pt x="5003" y="8928"/>
                  </a:cubicBezTo>
                  <a:cubicBezTo>
                    <a:pt x="5003" y="8957"/>
                    <a:pt x="4759" y="9053"/>
                    <a:pt x="4741" y="9056"/>
                  </a:cubicBezTo>
                  <a:cubicBezTo>
                    <a:pt x="4670" y="9078"/>
                    <a:pt x="4604" y="9176"/>
                    <a:pt x="4576" y="9176"/>
                  </a:cubicBezTo>
                  <a:cubicBezTo>
                    <a:pt x="4555" y="9176"/>
                    <a:pt x="4505" y="9118"/>
                    <a:pt x="4505" y="9085"/>
                  </a:cubicBezTo>
                  <a:cubicBezTo>
                    <a:pt x="4505" y="9005"/>
                    <a:pt x="4633" y="8946"/>
                    <a:pt x="4715" y="8939"/>
                  </a:cubicBezTo>
                  <a:cubicBezTo>
                    <a:pt x="4658" y="8939"/>
                    <a:pt x="4661" y="8936"/>
                    <a:pt x="4661" y="8885"/>
                  </a:cubicBezTo>
                  <a:cubicBezTo>
                    <a:pt x="4608" y="8888"/>
                    <a:pt x="4608" y="8936"/>
                    <a:pt x="4576" y="8957"/>
                  </a:cubicBezTo>
                  <a:cubicBezTo>
                    <a:pt x="4544" y="8979"/>
                    <a:pt x="4455" y="8964"/>
                    <a:pt x="4433" y="8964"/>
                  </a:cubicBezTo>
                  <a:cubicBezTo>
                    <a:pt x="4423" y="8964"/>
                    <a:pt x="4405" y="8968"/>
                    <a:pt x="4398" y="8964"/>
                  </a:cubicBezTo>
                  <a:lnTo>
                    <a:pt x="4398" y="8976"/>
                  </a:lnTo>
                  <a:lnTo>
                    <a:pt x="4399" y="8984"/>
                  </a:lnTo>
                  <a:cubicBezTo>
                    <a:pt x="4404" y="8994"/>
                    <a:pt x="4409" y="9003"/>
                    <a:pt x="4416" y="9012"/>
                  </a:cubicBezTo>
                  <a:cubicBezTo>
                    <a:pt x="4391" y="9052"/>
                    <a:pt x="4352" y="9074"/>
                    <a:pt x="4301" y="9074"/>
                  </a:cubicBezTo>
                  <a:cubicBezTo>
                    <a:pt x="4259" y="9074"/>
                    <a:pt x="4255" y="9056"/>
                    <a:pt x="4220" y="9074"/>
                  </a:cubicBezTo>
                  <a:cubicBezTo>
                    <a:pt x="4163" y="9133"/>
                    <a:pt x="4041" y="9173"/>
                    <a:pt x="4041" y="9311"/>
                  </a:cubicBezTo>
                  <a:cubicBezTo>
                    <a:pt x="4041" y="9322"/>
                    <a:pt x="4045" y="9340"/>
                    <a:pt x="4056" y="9344"/>
                  </a:cubicBezTo>
                  <a:cubicBezTo>
                    <a:pt x="4056" y="9362"/>
                    <a:pt x="4070" y="9409"/>
                    <a:pt x="4091" y="9409"/>
                  </a:cubicBezTo>
                  <a:cubicBezTo>
                    <a:pt x="4099" y="9409"/>
                    <a:pt x="4131" y="9384"/>
                    <a:pt x="4131" y="9384"/>
                  </a:cubicBezTo>
                  <a:lnTo>
                    <a:pt x="4131" y="9409"/>
                  </a:lnTo>
                  <a:cubicBezTo>
                    <a:pt x="4088" y="9420"/>
                    <a:pt x="4027" y="9435"/>
                    <a:pt x="4013" y="9420"/>
                  </a:cubicBezTo>
                  <a:cubicBezTo>
                    <a:pt x="3942" y="9475"/>
                    <a:pt x="3821" y="9453"/>
                    <a:pt x="3749" y="9501"/>
                  </a:cubicBezTo>
                  <a:lnTo>
                    <a:pt x="3785" y="9501"/>
                  </a:lnTo>
                  <a:cubicBezTo>
                    <a:pt x="3817" y="9501"/>
                    <a:pt x="3849" y="9482"/>
                    <a:pt x="3874" y="9501"/>
                  </a:cubicBezTo>
                  <a:cubicBezTo>
                    <a:pt x="3824" y="9519"/>
                    <a:pt x="3789" y="9519"/>
                    <a:pt x="3739" y="9519"/>
                  </a:cubicBezTo>
                  <a:cubicBezTo>
                    <a:pt x="3728" y="9519"/>
                    <a:pt x="3718" y="9515"/>
                    <a:pt x="3707" y="9515"/>
                  </a:cubicBezTo>
                  <a:cubicBezTo>
                    <a:pt x="3696" y="9519"/>
                    <a:pt x="3686" y="9530"/>
                    <a:pt x="3686" y="9540"/>
                  </a:cubicBezTo>
                  <a:cubicBezTo>
                    <a:pt x="3686" y="9559"/>
                    <a:pt x="3718" y="9584"/>
                    <a:pt x="3718" y="9584"/>
                  </a:cubicBezTo>
                  <a:cubicBezTo>
                    <a:pt x="3710" y="9613"/>
                    <a:pt x="3643" y="9741"/>
                    <a:pt x="3618" y="9741"/>
                  </a:cubicBezTo>
                  <a:cubicBezTo>
                    <a:pt x="3607" y="9741"/>
                    <a:pt x="3600" y="9719"/>
                    <a:pt x="3593" y="9712"/>
                  </a:cubicBezTo>
                  <a:lnTo>
                    <a:pt x="3575" y="9730"/>
                  </a:lnTo>
                  <a:cubicBezTo>
                    <a:pt x="3582" y="9759"/>
                    <a:pt x="3607" y="9770"/>
                    <a:pt x="3607" y="9799"/>
                  </a:cubicBezTo>
                  <a:cubicBezTo>
                    <a:pt x="3607" y="9821"/>
                    <a:pt x="3536" y="9949"/>
                    <a:pt x="3525" y="9949"/>
                  </a:cubicBezTo>
                  <a:cubicBezTo>
                    <a:pt x="3518" y="9949"/>
                    <a:pt x="3511" y="9935"/>
                    <a:pt x="3511" y="9927"/>
                  </a:cubicBezTo>
                  <a:lnTo>
                    <a:pt x="3511" y="9887"/>
                  </a:lnTo>
                  <a:cubicBezTo>
                    <a:pt x="3511" y="9861"/>
                    <a:pt x="3479" y="9803"/>
                    <a:pt x="3471" y="9766"/>
                  </a:cubicBezTo>
                  <a:cubicBezTo>
                    <a:pt x="3465" y="9785"/>
                    <a:pt x="3468" y="9814"/>
                    <a:pt x="3468" y="9814"/>
                  </a:cubicBezTo>
                  <a:cubicBezTo>
                    <a:pt x="3468" y="9839"/>
                    <a:pt x="3486" y="9905"/>
                    <a:pt x="3486" y="9942"/>
                  </a:cubicBezTo>
                  <a:cubicBezTo>
                    <a:pt x="3486" y="9978"/>
                    <a:pt x="3465" y="9974"/>
                    <a:pt x="3486" y="9996"/>
                  </a:cubicBezTo>
                  <a:lnTo>
                    <a:pt x="3511" y="9996"/>
                  </a:lnTo>
                  <a:lnTo>
                    <a:pt x="3511" y="10033"/>
                  </a:lnTo>
                  <a:cubicBezTo>
                    <a:pt x="3511" y="10062"/>
                    <a:pt x="3482" y="10077"/>
                    <a:pt x="3464" y="10077"/>
                  </a:cubicBezTo>
                  <a:cubicBezTo>
                    <a:pt x="3478" y="10102"/>
                    <a:pt x="3495" y="10105"/>
                    <a:pt x="3513" y="10109"/>
                  </a:cubicBezTo>
                  <a:cubicBezTo>
                    <a:pt x="3506" y="10149"/>
                    <a:pt x="3489" y="10146"/>
                    <a:pt x="3457" y="10146"/>
                  </a:cubicBezTo>
                  <a:lnTo>
                    <a:pt x="3457" y="10175"/>
                  </a:lnTo>
                  <a:lnTo>
                    <a:pt x="3499" y="10200"/>
                  </a:lnTo>
                  <a:cubicBezTo>
                    <a:pt x="3489" y="10215"/>
                    <a:pt x="3477" y="10236"/>
                    <a:pt x="3457" y="10240"/>
                  </a:cubicBezTo>
                  <a:cubicBezTo>
                    <a:pt x="3416" y="10248"/>
                    <a:pt x="3397" y="10277"/>
                    <a:pt x="3369" y="10284"/>
                  </a:cubicBezTo>
                  <a:cubicBezTo>
                    <a:pt x="3326" y="10298"/>
                    <a:pt x="3329" y="10309"/>
                    <a:pt x="3308" y="10331"/>
                  </a:cubicBezTo>
                  <a:lnTo>
                    <a:pt x="3318" y="10338"/>
                  </a:lnTo>
                  <a:cubicBezTo>
                    <a:pt x="3151" y="10434"/>
                    <a:pt x="2938" y="10504"/>
                    <a:pt x="2938" y="10769"/>
                  </a:cubicBezTo>
                  <a:cubicBezTo>
                    <a:pt x="2938" y="10889"/>
                    <a:pt x="3037" y="10925"/>
                    <a:pt x="3037" y="11042"/>
                  </a:cubicBezTo>
                  <a:lnTo>
                    <a:pt x="3037" y="11060"/>
                  </a:lnTo>
                  <a:cubicBezTo>
                    <a:pt x="3048" y="11104"/>
                    <a:pt x="3080" y="11140"/>
                    <a:pt x="3080" y="11206"/>
                  </a:cubicBezTo>
                  <a:cubicBezTo>
                    <a:pt x="3080" y="11283"/>
                    <a:pt x="3062" y="11352"/>
                    <a:pt x="3002" y="11352"/>
                  </a:cubicBezTo>
                  <a:cubicBezTo>
                    <a:pt x="2948" y="11352"/>
                    <a:pt x="2952" y="11293"/>
                    <a:pt x="2931" y="11261"/>
                  </a:cubicBezTo>
                  <a:cubicBezTo>
                    <a:pt x="2888" y="11202"/>
                    <a:pt x="2852" y="11184"/>
                    <a:pt x="2824" y="11126"/>
                  </a:cubicBezTo>
                  <a:cubicBezTo>
                    <a:pt x="2767" y="11009"/>
                    <a:pt x="2809" y="10787"/>
                    <a:pt x="2653" y="10787"/>
                  </a:cubicBezTo>
                  <a:cubicBezTo>
                    <a:pt x="2621" y="10787"/>
                    <a:pt x="2606" y="10835"/>
                    <a:pt x="2574" y="10835"/>
                  </a:cubicBezTo>
                  <a:cubicBezTo>
                    <a:pt x="2510" y="10835"/>
                    <a:pt x="2471" y="10750"/>
                    <a:pt x="2386" y="10750"/>
                  </a:cubicBezTo>
                  <a:cubicBezTo>
                    <a:pt x="2336" y="10750"/>
                    <a:pt x="2325" y="10780"/>
                    <a:pt x="2297" y="10780"/>
                  </a:cubicBezTo>
                  <a:cubicBezTo>
                    <a:pt x="2286" y="10780"/>
                    <a:pt x="2272" y="10762"/>
                    <a:pt x="2272" y="10750"/>
                  </a:cubicBezTo>
                  <a:cubicBezTo>
                    <a:pt x="2215" y="10765"/>
                    <a:pt x="2140" y="10758"/>
                    <a:pt x="2080" y="10780"/>
                  </a:cubicBezTo>
                  <a:cubicBezTo>
                    <a:pt x="2115" y="10791"/>
                    <a:pt x="2108" y="10791"/>
                    <a:pt x="2129" y="10780"/>
                  </a:cubicBezTo>
                  <a:cubicBezTo>
                    <a:pt x="2126" y="10835"/>
                    <a:pt x="2094" y="10867"/>
                    <a:pt x="2137" y="10896"/>
                  </a:cubicBezTo>
                  <a:cubicBezTo>
                    <a:pt x="2037" y="10947"/>
                    <a:pt x="1951" y="10823"/>
                    <a:pt x="1880" y="10823"/>
                  </a:cubicBezTo>
                  <a:cubicBezTo>
                    <a:pt x="1859" y="10823"/>
                    <a:pt x="1848" y="10852"/>
                    <a:pt x="1827" y="10852"/>
                  </a:cubicBezTo>
                  <a:cubicBezTo>
                    <a:pt x="1787" y="10852"/>
                    <a:pt x="1766" y="10816"/>
                    <a:pt x="1727" y="10816"/>
                  </a:cubicBezTo>
                  <a:cubicBezTo>
                    <a:pt x="1624" y="10816"/>
                    <a:pt x="1574" y="10907"/>
                    <a:pt x="1531" y="10951"/>
                  </a:cubicBezTo>
                  <a:cubicBezTo>
                    <a:pt x="1502" y="10980"/>
                    <a:pt x="1470" y="10954"/>
                    <a:pt x="1435" y="10969"/>
                  </a:cubicBezTo>
                  <a:cubicBezTo>
                    <a:pt x="1356" y="10998"/>
                    <a:pt x="1310" y="11096"/>
                    <a:pt x="1310" y="11206"/>
                  </a:cubicBezTo>
                  <a:cubicBezTo>
                    <a:pt x="1310" y="11217"/>
                    <a:pt x="1328" y="11232"/>
                    <a:pt x="1328" y="11242"/>
                  </a:cubicBezTo>
                  <a:cubicBezTo>
                    <a:pt x="1325" y="11242"/>
                    <a:pt x="1322" y="11242"/>
                    <a:pt x="1319" y="11241"/>
                  </a:cubicBezTo>
                  <a:lnTo>
                    <a:pt x="1321" y="11250"/>
                  </a:lnTo>
                  <a:cubicBezTo>
                    <a:pt x="1328" y="11272"/>
                    <a:pt x="1335" y="11286"/>
                    <a:pt x="1335" y="11308"/>
                  </a:cubicBezTo>
                  <a:cubicBezTo>
                    <a:pt x="1335" y="11374"/>
                    <a:pt x="1310" y="11399"/>
                    <a:pt x="1300" y="11454"/>
                  </a:cubicBezTo>
                  <a:lnTo>
                    <a:pt x="1300" y="11658"/>
                  </a:lnTo>
                  <a:cubicBezTo>
                    <a:pt x="1292" y="11687"/>
                    <a:pt x="1321" y="11716"/>
                    <a:pt x="1328" y="11731"/>
                  </a:cubicBezTo>
                  <a:cubicBezTo>
                    <a:pt x="1342" y="11764"/>
                    <a:pt x="1325" y="11786"/>
                    <a:pt x="1339" y="11818"/>
                  </a:cubicBezTo>
                  <a:cubicBezTo>
                    <a:pt x="1353" y="11848"/>
                    <a:pt x="1399" y="11898"/>
                    <a:pt x="1424" y="11924"/>
                  </a:cubicBezTo>
                  <a:cubicBezTo>
                    <a:pt x="1488" y="11990"/>
                    <a:pt x="1488" y="12052"/>
                    <a:pt x="1581" y="12081"/>
                  </a:cubicBezTo>
                  <a:cubicBezTo>
                    <a:pt x="1613" y="12092"/>
                    <a:pt x="1613" y="12125"/>
                    <a:pt x="1641" y="12125"/>
                  </a:cubicBezTo>
                  <a:cubicBezTo>
                    <a:pt x="1709" y="12125"/>
                    <a:pt x="1766" y="12073"/>
                    <a:pt x="1837" y="12073"/>
                  </a:cubicBezTo>
                  <a:cubicBezTo>
                    <a:pt x="1876" y="12073"/>
                    <a:pt x="1891" y="12095"/>
                    <a:pt x="1905" y="12095"/>
                  </a:cubicBezTo>
                  <a:cubicBezTo>
                    <a:pt x="1933" y="12095"/>
                    <a:pt x="1951" y="12052"/>
                    <a:pt x="1955" y="12037"/>
                  </a:cubicBezTo>
                  <a:cubicBezTo>
                    <a:pt x="1969" y="11993"/>
                    <a:pt x="2030" y="11946"/>
                    <a:pt x="2030" y="11891"/>
                  </a:cubicBezTo>
                  <a:cubicBezTo>
                    <a:pt x="2030" y="11786"/>
                    <a:pt x="2147" y="11749"/>
                    <a:pt x="2243" y="11749"/>
                  </a:cubicBezTo>
                  <a:cubicBezTo>
                    <a:pt x="2275" y="11749"/>
                    <a:pt x="2300" y="11753"/>
                    <a:pt x="2315" y="11760"/>
                  </a:cubicBezTo>
                  <a:cubicBezTo>
                    <a:pt x="2329" y="11764"/>
                    <a:pt x="2375" y="11767"/>
                    <a:pt x="2396" y="11767"/>
                  </a:cubicBezTo>
                  <a:lnTo>
                    <a:pt x="2396" y="11800"/>
                  </a:lnTo>
                  <a:cubicBezTo>
                    <a:pt x="2396" y="11851"/>
                    <a:pt x="2336" y="11917"/>
                    <a:pt x="2336" y="11986"/>
                  </a:cubicBezTo>
                  <a:cubicBezTo>
                    <a:pt x="2336" y="12044"/>
                    <a:pt x="2315" y="12070"/>
                    <a:pt x="2293" y="12106"/>
                  </a:cubicBezTo>
                  <a:lnTo>
                    <a:pt x="2293" y="12081"/>
                  </a:lnTo>
                  <a:lnTo>
                    <a:pt x="2265" y="12081"/>
                  </a:lnTo>
                  <a:lnTo>
                    <a:pt x="2265" y="12256"/>
                  </a:lnTo>
                  <a:cubicBezTo>
                    <a:pt x="2265" y="12292"/>
                    <a:pt x="2222" y="12307"/>
                    <a:pt x="2200" y="12329"/>
                  </a:cubicBezTo>
                  <a:lnTo>
                    <a:pt x="2200" y="12347"/>
                  </a:lnTo>
                  <a:cubicBezTo>
                    <a:pt x="2200" y="12372"/>
                    <a:pt x="2222" y="12387"/>
                    <a:pt x="2243" y="12387"/>
                  </a:cubicBezTo>
                  <a:cubicBezTo>
                    <a:pt x="2360" y="12387"/>
                    <a:pt x="2457" y="12365"/>
                    <a:pt x="2582" y="12365"/>
                  </a:cubicBezTo>
                  <a:cubicBezTo>
                    <a:pt x="2667" y="12365"/>
                    <a:pt x="2689" y="12427"/>
                    <a:pt x="2752" y="12441"/>
                  </a:cubicBezTo>
                  <a:lnTo>
                    <a:pt x="2752" y="12496"/>
                  </a:lnTo>
                  <a:cubicBezTo>
                    <a:pt x="2752" y="12529"/>
                    <a:pt x="2749" y="12620"/>
                    <a:pt x="2728" y="12656"/>
                  </a:cubicBezTo>
                  <a:lnTo>
                    <a:pt x="2728" y="12879"/>
                  </a:lnTo>
                  <a:cubicBezTo>
                    <a:pt x="2728" y="12959"/>
                    <a:pt x="2803" y="12992"/>
                    <a:pt x="2859" y="13021"/>
                  </a:cubicBezTo>
                  <a:cubicBezTo>
                    <a:pt x="2898" y="13039"/>
                    <a:pt x="2898" y="13108"/>
                    <a:pt x="2959" y="13108"/>
                  </a:cubicBezTo>
                  <a:cubicBezTo>
                    <a:pt x="3052" y="13108"/>
                    <a:pt x="3098" y="13036"/>
                    <a:pt x="3183" y="13036"/>
                  </a:cubicBezTo>
                  <a:cubicBezTo>
                    <a:pt x="3283" y="13036"/>
                    <a:pt x="3327" y="13109"/>
                    <a:pt x="3384" y="13152"/>
                  </a:cubicBezTo>
                  <a:cubicBezTo>
                    <a:pt x="3382" y="13155"/>
                    <a:pt x="3372" y="13167"/>
                    <a:pt x="3360" y="13180"/>
                  </a:cubicBezTo>
                  <a:cubicBezTo>
                    <a:pt x="3371" y="13172"/>
                    <a:pt x="3381" y="13164"/>
                    <a:pt x="3386" y="13156"/>
                  </a:cubicBezTo>
                  <a:cubicBezTo>
                    <a:pt x="3415" y="13163"/>
                    <a:pt x="3404" y="13163"/>
                    <a:pt x="3429" y="13156"/>
                  </a:cubicBezTo>
                  <a:lnTo>
                    <a:pt x="3429" y="13134"/>
                  </a:lnTo>
                  <a:cubicBezTo>
                    <a:pt x="3429" y="13127"/>
                    <a:pt x="3443" y="13116"/>
                    <a:pt x="3450" y="13116"/>
                  </a:cubicBezTo>
                  <a:cubicBezTo>
                    <a:pt x="3450" y="13079"/>
                    <a:pt x="3486" y="13068"/>
                    <a:pt x="3507" y="13054"/>
                  </a:cubicBezTo>
                  <a:cubicBezTo>
                    <a:pt x="3529" y="13039"/>
                    <a:pt x="3532" y="12992"/>
                    <a:pt x="3540" y="12963"/>
                  </a:cubicBezTo>
                  <a:cubicBezTo>
                    <a:pt x="3557" y="12904"/>
                    <a:pt x="3589" y="12893"/>
                    <a:pt x="3636" y="12879"/>
                  </a:cubicBezTo>
                  <a:cubicBezTo>
                    <a:pt x="3721" y="12850"/>
                    <a:pt x="3778" y="12835"/>
                    <a:pt x="3867" y="12806"/>
                  </a:cubicBezTo>
                  <a:cubicBezTo>
                    <a:pt x="3914" y="12791"/>
                    <a:pt x="3924" y="12737"/>
                    <a:pt x="3970" y="12737"/>
                  </a:cubicBezTo>
                  <a:cubicBezTo>
                    <a:pt x="3988" y="12737"/>
                    <a:pt x="4002" y="12777"/>
                    <a:pt x="4002" y="12781"/>
                  </a:cubicBezTo>
                  <a:cubicBezTo>
                    <a:pt x="4002" y="12810"/>
                    <a:pt x="3981" y="12824"/>
                    <a:pt x="3967" y="12824"/>
                  </a:cubicBezTo>
                  <a:cubicBezTo>
                    <a:pt x="3956" y="12879"/>
                    <a:pt x="3935" y="12941"/>
                    <a:pt x="3935" y="12973"/>
                  </a:cubicBezTo>
                  <a:cubicBezTo>
                    <a:pt x="3935" y="13014"/>
                    <a:pt x="3954" y="13084"/>
                    <a:pt x="3994" y="13084"/>
                  </a:cubicBezTo>
                  <a:cubicBezTo>
                    <a:pt x="4008" y="13084"/>
                    <a:pt x="4027" y="13039"/>
                    <a:pt x="4027" y="13025"/>
                  </a:cubicBezTo>
                  <a:cubicBezTo>
                    <a:pt x="4027" y="12981"/>
                    <a:pt x="3985" y="12955"/>
                    <a:pt x="3985" y="12912"/>
                  </a:cubicBezTo>
                  <a:cubicBezTo>
                    <a:pt x="3985" y="12857"/>
                    <a:pt x="4041" y="12864"/>
                    <a:pt x="4074" y="12842"/>
                  </a:cubicBezTo>
                  <a:lnTo>
                    <a:pt x="4159" y="12842"/>
                  </a:lnTo>
                  <a:cubicBezTo>
                    <a:pt x="4145" y="12799"/>
                    <a:pt x="4091" y="12817"/>
                    <a:pt x="4091" y="12773"/>
                  </a:cubicBezTo>
                  <a:lnTo>
                    <a:pt x="4154" y="12774"/>
                  </a:lnTo>
                  <a:cubicBezTo>
                    <a:pt x="4168" y="12833"/>
                    <a:pt x="4248" y="12853"/>
                    <a:pt x="4301" y="12864"/>
                  </a:cubicBezTo>
                  <a:cubicBezTo>
                    <a:pt x="4301" y="12900"/>
                    <a:pt x="4323" y="12926"/>
                    <a:pt x="4344" y="12930"/>
                  </a:cubicBezTo>
                  <a:lnTo>
                    <a:pt x="4537" y="12930"/>
                  </a:lnTo>
                  <a:cubicBezTo>
                    <a:pt x="4537" y="12963"/>
                    <a:pt x="4580" y="12970"/>
                    <a:pt x="4608" y="12970"/>
                  </a:cubicBezTo>
                  <a:cubicBezTo>
                    <a:pt x="4661" y="12963"/>
                    <a:pt x="4697" y="12963"/>
                    <a:pt x="4718" y="12919"/>
                  </a:cubicBezTo>
                  <a:cubicBezTo>
                    <a:pt x="4722" y="12908"/>
                    <a:pt x="4796" y="12908"/>
                    <a:pt x="4807" y="12900"/>
                  </a:cubicBezTo>
                  <a:cubicBezTo>
                    <a:pt x="4843" y="12900"/>
                    <a:pt x="4907" y="12912"/>
                    <a:pt x="4907" y="12912"/>
                  </a:cubicBezTo>
                  <a:cubicBezTo>
                    <a:pt x="4893" y="12923"/>
                    <a:pt x="4864" y="12926"/>
                    <a:pt x="4854" y="12919"/>
                  </a:cubicBezTo>
                  <a:lnTo>
                    <a:pt x="4854" y="12948"/>
                  </a:lnTo>
                  <a:cubicBezTo>
                    <a:pt x="4878" y="12999"/>
                    <a:pt x="4953" y="13010"/>
                    <a:pt x="5007" y="13029"/>
                  </a:cubicBezTo>
                  <a:cubicBezTo>
                    <a:pt x="5053" y="13043"/>
                    <a:pt x="5042" y="13098"/>
                    <a:pt x="5057" y="13145"/>
                  </a:cubicBezTo>
                  <a:lnTo>
                    <a:pt x="5156" y="13145"/>
                  </a:lnTo>
                  <a:cubicBezTo>
                    <a:pt x="5224" y="13214"/>
                    <a:pt x="5256" y="13203"/>
                    <a:pt x="5299" y="13294"/>
                  </a:cubicBezTo>
                  <a:cubicBezTo>
                    <a:pt x="5306" y="13309"/>
                    <a:pt x="5334" y="13316"/>
                    <a:pt x="5352" y="13316"/>
                  </a:cubicBezTo>
                  <a:cubicBezTo>
                    <a:pt x="5377" y="13419"/>
                    <a:pt x="5526" y="13407"/>
                    <a:pt x="5623" y="13426"/>
                  </a:cubicBezTo>
                  <a:lnTo>
                    <a:pt x="5715" y="13426"/>
                  </a:lnTo>
                  <a:cubicBezTo>
                    <a:pt x="5740" y="13436"/>
                    <a:pt x="5797" y="13466"/>
                    <a:pt x="5833" y="13466"/>
                  </a:cubicBezTo>
                  <a:lnTo>
                    <a:pt x="5833" y="13473"/>
                  </a:lnTo>
                  <a:lnTo>
                    <a:pt x="5854" y="13473"/>
                  </a:lnTo>
                  <a:cubicBezTo>
                    <a:pt x="5911" y="13473"/>
                    <a:pt x="5986" y="13593"/>
                    <a:pt x="6046" y="13608"/>
                  </a:cubicBezTo>
                  <a:cubicBezTo>
                    <a:pt x="6046" y="13651"/>
                    <a:pt x="6093" y="13768"/>
                    <a:pt x="6111" y="13808"/>
                  </a:cubicBezTo>
                  <a:cubicBezTo>
                    <a:pt x="6129" y="13844"/>
                    <a:pt x="6175" y="13844"/>
                    <a:pt x="6175" y="13881"/>
                  </a:cubicBezTo>
                  <a:cubicBezTo>
                    <a:pt x="6118" y="13954"/>
                    <a:pt x="6015" y="13990"/>
                    <a:pt x="6015" y="14100"/>
                  </a:cubicBezTo>
                  <a:cubicBezTo>
                    <a:pt x="6015" y="14136"/>
                    <a:pt x="6046" y="14132"/>
                    <a:pt x="6064" y="14140"/>
                  </a:cubicBezTo>
                  <a:cubicBezTo>
                    <a:pt x="6100" y="14158"/>
                    <a:pt x="6118" y="14187"/>
                    <a:pt x="6125" y="14224"/>
                  </a:cubicBezTo>
                  <a:lnTo>
                    <a:pt x="6210" y="14224"/>
                  </a:lnTo>
                  <a:cubicBezTo>
                    <a:pt x="6210" y="14235"/>
                    <a:pt x="6217" y="14264"/>
                    <a:pt x="6228" y="14264"/>
                  </a:cubicBezTo>
                  <a:cubicBezTo>
                    <a:pt x="6242" y="14264"/>
                    <a:pt x="6257" y="14238"/>
                    <a:pt x="6267" y="14220"/>
                  </a:cubicBezTo>
                  <a:cubicBezTo>
                    <a:pt x="6303" y="14162"/>
                    <a:pt x="6346" y="14085"/>
                    <a:pt x="6403" y="14085"/>
                  </a:cubicBezTo>
                  <a:cubicBezTo>
                    <a:pt x="6467" y="14085"/>
                    <a:pt x="6595" y="14155"/>
                    <a:pt x="6641" y="14184"/>
                  </a:cubicBezTo>
                  <a:cubicBezTo>
                    <a:pt x="6670" y="14202"/>
                    <a:pt x="6702" y="14194"/>
                    <a:pt x="6709" y="14224"/>
                  </a:cubicBezTo>
                  <a:cubicBezTo>
                    <a:pt x="6720" y="14257"/>
                    <a:pt x="6716" y="14282"/>
                    <a:pt x="6716" y="14314"/>
                  </a:cubicBezTo>
                  <a:lnTo>
                    <a:pt x="6741" y="14314"/>
                  </a:lnTo>
                  <a:cubicBezTo>
                    <a:pt x="6773" y="14300"/>
                    <a:pt x="6787" y="14275"/>
                    <a:pt x="6819" y="14275"/>
                  </a:cubicBezTo>
                  <a:cubicBezTo>
                    <a:pt x="6894" y="14275"/>
                    <a:pt x="6908" y="14333"/>
                    <a:pt x="6980" y="14333"/>
                  </a:cubicBezTo>
                  <a:lnTo>
                    <a:pt x="7115" y="14314"/>
                  </a:lnTo>
                  <a:cubicBezTo>
                    <a:pt x="7182" y="14329"/>
                    <a:pt x="7243" y="14355"/>
                    <a:pt x="7282" y="14373"/>
                  </a:cubicBezTo>
                  <a:cubicBezTo>
                    <a:pt x="7314" y="14428"/>
                    <a:pt x="7425" y="14530"/>
                    <a:pt x="7482" y="14548"/>
                  </a:cubicBezTo>
                  <a:cubicBezTo>
                    <a:pt x="7531" y="14562"/>
                    <a:pt x="7564" y="14541"/>
                    <a:pt x="7613" y="14555"/>
                  </a:cubicBezTo>
                  <a:cubicBezTo>
                    <a:pt x="7685" y="14578"/>
                    <a:pt x="7702" y="14654"/>
                    <a:pt x="7702" y="14731"/>
                  </a:cubicBezTo>
                  <a:cubicBezTo>
                    <a:pt x="7702" y="15000"/>
                    <a:pt x="7557" y="15071"/>
                    <a:pt x="7462" y="15221"/>
                  </a:cubicBezTo>
                  <a:cubicBezTo>
                    <a:pt x="7440" y="15253"/>
                    <a:pt x="7425" y="15262"/>
                    <a:pt x="7403" y="15295"/>
                  </a:cubicBezTo>
                  <a:cubicBezTo>
                    <a:pt x="7368" y="15350"/>
                    <a:pt x="7328" y="15357"/>
                    <a:pt x="7293" y="15394"/>
                  </a:cubicBezTo>
                  <a:cubicBezTo>
                    <a:pt x="7240" y="15448"/>
                    <a:pt x="7292" y="15566"/>
                    <a:pt x="7292" y="15654"/>
                  </a:cubicBezTo>
                  <a:cubicBezTo>
                    <a:pt x="7292" y="15719"/>
                    <a:pt x="7268" y="15780"/>
                    <a:pt x="7268" y="15827"/>
                  </a:cubicBezTo>
                  <a:cubicBezTo>
                    <a:pt x="7268" y="15846"/>
                    <a:pt x="7254" y="15860"/>
                    <a:pt x="7250" y="15871"/>
                  </a:cubicBezTo>
                  <a:cubicBezTo>
                    <a:pt x="7236" y="15889"/>
                    <a:pt x="7204" y="15926"/>
                    <a:pt x="7204" y="15955"/>
                  </a:cubicBezTo>
                  <a:cubicBezTo>
                    <a:pt x="7204" y="15991"/>
                    <a:pt x="7193" y="16064"/>
                    <a:pt x="7186" y="16079"/>
                  </a:cubicBezTo>
                  <a:cubicBezTo>
                    <a:pt x="7133" y="16163"/>
                    <a:pt x="7115" y="16199"/>
                    <a:pt x="7061" y="16272"/>
                  </a:cubicBezTo>
                  <a:cubicBezTo>
                    <a:pt x="7047" y="16293"/>
                    <a:pt x="7051" y="16338"/>
                    <a:pt x="7043" y="16352"/>
                  </a:cubicBezTo>
                  <a:cubicBezTo>
                    <a:pt x="7022" y="16396"/>
                    <a:pt x="6947" y="16447"/>
                    <a:pt x="6887" y="16447"/>
                  </a:cubicBezTo>
                  <a:cubicBezTo>
                    <a:pt x="6819" y="16447"/>
                    <a:pt x="6766" y="16443"/>
                    <a:pt x="6713" y="16468"/>
                  </a:cubicBezTo>
                  <a:cubicBezTo>
                    <a:pt x="6691" y="16480"/>
                    <a:pt x="6688" y="16498"/>
                    <a:pt x="6677" y="16509"/>
                  </a:cubicBezTo>
                  <a:cubicBezTo>
                    <a:pt x="6591" y="16596"/>
                    <a:pt x="6502" y="16545"/>
                    <a:pt x="6438" y="16647"/>
                  </a:cubicBezTo>
                  <a:cubicBezTo>
                    <a:pt x="6410" y="16695"/>
                    <a:pt x="6363" y="16695"/>
                    <a:pt x="6335" y="16724"/>
                  </a:cubicBezTo>
                  <a:cubicBezTo>
                    <a:pt x="6289" y="16771"/>
                    <a:pt x="6296" y="16822"/>
                    <a:pt x="6296" y="16892"/>
                  </a:cubicBezTo>
                  <a:lnTo>
                    <a:pt x="6296" y="17063"/>
                  </a:lnTo>
                  <a:cubicBezTo>
                    <a:pt x="6224" y="17099"/>
                    <a:pt x="6189" y="17161"/>
                    <a:pt x="6153" y="17238"/>
                  </a:cubicBezTo>
                  <a:lnTo>
                    <a:pt x="6153" y="17234"/>
                  </a:lnTo>
                  <a:cubicBezTo>
                    <a:pt x="6129" y="17282"/>
                    <a:pt x="6132" y="17307"/>
                    <a:pt x="6103" y="17354"/>
                  </a:cubicBezTo>
                  <a:cubicBezTo>
                    <a:pt x="6039" y="17453"/>
                    <a:pt x="5968" y="17464"/>
                    <a:pt x="5908" y="17558"/>
                  </a:cubicBezTo>
                  <a:cubicBezTo>
                    <a:pt x="5836" y="17668"/>
                    <a:pt x="5809" y="17850"/>
                    <a:pt x="5645" y="17850"/>
                  </a:cubicBezTo>
                  <a:cubicBezTo>
                    <a:pt x="5588" y="17850"/>
                    <a:pt x="5509" y="17810"/>
                    <a:pt x="5484" y="17810"/>
                  </a:cubicBezTo>
                  <a:cubicBezTo>
                    <a:pt x="5434" y="17810"/>
                    <a:pt x="5388" y="17766"/>
                    <a:pt x="5334" y="17766"/>
                  </a:cubicBezTo>
                  <a:cubicBezTo>
                    <a:pt x="5323" y="17766"/>
                    <a:pt x="5306" y="17773"/>
                    <a:pt x="5306" y="17785"/>
                  </a:cubicBezTo>
                  <a:cubicBezTo>
                    <a:pt x="5306" y="17817"/>
                    <a:pt x="5359" y="17835"/>
                    <a:pt x="5370" y="17846"/>
                  </a:cubicBezTo>
                  <a:cubicBezTo>
                    <a:pt x="5398" y="17875"/>
                    <a:pt x="5398" y="17916"/>
                    <a:pt x="5413" y="17959"/>
                  </a:cubicBezTo>
                  <a:cubicBezTo>
                    <a:pt x="5423" y="18000"/>
                    <a:pt x="5480" y="18000"/>
                    <a:pt x="5480" y="18039"/>
                  </a:cubicBezTo>
                  <a:cubicBezTo>
                    <a:pt x="5480" y="18084"/>
                    <a:pt x="5480" y="18107"/>
                    <a:pt x="5463" y="18136"/>
                  </a:cubicBezTo>
                  <a:cubicBezTo>
                    <a:pt x="5431" y="18188"/>
                    <a:pt x="5405" y="18211"/>
                    <a:pt x="5370" y="18247"/>
                  </a:cubicBezTo>
                  <a:cubicBezTo>
                    <a:pt x="5309" y="18309"/>
                    <a:pt x="5235" y="18291"/>
                    <a:pt x="5149" y="18321"/>
                  </a:cubicBezTo>
                  <a:cubicBezTo>
                    <a:pt x="5092" y="18338"/>
                    <a:pt x="4975" y="18298"/>
                    <a:pt x="4942" y="18331"/>
                  </a:cubicBezTo>
                  <a:cubicBezTo>
                    <a:pt x="4896" y="18378"/>
                    <a:pt x="4932" y="18488"/>
                    <a:pt x="4907" y="18539"/>
                  </a:cubicBezTo>
                  <a:lnTo>
                    <a:pt x="4907" y="18575"/>
                  </a:lnTo>
                  <a:cubicBezTo>
                    <a:pt x="4907" y="18594"/>
                    <a:pt x="4850" y="18619"/>
                    <a:pt x="4825" y="18619"/>
                  </a:cubicBezTo>
                  <a:cubicBezTo>
                    <a:pt x="4750" y="18619"/>
                    <a:pt x="4736" y="18568"/>
                    <a:pt x="4665" y="18568"/>
                  </a:cubicBezTo>
                  <a:cubicBezTo>
                    <a:pt x="4640" y="18568"/>
                    <a:pt x="4629" y="18594"/>
                    <a:pt x="4629" y="18612"/>
                  </a:cubicBezTo>
                  <a:cubicBezTo>
                    <a:pt x="4629" y="18663"/>
                    <a:pt x="4672" y="18758"/>
                    <a:pt x="4704" y="18758"/>
                  </a:cubicBezTo>
                  <a:cubicBezTo>
                    <a:pt x="4722" y="18758"/>
                    <a:pt x="4743" y="18735"/>
                    <a:pt x="4754" y="18732"/>
                  </a:cubicBezTo>
                  <a:cubicBezTo>
                    <a:pt x="4768" y="18746"/>
                    <a:pt x="4786" y="18751"/>
                    <a:pt x="4786" y="18768"/>
                  </a:cubicBezTo>
                  <a:cubicBezTo>
                    <a:pt x="4786" y="18790"/>
                    <a:pt x="4758" y="18816"/>
                    <a:pt x="4750" y="18816"/>
                  </a:cubicBezTo>
                  <a:cubicBezTo>
                    <a:pt x="4708" y="18816"/>
                    <a:pt x="4693" y="18783"/>
                    <a:pt x="4658" y="18783"/>
                  </a:cubicBezTo>
                  <a:cubicBezTo>
                    <a:pt x="4658" y="18823"/>
                    <a:pt x="4679" y="18830"/>
                    <a:pt x="4697" y="18838"/>
                  </a:cubicBezTo>
                  <a:cubicBezTo>
                    <a:pt x="4633" y="18903"/>
                    <a:pt x="4633" y="18969"/>
                    <a:pt x="4611" y="19060"/>
                  </a:cubicBezTo>
                  <a:cubicBezTo>
                    <a:pt x="4604" y="19100"/>
                    <a:pt x="4540" y="19104"/>
                    <a:pt x="4515" y="19107"/>
                  </a:cubicBezTo>
                  <a:cubicBezTo>
                    <a:pt x="4458" y="19122"/>
                    <a:pt x="4408" y="19173"/>
                    <a:pt x="4408" y="19235"/>
                  </a:cubicBezTo>
                  <a:cubicBezTo>
                    <a:pt x="4408" y="19377"/>
                    <a:pt x="4568" y="19326"/>
                    <a:pt x="4568" y="19440"/>
                  </a:cubicBezTo>
                  <a:cubicBezTo>
                    <a:pt x="4568" y="19541"/>
                    <a:pt x="4480" y="19552"/>
                    <a:pt x="4430" y="19603"/>
                  </a:cubicBezTo>
                  <a:cubicBezTo>
                    <a:pt x="4401" y="19632"/>
                    <a:pt x="4412" y="19679"/>
                    <a:pt x="4391" y="19727"/>
                  </a:cubicBezTo>
                  <a:cubicBezTo>
                    <a:pt x="4366" y="19778"/>
                    <a:pt x="4309" y="19756"/>
                    <a:pt x="4277" y="19789"/>
                  </a:cubicBezTo>
                  <a:cubicBezTo>
                    <a:pt x="4234" y="19833"/>
                    <a:pt x="4216" y="19884"/>
                    <a:pt x="4216" y="19953"/>
                  </a:cubicBezTo>
                  <a:cubicBezTo>
                    <a:pt x="4216" y="19989"/>
                    <a:pt x="4248" y="20033"/>
                    <a:pt x="4269" y="20036"/>
                  </a:cubicBezTo>
                  <a:cubicBezTo>
                    <a:pt x="4291" y="20049"/>
                    <a:pt x="4305" y="20076"/>
                    <a:pt x="4315" y="20108"/>
                  </a:cubicBezTo>
                  <a:cubicBezTo>
                    <a:pt x="6066" y="21056"/>
                    <a:pt x="8107" y="21600"/>
                    <a:pt x="10287" y="21600"/>
                  </a:cubicBezTo>
                  <a:cubicBezTo>
                    <a:pt x="15475" y="21600"/>
                    <a:pt x="19879" y="18519"/>
                    <a:pt x="21445" y="14243"/>
                  </a:cubicBezTo>
                  <a:cubicBezTo>
                    <a:pt x="21415" y="14198"/>
                    <a:pt x="21394" y="14153"/>
                    <a:pt x="21370" y="14100"/>
                  </a:cubicBezTo>
                  <a:cubicBezTo>
                    <a:pt x="21363" y="14081"/>
                    <a:pt x="21320" y="14009"/>
                    <a:pt x="21309" y="14009"/>
                  </a:cubicBezTo>
                  <a:cubicBezTo>
                    <a:pt x="21299" y="14009"/>
                    <a:pt x="21306" y="13987"/>
                    <a:pt x="21299" y="13976"/>
                  </a:cubicBezTo>
                  <a:cubicBezTo>
                    <a:pt x="21295" y="13969"/>
                    <a:pt x="21252" y="13965"/>
                    <a:pt x="21242" y="13958"/>
                  </a:cubicBezTo>
                  <a:cubicBezTo>
                    <a:pt x="21224" y="13946"/>
                    <a:pt x="21199" y="13859"/>
                    <a:pt x="21192" y="13830"/>
                  </a:cubicBezTo>
                  <a:cubicBezTo>
                    <a:pt x="21167" y="13746"/>
                    <a:pt x="21085" y="13761"/>
                    <a:pt x="21060" y="13710"/>
                  </a:cubicBezTo>
                  <a:cubicBezTo>
                    <a:pt x="21039" y="13666"/>
                    <a:pt x="21028" y="13644"/>
                    <a:pt x="21006" y="13600"/>
                  </a:cubicBezTo>
                  <a:cubicBezTo>
                    <a:pt x="20992" y="13568"/>
                    <a:pt x="20957" y="13575"/>
                    <a:pt x="20925" y="13568"/>
                  </a:cubicBezTo>
                  <a:cubicBezTo>
                    <a:pt x="20896" y="13561"/>
                    <a:pt x="20839" y="13459"/>
                    <a:pt x="20829" y="13422"/>
                  </a:cubicBezTo>
                  <a:lnTo>
                    <a:pt x="20829" y="13393"/>
                  </a:lnTo>
                  <a:lnTo>
                    <a:pt x="20850" y="13393"/>
                  </a:lnTo>
                  <a:cubicBezTo>
                    <a:pt x="20886" y="13393"/>
                    <a:pt x="20893" y="13411"/>
                    <a:pt x="20921" y="13426"/>
                  </a:cubicBezTo>
                  <a:lnTo>
                    <a:pt x="21039" y="13426"/>
                  </a:lnTo>
                  <a:cubicBezTo>
                    <a:pt x="21117" y="13451"/>
                    <a:pt x="21142" y="13506"/>
                    <a:pt x="21171" y="13564"/>
                  </a:cubicBezTo>
                  <a:cubicBezTo>
                    <a:pt x="21177" y="13582"/>
                    <a:pt x="21195" y="13579"/>
                    <a:pt x="21210" y="13582"/>
                  </a:cubicBezTo>
                  <a:cubicBezTo>
                    <a:pt x="21263" y="13600"/>
                    <a:pt x="21288" y="13644"/>
                    <a:pt x="21323" y="13681"/>
                  </a:cubicBezTo>
                  <a:cubicBezTo>
                    <a:pt x="21391" y="13750"/>
                    <a:pt x="21430" y="13797"/>
                    <a:pt x="21530" y="13830"/>
                  </a:cubicBezTo>
                  <a:cubicBezTo>
                    <a:pt x="21547" y="13836"/>
                    <a:pt x="21564" y="13842"/>
                    <a:pt x="21580" y="13848"/>
                  </a:cubicBezTo>
                  <a:cubicBezTo>
                    <a:pt x="21586" y="13827"/>
                    <a:pt x="21593" y="13807"/>
                    <a:pt x="21600" y="13786"/>
                  </a:cubicBezTo>
                  <a:cubicBezTo>
                    <a:pt x="21497" y="13744"/>
                    <a:pt x="21407" y="13641"/>
                    <a:pt x="21370" y="13528"/>
                  </a:cubicBezTo>
                  <a:close/>
                </a:path>
              </a:pathLst>
            </a:custGeom>
            <a:gradFill>
              <a:gsLst>
                <a:gs pos="17000">
                  <a:schemeClr val="accent3"/>
                </a:gs>
                <a:gs pos="100000">
                  <a:schemeClr val="accent2"/>
                </a:gs>
              </a:gsLst>
              <a:path path="rect">
                <a:fillToRect l="100000" t="100000"/>
              </a:path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E3AE6E8D-EB7E-4E65-9263-F0EF097AFA95}"/>
              </a:ext>
            </a:extLst>
          </p:cNvPr>
          <p:cNvSpPr/>
          <p:nvPr/>
        </p:nvSpPr>
        <p:spPr>
          <a:xfrm>
            <a:off x="8506628" y="3152665"/>
            <a:ext cx="517022" cy="5170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7F82BAE-0031-48E9-A2CC-5CE6CF84C1D2}"/>
              </a:ext>
            </a:extLst>
          </p:cNvPr>
          <p:cNvSpPr/>
          <p:nvPr/>
        </p:nvSpPr>
        <p:spPr>
          <a:xfrm>
            <a:off x="10408727" y="3984485"/>
            <a:ext cx="436014" cy="43601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373FEF4-D4C8-4FE7-BC40-A865CDE33637}"/>
              </a:ext>
            </a:extLst>
          </p:cNvPr>
          <p:cNvSpPr/>
          <p:nvPr/>
        </p:nvSpPr>
        <p:spPr>
          <a:xfrm>
            <a:off x="8202139" y="4626010"/>
            <a:ext cx="436014" cy="43601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C110046-CB98-4B44-9619-B3F44BA0847C}"/>
              </a:ext>
            </a:extLst>
          </p:cNvPr>
          <p:cNvSpPr/>
          <p:nvPr/>
        </p:nvSpPr>
        <p:spPr>
          <a:xfrm>
            <a:off x="6657127" y="3066124"/>
            <a:ext cx="402274" cy="40227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A7EE34F-A0B2-457E-9041-90A882D2B138}"/>
              </a:ext>
            </a:extLst>
          </p:cNvPr>
          <p:cNvSpPr/>
          <p:nvPr/>
        </p:nvSpPr>
        <p:spPr>
          <a:xfrm>
            <a:off x="10432801" y="3955275"/>
            <a:ext cx="404278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pitchFamily="2" charset="0"/>
              </a:rPr>
              <a:t>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4BD0159-C91D-4691-8140-E0E3461500B8}"/>
              </a:ext>
            </a:extLst>
          </p:cNvPr>
          <p:cNvSpPr/>
          <p:nvPr/>
        </p:nvSpPr>
        <p:spPr>
          <a:xfrm>
            <a:off x="8236209" y="4611416"/>
            <a:ext cx="386644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charset="0"/>
              </a:rPr>
              <a:t>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1EC564-53F7-4931-915D-F1908BB78A49}"/>
              </a:ext>
            </a:extLst>
          </p:cNvPr>
          <p:cNvSpPr/>
          <p:nvPr/>
        </p:nvSpPr>
        <p:spPr>
          <a:xfrm>
            <a:off x="8597264" y="3204366"/>
            <a:ext cx="349776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charset="0"/>
              </a:rPr>
              <a:t>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EF43237-8D0D-45F4-955A-7B7D05F8BB1D}"/>
              </a:ext>
            </a:extLst>
          </p:cNvPr>
          <p:cNvSpPr/>
          <p:nvPr/>
        </p:nvSpPr>
        <p:spPr>
          <a:xfrm>
            <a:off x="6640996" y="3054831"/>
            <a:ext cx="423513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FontAwesome" charset="0"/>
              </a:rPr>
              <a:t>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7" name="Rounded Rectangle 46">
            <a:extLst>
              <a:ext uri="{FF2B5EF4-FFF2-40B4-BE49-F238E27FC236}">
                <a16:creationId xmlns:a16="http://schemas.microsoft.com/office/drawing/2014/main" id="{DBA87AF4-1493-4A9C-9C23-768B0B3068A2}"/>
              </a:ext>
            </a:extLst>
          </p:cNvPr>
          <p:cNvSpPr/>
          <p:nvPr/>
        </p:nvSpPr>
        <p:spPr>
          <a:xfrm>
            <a:off x="1359157" y="5124516"/>
            <a:ext cx="2914522" cy="1047678"/>
          </a:xfrm>
          <a:prstGeom prst="roundRect">
            <a:avLst>
              <a:gd name="adj" fmla="val 7934"/>
            </a:avLst>
          </a:prstGeom>
          <a:gradFill flip="none" rotWithShape="1">
            <a:gsLst>
              <a:gs pos="0">
                <a:schemeClr val="tx1">
                  <a:alpha val="67000"/>
                </a:schemeClr>
              </a:gs>
              <a:gs pos="100000">
                <a:schemeClr val="tx1"/>
              </a:gs>
            </a:gsLst>
            <a:path path="rect">
              <a:fillToRect l="100000" t="100000"/>
            </a:path>
            <a:tileRect r="-100000" b="-100000"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21D3CD-C940-4C5B-8DAB-8F87F5D00AD5}"/>
              </a:ext>
            </a:extLst>
          </p:cNvPr>
          <p:cNvSpPr/>
          <p:nvPr/>
        </p:nvSpPr>
        <p:spPr>
          <a:xfrm>
            <a:off x="1574126" y="5293007"/>
            <a:ext cx="478015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ontAwesome" charset="0"/>
              </a:rPr>
              <a:t>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E20D02-DD0A-43FE-A588-F2B590CDB2EF}"/>
              </a:ext>
            </a:extLst>
          </p:cNvPr>
          <p:cNvSpPr/>
          <p:nvPr/>
        </p:nvSpPr>
        <p:spPr>
          <a:xfrm>
            <a:off x="2858815" y="5293007"/>
            <a:ext cx="551753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ontAwesome" charset="0"/>
              </a:rPr>
              <a:t>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60140A-CCEF-488E-9611-1F6571DFD0EE}"/>
              </a:ext>
            </a:extLst>
          </p:cNvPr>
          <p:cNvSpPr txBox="1"/>
          <p:nvPr/>
        </p:nvSpPr>
        <p:spPr>
          <a:xfrm>
            <a:off x="2001950" y="5254271"/>
            <a:ext cx="741880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44%</a:t>
            </a:r>
            <a:endParaRPr lang="en-US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657E9A-E9FA-429D-9C0B-50EA439962B3}"/>
              </a:ext>
            </a:extLst>
          </p:cNvPr>
          <p:cNvSpPr txBox="1"/>
          <p:nvPr/>
        </p:nvSpPr>
        <p:spPr>
          <a:xfrm>
            <a:off x="2010115" y="5586913"/>
            <a:ext cx="677137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Heist male air bring.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833F39-EAF8-4B6D-B1B8-7CC93D368F10}"/>
              </a:ext>
            </a:extLst>
          </p:cNvPr>
          <p:cNvSpPr txBox="1"/>
          <p:nvPr/>
        </p:nvSpPr>
        <p:spPr>
          <a:xfrm>
            <a:off x="3308548" y="5254271"/>
            <a:ext cx="724586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18%</a:t>
            </a:r>
            <a:endParaRPr lang="en-US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CE2A91-9ED9-4AF6-9912-76C6ED039160}"/>
              </a:ext>
            </a:extLst>
          </p:cNvPr>
          <p:cNvSpPr txBox="1"/>
          <p:nvPr/>
        </p:nvSpPr>
        <p:spPr>
          <a:xfrm>
            <a:off x="3316712" y="5586913"/>
            <a:ext cx="728967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Air bring is Signs.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F9CD38E-366F-4795-B045-2985F76D2E5C}"/>
              </a:ext>
            </a:extLst>
          </p:cNvPr>
          <p:cNvCxnSpPr/>
          <p:nvPr/>
        </p:nvCxnSpPr>
        <p:spPr>
          <a:xfrm flipV="1">
            <a:off x="2766100" y="5378128"/>
            <a:ext cx="0" cy="562480"/>
          </a:xfrm>
          <a:prstGeom prst="line">
            <a:avLst/>
          </a:prstGeom>
          <a:ln w="12700">
            <a:solidFill>
              <a:schemeClr val="bg2">
                <a:alpha val="40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A952013-47B2-4C4C-AA4F-1185DBABF011}"/>
              </a:ext>
            </a:extLst>
          </p:cNvPr>
          <p:cNvSpPr txBox="1"/>
          <p:nvPr/>
        </p:nvSpPr>
        <p:spPr>
          <a:xfrm>
            <a:off x="2184887" y="4061666"/>
            <a:ext cx="2015640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Also he his male air bring is Signs first. Creepiest god air fish land. Air saying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D1A6F28-5C69-4D6F-86B2-504E66BE78B8}"/>
              </a:ext>
            </a:extLst>
          </p:cNvPr>
          <p:cNvSpPr txBox="1"/>
          <p:nvPr/>
        </p:nvSpPr>
        <p:spPr>
          <a:xfrm>
            <a:off x="1250284" y="4017075"/>
            <a:ext cx="10169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9%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ED8BF6-A99F-4A09-9089-6F9B009C2F34}"/>
              </a:ext>
            </a:extLst>
          </p:cNvPr>
          <p:cNvSpPr txBox="1"/>
          <p:nvPr/>
        </p:nvSpPr>
        <p:spPr>
          <a:xfrm>
            <a:off x="2184887" y="3119834"/>
            <a:ext cx="2015640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Also he his male air bring is Signs first. Creepiest god air fish land. Air saying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2F18544-B0D2-4FF2-86CB-E181D95C36B8}"/>
              </a:ext>
            </a:extLst>
          </p:cNvPr>
          <p:cNvSpPr txBox="1"/>
          <p:nvPr/>
        </p:nvSpPr>
        <p:spPr>
          <a:xfrm>
            <a:off x="1250284" y="3075243"/>
            <a:ext cx="10169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2%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CAA6727-0F9A-4F69-850C-F11DE4159704}"/>
              </a:ext>
            </a:extLst>
          </p:cNvPr>
          <p:cNvSpPr txBox="1"/>
          <p:nvPr/>
        </p:nvSpPr>
        <p:spPr>
          <a:xfrm>
            <a:off x="2184887" y="2134898"/>
            <a:ext cx="2015640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Also he his male air bring is Signs first. Creepiest god air fish land. Air saying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7511543-3B0C-4DBE-9CAF-254186E4EE6A}"/>
              </a:ext>
            </a:extLst>
          </p:cNvPr>
          <p:cNvSpPr txBox="1"/>
          <p:nvPr/>
        </p:nvSpPr>
        <p:spPr>
          <a:xfrm>
            <a:off x="1250284" y="2090307"/>
            <a:ext cx="10169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3%</a:t>
            </a:r>
          </a:p>
        </p:txBody>
      </p:sp>
    </p:spTree>
    <p:extLst>
      <p:ext uri="{BB962C8B-B14F-4D97-AF65-F5344CB8AC3E}">
        <p14:creationId xmlns:p14="http://schemas.microsoft.com/office/powerpoint/2010/main" val="2408916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Mpa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Information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0E4F97E-6C86-40FE-A7B6-E2112132E8A4}"/>
              </a:ext>
            </a:extLst>
          </p:cNvPr>
          <p:cNvGrpSpPr/>
          <p:nvPr/>
        </p:nvGrpSpPr>
        <p:grpSpPr>
          <a:xfrm>
            <a:off x="859201" y="1937193"/>
            <a:ext cx="10473599" cy="4439794"/>
            <a:chOff x="838199" y="1937193"/>
            <a:chExt cx="10473599" cy="44397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3A164AB-FCFB-427F-8649-FC1900BC0FBA}"/>
                </a:ext>
              </a:extLst>
            </p:cNvPr>
            <p:cNvGrpSpPr/>
            <p:nvPr/>
          </p:nvGrpSpPr>
          <p:grpSpPr>
            <a:xfrm>
              <a:off x="838199" y="2055757"/>
              <a:ext cx="5333076" cy="4321230"/>
              <a:chOff x="976333" y="2178696"/>
              <a:chExt cx="5333076" cy="4321230"/>
            </a:xfrm>
          </p:grpSpPr>
          <p:sp>
            <p:nvSpPr>
              <p:cNvPr id="118" name="Shape 6">
                <a:extLst>
                  <a:ext uri="{FF2B5EF4-FFF2-40B4-BE49-F238E27FC236}">
                    <a16:creationId xmlns:a16="http://schemas.microsoft.com/office/drawing/2014/main" id="{0BF18DA6-1417-459C-BBFF-8C72658ACAA1}"/>
                  </a:ext>
                </a:extLst>
              </p:cNvPr>
              <p:cNvSpPr/>
              <p:nvPr/>
            </p:nvSpPr>
            <p:spPr>
              <a:xfrm>
                <a:off x="976333" y="2178696"/>
                <a:ext cx="5333076" cy="43212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76" y="20073"/>
                    </a:moveTo>
                    <a:lnTo>
                      <a:pt x="6250" y="20048"/>
                    </a:lnTo>
                    <a:lnTo>
                      <a:pt x="6215" y="20024"/>
                    </a:lnTo>
                    <a:lnTo>
                      <a:pt x="6185" y="20021"/>
                    </a:lnTo>
                    <a:lnTo>
                      <a:pt x="6163" y="20026"/>
                    </a:lnTo>
                    <a:lnTo>
                      <a:pt x="6177" y="20081"/>
                    </a:lnTo>
                    <a:lnTo>
                      <a:pt x="6195" y="20130"/>
                    </a:lnTo>
                    <a:lnTo>
                      <a:pt x="6219" y="20174"/>
                    </a:lnTo>
                    <a:lnTo>
                      <a:pt x="6254" y="20215"/>
                    </a:lnTo>
                    <a:lnTo>
                      <a:pt x="6262" y="20174"/>
                    </a:lnTo>
                    <a:lnTo>
                      <a:pt x="6332" y="20105"/>
                    </a:lnTo>
                    <a:lnTo>
                      <a:pt x="6346" y="20053"/>
                    </a:lnTo>
                    <a:lnTo>
                      <a:pt x="6304" y="20081"/>
                    </a:lnTo>
                    <a:cubicBezTo>
                      <a:pt x="6304" y="20081"/>
                      <a:pt x="6276" y="20073"/>
                      <a:pt x="6276" y="20073"/>
                    </a:cubicBezTo>
                    <a:close/>
                    <a:moveTo>
                      <a:pt x="10042" y="21450"/>
                    </a:moveTo>
                    <a:lnTo>
                      <a:pt x="10012" y="21490"/>
                    </a:lnTo>
                    <a:lnTo>
                      <a:pt x="10018" y="21556"/>
                    </a:lnTo>
                    <a:lnTo>
                      <a:pt x="10050" y="21600"/>
                    </a:lnTo>
                    <a:lnTo>
                      <a:pt x="10098" y="21578"/>
                    </a:lnTo>
                    <a:lnTo>
                      <a:pt x="10084" y="21551"/>
                    </a:lnTo>
                    <a:cubicBezTo>
                      <a:pt x="10084" y="21551"/>
                      <a:pt x="10042" y="21450"/>
                      <a:pt x="10042" y="21450"/>
                    </a:cubicBezTo>
                    <a:close/>
                    <a:moveTo>
                      <a:pt x="18556" y="6069"/>
                    </a:moveTo>
                    <a:lnTo>
                      <a:pt x="18588" y="6027"/>
                    </a:lnTo>
                    <a:lnTo>
                      <a:pt x="18908" y="5846"/>
                    </a:lnTo>
                    <a:lnTo>
                      <a:pt x="19113" y="5684"/>
                    </a:lnTo>
                    <a:lnTo>
                      <a:pt x="19129" y="5679"/>
                    </a:lnTo>
                    <a:lnTo>
                      <a:pt x="19147" y="5679"/>
                    </a:lnTo>
                    <a:lnTo>
                      <a:pt x="19161" y="5674"/>
                    </a:lnTo>
                    <a:lnTo>
                      <a:pt x="19167" y="5654"/>
                    </a:lnTo>
                    <a:lnTo>
                      <a:pt x="19169" y="5637"/>
                    </a:lnTo>
                    <a:lnTo>
                      <a:pt x="19193" y="5610"/>
                    </a:lnTo>
                    <a:lnTo>
                      <a:pt x="19201" y="5605"/>
                    </a:lnTo>
                    <a:lnTo>
                      <a:pt x="19217" y="5598"/>
                    </a:lnTo>
                    <a:lnTo>
                      <a:pt x="19229" y="5583"/>
                    </a:lnTo>
                    <a:lnTo>
                      <a:pt x="19238" y="5566"/>
                    </a:lnTo>
                    <a:lnTo>
                      <a:pt x="19251" y="5551"/>
                    </a:lnTo>
                    <a:lnTo>
                      <a:pt x="19266" y="5544"/>
                    </a:lnTo>
                    <a:lnTo>
                      <a:pt x="19316" y="5534"/>
                    </a:lnTo>
                    <a:lnTo>
                      <a:pt x="19378" y="5502"/>
                    </a:lnTo>
                    <a:lnTo>
                      <a:pt x="19591" y="5308"/>
                    </a:lnTo>
                    <a:lnTo>
                      <a:pt x="19674" y="5200"/>
                    </a:lnTo>
                    <a:lnTo>
                      <a:pt x="19791" y="5109"/>
                    </a:lnTo>
                    <a:lnTo>
                      <a:pt x="19818" y="5075"/>
                    </a:lnTo>
                    <a:lnTo>
                      <a:pt x="19837" y="5008"/>
                    </a:lnTo>
                    <a:lnTo>
                      <a:pt x="19877" y="4925"/>
                    </a:lnTo>
                    <a:lnTo>
                      <a:pt x="19883" y="4873"/>
                    </a:lnTo>
                    <a:lnTo>
                      <a:pt x="19875" y="4854"/>
                    </a:lnTo>
                    <a:lnTo>
                      <a:pt x="19845" y="4824"/>
                    </a:lnTo>
                    <a:lnTo>
                      <a:pt x="19839" y="4810"/>
                    </a:lnTo>
                    <a:lnTo>
                      <a:pt x="19837" y="4792"/>
                    </a:lnTo>
                    <a:lnTo>
                      <a:pt x="19829" y="4738"/>
                    </a:lnTo>
                    <a:lnTo>
                      <a:pt x="19824" y="4721"/>
                    </a:lnTo>
                    <a:lnTo>
                      <a:pt x="19814" y="4680"/>
                    </a:lnTo>
                    <a:lnTo>
                      <a:pt x="19820" y="4626"/>
                    </a:lnTo>
                    <a:lnTo>
                      <a:pt x="19821" y="4567"/>
                    </a:lnTo>
                    <a:lnTo>
                      <a:pt x="19802" y="4510"/>
                    </a:lnTo>
                    <a:lnTo>
                      <a:pt x="19780" y="4488"/>
                    </a:lnTo>
                    <a:lnTo>
                      <a:pt x="19726" y="4446"/>
                    </a:lnTo>
                    <a:lnTo>
                      <a:pt x="19700" y="4412"/>
                    </a:lnTo>
                    <a:lnTo>
                      <a:pt x="19690" y="4365"/>
                    </a:lnTo>
                    <a:lnTo>
                      <a:pt x="19692" y="4302"/>
                    </a:lnTo>
                    <a:lnTo>
                      <a:pt x="19706" y="4203"/>
                    </a:lnTo>
                    <a:lnTo>
                      <a:pt x="19724" y="4147"/>
                    </a:lnTo>
                    <a:lnTo>
                      <a:pt x="19744" y="4127"/>
                    </a:lnTo>
                    <a:lnTo>
                      <a:pt x="19899" y="4134"/>
                    </a:lnTo>
                    <a:lnTo>
                      <a:pt x="19925" y="4149"/>
                    </a:lnTo>
                    <a:lnTo>
                      <a:pt x="19937" y="4122"/>
                    </a:lnTo>
                    <a:lnTo>
                      <a:pt x="19951" y="4107"/>
                    </a:lnTo>
                    <a:lnTo>
                      <a:pt x="19963" y="4088"/>
                    </a:lnTo>
                    <a:lnTo>
                      <a:pt x="19969" y="4048"/>
                    </a:lnTo>
                    <a:lnTo>
                      <a:pt x="19975" y="4021"/>
                    </a:lnTo>
                    <a:lnTo>
                      <a:pt x="20012" y="3928"/>
                    </a:lnTo>
                    <a:lnTo>
                      <a:pt x="19975" y="3896"/>
                    </a:lnTo>
                    <a:lnTo>
                      <a:pt x="19955" y="3891"/>
                    </a:lnTo>
                    <a:lnTo>
                      <a:pt x="19939" y="3911"/>
                    </a:lnTo>
                    <a:lnTo>
                      <a:pt x="19929" y="3911"/>
                    </a:lnTo>
                    <a:lnTo>
                      <a:pt x="19909" y="3874"/>
                    </a:lnTo>
                    <a:lnTo>
                      <a:pt x="19871" y="3877"/>
                    </a:lnTo>
                    <a:lnTo>
                      <a:pt x="19835" y="3884"/>
                    </a:lnTo>
                    <a:lnTo>
                      <a:pt x="19820" y="3864"/>
                    </a:lnTo>
                    <a:lnTo>
                      <a:pt x="19814" y="3840"/>
                    </a:lnTo>
                    <a:lnTo>
                      <a:pt x="19786" y="3783"/>
                    </a:lnTo>
                    <a:lnTo>
                      <a:pt x="19778" y="3749"/>
                    </a:lnTo>
                    <a:lnTo>
                      <a:pt x="19778" y="3717"/>
                    </a:lnTo>
                    <a:lnTo>
                      <a:pt x="19786" y="3658"/>
                    </a:lnTo>
                    <a:lnTo>
                      <a:pt x="19678" y="3680"/>
                    </a:lnTo>
                    <a:lnTo>
                      <a:pt x="19636" y="3683"/>
                    </a:lnTo>
                    <a:lnTo>
                      <a:pt x="19597" y="3678"/>
                    </a:lnTo>
                    <a:lnTo>
                      <a:pt x="19565" y="3666"/>
                    </a:lnTo>
                    <a:lnTo>
                      <a:pt x="19545" y="3651"/>
                    </a:lnTo>
                    <a:lnTo>
                      <a:pt x="19529" y="3631"/>
                    </a:lnTo>
                    <a:lnTo>
                      <a:pt x="19517" y="3607"/>
                    </a:lnTo>
                    <a:lnTo>
                      <a:pt x="19507" y="3577"/>
                    </a:lnTo>
                    <a:lnTo>
                      <a:pt x="19497" y="3575"/>
                    </a:lnTo>
                    <a:lnTo>
                      <a:pt x="19451" y="3572"/>
                    </a:lnTo>
                    <a:lnTo>
                      <a:pt x="19435" y="3567"/>
                    </a:lnTo>
                    <a:lnTo>
                      <a:pt x="19407" y="3589"/>
                    </a:lnTo>
                    <a:lnTo>
                      <a:pt x="19356" y="3565"/>
                    </a:lnTo>
                    <a:lnTo>
                      <a:pt x="19304" y="3614"/>
                    </a:lnTo>
                    <a:lnTo>
                      <a:pt x="19278" y="3619"/>
                    </a:lnTo>
                    <a:lnTo>
                      <a:pt x="19251" y="3619"/>
                    </a:lnTo>
                    <a:lnTo>
                      <a:pt x="19225" y="3621"/>
                    </a:lnTo>
                    <a:lnTo>
                      <a:pt x="19199" y="3639"/>
                    </a:lnTo>
                    <a:lnTo>
                      <a:pt x="19151" y="3695"/>
                    </a:lnTo>
                    <a:lnTo>
                      <a:pt x="19125" y="3715"/>
                    </a:lnTo>
                    <a:lnTo>
                      <a:pt x="19091" y="3722"/>
                    </a:lnTo>
                    <a:lnTo>
                      <a:pt x="19030" y="3710"/>
                    </a:lnTo>
                    <a:lnTo>
                      <a:pt x="18998" y="3712"/>
                    </a:lnTo>
                    <a:lnTo>
                      <a:pt x="18970" y="3729"/>
                    </a:lnTo>
                    <a:lnTo>
                      <a:pt x="18902" y="3793"/>
                    </a:lnTo>
                    <a:lnTo>
                      <a:pt x="18890" y="3815"/>
                    </a:lnTo>
                    <a:lnTo>
                      <a:pt x="18904" y="3864"/>
                    </a:lnTo>
                    <a:lnTo>
                      <a:pt x="18924" y="3891"/>
                    </a:lnTo>
                    <a:lnTo>
                      <a:pt x="18924" y="3904"/>
                    </a:lnTo>
                    <a:lnTo>
                      <a:pt x="18882" y="3906"/>
                    </a:lnTo>
                    <a:lnTo>
                      <a:pt x="18847" y="3899"/>
                    </a:lnTo>
                    <a:lnTo>
                      <a:pt x="18773" y="3869"/>
                    </a:lnTo>
                    <a:lnTo>
                      <a:pt x="18743" y="3869"/>
                    </a:lnTo>
                    <a:lnTo>
                      <a:pt x="18731" y="3884"/>
                    </a:lnTo>
                    <a:lnTo>
                      <a:pt x="18717" y="3928"/>
                    </a:lnTo>
                    <a:lnTo>
                      <a:pt x="18707" y="3940"/>
                    </a:lnTo>
                    <a:lnTo>
                      <a:pt x="18691" y="3940"/>
                    </a:lnTo>
                    <a:lnTo>
                      <a:pt x="18674" y="3933"/>
                    </a:lnTo>
                    <a:lnTo>
                      <a:pt x="18642" y="3911"/>
                    </a:lnTo>
                    <a:lnTo>
                      <a:pt x="18612" y="3901"/>
                    </a:lnTo>
                    <a:lnTo>
                      <a:pt x="18582" y="3872"/>
                    </a:lnTo>
                    <a:lnTo>
                      <a:pt x="18558" y="3830"/>
                    </a:lnTo>
                    <a:lnTo>
                      <a:pt x="18546" y="3788"/>
                    </a:lnTo>
                    <a:lnTo>
                      <a:pt x="18521" y="3788"/>
                    </a:lnTo>
                    <a:lnTo>
                      <a:pt x="18471" y="3776"/>
                    </a:lnTo>
                    <a:lnTo>
                      <a:pt x="18379" y="3722"/>
                    </a:lnTo>
                    <a:lnTo>
                      <a:pt x="18359" y="3702"/>
                    </a:lnTo>
                    <a:lnTo>
                      <a:pt x="18315" y="3673"/>
                    </a:lnTo>
                    <a:lnTo>
                      <a:pt x="18266" y="3680"/>
                    </a:lnTo>
                    <a:lnTo>
                      <a:pt x="18168" y="3717"/>
                    </a:lnTo>
                    <a:lnTo>
                      <a:pt x="18093" y="3705"/>
                    </a:lnTo>
                    <a:lnTo>
                      <a:pt x="18067" y="3720"/>
                    </a:lnTo>
                    <a:lnTo>
                      <a:pt x="18059" y="3734"/>
                    </a:lnTo>
                    <a:lnTo>
                      <a:pt x="18047" y="3774"/>
                    </a:lnTo>
                    <a:lnTo>
                      <a:pt x="18039" y="3788"/>
                    </a:lnTo>
                    <a:lnTo>
                      <a:pt x="18001" y="3825"/>
                    </a:lnTo>
                    <a:lnTo>
                      <a:pt x="17975" y="3859"/>
                    </a:lnTo>
                    <a:lnTo>
                      <a:pt x="17957" y="3874"/>
                    </a:lnTo>
                    <a:lnTo>
                      <a:pt x="17932" y="3882"/>
                    </a:lnTo>
                    <a:lnTo>
                      <a:pt x="17890" y="3886"/>
                    </a:lnTo>
                    <a:lnTo>
                      <a:pt x="17868" y="3882"/>
                    </a:lnTo>
                    <a:lnTo>
                      <a:pt x="17848" y="3867"/>
                    </a:lnTo>
                    <a:lnTo>
                      <a:pt x="17816" y="3835"/>
                    </a:lnTo>
                    <a:lnTo>
                      <a:pt x="17800" y="3793"/>
                    </a:lnTo>
                    <a:lnTo>
                      <a:pt x="17780" y="3695"/>
                    </a:lnTo>
                    <a:lnTo>
                      <a:pt x="17759" y="3651"/>
                    </a:lnTo>
                    <a:lnTo>
                      <a:pt x="17735" y="3636"/>
                    </a:lnTo>
                    <a:lnTo>
                      <a:pt x="17705" y="3634"/>
                    </a:lnTo>
                    <a:lnTo>
                      <a:pt x="17667" y="3624"/>
                    </a:lnTo>
                    <a:lnTo>
                      <a:pt x="17577" y="3548"/>
                    </a:lnTo>
                    <a:lnTo>
                      <a:pt x="17544" y="3531"/>
                    </a:lnTo>
                    <a:lnTo>
                      <a:pt x="17446" y="3513"/>
                    </a:lnTo>
                    <a:lnTo>
                      <a:pt x="17416" y="3499"/>
                    </a:lnTo>
                    <a:lnTo>
                      <a:pt x="17416" y="3491"/>
                    </a:lnTo>
                    <a:lnTo>
                      <a:pt x="17414" y="3484"/>
                    </a:lnTo>
                    <a:lnTo>
                      <a:pt x="17410" y="3479"/>
                    </a:lnTo>
                    <a:lnTo>
                      <a:pt x="17406" y="3477"/>
                    </a:lnTo>
                    <a:lnTo>
                      <a:pt x="17390" y="3499"/>
                    </a:lnTo>
                    <a:lnTo>
                      <a:pt x="17373" y="3508"/>
                    </a:lnTo>
                    <a:lnTo>
                      <a:pt x="17353" y="3508"/>
                    </a:lnTo>
                    <a:lnTo>
                      <a:pt x="17335" y="3501"/>
                    </a:lnTo>
                    <a:lnTo>
                      <a:pt x="17331" y="3494"/>
                    </a:lnTo>
                    <a:lnTo>
                      <a:pt x="17327" y="3491"/>
                    </a:lnTo>
                    <a:lnTo>
                      <a:pt x="17323" y="3494"/>
                    </a:lnTo>
                    <a:lnTo>
                      <a:pt x="17317" y="3501"/>
                    </a:lnTo>
                    <a:lnTo>
                      <a:pt x="17299" y="3572"/>
                    </a:lnTo>
                    <a:lnTo>
                      <a:pt x="17247" y="3599"/>
                    </a:lnTo>
                    <a:lnTo>
                      <a:pt x="17148" y="3616"/>
                    </a:lnTo>
                    <a:lnTo>
                      <a:pt x="17140" y="3629"/>
                    </a:lnTo>
                    <a:lnTo>
                      <a:pt x="17134" y="3643"/>
                    </a:lnTo>
                    <a:lnTo>
                      <a:pt x="17124" y="3658"/>
                    </a:lnTo>
                    <a:lnTo>
                      <a:pt x="17106" y="3670"/>
                    </a:lnTo>
                    <a:lnTo>
                      <a:pt x="17094" y="3673"/>
                    </a:lnTo>
                    <a:lnTo>
                      <a:pt x="16999" y="3658"/>
                    </a:lnTo>
                    <a:lnTo>
                      <a:pt x="16981" y="3641"/>
                    </a:lnTo>
                    <a:lnTo>
                      <a:pt x="16981" y="3609"/>
                    </a:lnTo>
                    <a:lnTo>
                      <a:pt x="16935" y="3521"/>
                    </a:lnTo>
                    <a:lnTo>
                      <a:pt x="16961" y="3506"/>
                    </a:lnTo>
                    <a:lnTo>
                      <a:pt x="16971" y="3504"/>
                    </a:lnTo>
                    <a:lnTo>
                      <a:pt x="17003" y="3477"/>
                    </a:lnTo>
                    <a:lnTo>
                      <a:pt x="16997" y="3435"/>
                    </a:lnTo>
                    <a:lnTo>
                      <a:pt x="16969" y="3405"/>
                    </a:lnTo>
                    <a:lnTo>
                      <a:pt x="16933" y="3410"/>
                    </a:lnTo>
                    <a:lnTo>
                      <a:pt x="16939" y="3381"/>
                    </a:lnTo>
                    <a:lnTo>
                      <a:pt x="16965" y="3324"/>
                    </a:lnTo>
                    <a:lnTo>
                      <a:pt x="16965" y="3314"/>
                    </a:lnTo>
                    <a:lnTo>
                      <a:pt x="16951" y="3302"/>
                    </a:lnTo>
                    <a:lnTo>
                      <a:pt x="16953" y="3278"/>
                    </a:lnTo>
                    <a:lnTo>
                      <a:pt x="16961" y="3251"/>
                    </a:lnTo>
                    <a:lnTo>
                      <a:pt x="16969" y="3233"/>
                    </a:lnTo>
                    <a:lnTo>
                      <a:pt x="16945" y="3197"/>
                    </a:lnTo>
                    <a:lnTo>
                      <a:pt x="16919" y="3106"/>
                    </a:lnTo>
                    <a:lnTo>
                      <a:pt x="16889" y="3054"/>
                    </a:lnTo>
                    <a:lnTo>
                      <a:pt x="16861" y="2993"/>
                    </a:lnTo>
                    <a:lnTo>
                      <a:pt x="16847" y="2983"/>
                    </a:lnTo>
                    <a:lnTo>
                      <a:pt x="16833" y="2983"/>
                    </a:lnTo>
                    <a:lnTo>
                      <a:pt x="16826" y="2973"/>
                    </a:lnTo>
                    <a:lnTo>
                      <a:pt x="16831" y="2936"/>
                    </a:lnTo>
                    <a:lnTo>
                      <a:pt x="16794" y="2924"/>
                    </a:lnTo>
                    <a:lnTo>
                      <a:pt x="16599" y="2924"/>
                    </a:lnTo>
                    <a:lnTo>
                      <a:pt x="16545" y="2946"/>
                    </a:lnTo>
                    <a:lnTo>
                      <a:pt x="16527" y="2944"/>
                    </a:lnTo>
                    <a:lnTo>
                      <a:pt x="16499" y="2919"/>
                    </a:lnTo>
                    <a:lnTo>
                      <a:pt x="16483" y="2882"/>
                    </a:lnTo>
                    <a:lnTo>
                      <a:pt x="16472" y="2841"/>
                    </a:lnTo>
                    <a:lnTo>
                      <a:pt x="16456" y="2804"/>
                    </a:lnTo>
                    <a:lnTo>
                      <a:pt x="16428" y="2772"/>
                    </a:lnTo>
                    <a:lnTo>
                      <a:pt x="16394" y="2760"/>
                    </a:lnTo>
                    <a:lnTo>
                      <a:pt x="16259" y="2747"/>
                    </a:lnTo>
                    <a:lnTo>
                      <a:pt x="16247" y="2737"/>
                    </a:lnTo>
                    <a:lnTo>
                      <a:pt x="16221" y="2710"/>
                    </a:lnTo>
                    <a:lnTo>
                      <a:pt x="16207" y="2703"/>
                    </a:lnTo>
                    <a:lnTo>
                      <a:pt x="16191" y="2710"/>
                    </a:lnTo>
                    <a:lnTo>
                      <a:pt x="16177" y="2725"/>
                    </a:lnTo>
                    <a:lnTo>
                      <a:pt x="16161" y="2735"/>
                    </a:lnTo>
                    <a:lnTo>
                      <a:pt x="16143" y="2725"/>
                    </a:lnTo>
                    <a:lnTo>
                      <a:pt x="16117" y="2696"/>
                    </a:lnTo>
                    <a:lnTo>
                      <a:pt x="16103" y="2683"/>
                    </a:lnTo>
                    <a:lnTo>
                      <a:pt x="16056" y="2662"/>
                    </a:lnTo>
                    <a:lnTo>
                      <a:pt x="15988" y="2612"/>
                    </a:lnTo>
                    <a:lnTo>
                      <a:pt x="15960" y="2607"/>
                    </a:lnTo>
                    <a:lnTo>
                      <a:pt x="15930" y="2610"/>
                    </a:lnTo>
                    <a:lnTo>
                      <a:pt x="15903" y="2602"/>
                    </a:lnTo>
                    <a:lnTo>
                      <a:pt x="15849" y="2575"/>
                    </a:lnTo>
                    <a:lnTo>
                      <a:pt x="15821" y="2573"/>
                    </a:lnTo>
                    <a:lnTo>
                      <a:pt x="15777" y="2578"/>
                    </a:lnTo>
                    <a:lnTo>
                      <a:pt x="15741" y="2595"/>
                    </a:lnTo>
                    <a:lnTo>
                      <a:pt x="15733" y="2634"/>
                    </a:lnTo>
                    <a:lnTo>
                      <a:pt x="15737" y="2691"/>
                    </a:lnTo>
                    <a:lnTo>
                      <a:pt x="15715" y="2764"/>
                    </a:lnTo>
                    <a:lnTo>
                      <a:pt x="15733" y="2794"/>
                    </a:lnTo>
                    <a:lnTo>
                      <a:pt x="15721" y="2806"/>
                    </a:lnTo>
                    <a:lnTo>
                      <a:pt x="15715" y="2818"/>
                    </a:lnTo>
                    <a:lnTo>
                      <a:pt x="15706" y="2845"/>
                    </a:lnTo>
                    <a:lnTo>
                      <a:pt x="15728" y="2855"/>
                    </a:lnTo>
                    <a:lnTo>
                      <a:pt x="15747" y="2885"/>
                    </a:lnTo>
                    <a:lnTo>
                      <a:pt x="15757" y="2924"/>
                    </a:lnTo>
                    <a:lnTo>
                      <a:pt x="15755" y="2968"/>
                    </a:lnTo>
                    <a:lnTo>
                      <a:pt x="15741" y="2995"/>
                    </a:lnTo>
                    <a:lnTo>
                      <a:pt x="15721" y="3005"/>
                    </a:lnTo>
                    <a:lnTo>
                      <a:pt x="15666" y="2995"/>
                    </a:lnTo>
                    <a:lnTo>
                      <a:pt x="15469" y="3003"/>
                    </a:lnTo>
                    <a:lnTo>
                      <a:pt x="15443" y="2988"/>
                    </a:lnTo>
                    <a:lnTo>
                      <a:pt x="15383" y="3008"/>
                    </a:lnTo>
                    <a:lnTo>
                      <a:pt x="15351" y="3010"/>
                    </a:lnTo>
                    <a:lnTo>
                      <a:pt x="15320" y="3003"/>
                    </a:lnTo>
                    <a:lnTo>
                      <a:pt x="15312" y="2993"/>
                    </a:lnTo>
                    <a:lnTo>
                      <a:pt x="15310" y="2983"/>
                    </a:lnTo>
                    <a:lnTo>
                      <a:pt x="15310" y="2971"/>
                    </a:lnTo>
                    <a:lnTo>
                      <a:pt x="15306" y="2961"/>
                    </a:lnTo>
                    <a:lnTo>
                      <a:pt x="15262" y="2914"/>
                    </a:lnTo>
                    <a:lnTo>
                      <a:pt x="15234" y="2926"/>
                    </a:lnTo>
                    <a:lnTo>
                      <a:pt x="15206" y="2961"/>
                    </a:lnTo>
                    <a:lnTo>
                      <a:pt x="15163" y="3037"/>
                    </a:lnTo>
                    <a:lnTo>
                      <a:pt x="15139" y="3042"/>
                    </a:lnTo>
                    <a:lnTo>
                      <a:pt x="15115" y="3005"/>
                    </a:lnTo>
                    <a:lnTo>
                      <a:pt x="15081" y="2932"/>
                    </a:lnTo>
                    <a:lnTo>
                      <a:pt x="15055" y="2917"/>
                    </a:lnTo>
                    <a:lnTo>
                      <a:pt x="14971" y="2890"/>
                    </a:lnTo>
                    <a:lnTo>
                      <a:pt x="14946" y="2895"/>
                    </a:lnTo>
                    <a:lnTo>
                      <a:pt x="14916" y="2919"/>
                    </a:lnTo>
                    <a:lnTo>
                      <a:pt x="14818" y="2936"/>
                    </a:lnTo>
                    <a:lnTo>
                      <a:pt x="14697" y="2993"/>
                    </a:lnTo>
                    <a:lnTo>
                      <a:pt x="14641" y="3000"/>
                    </a:lnTo>
                    <a:lnTo>
                      <a:pt x="14579" y="2971"/>
                    </a:lnTo>
                    <a:lnTo>
                      <a:pt x="14570" y="2958"/>
                    </a:lnTo>
                    <a:lnTo>
                      <a:pt x="14562" y="2944"/>
                    </a:lnTo>
                    <a:lnTo>
                      <a:pt x="14550" y="2931"/>
                    </a:lnTo>
                    <a:lnTo>
                      <a:pt x="14530" y="2924"/>
                    </a:lnTo>
                    <a:lnTo>
                      <a:pt x="14514" y="2914"/>
                    </a:lnTo>
                    <a:lnTo>
                      <a:pt x="14510" y="2897"/>
                    </a:lnTo>
                    <a:lnTo>
                      <a:pt x="14508" y="2877"/>
                    </a:lnTo>
                    <a:lnTo>
                      <a:pt x="14498" y="2863"/>
                    </a:lnTo>
                    <a:lnTo>
                      <a:pt x="14472" y="2836"/>
                    </a:lnTo>
                    <a:lnTo>
                      <a:pt x="14452" y="2796"/>
                    </a:lnTo>
                    <a:lnTo>
                      <a:pt x="14442" y="2750"/>
                    </a:lnTo>
                    <a:lnTo>
                      <a:pt x="14446" y="2703"/>
                    </a:lnTo>
                    <a:lnTo>
                      <a:pt x="14418" y="2718"/>
                    </a:lnTo>
                    <a:lnTo>
                      <a:pt x="14373" y="2733"/>
                    </a:lnTo>
                    <a:lnTo>
                      <a:pt x="14331" y="2725"/>
                    </a:lnTo>
                    <a:lnTo>
                      <a:pt x="14313" y="2676"/>
                    </a:lnTo>
                    <a:lnTo>
                      <a:pt x="14218" y="2605"/>
                    </a:lnTo>
                    <a:lnTo>
                      <a:pt x="14194" y="2578"/>
                    </a:lnTo>
                    <a:lnTo>
                      <a:pt x="14186" y="2605"/>
                    </a:lnTo>
                    <a:lnTo>
                      <a:pt x="14174" y="2625"/>
                    </a:lnTo>
                    <a:lnTo>
                      <a:pt x="14162" y="2629"/>
                    </a:lnTo>
                    <a:lnTo>
                      <a:pt x="14148" y="2612"/>
                    </a:lnTo>
                    <a:lnTo>
                      <a:pt x="14072" y="2686"/>
                    </a:lnTo>
                    <a:lnTo>
                      <a:pt x="14035" y="2713"/>
                    </a:lnTo>
                    <a:lnTo>
                      <a:pt x="13987" y="2718"/>
                    </a:lnTo>
                    <a:lnTo>
                      <a:pt x="13901" y="2669"/>
                    </a:lnTo>
                    <a:lnTo>
                      <a:pt x="13861" y="2669"/>
                    </a:lnTo>
                    <a:lnTo>
                      <a:pt x="13860" y="2733"/>
                    </a:lnTo>
                    <a:lnTo>
                      <a:pt x="13846" y="2737"/>
                    </a:lnTo>
                    <a:lnTo>
                      <a:pt x="13820" y="2760"/>
                    </a:lnTo>
                    <a:lnTo>
                      <a:pt x="13808" y="2762"/>
                    </a:lnTo>
                    <a:lnTo>
                      <a:pt x="13792" y="2750"/>
                    </a:lnTo>
                    <a:lnTo>
                      <a:pt x="13792" y="2735"/>
                    </a:lnTo>
                    <a:lnTo>
                      <a:pt x="13794" y="2718"/>
                    </a:lnTo>
                    <a:lnTo>
                      <a:pt x="13784" y="2703"/>
                    </a:lnTo>
                    <a:lnTo>
                      <a:pt x="13778" y="2701"/>
                    </a:lnTo>
                    <a:lnTo>
                      <a:pt x="13752" y="2701"/>
                    </a:lnTo>
                    <a:lnTo>
                      <a:pt x="13742" y="2696"/>
                    </a:lnTo>
                    <a:lnTo>
                      <a:pt x="13742" y="2686"/>
                    </a:lnTo>
                    <a:lnTo>
                      <a:pt x="13746" y="2674"/>
                    </a:lnTo>
                    <a:lnTo>
                      <a:pt x="13744" y="2661"/>
                    </a:lnTo>
                    <a:lnTo>
                      <a:pt x="13682" y="2561"/>
                    </a:lnTo>
                    <a:lnTo>
                      <a:pt x="13654" y="2531"/>
                    </a:lnTo>
                    <a:lnTo>
                      <a:pt x="13601" y="2490"/>
                    </a:lnTo>
                    <a:lnTo>
                      <a:pt x="13585" y="2487"/>
                    </a:lnTo>
                    <a:lnTo>
                      <a:pt x="13569" y="2490"/>
                    </a:lnTo>
                    <a:lnTo>
                      <a:pt x="13553" y="2487"/>
                    </a:lnTo>
                    <a:lnTo>
                      <a:pt x="13537" y="2467"/>
                    </a:lnTo>
                    <a:lnTo>
                      <a:pt x="13529" y="2443"/>
                    </a:lnTo>
                    <a:lnTo>
                      <a:pt x="13531" y="2428"/>
                    </a:lnTo>
                    <a:lnTo>
                      <a:pt x="13537" y="2416"/>
                    </a:lnTo>
                    <a:lnTo>
                      <a:pt x="13537" y="2396"/>
                    </a:lnTo>
                    <a:lnTo>
                      <a:pt x="13507" y="2303"/>
                    </a:lnTo>
                    <a:lnTo>
                      <a:pt x="13466" y="2286"/>
                    </a:lnTo>
                    <a:lnTo>
                      <a:pt x="13344" y="2313"/>
                    </a:lnTo>
                    <a:lnTo>
                      <a:pt x="13219" y="2300"/>
                    </a:lnTo>
                    <a:lnTo>
                      <a:pt x="13159" y="2276"/>
                    </a:lnTo>
                    <a:lnTo>
                      <a:pt x="13104" y="2224"/>
                    </a:lnTo>
                    <a:lnTo>
                      <a:pt x="13084" y="2197"/>
                    </a:lnTo>
                    <a:lnTo>
                      <a:pt x="13058" y="2188"/>
                    </a:lnTo>
                    <a:lnTo>
                      <a:pt x="13002" y="2180"/>
                    </a:lnTo>
                    <a:lnTo>
                      <a:pt x="12990" y="2168"/>
                    </a:lnTo>
                    <a:lnTo>
                      <a:pt x="12964" y="2148"/>
                    </a:lnTo>
                    <a:lnTo>
                      <a:pt x="12950" y="2141"/>
                    </a:lnTo>
                    <a:lnTo>
                      <a:pt x="12891" y="2148"/>
                    </a:lnTo>
                    <a:lnTo>
                      <a:pt x="12839" y="2097"/>
                    </a:lnTo>
                    <a:lnTo>
                      <a:pt x="12785" y="2060"/>
                    </a:lnTo>
                    <a:lnTo>
                      <a:pt x="12694" y="2040"/>
                    </a:lnTo>
                    <a:lnTo>
                      <a:pt x="12664" y="2018"/>
                    </a:lnTo>
                    <a:lnTo>
                      <a:pt x="12638" y="1979"/>
                    </a:lnTo>
                    <a:lnTo>
                      <a:pt x="12630" y="1942"/>
                    </a:lnTo>
                    <a:lnTo>
                      <a:pt x="12642" y="1908"/>
                    </a:lnTo>
                    <a:lnTo>
                      <a:pt x="12676" y="1873"/>
                    </a:lnTo>
                    <a:lnTo>
                      <a:pt x="12640" y="1861"/>
                    </a:lnTo>
                    <a:lnTo>
                      <a:pt x="12604" y="1878"/>
                    </a:lnTo>
                    <a:lnTo>
                      <a:pt x="12576" y="1915"/>
                    </a:lnTo>
                    <a:lnTo>
                      <a:pt x="12564" y="1969"/>
                    </a:lnTo>
                    <a:lnTo>
                      <a:pt x="12560" y="2038"/>
                    </a:lnTo>
                    <a:lnTo>
                      <a:pt x="12546" y="2075"/>
                    </a:lnTo>
                    <a:lnTo>
                      <a:pt x="12519" y="2087"/>
                    </a:lnTo>
                    <a:lnTo>
                      <a:pt x="12475" y="2082"/>
                    </a:lnTo>
                    <a:lnTo>
                      <a:pt x="12437" y="2070"/>
                    </a:lnTo>
                    <a:lnTo>
                      <a:pt x="12401" y="2045"/>
                    </a:lnTo>
                    <a:lnTo>
                      <a:pt x="12373" y="2006"/>
                    </a:lnTo>
                    <a:lnTo>
                      <a:pt x="12354" y="1947"/>
                    </a:lnTo>
                    <a:lnTo>
                      <a:pt x="12368" y="1925"/>
                    </a:lnTo>
                    <a:lnTo>
                      <a:pt x="12433" y="1839"/>
                    </a:lnTo>
                    <a:lnTo>
                      <a:pt x="12453" y="1805"/>
                    </a:lnTo>
                    <a:lnTo>
                      <a:pt x="12477" y="1721"/>
                    </a:lnTo>
                    <a:lnTo>
                      <a:pt x="12495" y="1615"/>
                    </a:lnTo>
                    <a:lnTo>
                      <a:pt x="12489" y="1517"/>
                    </a:lnTo>
                    <a:lnTo>
                      <a:pt x="12443" y="1458"/>
                    </a:lnTo>
                    <a:lnTo>
                      <a:pt x="12423" y="1458"/>
                    </a:lnTo>
                    <a:lnTo>
                      <a:pt x="12405" y="1466"/>
                    </a:lnTo>
                    <a:lnTo>
                      <a:pt x="12387" y="1468"/>
                    </a:lnTo>
                    <a:lnTo>
                      <a:pt x="12322" y="1426"/>
                    </a:lnTo>
                    <a:lnTo>
                      <a:pt x="12272" y="1409"/>
                    </a:lnTo>
                    <a:lnTo>
                      <a:pt x="12240" y="1409"/>
                    </a:lnTo>
                    <a:lnTo>
                      <a:pt x="12216" y="1426"/>
                    </a:lnTo>
                    <a:lnTo>
                      <a:pt x="12204" y="1473"/>
                    </a:lnTo>
                    <a:lnTo>
                      <a:pt x="12195" y="1498"/>
                    </a:lnTo>
                    <a:lnTo>
                      <a:pt x="12177" y="1510"/>
                    </a:lnTo>
                    <a:lnTo>
                      <a:pt x="12157" y="1512"/>
                    </a:lnTo>
                    <a:lnTo>
                      <a:pt x="12139" y="1510"/>
                    </a:lnTo>
                    <a:lnTo>
                      <a:pt x="12119" y="1498"/>
                    </a:lnTo>
                    <a:lnTo>
                      <a:pt x="12111" y="1485"/>
                    </a:lnTo>
                    <a:lnTo>
                      <a:pt x="12099" y="1439"/>
                    </a:lnTo>
                    <a:lnTo>
                      <a:pt x="12097" y="1414"/>
                    </a:lnTo>
                    <a:lnTo>
                      <a:pt x="12101" y="1399"/>
                    </a:lnTo>
                    <a:lnTo>
                      <a:pt x="12101" y="1387"/>
                    </a:lnTo>
                    <a:lnTo>
                      <a:pt x="12085" y="1372"/>
                    </a:lnTo>
                    <a:lnTo>
                      <a:pt x="12055" y="1355"/>
                    </a:lnTo>
                    <a:lnTo>
                      <a:pt x="12041" y="1353"/>
                    </a:lnTo>
                    <a:lnTo>
                      <a:pt x="12009" y="1370"/>
                    </a:lnTo>
                    <a:lnTo>
                      <a:pt x="11976" y="1375"/>
                    </a:lnTo>
                    <a:lnTo>
                      <a:pt x="11958" y="1387"/>
                    </a:lnTo>
                    <a:lnTo>
                      <a:pt x="11940" y="1390"/>
                    </a:lnTo>
                    <a:lnTo>
                      <a:pt x="11932" y="1368"/>
                    </a:lnTo>
                    <a:lnTo>
                      <a:pt x="11926" y="1316"/>
                    </a:lnTo>
                    <a:lnTo>
                      <a:pt x="11906" y="1284"/>
                    </a:lnTo>
                    <a:lnTo>
                      <a:pt x="11860" y="1257"/>
                    </a:lnTo>
                    <a:lnTo>
                      <a:pt x="11860" y="1225"/>
                    </a:lnTo>
                    <a:lnTo>
                      <a:pt x="11862" y="1169"/>
                    </a:lnTo>
                    <a:lnTo>
                      <a:pt x="11872" y="1095"/>
                    </a:lnTo>
                    <a:lnTo>
                      <a:pt x="11844" y="1075"/>
                    </a:lnTo>
                    <a:lnTo>
                      <a:pt x="11787" y="1112"/>
                    </a:lnTo>
                    <a:lnTo>
                      <a:pt x="11727" y="1178"/>
                    </a:lnTo>
                    <a:lnTo>
                      <a:pt x="11663" y="1215"/>
                    </a:lnTo>
                    <a:lnTo>
                      <a:pt x="11673" y="1228"/>
                    </a:lnTo>
                    <a:lnTo>
                      <a:pt x="11687" y="1247"/>
                    </a:lnTo>
                    <a:lnTo>
                      <a:pt x="11697" y="1255"/>
                    </a:lnTo>
                    <a:lnTo>
                      <a:pt x="11675" y="1274"/>
                    </a:lnTo>
                    <a:lnTo>
                      <a:pt x="11663" y="1262"/>
                    </a:lnTo>
                    <a:lnTo>
                      <a:pt x="11651" y="1235"/>
                    </a:lnTo>
                    <a:lnTo>
                      <a:pt x="11631" y="1215"/>
                    </a:lnTo>
                    <a:lnTo>
                      <a:pt x="11608" y="1215"/>
                    </a:lnTo>
                    <a:lnTo>
                      <a:pt x="11590" y="1225"/>
                    </a:lnTo>
                    <a:lnTo>
                      <a:pt x="11554" y="1255"/>
                    </a:lnTo>
                    <a:lnTo>
                      <a:pt x="11442" y="1306"/>
                    </a:lnTo>
                    <a:lnTo>
                      <a:pt x="11409" y="1311"/>
                    </a:lnTo>
                    <a:lnTo>
                      <a:pt x="11389" y="1318"/>
                    </a:lnTo>
                    <a:lnTo>
                      <a:pt x="11343" y="1363"/>
                    </a:lnTo>
                    <a:lnTo>
                      <a:pt x="11331" y="1358"/>
                    </a:lnTo>
                    <a:lnTo>
                      <a:pt x="11327" y="1345"/>
                    </a:lnTo>
                    <a:lnTo>
                      <a:pt x="11323" y="1333"/>
                    </a:lnTo>
                    <a:lnTo>
                      <a:pt x="11315" y="1328"/>
                    </a:lnTo>
                    <a:lnTo>
                      <a:pt x="11305" y="1331"/>
                    </a:lnTo>
                    <a:lnTo>
                      <a:pt x="11297" y="1338"/>
                    </a:lnTo>
                    <a:lnTo>
                      <a:pt x="11291" y="1343"/>
                    </a:lnTo>
                    <a:lnTo>
                      <a:pt x="11287" y="1345"/>
                    </a:lnTo>
                    <a:lnTo>
                      <a:pt x="11267" y="1338"/>
                    </a:lnTo>
                    <a:lnTo>
                      <a:pt x="11254" y="1318"/>
                    </a:lnTo>
                    <a:lnTo>
                      <a:pt x="11242" y="1299"/>
                    </a:lnTo>
                    <a:lnTo>
                      <a:pt x="11232" y="1289"/>
                    </a:lnTo>
                    <a:lnTo>
                      <a:pt x="11214" y="1291"/>
                    </a:lnTo>
                    <a:lnTo>
                      <a:pt x="11162" y="1309"/>
                    </a:lnTo>
                    <a:lnTo>
                      <a:pt x="11092" y="1318"/>
                    </a:lnTo>
                    <a:lnTo>
                      <a:pt x="11025" y="1309"/>
                    </a:lnTo>
                    <a:lnTo>
                      <a:pt x="10961" y="1284"/>
                    </a:lnTo>
                    <a:lnTo>
                      <a:pt x="10808" y="1196"/>
                    </a:lnTo>
                    <a:lnTo>
                      <a:pt x="10778" y="1137"/>
                    </a:lnTo>
                    <a:lnTo>
                      <a:pt x="10742" y="1120"/>
                    </a:lnTo>
                    <a:lnTo>
                      <a:pt x="10675" y="1102"/>
                    </a:lnTo>
                    <a:lnTo>
                      <a:pt x="10583" y="1053"/>
                    </a:lnTo>
                    <a:lnTo>
                      <a:pt x="10533" y="1041"/>
                    </a:lnTo>
                    <a:lnTo>
                      <a:pt x="10515" y="1031"/>
                    </a:lnTo>
                    <a:lnTo>
                      <a:pt x="10498" y="1024"/>
                    </a:lnTo>
                    <a:lnTo>
                      <a:pt x="10480" y="1029"/>
                    </a:lnTo>
                    <a:lnTo>
                      <a:pt x="10472" y="1039"/>
                    </a:lnTo>
                    <a:lnTo>
                      <a:pt x="10470" y="1053"/>
                    </a:lnTo>
                    <a:lnTo>
                      <a:pt x="10470" y="1068"/>
                    </a:lnTo>
                    <a:lnTo>
                      <a:pt x="10468" y="1080"/>
                    </a:lnTo>
                    <a:lnTo>
                      <a:pt x="10456" y="1129"/>
                    </a:lnTo>
                    <a:lnTo>
                      <a:pt x="10450" y="1139"/>
                    </a:lnTo>
                    <a:lnTo>
                      <a:pt x="10444" y="1083"/>
                    </a:lnTo>
                    <a:lnTo>
                      <a:pt x="10426" y="1016"/>
                    </a:lnTo>
                    <a:lnTo>
                      <a:pt x="10412" y="987"/>
                    </a:lnTo>
                    <a:lnTo>
                      <a:pt x="10380" y="948"/>
                    </a:lnTo>
                    <a:lnTo>
                      <a:pt x="10346" y="918"/>
                    </a:lnTo>
                    <a:lnTo>
                      <a:pt x="10326" y="913"/>
                    </a:lnTo>
                    <a:lnTo>
                      <a:pt x="10299" y="926"/>
                    </a:lnTo>
                    <a:lnTo>
                      <a:pt x="10265" y="943"/>
                    </a:lnTo>
                    <a:lnTo>
                      <a:pt x="10189" y="953"/>
                    </a:lnTo>
                    <a:lnTo>
                      <a:pt x="10108" y="948"/>
                    </a:lnTo>
                    <a:lnTo>
                      <a:pt x="10068" y="953"/>
                    </a:lnTo>
                    <a:lnTo>
                      <a:pt x="10042" y="972"/>
                    </a:lnTo>
                    <a:lnTo>
                      <a:pt x="10042" y="989"/>
                    </a:lnTo>
                    <a:lnTo>
                      <a:pt x="10052" y="989"/>
                    </a:lnTo>
                    <a:lnTo>
                      <a:pt x="10052" y="1024"/>
                    </a:lnTo>
                    <a:lnTo>
                      <a:pt x="10026" y="1034"/>
                    </a:lnTo>
                    <a:lnTo>
                      <a:pt x="9956" y="1085"/>
                    </a:lnTo>
                    <a:lnTo>
                      <a:pt x="9939" y="1112"/>
                    </a:lnTo>
                    <a:lnTo>
                      <a:pt x="9917" y="1120"/>
                    </a:lnTo>
                    <a:lnTo>
                      <a:pt x="9909" y="1132"/>
                    </a:lnTo>
                    <a:lnTo>
                      <a:pt x="9909" y="1142"/>
                    </a:lnTo>
                    <a:lnTo>
                      <a:pt x="9919" y="1161"/>
                    </a:lnTo>
                    <a:lnTo>
                      <a:pt x="9925" y="1193"/>
                    </a:lnTo>
                    <a:lnTo>
                      <a:pt x="9943" y="1257"/>
                    </a:lnTo>
                    <a:lnTo>
                      <a:pt x="9943" y="1277"/>
                    </a:lnTo>
                    <a:lnTo>
                      <a:pt x="9865" y="1193"/>
                    </a:lnTo>
                    <a:lnTo>
                      <a:pt x="9815" y="1154"/>
                    </a:lnTo>
                    <a:lnTo>
                      <a:pt x="9779" y="1188"/>
                    </a:lnTo>
                    <a:lnTo>
                      <a:pt x="9750" y="1183"/>
                    </a:lnTo>
                    <a:lnTo>
                      <a:pt x="9678" y="1156"/>
                    </a:lnTo>
                    <a:lnTo>
                      <a:pt x="9642" y="1105"/>
                    </a:lnTo>
                    <a:lnTo>
                      <a:pt x="9626" y="1093"/>
                    </a:lnTo>
                    <a:lnTo>
                      <a:pt x="9606" y="1088"/>
                    </a:lnTo>
                    <a:lnTo>
                      <a:pt x="9535" y="1053"/>
                    </a:lnTo>
                    <a:lnTo>
                      <a:pt x="9437" y="1036"/>
                    </a:lnTo>
                    <a:lnTo>
                      <a:pt x="9362" y="1004"/>
                    </a:lnTo>
                    <a:lnTo>
                      <a:pt x="9340" y="999"/>
                    </a:lnTo>
                    <a:lnTo>
                      <a:pt x="9292" y="1016"/>
                    </a:lnTo>
                    <a:lnTo>
                      <a:pt x="9270" y="1014"/>
                    </a:lnTo>
                    <a:lnTo>
                      <a:pt x="9252" y="982"/>
                    </a:lnTo>
                    <a:lnTo>
                      <a:pt x="9230" y="1031"/>
                    </a:lnTo>
                    <a:lnTo>
                      <a:pt x="9216" y="1019"/>
                    </a:lnTo>
                    <a:lnTo>
                      <a:pt x="9199" y="989"/>
                    </a:lnTo>
                    <a:lnTo>
                      <a:pt x="9167" y="982"/>
                    </a:lnTo>
                    <a:lnTo>
                      <a:pt x="9193" y="965"/>
                    </a:lnTo>
                    <a:lnTo>
                      <a:pt x="9205" y="950"/>
                    </a:lnTo>
                    <a:lnTo>
                      <a:pt x="9211" y="935"/>
                    </a:lnTo>
                    <a:lnTo>
                      <a:pt x="9216" y="921"/>
                    </a:lnTo>
                    <a:lnTo>
                      <a:pt x="9230" y="926"/>
                    </a:lnTo>
                    <a:lnTo>
                      <a:pt x="9246" y="938"/>
                    </a:lnTo>
                    <a:lnTo>
                      <a:pt x="9252" y="945"/>
                    </a:lnTo>
                    <a:lnTo>
                      <a:pt x="9264" y="940"/>
                    </a:lnTo>
                    <a:lnTo>
                      <a:pt x="9274" y="943"/>
                    </a:lnTo>
                    <a:lnTo>
                      <a:pt x="9280" y="940"/>
                    </a:lnTo>
                    <a:lnTo>
                      <a:pt x="9282" y="916"/>
                    </a:lnTo>
                    <a:lnTo>
                      <a:pt x="9280" y="899"/>
                    </a:lnTo>
                    <a:lnTo>
                      <a:pt x="9274" y="884"/>
                    </a:lnTo>
                    <a:lnTo>
                      <a:pt x="9266" y="874"/>
                    </a:lnTo>
                    <a:lnTo>
                      <a:pt x="9157" y="850"/>
                    </a:lnTo>
                    <a:lnTo>
                      <a:pt x="9143" y="840"/>
                    </a:lnTo>
                    <a:lnTo>
                      <a:pt x="9125" y="818"/>
                    </a:lnTo>
                    <a:lnTo>
                      <a:pt x="9103" y="798"/>
                    </a:lnTo>
                    <a:lnTo>
                      <a:pt x="9075" y="796"/>
                    </a:lnTo>
                    <a:lnTo>
                      <a:pt x="9077" y="749"/>
                    </a:lnTo>
                    <a:lnTo>
                      <a:pt x="9037" y="746"/>
                    </a:lnTo>
                    <a:lnTo>
                      <a:pt x="8916" y="793"/>
                    </a:lnTo>
                    <a:lnTo>
                      <a:pt x="8898" y="805"/>
                    </a:lnTo>
                    <a:lnTo>
                      <a:pt x="8882" y="825"/>
                    </a:lnTo>
                    <a:lnTo>
                      <a:pt x="8864" y="840"/>
                    </a:lnTo>
                    <a:lnTo>
                      <a:pt x="8819" y="845"/>
                    </a:lnTo>
                    <a:lnTo>
                      <a:pt x="8801" y="854"/>
                    </a:lnTo>
                    <a:lnTo>
                      <a:pt x="8813" y="874"/>
                    </a:lnTo>
                    <a:lnTo>
                      <a:pt x="8807" y="877"/>
                    </a:lnTo>
                    <a:lnTo>
                      <a:pt x="8805" y="877"/>
                    </a:lnTo>
                    <a:lnTo>
                      <a:pt x="8803" y="891"/>
                    </a:lnTo>
                    <a:lnTo>
                      <a:pt x="8791" y="881"/>
                    </a:lnTo>
                    <a:lnTo>
                      <a:pt x="8781" y="879"/>
                    </a:lnTo>
                    <a:lnTo>
                      <a:pt x="8759" y="874"/>
                    </a:lnTo>
                    <a:lnTo>
                      <a:pt x="8759" y="891"/>
                    </a:lnTo>
                    <a:lnTo>
                      <a:pt x="8769" y="904"/>
                    </a:lnTo>
                    <a:lnTo>
                      <a:pt x="8779" y="928"/>
                    </a:lnTo>
                    <a:lnTo>
                      <a:pt x="8783" y="953"/>
                    </a:lnTo>
                    <a:lnTo>
                      <a:pt x="8777" y="965"/>
                    </a:lnTo>
                    <a:lnTo>
                      <a:pt x="8763" y="958"/>
                    </a:lnTo>
                    <a:lnTo>
                      <a:pt x="8749" y="931"/>
                    </a:lnTo>
                    <a:lnTo>
                      <a:pt x="8735" y="926"/>
                    </a:lnTo>
                    <a:lnTo>
                      <a:pt x="8729" y="933"/>
                    </a:lnTo>
                    <a:lnTo>
                      <a:pt x="8707" y="970"/>
                    </a:lnTo>
                    <a:lnTo>
                      <a:pt x="8697" y="982"/>
                    </a:lnTo>
                    <a:lnTo>
                      <a:pt x="8673" y="997"/>
                    </a:lnTo>
                    <a:lnTo>
                      <a:pt x="8659" y="999"/>
                    </a:lnTo>
                    <a:lnTo>
                      <a:pt x="8642" y="999"/>
                    </a:lnTo>
                    <a:lnTo>
                      <a:pt x="8642" y="987"/>
                    </a:lnTo>
                    <a:lnTo>
                      <a:pt x="8644" y="985"/>
                    </a:lnTo>
                    <a:lnTo>
                      <a:pt x="8648" y="985"/>
                    </a:lnTo>
                    <a:lnTo>
                      <a:pt x="8653" y="982"/>
                    </a:lnTo>
                    <a:lnTo>
                      <a:pt x="8646" y="977"/>
                    </a:lnTo>
                    <a:lnTo>
                      <a:pt x="8638" y="970"/>
                    </a:lnTo>
                    <a:lnTo>
                      <a:pt x="8622" y="945"/>
                    </a:lnTo>
                    <a:lnTo>
                      <a:pt x="8644" y="916"/>
                    </a:lnTo>
                    <a:lnTo>
                      <a:pt x="8673" y="891"/>
                    </a:lnTo>
                    <a:lnTo>
                      <a:pt x="8743" y="852"/>
                    </a:lnTo>
                    <a:lnTo>
                      <a:pt x="8699" y="815"/>
                    </a:lnTo>
                    <a:lnTo>
                      <a:pt x="8651" y="803"/>
                    </a:lnTo>
                    <a:lnTo>
                      <a:pt x="8604" y="815"/>
                    </a:lnTo>
                    <a:lnTo>
                      <a:pt x="8558" y="850"/>
                    </a:lnTo>
                    <a:lnTo>
                      <a:pt x="8550" y="837"/>
                    </a:lnTo>
                    <a:lnTo>
                      <a:pt x="8546" y="835"/>
                    </a:lnTo>
                    <a:lnTo>
                      <a:pt x="8526" y="850"/>
                    </a:lnTo>
                    <a:lnTo>
                      <a:pt x="8500" y="840"/>
                    </a:lnTo>
                    <a:lnTo>
                      <a:pt x="8473" y="854"/>
                    </a:lnTo>
                    <a:lnTo>
                      <a:pt x="8419" y="904"/>
                    </a:lnTo>
                    <a:lnTo>
                      <a:pt x="8419" y="921"/>
                    </a:lnTo>
                    <a:lnTo>
                      <a:pt x="8433" y="935"/>
                    </a:lnTo>
                    <a:lnTo>
                      <a:pt x="8441" y="940"/>
                    </a:lnTo>
                    <a:lnTo>
                      <a:pt x="8431" y="943"/>
                    </a:lnTo>
                    <a:lnTo>
                      <a:pt x="8423" y="943"/>
                    </a:lnTo>
                    <a:lnTo>
                      <a:pt x="8415" y="945"/>
                    </a:lnTo>
                    <a:lnTo>
                      <a:pt x="8407" y="958"/>
                    </a:lnTo>
                    <a:lnTo>
                      <a:pt x="8369" y="923"/>
                    </a:lnTo>
                    <a:lnTo>
                      <a:pt x="8357" y="918"/>
                    </a:lnTo>
                    <a:lnTo>
                      <a:pt x="8345" y="923"/>
                    </a:lnTo>
                    <a:lnTo>
                      <a:pt x="8343" y="935"/>
                    </a:lnTo>
                    <a:lnTo>
                      <a:pt x="8341" y="948"/>
                    </a:lnTo>
                    <a:lnTo>
                      <a:pt x="8331" y="955"/>
                    </a:lnTo>
                    <a:lnTo>
                      <a:pt x="8260" y="955"/>
                    </a:lnTo>
                    <a:lnTo>
                      <a:pt x="8222" y="962"/>
                    </a:lnTo>
                    <a:lnTo>
                      <a:pt x="8122" y="1002"/>
                    </a:lnTo>
                    <a:lnTo>
                      <a:pt x="8079" y="1043"/>
                    </a:lnTo>
                    <a:lnTo>
                      <a:pt x="7882" y="1070"/>
                    </a:lnTo>
                    <a:lnTo>
                      <a:pt x="7808" y="1061"/>
                    </a:lnTo>
                    <a:lnTo>
                      <a:pt x="7792" y="1070"/>
                    </a:lnTo>
                    <a:lnTo>
                      <a:pt x="7776" y="1105"/>
                    </a:lnTo>
                    <a:lnTo>
                      <a:pt x="7766" y="1105"/>
                    </a:lnTo>
                    <a:lnTo>
                      <a:pt x="7736" y="1068"/>
                    </a:lnTo>
                    <a:lnTo>
                      <a:pt x="7693" y="1053"/>
                    </a:lnTo>
                    <a:lnTo>
                      <a:pt x="7649" y="1063"/>
                    </a:lnTo>
                    <a:lnTo>
                      <a:pt x="7615" y="1102"/>
                    </a:lnTo>
                    <a:lnTo>
                      <a:pt x="7573" y="1051"/>
                    </a:lnTo>
                    <a:lnTo>
                      <a:pt x="7215" y="1012"/>
                    </a:lnTo>
                    <a:lnTo>
                      <a:pt x="7183" y="999"/>
                    </a:lnTo>
                    <a:lnTo>
                      <a:pt x="7054" y="923"/>
                    </a:lnTo>
                    <a:lnTo>
                      <a:pt x="6941" y="894"/>
                    </a:lnTo>
                    <a:lnTo>
                      <a:pt x="6905" y="869"/>
                    </a:lnTo>
                    <a:lnTo>
                      <a:pt x="6887" y="864"/>
                    </a:lnTo>
                    <a:lnTo>
                      <a:pt x="6869" y="869"/>
                    </a:lnTo>
                    <a:lnTo>
                      <a:pt x="6847" y="894"/>
                    </a:lnTo>
                    <a:lnTo>
                      <a:pt x="6835" y="899"/>
                    </a:lnTo>
                    <a:lnTo>
                      <a:pt x="6724" y="857"/>
                    </a:lnTo>
                    <a:lnTo>
                      <a:pt x="6704" y="872"/>
                    </a:lnTo>
                    <a:lnTo>
                      <a:pt x="6688" y="837"/>
                    </a:lnTo>
                    <a:lnTo>
                      <a:pt x="6650" y="825"/>
                    </a:lnTo>
                    <a:lnTo>
                      <a:pt x="6513" y="818"/>
                    </a:lnTo>
                    <a:lnTo>
                      <a:pt x="6459" y="793"/>
                    </a:lnTo>
                    <a:lnTo>
                      <a:pt x="6346" y="700"/>
                    </a:lnTo>
                    <a:lnTo>
                      <a:pt x="6320" y="688"/>
                    </a:lnTo>
                    <a:lnTo>
                      <a:pt x="6254" y="680"/>
                    </a:lnTo>
                    <a:lnTo>
                      <a:pt x="6230" y="685"/>
                    </a:lnTo>
                    <a:lnTo>
                      <a:pt x="6222" y="700"/>
                    </a:lnTo>
                    <a:lnTo>
                      <a:pt x="6219" y="717"/>
                    </a:lnTo>
                    <a:lnTo>
                      <a:pt x="6207" y="734"/>
                    </a:lnTo>
                    <a:lnTo>
                      <a:pt x="6191" y="744"/>
                    </a:lnTo>
                    <a:lnTo>
                      <a:pt x="6157" y="759"/>
                    </a:lnTo>
                    <a:lnTo>
                      <a:pt x="6141" y="771"/>
                    </a:lnTo>
                    <a:lnTo>
                      <a:pt x="6131" y="754"/>
                    </a:lnTo>
                    <a:lnTo>
                      <a:pt x="6159" y="722"/>
                    </a:lnTo>
                    <a:lnTo>
                      <a:pt x="6179" y="680"/>
                    </a:lnTo>
                    <a:lnTo>
                      <a:pt x="6175" y="643"/>
                    </a:lnTo>
                    <a:lnTo>
                      <a:pt x="6127" y="626"/>
                    </a:lnTo>
                    <a:lnTo>
                      <a:pt x="5809" y="643"/>
                    </a:lnTo>
                    <a:lnTo>
                      <a:pt x="5727" y="626"/>
                    </a:lnTo>
                    <a:lnTo>
                      <a:pt x="5709" y="579"/>
                    </a:lnTo>
                    <a:lnTo>
                      <a:pt x="5697" y="567"/>
                    </a:lnTo>
                    <a:lnTo>
                      <a:pt x="5689" y="606"/>
                    </a:lnTo>
                    <a:lnTo>
                      <a:pt x="5680" y="606"/>
                    </a:lnTo>
                    <a:lnTo>
                      <a:pt x="5650" y="550"/>
                    </a:lnTo>
                    <a:lnTo>
                      <a:pt x="5562" y="422"/>
                    </a:lnTo>
                    <a:lnTo>
                      <a:pt x="5528" y="386"/>
                    </a:lnTo>
                    <a:lnTo>
                      <a:pt x="5477" y="354"/>
                    </a:lnTo>
                    <a:lnTo>
                      <a:pt x="5451" y="351"/>
                    </a:lnTo>
                    <a:lnTo>
                      <a:pt x="5441" y="376"/>
                    </a:lnTo>
                    <a:lnTo>
                      <a:pt x="5433" y="408"/>
                    </a:lnTo>
                    <a:lnTo>
                      <a:pt x="5415" y="420"/>
                    </a:lnTo>
                    <a:lnTo>
                      <a:pt x="5363" y="420"/>
                    </a:lnTo>
                    <a:lnTo>
                      <a:pt x="5367" y="427"/>
                    </a:lnTo>
                    <a:lnTo>
                      <a:pt x="5371" y="447"/>
                    </a:lnTo>
                    <a:lnTo>
                      <a:pt x="5375" y="457"/>
                    </a:lnTo>
                    <a:lnTo>
                      <a:pt x="5355" y="486"/>
                    </a:lnTo>
                    <a:lnTo>
                      <a:pt x="5361" y="508"/>
                    </a:lnTo>
                    <a:lnTo>
                      <a:pt x="5371" y="528"/>
                    </a:lnTo>
                    <a:lnTo>
                      <a:pt x="5363" y="552"/>
                    </a:lnTo>
                    <a:lnTo>
                      <a:pt x="5180" y="552"/>
                    </a:lnTo>
                    <a:lnTo>
                      <a:pt x="5154" y="567"/>
                    </a:lnTo>
                    <a:lnTo>
                      <a:pt x="5130" y="589"/>
                    </a:lnTo>
                    <a:lnTo>
                      <a:pt x="5107" y="602"/>
                    </a:lnTo>
                    <a:lnTo>
                      <a:pt x="5081" y="587"/>
                    </a:lnTo>
                    <a:lnTo>
                      <a:pt x="5057" y="604"/>
                    </a:lnTo>
                    <a:lnTo>
                      <a:pt x="4933" y="587"/>
                    </a:lnTo>
                    <a:lnTo>
                      <a:pt x="4914" y="577"/>
                    </a:lnTo>
                    <a:lnTo>
                      <a:pt x="4864" y="530"/>
                    </a:lnTo>
                    <a:lnTo>
                      <a:pt x="4842" y="535"/>
                    </a:lnTo>
                    <a:lnTo>
                      <a:pt x="4830" y="550"/>
                    </a:lnTo>
                    <a:lnTo>
                      <a:pt x="4820" y="565"/>
                    </a:lnTo>
                    <a:lnTo>
                      <a:pt x="4782" y="577"/>
                    </a:lnTo>
                    <a:lnTo>
                      <a:pt x="4741" y="602"/>
                    </a:lnTo>
                    <a:lnTo>
                      <a:pt x="4717" y="606"/>
                    </a:lnTo>
                    <a:lnTo>
                      <a:pt x="4635" y="606"/>
                    </a:lnTo>
                    <a:lnTo>
                      <a:pt x="4554" y="626"/>
                    </a:lnTo>
                    <a:lnTo>
                      <a:pt x="4532" y="619"/>
                    </a:lnTo>
                    <a:lnTo>
                      <a:pt x="4494" y="592"/>
                    </a:lnTo>
                    <a:lnTo>
                      <a:pt x="4472" y="587"/>
                    </a:lnTo>
                    <a:lnTo>
                      <a:pt x="4476" y="599"/>
                    </a:lnTo>
                    <a:lnTo>
                      <a:pt x="4480" y="629"/>
                    </a:lnTo>
                    <a:lnTo>
                      <a:pt x="4482" y="641"/>
                    </a:lnTo>
                    <a:lnTo>
                      <a:pt x="4442" y="641"/>
                    </a:lnTo>
                    <a:lnTo>
                      <a:pt x="4424" y="646"/>
                    </a:lnTo>
                    <a:lnTo>
                      <a:pt x="4408" y="660"/>
                    </a:lnTo>
                    <a:lnTo>
                      <a:pt x="4351" y="621"/>
                    </a:lnTo>
                    <a:lnTo>
                      <a:pt x="4269" y="584"/>
                    </a:lnTo>
                    <a:lnTo>
                      <a:pt x="4190" y="575"/>
                    </a:lnTo>
                    <a:lnTo>
                      <a:pt x="4102" y="631"/>
                    </a:lnTo>
                    <a:lnTo>
                      <a:pt x="4060" y="626"/>
                    </a:lnTo>
                    <a:lnTo>
                      <a:pt x="3995" y="602"/>
                    </a:lnTo>
                    <a:lnTo>
                      <a:pt x="3899" y="611"/>
                    </a:lnTo>
                    <a:lnTo>
                      <a:pt x="3875" y="602"/>
                    </a:lnTo>
                    <a:lnTo>
                      <a:pt x="3720" y="609"/>
                    </a:lnTo>
                    <a:lnTo>
                      <a:pt x="3629" y="633"/>
                    </a:lnTo>
                    <a:lnTo>
                      <a:pt x="3615" y="697"/>
                    </a:lnTo>
                    <a:lnTo>
                      <a:pt x="3593" y="717"/>
                    </a:lnTo>
                    <a:lnTo>
                      <a:pt x="3583" y="754"/>
                    </a:lnTo>
                    <a:lnTo>
                      <a:pt x="3577" y="798"/>
                    </a:lnTo>
                    <a:lnTo>
                      <a:pt x="3567" y="842"/>
                    </a:lnTo>
                    <a:lnTo>
                      <a:pt x="3557" y="842"/>
                    </a:lnTo>
                    <a:lnTo>
                      <a:pt x="3543" y="796"/>
                    </a:lnTo>
                    <a:lnTo>
                      <a:pt x="3551" y="759"/>
                    </a:lnTo>
                    <a:lnTo>
                      <a:pt x="3567" y="727"/>
                    </a:lnTo>
                    <a:lnTo>
                      <a:pt x="3579" y="697"/>
                    </a:lnTo>
                    <a:lnTo>
                      <a:pt x="3577" y="643"/>
                    </a:lnTo>
                    <a:lnTo>
                      <a:pt x="3559" y="626"/>
                    </a:lnTo>
                    <a:lnTo>
                      <a:pt x="3531" y="621"/>
                    </a:lnTo>
                    <a:lnTo>
                      <a:pt x="3513" y="604"/>
                    </a:lnTo>
                    <a:lnTo>
                      <a:pt x="3487" y="624"/>
                    </a:lnTo>
                    <a:lnTo>
                      <a:pt x="3390" y="629"/>
                    </a:lnTo>
                    <a:lnTo>
                      <a:pt x="3330" y="616"/>
                    </a:lnTo>
                    <a:lnTo>
                      <a:pt x="3298" y="602"/>
                    </a:lnTo>
                    <a:lnTo>
                      <a:pt x="3274" y="602"/>
                    </a:lnTo>
                    <a:lnTo>
                      <a:pt x="3255" y="611"/>
                    </a:lnTo>
                    <a:lnTo>
                      <a:pt x="3243" y="626"/>
                    </a:lnTo>
                    <a:lnTo>
                      <a:pt x="3231" y="633"/>
                    </a:lnTo>
                    <a:lnTo>
                      <a:pt x="3209" y="621"/>
                    </a:lnTo>
                    <a:lnTo>
                      <a:pt x="3209" y="592"/>
                    </a:lnTo>
                    <a:lnTo>
                      <a:pt x="3219" y="584"/>
                    </a:lnTo>
                    <a:lnTo>
                      <a:pt x="3223" y="577"/>
                    </a:lnTo>
                    <a:lnTo>
                      <a:pt x="3227" y="567"/>
                    </a:lnTo>
                    <a:lnTo>
                      <a:pt x="3233" y="555"/>
                    </a:lnTo>
                    <a:lnTo>
                      <a:pt x="3157" y="508"/>
                    </a:lnTo>
                    <a:lnTo>
                      <a:pt x="3057" y="336"/>
                    </a:lnTo>
                    <a:lnTo>
                      <a:pt x="2994" y="275"/>
                    </a:lnTo>
                    <a:lnTo>
                      <a:pt x="2863" y="184"/>
                    </a:lnTo>
                    <a:lnTo>
                      <a:pt x="2845" y="177"/>
                    </a:lnTo>
                    <a:lnTo>
                      <a:pt x="2783" y="167"/>
                    </a:lnTo>
                    <a:lnTo>
                      <a:pt x="2761" y="179"/>
                    </a:lnTo>
                    <a:lnTo>
                      <a:pt x="2745" y="199"/>
                    </a:lnTo>
                    <a:lnTo>
                      <a:pt x="2731" y="214"/>
                    </a:lnTo>
                    <a:lnTo>
                      <a:pt x="2711" y="204"/>
                    </a:lnTo>
                    <a:lnTo>
                      <a:pt x="2697" y="243"/>
                    </a:lnTo>
                    <a:lnTo>
                      <a:pt x="2678" y="278"/>
                    </a:lnTo>
                    <a:lnTo>
                      <a:pt x="2664" y="285"/>
                    </a:lnTo>
                    <a:lnTo>
                      <a:pt x="2668" y="241"/>
                    </a:lnTo>
                    <a:lnTo>
                      <a:pt x="2628" y="147"/>
                    </a:lnTo>
                    <a:lnTo>
                      <a:pt x="2622" y="110"/>
                    </a:lnTo>
                    <a:lnTo>
                      <a:pt x="2594" y="128"/>
                    </a:lnTo>
                    <a:lnTo>
                      <a:pt x="2584" y="130"/>
                    </a:lnTo>
                    <a:lnTo>
                      <a:pt x="2572" y="135"/>
                    </a:lnTo>
                    <a:lnTo>
                      <a:pt x="2570" y="147"/>
                    </a:lnTo>
                    <a:lnTo>
                      <a:pt x="2570" y="160"/>
                    </a:lnTo>
                    <a:lnTo>
                      <a:pt x="2568" y="167"/>
                    </a:lnTo>
                    <a:lnTo>
                      <a:pt x="2554" y="174"/>
                    </a:lnTo>
                    <a:lnTo>
                      <a:pt x="2542" y="177"/>
                    </a:lnTo>
                    <a:lnTo>
                      <a:pt x="2534" y="164"/>
                    </a:lnTo>
                    <a:lnTo>
                      <a:pt x="2534" y="125"/>
                    </a:lnTo>
                    <a:lnTo>
                      <a:pt x="2570" y="69"/>
                    </a:lnTo>
                    <a:lnTo>
                      <a:pt x="2576" y="54"/>
                    </a:lnTo>
                    <a:lnTo>
                      <a:pt x="2572" y="27"/>
                    </a:lnTo>
                    <a:lnTo>
                      <a:pt x="2560" y="7"/>
                    </a:lnTo>
                    <a:lnTo>
                      <a:pt x="2548" y="0"/>
                    </a:lnTo>
                    <a:lnTo>
                      <a:pt x="2542" y="10"/>
                    </a:lnTo>
                    <a:lnTo>
                      <a:pt x="2532" y="52"/>
                    </a:lnTo>
                    <a:lnTo>
                      <a:pt x="2505" y="91"/>
                    </a:lnTo>
                    <a:lnTo>
                      <a:pt x="2471" y="120"/>
                    </a:lnTo>
                    <a:lnTo>
                      <a:pt x="2407" y="140"/>
                    </a:lnTo>
                    <a:lnTo>
                      <a:pt x="2375" y="162"/>
                    </a:lnTo>
                    <a:lnTo>
                      <a:pt x="2347" y="191"/>
                    </a:lnTo>
                    <a:lnTo>
                      <a:pt x="2326" y="221"/>
                    </a:lnTo>
                    <a:lnTo>
                      <a:pt x="2329" y="231"/>
                    </a:lnTo>
                    <a:lnTo>
                      <a:pt x="2333" y="251"/>
                    </a:lnTo>
                    <a:lnTo>
                      <a:pt x="2337" y="258"/>
                    </a:lnTo>
                    <a:lnTo>
                      <a:pt x="2298" y="241"/>
                    </a:lnTo>
                    <a:lnTo>
                      <a:pt x="2278" y="241"/>
                    </a:lnTo>
                    <a:lnTo>
                      <a:pt x="2260" y="255"/>
                    </a:lnTo>
                    <a:lnTo>
                      <a:pt x="2290" y="314"/>
                    </a:lnTo>
                    <a:lnTo>
                      <a:pt x="2276" y="334"/>
                    </a:lnTo>
                    <a:lnTo>
                      <a:pt x="2196" y="329"/>
                    </a:lnTo>
                    <a:lnTo>
                      <a:pt x="2196" y="312"/>
                    </a:lnTo>
                    <a:lnTo>
                      <a:pt x="2204" y="309"/>
                    </a:lnTo>
                    <a:lnTo>
                      <a:pt x="2208" y="307"/>
                    </a:lnTo>
                    <a:lnTo>
                      <a:pt x="2218" y="295"/>
                    </a:lnTo>
                    <a:lnTo>
                      <a:pt x="2230" y="307"/>
                    </a:lnTo>
                    <a:lnTo>
                      <a:pt x="2236" y="309"/>
                    </a:lnTo>
                    <a:lnTo>
                      <a:pt x="2252" y="295"/>
                    </a:lnTo>
                    <a:lnTo>
                      <a:pt x="2242" y="275"/>
                    </a:lnTo>
                    <a:lnTo>
                      <a:pt x="2242" y="253"/>
                    </a:lnTo>
                    <a:lnTo>
                      <a:pt x="2250" y="228"/>
                    </a:lnTo>
                    <a:lnTo>
                      <a:pt x="2262" y="206"/>
                    </a:lnTo>
                    <a:lnTo>
                      <a:pt x="2270" y="211"/>
                    </a:lnTo>
                    <a:lnTo>
                      <a:pt x="2286" y="216"/>
                    </a:lnTo>
                    <a:lnTo>
                      <a:pt x="2296" y="224"/>
                    </a:lnTo>
                    <a:lnTo>
                      <a:pt x="2296" y="206"/>
                    </a:lnTo>
                    <a:lnTo>
                      <a:pt x="2272" y="170"/>
                    </a:lnTo>
                    <a:lnTo>
                      <a:pt x="2260" y="123"/>
                    </a:lnTo>
                    <a:lnTo>
                      <a:pt x="2242" y="83"/>
                    </a:lnTo>
                    <a:lnTo>
                      <a:pt x="2198" y="76"/>
                    </a:lnTo>
                    <a:lnTo>
                      <a:pt x="2166" y="128"/>
                    </a:lnTo>
                    <a:lnTo>
                      <a:pt x="2127" y="172"/>
                    </a:lnTo>
                    <a:lnTo>
                      <a:pt x="2083" y="204"/>
                    </a:lnTo>
                    <a:lnTo>
                      <a:pt x="2035" y="221"/>
                    </a:lnTo>
                    <a:lnTo>
                      <a:pt x="1981" y="221"/>
                    </a:lnTo>
                    <a:lnTo>
                      <a:pt x="1957" y="228"/>
                    </a:lnTo>
                    <a:lnTo>
                      <a:pt x="1948" y="251"/>
                    </a:lnTo>
                    <a:lnTo>
                      <a:pt x="1942" y="282"/>
                    </a:lnTo>
                    <a:lnTo>
                      <a:pt x="1934" y="312"/>
                    </a:lnTo>
                    <a:lnTo>
                      <a:pt x="1938" y="341"/>
                    </a:lnTo>
                    <a:lnTo>
                      <a:pt x="1967" y="371"/>
                    </a:lnTo>
                    <a:lnTo>
                      <a:pt x="1959" y="376"/>
                    </a:lnTo>
                    <a:lnTo>
                      <a:pt x="1952" y="386"/>
                    </a:lnTo>
                    <a:lnTo>
                      <a:pt x="1946" y="390"/>
                    </a:lnTo>
                    <a:lnTo>
                      <a:pt x="1946" y="408"/>
                    </a:lnTo>
                    <a:lnTo>
                      <a:pt x="1950" y="410"/>
                    </a:lnTo>
                    <a:lnTo>
                      <a:pt x="1965" y="408"/>
                    </a:lnTo>
                    <a:lnTo>
                      <a:pt x="1948" y="417"/>
                    </a:lnTo>
                    <a:lnTo>
                      <a:pt x="1930" y="415"/>
                    </a:lnTo>
                    <a:lnTo>
                      <a:pt x="1916" y="400"/>
                    </a:lnTo>
                    <a:lnTo>
                      <a:pt x="1910" y="371"/>
                    </a:lnTo>
                    <a:lnTo>
                      <a:pt x="1679" y="589"/>
                    </a:lnTo>
                    <a:lnTo>
                      <a:pt x="1633" y="619"/>
                    </a:lnTo>
                    <a:lnTo>
                      <a:pt x="1595" y="611"/>
                    </a:lnTo>
                    <a:lnTo>
                      <a:pt x="1585" y="616"/>
                    </a:lnTo>
                    <a:lnTo>
                      <a:pt x="1558" y="611"/>
                    </a:lnTo>
                    <a:lnTo>
                      <a:pt x="1552" y="611"/>
                    </a:lnTo>
                    <a:lnTo>
                      <a:pt x="1550" y="641"/>
                    </a:lnTo>
                    <a:lnTo>
                      <a:pt x="1558" y="668"/>
                    </a:lnTo>
                    <a:lnTo>
                      <a:pt x="1570" y="690"/>
                    </a:lnTo>
                    <a:lnTo>
                      <a:pt x="1582" y="705"/>
                    </a:lnTo>
                    <a:lnTo>
                      <a:pt x="1562" y="742"/>
                    </a:lnTo>
                    <a:lnTo>
                      <a:pt x="1544" y="732"/>
                    </a:lnTo>
                    <a:lnTo>
                      <a:pt x="1536" y="773"/>
                    </a:lnTo>
                    <a:lnTo>
                      <a:pt x="1530" y="830"/>
                    </a:lnTo>
                    <a:lnTo>
                      <a:pt x="1518" y="872"/>
                    </a:lnTo>
                    <a:lnTo>
                      <a:pt x="1587" y="869"/>
                    </a:lnTo>
                    <a:lnTo>
                      <a:pt x="1619" y="854"/>
                    </a:lnTo>
                    <a:lnTo>
                      <a:pt x="1637" y="820"/>
                    </a:lnTo>
                    <a:lnTo>
                      <a:pt x="1653" y="832"/>
                    </a:lnTo>
                    <a:lnTo>
                      <a:pt x="1659" y="840"/>
                    </a:lnTo>
                    <a:lnTo>
                      <a:pt x="1647" y="847"/>
                    </a:lnTo>
                    <a:lnTo>
                      <a:pt x="1643" y="852"/>
                    </a:lnTo>
                    <a:lnTo>
                      <a:pt x="1637" y="862"/>
                    </a:lnTo>
                    <a:lnTo>
                      <a:pt x="1733" y="842"/>
                    </a:lnTo>
                    <a:lnTo>
                      <a:pt x="1769" y="823"/>
                    </a:lnTo>
                    <a:lnTo>
                      <a:pt x="1777" y="825"/>
                    </a:lnTo>
                    <a:lnTo>
                      <a:pt x="1778" y="845"/>
                    </a:lnTo>
                    <a:lnTo>
                      <a:pt x="1772" y="862"/>
                    </a:lnTo>
                    <a:lnTo>
                      <a:pt x="1761" y="874"/>
                    </a:lnTo>
                    <a:lnTo>
                      <a:pt x="1749" y="879"/>
                    </a:lnTo>
                    <a:lnTo>
                      <a:pt x="1589" y="906"/>
                    </a:lnTo>
                    <a:lnTo>
                      <a:pt x="1560" y="935"/>
                    </a:lnTo>
                    <a:lnTo>
                      <a:pt x="1585" y="948"/>
                    </a:lnTo>
                    <a:lnTo>
                      <a:pt x="1623" y="999"/>
                    </a:lnTo>
                    <a:lnTo>
                      <a:pt x="1651" y="1012"/>
                    </a:lnTo>
                    <a:lnTo>
                      <a:pt x="1705" y="1007"/>
                    </a:lnTo>
                    <a:lnTo>
                      <a:pt x="1733" y="1012"/>
                    </a:lnTo>
                    <a:lnTo>
                      <a:pt x="1764" y="1031"/>
                    </a:lnTo>
                    <a:lnTo>
                      <a:pt x="1735" y="1056"/>
                    </a:lnTo>
                    <a:lnTo>
                      <a:pt x="1717" y="1075"/>
                    </a:lnTo>
                    <a:lnTo>
                      <a:pt x="1709" y="1100"/>
                    </a:lnTo>
                    <a:lnTo>
                      <a:pt x="1709" y="1142"/>
                    </a:lnTo>
                    <a:lnTo>
                      <a:pt x="1721" y="1223"/>
                    </a:lnTo>
                    <a:lnTo>
                      <a:pt x="1721" y="1264"/>
                    </a:lnTo>
                    <a:lnTo>
                      <a:pt x="1709" y="1309"/>
                    </a:lnTo>
                    <a:lnTo>
                      <a:pt x="1697" y="1267"/>
                    </a:lnTo>
                    <a:lnTo>
                      <a:pt x="1681" y="1240"/>
                    </a:lnTo>
                    <a:lnTo>
                      <a:pt x="1645" y="1196"/>
                    </a:lnTo>
                    <a:lnTo>
                      <a:pt x="1635" y="1166"/>
                    </a:lnTo>
                    <a:lnTo>
                      <a:pt x="1629" y="1137"/>
                    </a:lnTo>
                    <a:lnTo>
                      <a:pt x="1619" y="1112"/>
                    </a:lnTo>
                    <a:lnTo>
                      <a:pt x="1597" y="1102"/>
                    </a:lnTo>
                    <a:lnTo>
                      <a:pt x="1552" y="1066"/>
                    </a:lnTo>
                    <a:lnTo>
                      <a:pt x="1520" y="1058"/>
                    </a:lnTo>
                    <a:lnTo>
                      <a:pt x="1506" y="1093"/>
                    </a:lnTo>
                    <a:lnTo>
                      <a:pt x="1510" y="1156"/>
                    </a:lnTo>
                    <a:lnTo>
                      <a:pt x="1504" y="1181"/>
                    </a:lnTo>
                    <a:lnTo>
                      <a:pt x="1484" y="1210"/>
                    </a:lnTo>
                    <a:lnTo>
                      <a:pt x="1448" y="1171"/>
                    </a:lnTo>
                    <a:lnTo>
                      <a:pt x="1434" y="1144"/>
                    </a:lnTo>
                    <a:lnTo>
                      <a:pt x="1428" y="1110"/>
                    </a:lnTo>
                    <a:lnTo>
                      <a:pt x="1343" y="1137"/>
                    </a:lnTo>
                    <a:lnTo>
                      <a:pt x="1333" y="1147"/>
                    </a:lnTo>
                    <a:lnTo>
                      <a:pt x="1329" y="1159"/>
                    </a:lnTo>
                    <a:lnTo>
                      <a:pt x="1323" y="1169"/>
                    </a:lnTo>
                    <a:lnTo>
                      <a:pt x="1287" y="1184"/>
                    </a:lnTo>
                    <a:lnTo>
                      <a:pt x="1271" y="1198"/>
                    </a:lnTo>
                    <a:lnTo>
                      <a:pt x="1259" y="1218"/>
                    </a:lnTo>
                    <a:lnTo>
                      <a:pt x="1253" y="1242"/>
                    </a:lnTo>
                    <a:lnTo>
                      <a:pt x="1239" y="1260"/>
                    </a:lnTo>
                    <a:lnTo>
                      <a:pt x="1156" y="1309"/>
                    </a:lnTo>
                    <a:lnTo>
                      <a:pt x="1102" y="1279"/>
                    </a:lnTo>
                    <a:lnTo>
                      <a:pt x="1042" y="1301"/>
                    </a:lnTo>
                    <a:lnTo>
                      <a:pt x="987" y="1340"/>
                    </a:lnTo>
                    <a:lnTo>
                      <a:pt x="943" y="1360"/>
                    </a:lnTo>
                    <a:lnTo>
                      <a:pt x="913" y="1355"/>
                    </a:lnTo>
                    <a:lnTo>
                      <a:pt x="851" y="1331"/>
                    </a:lnTo>
                    <a:lnTo>
                      <a:pt x="824" y="1326"/>
                    </a:lnTo>
                    <a:lnTo>
                      <a:pt x="796" y="1311"/>
                    </a:lnTo>
                    <a:lnTo>
                      <a:pt x="746" y="1247"/>
                    </a:lnTo>
                    <a:lnTo>
                      <a:pt x="726" y="1232"/>
                    </a:lnTo>
                    <a:lnTo>
                      <a:pt x="708" y="1238"/>
                    </a:lnTo>
                    <a:lnTo>
                      <a:pt x="696" y="1250"/>
                    </a:lnTo>
                    <a:lnTo>
                      <a:pt x="684" y="1269"/>
                    </a:lnTo>
                    <a:lnTo>
                      <a:pt x="635" y="1286"/>
                    </a:lnTo>
                    <a:lnTo>
                      <a:pt x="567" y="1343"/>
                    </a:lnTo>
                    <a:lnTo>
                      <a:pt x="503" y="1377"/>
                    </a:lnTo>
                    <a:lnTo>
                      <a:pt x="487" y="1380"/>
                    </a:lnTo>
                    <a:lnTo>
                      <a:pt x="475" y="1387"/>
                    </a:lnTo>
                    <a:lnTo>
                      <a:pt x="489" y="1402"/>
                    </a:lnTo>
                    <a:lnTo>
                      <a:pt x="509" y="1414"/>
                    </a:lnTo>
                    <a:lnTo>
                      <a:pt x="517" y="1414"/>
                    </a:lnTo>
                    <a:lnTo>
                      <a:pt x="541" y="1473"/>
                    </a:lnTo>
                    <a:lnTo>
                      <a:pt x="559" y="1488"/>
                    </a:lnTo>
                    <a:lnTo>
                      <a:pt x="593" y="1485"/>
                    </a:lnTo>
                    <a:lnTo>
                      <a:pt x="565" y="1512"/>
                    </a:lnTo>
                    <a:lnTo>
                      <a:pt x="523" y="1532"/>
                    </a:lnTo>
                    <a:lnTo>
                      <a:pt x="481" y="1535"/>
                    </a:lnTo>
                    <a:lnTo>
                      <a:pt x="452" y="1502"/>
                    </a:lnTo>
                    <a:lnTo>
                      <a:pt x="440" y="1502"/>
                    </a:lnTo>
                    <a:lnTo>
                      <a:pt x="432" y="1542"/>
                    </a:lnTo>
                    <a:lnTo>
                      <a:pt x="416" y="1579"/>
                    </a:lnTo>
                    <a:lnTo>
                      <a:pt x="396" y="1608"/>
                    </a:lnTo>
                    <a:lnTo>
                      <a:pt x="376" y="1630"/>
                    </a:lnTo>
                    <a:lnTo>
                      <a:pt x="356" y="1640"/>
                    </a:lnTo>
                    <a:lnTo>
                      <a:pt x="328" y="1647"/>
                    </a:lnTo>
                    <a:lnTo>
                      <a:pt x="300" y="1647"/>
                    </a:lnTo>
                    <a:lnTo>
                      <a:pt x="241" y="1616"/>
                    </a:lnTo>
                    <a:lnTo>
                      <a:pt x="189" y="1650"/>
                    </a:lnTo>
                    <a:lnTo>
                      <a:pt x="113" y="1738"/>
                    </a:lnTo>
                    <a:lnTo>
                      <a:pt x="127" y="1785"/>
                    </a:lnTo>
                    <a:lnTo>
                      <a:pt x="149" y="1787"/>
                    </a:lnTo>
                    <a:lnTo>
                      <a:pt x="199" y="1756"/>
                    </a:lnTo>
                    <a:lnTo>
                      <a:pt x="197" y="1780"/>
                    </a:lnTo>
                    <a:lnTo>
                      <a:pt x="223" y="1783"/>
                    </a:lnTo>
                    <a:lnTo>
                      <a:pt x="259" y="1773"/>
                    </a:lnTo>
                    <a:lnTo>
                      <a:pt x="286" y="1756"/>
                    </a:lnTo>
                    <a:lnTo>
                      <a:pt x="286" y="1775"/>
                    </a:lnTo>
                    <a:lnTo>
                      <a:pt x="259" y="1780"/>
                    </a:lnTo>
                    <a:lnTo>
                      <a:pt x="247" y="1785"/>
                    </a:lnTo>
                    <a:lnTo>
                      <a:pt x="235" y="1792"/>
                    </a:lnTo>
                    <a:lnTo>
                      <a:pt x="221" y="1807"/>
                    </a:lnTo>
                    <a:lnTo>
                      <a:pt x="215" y="1819"/>
                    </a:lnTo>
                    <a:lnTo>
                      <a:pt x="211" y="1834"/>
                    </a:lnTo>
                    <a:lnTo>
                      <a:pt x="203" y="1849"/>
                    </a:lnTo>
                    <a:lnTo>
                      <a:pt x="179" y="1873"/>
                    </a:lnTo>
                    <a:lnTo>
                      <a:pt x="159" y="1881"/>
                    </a:lnTo>
                    <a:lnTo>
                      <a:pt x="139" y="1873"/>
                    </a:lnTo>
                    <a:lnTo>
                      <a:pt x="115" y="1849"/>
                    </a:lnTo>
                    <a:lnTo>
                      <a:pt x="107" y="1881"/>
                    </a:lnTo>
                    <a:lnTo>
                      <a:pt x="90" y="1898"/>
                    </a:lnTo>
                    <a:lnTo>
                      <a:pt x="72" y="1920"/>
                    </a:lnTo>
                    <a:lnTo>
                      <a:pt x="64" y="1969"/>
                    </a:lnTo>
                    <a:lnTo>
                      <a:pt x="52" y="1994"/>
                    </a:lnTo>
                    <a:lnTo>
                      <a:pt x="32" y="1994"/>
                    </a:lnTo>
                    <a:lnTo>
                      <a:pt x="18" y="2008"/>
                    </a:lnTo>
                    <a:lnTo>
                      <a:pt x="30" y="2072"/>
                    </a:lnTo>
                    <a:lnTo>
                      <a:pt x="54" y="2094"/>
                    </a:lnTo>
                    <a:lnTo>
                      <a:pt x="66" y="2109"/>
                    </a:lnTo>
                    <a:lnTo>
                      <a:pt x="60" y="2134"/>
                    </a:lnTo>
                    <a:lnTo>
                      <a:pt x="54" y="2148"/>
                    </a:lnTo>
                    <a:lnTo>
                      <a:pt x="48" y="2168"/>
                    </a:lnTo>
                    <a:lnTo>
                      <a:pt x="44" y="2190"/>
                    </a:lnTo>
                    <a:lnTo>
                      <a:pt x="42" y="2207"/>
                    </a:lnTo>
                    <a:lnTo>
                      <a:pt x="10" y="2318"/>
                    </a:lnTo>
                    <a:lnTo>
                      <a:pt x="0" y="2342"/>
                    </a:lnTo>
                    <a:lnTo>
                      <a:pt x="0" y="2359"/>
                    </a:lnTo>
                    <a:lnTo>
                      <a:pt x="14" y="2377"/>
                    </a:lnTo>
                    <a:lnTo>
                      <a:pt x="30" y="2438"/>
                    </a:lnTo>
                    <a:lnTo>
                      <a:pt x="38" y="2445"/>
                    </a:lnTo>
                    <a:lnTo>
                      <a:pt x="48" y="2421"/>
                    </a:lnTo>
                    <a:lnTo>
                      <a:pt x="64" y="2367"/>
                    </a:lnTo>
                    <a:lnTo>
                      <a:pt x="76" y="2345"/>
                    </a:lnTo>
                    <a:lnTo>
                      <a:pt x="90" y="2330"/>
                    </a:lnTo>
                    <a:lnTo>
                      <a:pt x="107" y="2315"/>
                    </a:lnTo>
                    <a:lnTo>
                      <a:pt x="123" y="2318"/>
                    </a:lnTo>
                    <a:lnTo>
                      <a:pt x="129" y="2352"/>
                    </a:lnTo>
                    <a:lnTo>
                      <a:pt x="131" y="2359"/>
                    </a:lnTo>
                    <a:lnTo>
                      <a:pt x="145" y="2355"/>
                    </a:lnTo>
                    <a:lnTo>
                      <a:pt x="155" y="2340"/>
                    </a:lnTo>
                    <a:lnTo>
                      <a:pt x="145" y="2310"/>
                    </a:lnTo>
                    <a:lnTo>
                      <a:pt x="145" y="2293"/>
                    </a:lnTo>
                    <a:lnTo>
                      <a:pt x="165" y="2303"/>
                    </a:lnTo>
                    <a:lnTo>
                      <a:pt x="189" y="2352"/>
                    </a:lnTo>
                    <a:lnTo>
                      <a:pt x="203" y="2364"/>
                    </a:lnTo>
                    <a:lnTo>
                      <a:pt x="231" y="2367"/>
                    </a:lnTo>
                    <a:lnTo>
                      <a:pt x="243" y="2377"/>
                    </a:lnTo>
                    <a:lnTo>
                      <a:pt x="245" y="2394"/>
                    </a:lnTo>
                    <a:lnTo>
                      <a:pt x="243" y="2418"/>
                    </a:lnTo>
                    <a:lnTo>
                      <a:pt x="239" y="2433"/>
                    </a:lnTo>
                    <a:lnTo>
                      <a:pt x="225" y="2453"/>
                    </a:lnTo>
                    <a:lnTo>
                      <a:pt x="221" y="2463"/>
                    </a:lnTo>
                    <a:lnTo>
                      <a:pt x="223" y="2477"/>
                    </a:lnTo>
                    <a:lnTo>
                      <a:pt x="231" y="2512"/>
                    </a:lnTo>
                    <a:lnTo>
                      <a:pt x="233" y="2531"/>
                    </a:lnTo>
                    <a:lnTo>
                      <a:pt x="263" y="2546"/>
                    </a:lnTo>
                    <a:lnTo>
                      <a:pt x="284" y="2563"/>
                    </a:lnTo>
                    <a:lnTo>
                      <a:pt x="296" y="2593"/>
                    </a:lnTo>
                    <a:lnTo>
                      <a:pt x="286" y="2620"/>
                    </a:lnTo>
                    <a:lnTo>
                      <a:pt x="275" y="2639"/>
                    </a:lnTo>
                    <a:lnTo>
                      <a:pt x="261" y="2649"/>
                    </a:lnTo>
                    <a:lnTo>
                      <a:pt x="241" y="2649"/>
                    </a:lnTo>
                    <a:lnTo>
                      <a:pt x="257" y="2696"/>
                    </a:lnTo>
                    <a:lnTo>
                      <a:pt x="265" y="2737"/>
                    </a:lnTo>
                    <a:lnTo>
                      <a:pt x="275" y="2772"/>
                    </a:lnTo>
                    <a:lnTo>
                      <a:pt x="296" y="2794"/>
                    </a:lnTo>
                    <a:lnTo>
                      <a:pt x="326" y="2801"/>
                    </a:lnTo>
                    <a:lnTo>
                      <a:pt x="346" y="2789"/>
                    </a:lnTo>
                    <a:lnTo>
                      <a:pt x="382" y="2740"/>
                    </a:lnTo>
                    <a:lnTo>
                      <a:pt x="376" y="2696"/>
                    </a:lnTo>
                    <a:lnTo>
                      <a:pt x="410" y="2688"/>
                    </a:lnTo>
                    <a:lnTo>
                      <a:pt x="489" y="2703"/>
                    </a:lnTo>
                    <a:lnTo>
                      <a:pt x="531" y="2696"/>
                    </a:lnTo>
                    <a:lnTo>
                      <a:pt x="567" y="2676"/>
                    </a:lnTo>
                    <a:lnTo>
                      <a:pt x="591" y="2639"/>
                    </a:lnTo>
                    <a:lnTo>
                      <a:pt x="597" y="2578"/>
                    </a:lnTo>
                    <a:lnTo>
                      <a:pt x="631" y="2600"/>
                    </a:lnTo>
                    <a:lnTo>
                      <a:pt x="635" y="2644"/>
                    </a:lnTo>
                    <a:lnTo>
                      <a:pt x="625" y="2686"/>
                    </a:lnTo>
                    <a:lnTo>
                      <a:pt x="615" y="2706"/>
                    </a:lnTo>
                    <a:lnTo>
                      <a:pt x="577" y="2718"/>
                    </a:lnTo>
                    <a:lnTo>
                      <a:pt x="553" y="2745"/>
                    </a:lnTo>
                    <a:lnTo>
                      <a:pt x="513" y="2816"/>
                    </a:lnTo>
                    <a:lnTo>
                      <a:pt x="467" y="2848"/>
                    </a:lnTo>
                    <a:lnTo>
                      <a:pt x="464" y="2853"/>
                    </a:lnTo>
                    <a:lnTo>
                      <a:pt x="446" y="2860"/>
                    </a:lnTo>
                    <a:lnTo>
                      <a:pt x="434" y="2880"/>
                    </a:lnTo>
                    <a:lnTo>
                      <a:pt x="426" y="2897"/>
                    </a:lnTo>
                    <a:lnTo>
                      <a:pt x="408" y="2929"/>
                    </a:lnTo>
                    <a:lnTo>
                      <a:pt x="398" y="2983"/>
                    </a:lnTo>
                    <a:lnTo>
                      <a:pt x="392" y="3037"/>
                    </a:lnTo>
                    <a:lnTo>
                      <a:pt x="394" y="3069"/>
                    </a:lnTo>
                    <a:lnTo>
                      <a:pt x="374" y="3108"/>
                    </a:lnTo>
                    <a:lnTo>
                      <a:pt x="352" y="3177"/>
                    </a:lnTo>
                    <a:lnTo>
                      <a:pt x="344" y="3241"/>
                    </a:lnTo>
                    <a:lnTo>
                      <a:pt x="368" y="3270"/>
                    </a:lnTo>
                    <a:lnTo>
                      <a:pt x="404" y="3290"/>
                    </a:lnTo>
                    <a:lnTo>
                      <a:pt x="412" y="3334"/>
                    </a:lnTo>
                    <a:lnTo>
                      <a:pt x="416" y="3383"/>
                    </a:lnTo>
                    <a:lnTo>
                      <a:pt x="440" y="3415"/>
                    </a:lnTo>
                    <a:lnTo>
                      <a:pt x="462" y="3381"/>
                    </a:lnTo>
                    <a:lnTo>
                      <a:pt x="474" y="3366"/>
                    </a:lnTo>
                    <a:lnTo>
                      <a:pt x="487" y="3361"/>
                    </a:lnTo>
                    <a:lnTo>
                      <a:pt x="499" y="3302"/>
                    </a:lnTo>
                    <a:lnTo>
                      <a:pt x="503" y="3287"/>
                    </a:lnTo>
                    <a:lnTo>
                      <a:pt x="561" y="3268"/>
                    </a:lnTo>
                    <a:lnTo>
                      <a:pt x="579" y="3248"/>
                    </a:lnTo>
                    <a:lnTo>
                      <a:pt x="557" y="3214"/>
                    </a:lnTo>
                    <a:lnTo>
                      <a:pt x="609" y="3165"/>
                    </a:lnTo>
                    <a:lnTo>
                      <a:pt x="631" y="3152"/>
                    </a:lnTo>
                    <a:lnTo>
                      <a:pt x="623" y="3179"/>
                    </a:lnTo>
                    <a:lnTo>
                      <a:pt x="645" y="3202"/>
                    </a:lnTo>
                    <a:lnTo>
                      <a:pt x="662" y="3187"/>
                    </a:lnTo>
                    <a:lnTo>
                      <a:pt x="696" y="3125"/>
                    </a:lnTo>
                    <a:lnTo>
                      <a:pt x="680" y="3103"/>
                    </a:lnTo>
                    <a:lnTo>
                      <a:pt x="684" y="3071"/>
                    </a:lnTo>
                    <a:lnTo>
                      <a:pt x="708" y="3000"/>
                    </a:lnTo>
                    <a:lnTo>
                      <a:pt x="730" y="3037"/>
                    </a:lnTo>
                    <a:lnTo>
                      <a:pt x="746" y="3079"/>
                    </a:lnTo>
                    <a:lnTo>
                      <a:pt x="766" y="3113"/>
                    </a:lnTo>
                    <a:lnTo>
                      <a:pt x="796" y="3128"/>
                    </a:lnTo>
                    <a:lnTo>
                      <a:pt x="824" y="3115"/>
                    </a:lnTo>
                    <a:lnTo>
                      <a:pt x="845" y="3086"/>
                    </a:lnTo>
                    <a:lnTo>
                      <a:pt x="861" y="3044"/>
                    </a:lnTo>
                    <a:lnTo>
                      <a:pt x="873" y="3003"/>
                    </a:lnTo>
                    <a:lnTo>
                      <a:pt x="883" y="3003"/>
                    </a:lnTo>
                    <a:lnTo>
                      <a:pt x="871" y="3062"/>
                    </a:lnTo>
                    <a:lnTo>
                      <a:pt x="814" y="3224"/>
                    </a:lnTo>
                    <a:lnTo>
                      <a:pt x="794" y="3256"/>
                    </a:lnTo>
                    <a:lnTo>
                      <a:pt x="774" y="3263"/>
                    </a:lnTo>
                    <a:lnTo>
                      <a:pt x="754" y="3283"/>
                    </a:lnTo>
                    <a:lnTo>
                      <a:pt x="740" y="3314"/>
                    </a:lnTo>
                    <a:lnTo>
                      <a:pt x="734" y="3354"/>
                    </a:lnTo>
                    <a:lnTo>
                      <a:pt x="736" y="3400"/>
                    </a:lnTo>
                    <a:lnTo>
                      <a:pt x="756" y="3491"/>
                    </a:lnTo>
                    <a:lnTo>
                      <a:pt x="736" y="3511"/>
                    </a:lnTo>
                    <a:lnTo>
                      <a:pt x="736" y="3540"/>
                    </a:lnTo>
                    <a:lnTo>
                      <a:pt x="740" y="3570"/>
                    </a:lnTo>
                    <a:lnTo>
                      <a:pt x="734" y="3597"/>
                    </a:lnTo>
                    <a:lnTo>
                      <a:pt x="718" y="3604"/>
                    </a:lnTo>
                    <a:lnTo>
                      <a:pt x="694" y="3599"/>
                    </a:lnTo>
                    <a:lnTo>
                      <a:pt x="672" y="3587"/>
                    </a:lnTo>
                    <a:lnTo>
                      <a:pt x="659" y="3575"/>
                    </a:lnTo>
                    <a:lnTo>
                      <a:pt x="680" y="3558"/>
                    </a:lnTo>
                    <a:lnTo>
                      <a:pt x="680" y="3533"/>
                    </a:lnTo>
                    <a:lnTo>
                      <a:pt x="666" y="3511"/>
                    </a:lnTo>
                    <a:lnTo>
                      <a:pt x="647" y="3504"/>
                    </a:lnTo>
                    <a:lnTo>
                      <a:pt x="623" y="3511"/>
                    </a:lnTo>
                    <a:lnTo>
                      <a:pt x="591" y="3528"/>
                    </a:lnTo>
                    <a:lnTo>
                      <a:pt x="561" y="3550"/>
                    </a:lnTo>
                    <a:lnTo>
                      <a:pt x="549" y="3577"/>
                    </a:lnTo>
                    <a:lnTo>
                      <a:pt x="561" y="3587"/>
                    </a:lnTo>
                    <a:lnTo>
                      <a:pt x="615" y="3599"/>
                    </a:lnTo>
                    <a:lnTo>
                      <a:pt x="635" y="3614"/>
                    </a:lnTo>
                    <a:lnTo>
                      <a:pt x="647" y="3641"/>
                    </a:lnTo>
                    <a:lnTo>
                      <a:pt x="654" y="3690"/>
                    </a:lnTo>
                    <a:lnTo>
                      <a:pt x="668" y="3720"/>
                    </a:lnTo>
                    <a:lnTo>
                      <a:pt x="706" y="3749"/>
                    </a:lnTo>
                    <a:lnTo>
                      <a:pt x="758" y="3756"/>
                    </a:lnTo>
                    <a:lnTo>
                      <a:pt x="808" y="3751"/>
                    </a:lnTo>
                    <a:lnTo>
                      <a:pt x="842" y="3739"/>
                    </a:lnTo>
                    <a:lnTo>
                      <a:pt x="863" y="3722"/>
                    </a:lnTo>
                    <a:lnTo>
                      <a:pt x="903" y="3683"/>
                    </a:lnTo>
                    <a:lnTo>
                      <a:pt x="937" y="3656"/>
                    </a:lnTo>
                    <a:lnTo>
                      <a:pt x="941" y="3651"/>
                    </a:lnTo>
                    <a:lnTo>
                      <a:pt x="947" y="3648"/>
                    </a:lnTo>
                    <a:lnTo>
                      <a:pt x="961" y="3646"/>
                    </a:lnTo>
                    <a:lnTo>
                      <a:pt x="977" y="3653"/>
                    </a:lnTo>
                    <a:lnTo>
                      <a:pt x="989" y="3653"/>
                    </a:lnTo>
                    <a:lnTo>
                      <a:pt x="1003" y="3643"/>
                    </a:lnTo>
                    <a:lnTo>
                      <a:pt x="991" y="3683"/>
                    </a:lnTo>
                    <a:lnTo>
                      <a:pt x="969" y="3710"/>
                    </a:lnTo>
                    <a:lnTo>
                      <a:pt x="917" y="3751"/>
                    </a:lnTo>
                    <a:lnTo>
                      <a:pt x="889" y="3781"/>
                    </a:lnTo>
                    <a:lnTo>
                      <a:pt x="830" y="3869"/>
                    </a:lnTo>
                    <a:lnTo>
                      <a:pt x="818" y="3904"/>
                    </a:lnTo>
                    <a:lnTo>
                      <a:pt x="810" y="3911"/>
                    </a:lnTo>
                    <a:lnTo>
                      <a:pt x="752" y="3894"/>
                    </a:lnTo>
                    <a:lnTo>
                      <a:pt x="730" y="3899"/>
                    </a:lnTo>
                    <a:lnTo>
                      <a:pt x="724" y="3906"/>
                    </a:lnTo>
                    <a:lnTo>
                      <a:pt x="728" y="3918"/>
                    </a:lnTo>
                    <a:lnTo>
                      <a:pt x="732" y="3940"/>
                    </a:lnTo>
                    <a:lnTo>
                      <a:pt x="732" y="4026"/>
                    </a:lnTo>
                    <a:lnTo>
                      <a:pt x="722" y="4046"/>
                    </a:lnTo>
                    <a:lnTo>
                      <a:pt x="700" y="4004"/>
                    </a:lnTo>
                    <a:lnTo>
                      <a:pt x="690" y="4004"/>
                    </a:lnTo>
                    <a:lnTo>
                      <a:pt x="690" y="4041"/>
                    </a:lnTo>
                    <a:lnTo>
                      <a:pt x="674" y="4100"/>
                    </a:lnTo>
                    <a:lnTo>
                      <a:pt x="668" y="4132"/>
                    </a:lnTo>
                    <a:lnTo>
                      <a:pt x="698" y="4120"/>
                    </a:lnTo>
                    <a:lnTo>
                      <a:pt x="782" y="4127"/>
                    </a:lnTo>
                    <a:lnTo>
                      <a:pt x="800" y="4122"/>
                    </a:lnTo>
                    <a:lnTo>
                      <a:pt x="818" y="4100"/>
                    </a:lnTo>
                    <a:lnTo>
                      <a:pt x="903" y="4051"/>
                    </a:lnTo>
                    <a:lnTo>
                      <a:pt x="935" y="4041"/>
                    </a:lnTo>
                    <a:lnTo>
                      <a:pt x="975" y="4021"/>
                    </a:lnTo>
                    <a:lnTo>
                      <a:pt x="997" y="3975"/>
                    </a:lnTo>
                    <a:lnTo>
                      <a:pt x="1015" y="3926"/>
                    </a:lnTo>
                    <a:lnTo>
                      <a:pt x="1038" y="3899"/>
                    </a:lnTo>
                    <a:lnTo>
                      <a:pt x="1052" y="3894"/>
                    </a:lnTo>
                    <a:lnTo>
                      <a:pt x="1058" y="3896"/>
                    </a:lnTo>
                    <a:lnTo>
                      <a:pt x="1060" y="3913"/>
                    </a:lnTo>
                    <a:lnTo>
                      <a:pt x="1060" y="3995"/>
                    </a:lnTo>
                    <a:lnTo>
                      <a:pt x="1054" y="4017"/>
                    </a:lnTo>
                    <a:lnTo>
                      <a:pt x="1044" y="4029"/>
                    </a:lnTo>
                    <a:lnTo>
                      <a:pt x="1013" y="4056"/>
                    </a:lnTo>
                    <a:lnTo>
                      <a:pt x="985" y="4071"/>
                    </a:lnTo>
                    <a:lnTo>
                      <a:pt x="935" y="4130"/>
                    </a:lnTo>
                    <a:lnTo>
                      <a:pt x="927" y="4134"/>
                    </a:lnTo>
                    <a:lnTo>
                      <a:pt x="907" y="4144"/>
                    </a:lnTo>
                    <a:lnTo>
                      <a:pt x="824" y="4223"/>
                    </a:lnTo>
                    <a:lnTo>
                      <a:pt x="794" y="4269"/>
                    </a:lnTo>
                    <a:lnTo>
                      <a:pt x="786" y="4277"/>
                    </a:lnTo>
                    <a:lnTo>
                      <a:pt x="770" y="4289"/>
                    </a:lnTo>
                    <a:lnTo>
                      <a:pt x="762" y="4314"/>
                    </a:lnTo>
                    <a:lnTo>
                      <a:pt x="758" y="4338"/>
                    </a:lnTo>
                    <a:lnTo>
                      <a:pt x="754" y="4350"/>
                    </a:lnTo>
                    <a:lnTo>
                      <a:pt x="712" y="4377"/>
                    </a:lnTo>
                    <a:lnTo>
                      <a:pt x="704" y="4387"/>
                    </a:lnTo>
                    <a:lnTo>
                      <a:pt x="710" y="4404"/>
                    </a:lnTo>
                    <a:lnTo>
                      <a:pt x="740" y="4422"/>
                    </a:lnTo>
                    <a:lnTo>
                      <a:pt x="748" y="4441"/>
                    </a:lnTo>
                    <a:lnTo>
                      <a:pt x="736" y="4466"/>
                    </a:lnTo>
                    <a:lnTo>
                      <a:pt x="706" y="4476"/>
                    </a:lnTo>
                    <a:lnTo>
                      <a:pt x="643" y="4476"/>
                    </a:lnTo>
                    <a:lnTo>
                      <a:pt x="625" y="4493"/>
                    </a:lnTo>
                    <a:lnTo>
                      <a:pt x="621" y="4539"/>
                    </a:lnTo>
                    <a:lnTo>
                      <a:pt x="653" y="5050"/>
                    </a:lnTo>
                    <a:lnTo>
                      <a:pt x="649" y="5087"/>
                    </a:lnTo>
                    <a:lnTo>
                      <a:pt x="674" y="5099"/>
                    </a:lnTo>
                    <a:lnTo>
                      <a:pt x="700" y="5072"/>
                    </a:lnTo>
                    <a:lnTo>
                      <a:pt x="726" y="5036"/>
                    </a:lnTo>
                    <a:lnTo>
                      <a:pt x="752" y="5023"/>
                    </a:lnTo>
                    <a:lnTo>
                      <a:pt x="784" y="5011"/>
                    </a:lnTo>
                    <a:lnTo>
                      <a:pt x="814" y="4981"/>
                    </a:lnTo>
                    <a:lnTo>
                      <a:pt x="838" y="4942"/>
                    </a:lnTo>
                    <a:lnTo>
                      <a:pt x="855" y="4898"/>
                    </a:lnTo>
                    <a:lnTo>
                      <a:pt x="871" y="4881"/>
                    </a:lnTo>
                    <a:lnTo>
                      <a:pt x="907" y="4859"/>
                    </a:lnTo>
                    <a:lnTo>
                      <a:pt x="949" y="4844"/>
                    </a:lnTo>
                    <a:lnTo>
                      <a:pt x="981" y="4817"/>
                    </a:lnTo>
                    <a:lnTo>
                      <a:pt x="993" y="4790"/>
                    </a:lnTo>
                    <a:lnTo>
                      <a:pt x="1009" y="4734"/>
                    </a:lnTo>
                    <a:lnTo>
                      <a:pt x="1022" y="4707"/>
                    </a:lnTo>
                    <a:lnTo>
                      <a:pt x="1050" y="4682"/>
                    </a:lnTo>
                    <a:lnTo>
                      <a:pt x="1078" y="4675"/>
                    </a:lnTo>
                    <a:lnTo>
                      <a:pt x="1136" y="4672"/>
                    </a:lnTo>
                    <a:lnTo>
                      <a:pt x="1166" y="4657"/>
                    </a:lnTo>
                    <a:lnTo>
                      <a:pt x="1219" y="4611"/>
                    </a:lnTo>
                    <a:lnTo>
                      <a:pt x="1249" y="4596"/>
                    </a:lnTo>
                    <a:lnTo>
                      <a:pt x="1494" y="4547"/>
                    </a:lnTo>
                    <a:lnTo>
                      <a:pt x="1520" y="4530"/>
                    </a:lnTo>
                    <a:lnTo>
                      <a:pt x="1560" y="4483"/>
                    </a:lnTo>
                    <a:lnTo>
                      <a:pt x="1574" y="4471"/>
                    </a:lnTo>
                    <a:lnTo>
                      <a:pt x="1585" y="4468"/>
                    </a:lnTo>
                    <a:lnTo>
                      <a:pt x="1613" y="4466"/>
                    </a:lnTo>
                    <a:lnTo>
                      <a:pt x="1643" y="4451"/>
                    </a:lnTo>
                    <a:lnTo>
                      <a:pt x="1691" y="4410"/>
                    </a:lnTo>
                    <a:lnTo>
                      <a:pt x="1705" y="4434"/>
                    </a:lnTo>
                    <a:lnTo>
                      <a:pt x="1719" y="4473"/>
                    </a:lnTo>
                    <a:lnTo>
                      <a:pt x="1715" y="4586"/>
                    </a:lnTo>
                    <a:lnTo>
                      <a:pt x="1721" y="4628"/>
                    </a:lnTo>
                    <a:lnTo>
                      <a:pt x="1741" y="4647"/>
                    </a:lnTo>
                    <a:lnTo>
                      <a:pt x="1767" y="4645"/>
                    </a:lnTo>
                    <a:lnTo>
                      <a:pt x="1794" y="4628"/>
                    </a:lnTo>
                    <a:lnTo>
                      <a:pt x="1828" y="4626"/>
                    </a:lnTo>
                    <a:lnTo>
                      <a:pt x="1858" y="4640"/>
                    </a:lnTo>
                    <a:lnTo>
                      <a:pt x="1882" y="4670"/>
                    </a:lnTo>
                    <a:lnTo>
                      <a:pt x="1894" y="4709"/>
                    </a:lnTo>
                    <a:lnTo>
                      <a:pt x="1890" y="4756"/>
                    </a:lnTo>
                    <a:lnTo>
                      <a:pt x="1874" y="4788"/>
                    </a:lnTo>
                    <a:lnTo>
                      <a:pt x="1848" y="4815"/>
                    </a:lnTo>
                    <a:lnTo>
                      <a:pt x="1802" y="4851"/>
                    </a:lnTo>
                    <a:lnTo>
                      <a:pt x="1757" y="4908"/>
                    </a:lnTo>
                    <a:lnTo>
                      <a:pt x="1695" y="5021"/>
                    </a:lnTo>
                    <a:lnTo>
                      <a:pt x="1679" y="5067"/>
                    </a:lnTo>
                    <a:lnTo>
                      <a:pt x="1677" y="5117"/>
                    </a:lnTo>
                    <a:lnTo>
                      <a:pt x="1695" y="5163"/>
                    </a:lnTo>
                    <a:lnTo>
                      <a:pt x="1751" y="5190"/>
                    </a:lnTo>
                    <a:lnTo>
                      <a:pt x="1763" y="5210"/>
                    </a:lnTo>
                    <a:lnTo>
                      <a:pt x="1764" y="5244"/>
                    </a:lnTo>
                    <a:lnTo>
                      <a:pt x="1759" y="5313"/>
                    </a:lnTo>
                    <a:lnTo>
                      <a:pt x="1896" y="5323"/>
                    </a:lnTo>
                    <a:lnTo>
                      <a:pt x="1967" y="5298"/>
                    </a:lnTo>
                    <a:lnTo>
                      <a:pt x="2019" y="5232"/>
                    </a:lnTo>
                    <a:lnTo>
                      <a:pt x="2035" y="5200"/>
                    </a:lnTo>
                    <a:lnTo>
                      <a:pt x="2055" y="5175"/>
                    </a:lnTo>
                    <a:lnTo>
                      <a:pt x="2077" y="5163"/>
                    </a:lnTo>
                    <a:lnTo>
                      <a:pt x="2103" y="5168"/>
                    </a:lnTo>
                    <a:lnTo>
                      <a:pt x="2133" y="5168"/>
                    </a:lnTo>
                    <a:lnTo>
                      <a:pt x="2147" y="5134"/>
                    </a:lnTo>
                    <a:lnTo>
                      <a:pt x="2154" y="5090"/>
                    </a:lnTo>
                    <a:lnTo>
                      <a:pt x="2162" y="5060"/>
                    </a:lnTo>
                    <a:lnTo>
                      <a:pt x="2194" y="5045"/>
                    </a:lnTo>
                    <a:lnTo>
                      <a:pt x="2198" y="5117"/>
                    </a:lnTo>
                    <a:lnTo>
                      <a:pt x="2208" y="5193"/>
                    </a:lnTo>
                    <a:lnTo>
                      <a:pt x="2258" y="5193"/>
                    </a:lnTo>
                    <a:lnTo>
                      <a:pt x="2268" y="5178"/>
                    </a:lnTo>
                    <a:lnTo>
                      <a:pt x="2274" y="5161"/>
                    </a:lnTo>
                    <a:lnTo>
                      <a:pt x="2282" y="5146"/>
                    </a:lnTo>
                    <a:lnTo>
                      <a:pt x="2298" y="5139"/>
                    </a:lnTo>
                    <a:lnTo>
                      <a:pt x="2341" y="5141"/>
                    </a:lnTo>
                    <a:lnTo>
                      <a:pt x="2439" y="5112"/>
                    </a:lnTo>
                    <a:lnTo>
                      <a:pt x="2483" y="5082"/>
                    </a:lnTo>
                    <a:lnTo>
                      <a:pt x="2507" y="5090"/>
                    </a:lnTo>
                    <a:lnTo>
                      <a:pt x="2550" y="5129"/>
                    </a:lnTo>
                    <a:lnTo>
                      <a:pt x="2578" y="5146"/>
                    </a:lnTo>
                    <a:lnTo>
                      <a:pt x="2664" y="5151"/>
                    </a:lnTo>
                    <a:lnTo>
                      <a:pt x="2640" y="5232"/>
                    </a:lnTo>
                    <a:lnTo>
                      <a:pt x="2642" y="5256"/>
                    </a:lnTo>
                    <a:lnTo>
                      <a:pt x="2668" y="5274"/>
                    </a:lnTo>
                    <a:lnTo>
                      <a:pt x="2696" y="5276"/>
                    </a:lnTo>
                    <a:lnTo>
                      <a:pt x="2729" y="5271"/>
                    </a:lnTo>
                    <a:lnTo>
                      <a:pt x="2761" y="5256"/>
                    </a:lnTo>
                    <a:lnTo>
                      <a:pt x="2785" y="5234"/>
                    </a:lnTo>
                    <a:lnTo>
                      <a:pt x="2793" y="5215"/>
                    </a:lnTo>
                    <a:lnTo>
                      <a:pt x="2795" y="5198"/>
                    </a:lnTo>
                    <a:lnTo>
                      <a:pt x="2799" y="5183"/>
                    </a:lnTo>
                    <a:lnTo>
                      <a:pt x="2811" y="5171"/>
                    </a:lnTo>
                    <a:lnTo>
                      <a:pt x="2823" y="5171"/>
                    </a:lnTo>
                    <a:lnTo>
                      <a:pt x="2847" y="5190"/>
                    </a:lnTo>
                    <a:lnTo>
                      <a:pt x="2863" y="5193"/>
                    </a:lnTo>
                    <a:lnTo>
                      <a:pt x="2885" y="5202"/>
                    </a:lnTo>
                    <a:lnTo>
                      <a:pt x="2904" y="5237"/>
                    </a:lnTo>
                    <a:lnTo>
                      <a:pt x="2920" y="5281"/>
                    </a:lnTo>
                    <a:lnTo>
                      <a:pt x="2926" y="5323"/>
                    </a:lnTo>
                    <a:lnTo>
                      <a:pt x="2948" y="5301"/>
                    </a:lnTo>
                    <a:lnTo>
                      <a:pt x="2986" y="5247"/>
                    </a:lnTo>
                    <a:lnTo>
                      <a:pt x="3008" y="5229"/>
                    </a:lnTo>
                    <a:lnTo>
                      <a:pt x="3032" y="5225"/>
                    </a:lnTo>
                    <a:lnTo>
                      <a:pt x="3089" y="5227"/>
                    </a:lnTo>
                    <a:lnTo>
                      <a:pt x="3117" y="5222"/>
                    </a:lnTo>
                    <a:lnTo>
                      <a:pt x="3231" y="5175"/>
                    </a:lnTo>
                    <a:lnTo>
                      <a:pt x="3282" y="5136"/>
                    </a:lnTo>
                    <a:lnTo>
                      <a:pt x="3314" y="5077"/>
                    </a:lnTo>
                    <a:lnTo>
                      <a:pt x="3318" y="5036"/>
                    </a:lnTo>
                    <a:lnTo>
                      <a:pt x="3308" y="4950"/>
                    </a:lnTo>
                    <a:lnTo>
                      <a:pt x="3312" y="4913"/>
                    </a:lnTo>
                    <a:lnTo>
                      <a:pt x="3324" y="4898"/>
                    </a:lnTo>
                    <a:lnTo>
                      <a:pt x="3348" y="4876"/>
                    </a:lnTo>
                    <a:lnTo>
                      <a:pt x="3376" y="4856"/>
                    </a:lnTo>
                    <a:lnTo>
                      <a:pt x="3398" y="4851"/>
                    </a:lnTo>
                    <a:lnTo>
                      <a:pt x="3449" y="4891"/>
                    </a:lnTo>
                    <a:lnTo>
                      <a:pt x="3497" y="4942"/>
                    </a:lnTo>
                    <a:lnTo>
                      <a:pt x="3547" y="4969"/>
                    </a:lnTo>
                    <a:lnTo>
                      <a:pt x="3603" y="4940"/>
                    </a:lnTo>
                    <a:lnTo>
                      <a:pt x="3640" y="4905"/>
                    </a:lnTo>
                    <a:lnTo>
                      <a:pt x="3676" y="4927"/>
                    </a:lnTo>
                    <a:lnTo>
                      <a:pt x="3714" y="4964"/>
                    </a:lnTo>
                    <a:lnTo>
                      <a:pt x="3758" y="4977"/>
                    </a:lnTo>
                    <a:lnTo>
                      <a:pt x="3855" y="4967"/>
                    </a:lnTo>
                    <a:lnTo>
                      <a:pt x="3893" y="4937"/>
                    </a:lnTo>
                    <a:lnTo>
                      <a:pt x="3903" y="4859"/>
                    </a:lnTo>
                    <a:lnTo>
                      <a:pt x="3951" y="4869"/>
                    </a:lnTo>
                    <a:lnTo>
                      <a:pt x="4008" y="4979"/>
                    </a:lnTo>
                    <a:lnTo>
                      <a:pt x="4056" y="4996"/>
                    </a:lnTo>
                    <a:lnTo>
                      <a:pt x="4170" y="4991"/>
                    </a:lnTo>
                    <a:lnTo>
                      <a:pt x="4223" y="4972"/>
                    </a:lnTo>
                    <a:lnTo>
                      <a:pt x="4245" y="4915"/>
                    </a:lnTo>
                    <a:lnTo>
                      <a:pt x="4283" y="4935"/>
                    </a:lnTo>
                    <a:lnTo>
                      <a:pt x="4305" y="4967"/>
                    </a:lnTo>
                    <a:lnTo>
                      <a:pt x="4311" y="5008"/>
                    </a:lnTo>
                    <a:lnTo>
                      <a:pt x="4299" y="5121"/>
                    </a:lnTo>
                    <a:lnTo>
                      <a:pt x="4311" y="5139"/>
                    </a:lnTo>
                    <a:lnTo>
                      <a:pt x="4339" y="5144"/>
                    </a:lnTo>
                    <a:lnTo>
                      <a:pt x="4381" y="5161"/>
                    </a:lnTo>
                    <a:lnTo>
                      <a:pt x="4362" y="5210"/>
                    </a:lnTo>
                    <a:lnTo>
                      <a:pt x="4325" y="5424"/>
                    </a:lnTo>
                    <a:lnTo>
                      <a:pt x="4319" y="5448"/>
                    </a:lnTo>
                    <a:lnTo>
                      <a:pt x="4307" y="5470"/>
                    </a:lnTo>
                    <a:lnTo>
                      <a:pt x="4297" y="5495"/>
                    </a:lnTo>
                    <a:lnTo>
                      <a:pt x="4301" y="5517"/>
                    </a:lnTo>
                    <a:lnTo>
                      <a:pt x="4311" y="5539"/>
                    </a:lnTo>
                    <a:lnTo>
                      <a:pt x="4319" y="5563"/>
                    </a:lnTo>
                    <a:lnTo>
                      <a:pt x="4323" y="5613"/>
                    </a:lnTo>
                    <a:lnTo>
                      <a:pt x="4331" y="5664"/>
                    </a:lnTo>
                    <a:lnTo>
                      <a:pt x="4353" y="5706"/>
                    </a:lnTo>
                    <a:lnTo>
                      <a:pt x="4396" y="5725"/>
                    </a:lnTo>
                    <a:lnTo>
                      <a:pt x="4412" y="5721"/>
                    </a:lnTo>
                    <a:lnTo>
                      <a:pt x="4436" y="5706"/>
                    </a:lnTo>
                    <a:lnTo>
                      <a:pt x="4458" y="5688"/>
                    </a:lnTo>
                    <a:lnTo>
                      <a:pt x="4468" y="5674"/>
                    </a:lnTo>
                    <a:lnTo>
                      <a:pt x="4480" y="5661"/>
                    </a:lnTo>
                    <a:lnTo>
                      <a:pt x="4502" y="5661"/>
                    </a:lnTo>
                    <a:lnTo>
                      <a:pt x="4631" y="5694"/>
                    </a:lnTo>
                    <a:lnTo>
                      <a:pt x="4709" y="5728"/>
                    </a:lnTo>
                    <a:lnTo>
                      <a:pt x="4780" y="5784"/>
                    </a:lnTo>
                    <a:lnTo>
                      <a:pt x="4848" y="5873"/>
                    </a:lnTo>
                    <a:lnTo>
                      <a:pt x="4870" y="5912"/>
                    </a:lnTo>
                    <a:lnTo>
                      <a:pt x="4886" y="5937"/>
                    </a:lnTo>
                    <a:lnTo>
                      <a:pt x="4810" y="6074"/>
                    </a:lnTo>
                    <a:lnTo>
                      <a:pt x="4768" y="6128"/>
                    </a:lnTo>
                    <a:lnTo>
                      <a:pt x="4758" y="6155"/>
                    </a:lnTo>
                    <a:lnTo>
                      <a:pt x="4760" y="6175"/>
                    </a:lnTo>
                    <a:lnTo>
                      <a:pt x="4764" y="6192"/>
                    </a:lnTo>
                    <a:lnTo>
                      <a:pt x="4764" y="6209"/>
                    </a:lnTo>
                    <a:lnTo>
                      <a:pt x="4705" y="6329"/>
                    </a:lnTo>
                    <a:lnTo>
                      <a:pt x="4705" y="6351"/>
                    </a:lnTo>
                    <a:lnTo>
                      <a:pt x="4655" y="6356"/>
                    </a:lnTo>
                    <a:lnTo>
                      <a:pt x="4633" y="6366"/>
                    </a:lnTo>
                    <a:lnTo>
                      <a:pt x="4613" y="6386"/>
                    </a:lnTo>
                    <a:lnTo>
                      <a:pt x="4617" y="6386"/>
                    </a:lnTo>
                    <a:lnTo>
                      <a:pt x="4617" y="6401"/>
                    </a:lnTo>
                    <a:lnTo>
                      <a:pt x="4615" y="6420"/>
                    </a:lnTo>
                    <a:lnTo>
                      <a:pt x="4611" y="6435"/>
                    </a:lnTo>
                    <a:lnTo>
                      <a:pt x="4605" y="6437"/>
                    </a:lnTo>
                    <a:lnTo>
                      <a:pt x="4585" y="6432"/>
                    </a:lnTo>
                    <a:lnTo>
                      <a:pt x="4579" y="6435"/>
                    </a:lnTo>
                    <a:lnTo>
                      <a:pt x="4530" y="6536"/>
                    </a:lnTo>
                    <a:lnTo>
                      <a:pt x="4478" y="6599"/>
                    </a:lnTo>
                    <a:lnTo>
                      <a:pt x="4426" y="6648"/>
                    </a:lnTo>
                    <a:lnTo>
                      <a:pt x="4333" y="6698"/>
                    </a:lnTo>
                    <a:lnTo>
                      <a:pt x="4319" y="6710"/>
                    </a:lnTo>
                    <a:lnTo>
                      <a:pt x="4215" y="6712"/>
                    </a:lnTo>
                    <a:lnTo>
                      <a:pt x="4187" y="6720"/>
                    </a:lnTo>
                    <a:lnTo>
                      <a:pt x="4170" y="6744"/>
                    </a:lnTo>
                    <a:lnTo>
                      <a:pt x="4114" y="6850"/>
                    </a:lnTo>
                    <a:lnTo>
                      <a:pt x="4102" y="6889"/>
                    </a:lnTo>
                    <a:lnTo>
                      <a:pt x="4092" y="6909"/>
                    </a:lnTo>
                    <a:lnTo>
                      <a:pt x="4036" y="6968"/>
                    </a:lnTo>
                    <a:lnTo>
                      <a:pt x="4016" y="7000"/>
                    </a:lnTo>
                    <a:lnTo>
                      <a:pt x="4010" y="7017"/>
                    </a:lnTo>
                    <a:lnTo>
                      <a:pt x="4014" y="7081"/>
                    </a:lnTo>
                    <a:lnTo>
                      <a:pt x="4000" y="7127"/>
                    </a:lnTo>
                    <a:lnTo>
                      <a:pt x="3937" y="7243"/>
                    </a:lnTo>
                    <a:lnTo>
                      <a:pt x="3915" y="7270"/>
                    </a:lnTo>
                    <a:lnTo>
                      <a:pt x="3871" y="7274"/>
                    </a:lnTo>
                    <a:lnTo>
                      <a:pt x="3774" y="7265"/>
                    </a:lnTo>
                    <a:lnTo>
                      <a:pt x="3740" y="7284"/>
                    </a:lnTo>
                    <a:lnTo>
                      <a:pt x="3734" y="7334"/>
                    </a:lnTo>
                    <a:lnTo>
                      <a:pt x="3716" y="7368"/>
                    </a:lnTo>
                    <a:lnTo>
                      <a:pt x="3720" y="7400"/>
                    </a:lnTo>
                    <a:lnTo>
                      <a:pt x="3736" y="7429"/>
                    </a:lnTo>
                    <a:lnTo>
                      <a:pt x="3786" y="7496"/>
                    </a:lnTo>
                    <a:lnTo>
                      <a:pt x="3806" y="7540"/>
                    </a:lnTo>
                    <a:lnTo>
                      <a:pt x="3839" y="7645"/>
                    </a:lnTo>
                    <a:lnTo>
                      <a:pt x="3853" y="7699"/>
                    </a:lnTo>
                    <a:lnTo>
                      <a:pt x="3867" y="7721"/>
                    </a:lnTo>
                    <a:lnTo>
                      <a:pt x="3891" y="7729"/>
                    </a:lnTo>
                    <a:lnTo>
                      <a:pt x="3909" y="7744"/>
                    </a:lnTo>
                    <a:lnTo>
                      <a:pt x="3923" y="7785"/>
                    </a:lnTo>
                    <a:lnTo>
                      <a:pt x="3917" y="7817"/>
                    </a:lnTo>
                    <a:lnTo>
                      <a:pt x="3891" y="7827"/>
                    </a:lnTo>
                    <a:lnTo>
                      <a:pt x="3889" y="7891"/>
                    </a:lnTo>
                    <a:lnTo>
                      <a:pt x="3891" y="7908"/>
                    </a:lnTo>
                    <a:lnTo>
                      <a:pt x="3897" y="7935"/>
                    </a:lnTo>
                    <a:lnTo>
                      <a:pt x="3895" y="7950"/>
                    </a:lnTo>
                    <a:lnTo>
                      <a:pt x="3891" y="7964"/>
                    </a:lnTo>
                    <a:lnTo>
                      <a:pt x="3889" y="7989"/>
                    </a:lnTo>
                    <a:lnTo>
                      <a:pt x="3889" y="8038"/>
                    </a:lnTo>
                    <a:lnTo>
                      <a:pt x="3893" y="8075"/>
                    </a:lnTo>
                    <a:lnTo>
                      <a:pt x="3913" y="8159"/>
                    </a:lnTo>
                    <a:lnTo>
                      <a:pt x="3925" y="8244"/>
                    </a:lnTo>
                    <a:lnTo>
                      <a:pt x="3929" y="8288"/>
                    </a:lnTo>
                    <a:lnTo>
                      <a:pt x="3929" y="8321"/>
                    </a:lnTo>
                    <a:lnTo>
                      <a:pt x="3917" y="8365"/>
                    </a:lnTo>
                    <a:lnTo>
                      <a:pt x="3881" y="8448"/>
                    </a:lnTo>
                    <a:lnTo>
                      <a:pt x="3871" y="8487"/>
                    </a:lnTo>
                    <a:lnTo>
                      <a:pt x="3875" y="8532"/>
                    </a:lnTo>
                    <a:lnTo>
                      <a:pt x="3889" y="8559"/>
                    </a:lnTo>
                    <a:lnTo>
                      <a:pt x="3907" y="8581"/>
                    </a:lnTo>
                    <a:lnTo>
                      <a:pt x="3923" y="8615"/>
                    </a:lnTo>
                    <a:lnTo>
                      <a:pt x="3931" y="8659"/>
                    </a:lnTo>
                    <a:lnTo>
                      <a:pt x="3927" y="8689"/>
                    </a:lnTo>
                    <a:lnTo>
                      <a:pt x="3889" y="8753"/>
                    </a:lnTo>
                    <a:lnTo>
                      <a:pt x="3859" y="8841"/>
                    </a:lnTo>
                    <a:lnTo>
                      <a:pt x="3869" y="8924"/>
                    </a:lnTo>
                    <a:lnTo>
                      <a:pt x="3905" y="8998"/>
                    </a:lnTo>
                    <a:lnTo>
                      <a:pt x="3959" y="9059"/>
                    </a:lnTo>
                    <a:lnTo>
                      <a:pt x="3931" y="9121"/>
                    </a:lnTo>
                    <a:lnTo>
                      <a:pt x="3917" y="9138"/>
                    </a:lnTo>
                    <a:lnTo>
                      <a:pt x="3849" y="9199"/>
                    </a:lnTo>
                    <a:lnTo>
                      <a:pt x="3839" y="9214"/>
                    </a:lnTo>
                    <a:lnTo>
                      <a:pt x="3833" y="9234"/>
                    </a:lnTo>
                    <a:lnTo>
                      <a:pt x="3831" y="9275"/>
                    </a:lnTo>
                    <a:lnTo>
                      <a:pt x="3827" y="9290"/>
                    </a:lnTo>
                    <a:lnTo>
                      <a:pt x="3798" y="9315"/>
                    </a:lnTo>
                    <a:lnTo>
                      <a:pt x="3768" y="9317"/>
                    </a:lnTo>
                    <a:lnTo>
                      <a:pt x="3736" y="9315"/>
                    </a:lnTo>
                    <a:lnTo>
                      <a:pt x="3706" y="9320"/>
                    </a:lnTo>
                    <a:lnTo>
                      <a:pt x="3639" y="9374"/>
                    </a:lnTo>
                    <a:lnTo>
                      <a:pt x="3611" y="9391"/>
                    </a:lnTo>
                    <a:lnTo>
                      <a:pt x="3597" y="9415"/>
                    </a:lnTo>
                    <a:lnTo>
                      <a:pt x="3581" y="9474"/>
                    </a:lnTo>
                    <a:lnTo>
                      <a:pt x="3567" y="9504"/>
                    </a:lnTo>
                    <a:lnTo>
                      <a:pt x="3581" y="9541"/>
                    </a:lnTo>
                    <a:lnTo>
                      <a:pt x="3593" y="9626"/>
                    </a:lnTo>
                    <a:lnTo>
                      <a:pt x="3611" y="9661"/>
                    </a:lnTo>
                    <a:lnTo>
                      <a:pt x="3630" y="9668"/>
                    </a:lnTo>
                    <a:lnTo>
                      <a:pt x="3672" y="9676"/>
                    </a:lnTo>
                    <a:lnTo>
                      <a:pt x="3690" y="9683"/>
                    </a:lnTo>
                    <a:lnTo>
                      <a:pt x="3708" y="9703"/>
                    </a:lnTo>
                    <a:lnTo>
                      <a:pt x="3730" y="9745"/>
                    </a:lnTo>
                    <a:lnTo>
                      <a:pt x="3766" y="9799"/>
                    </a:lnTo>
                    <a:lnTo>
                      <a:pt x="3829" y="9941"/>
                    </a:lnTo>
                    <a:lnTo>
                      <a:pt x="3802" y="9997"/>
                    </a:lnTo>
                    <a:lnTo>
                      <a:pt x="3794" y="10024"/>
                    </a:lnTo>
                    <a:lnTo>
                      <a:pt x="3796" y="10051"/>
                    </a:lnTo>
                    <a:lnTo>
                      <a:pt x="3790" y="10073"/>
                    </a:lnTo>
                    <a:lnTo>
                      <a:pt x="3780" y="10137"/>
                    </a:lnTo>
                    <a:lnTo>
                      <a:pt x="3776" y="10147"/>
                    </a:lnTo>
                    <a:lnTo>
                      <a:pt x="3760" y="10162"/>
                    </a:lnTo>
                    <a:lnTo>
                      <a:pt x="3756" y="10174"/>
                    </a:lnTo>
                    <a:lnTo>
                      <a:pt x="3756" y="10189"/>
                    </a:lnTo>
                    <a:lnTo>
                      <a:pt x="3762" y="10213"/>
                    </a:lnTo>
                    <a:lnTo>
                      <a:pt x="3762" y="10226"/>
                    </a:lnTo>
                    <a:lnTo>
                      <a:pt x="3760" y="10248"/>
                    </a:lnTo>
                    <a:lnTo>
                      <a:pt x="3758" y="10289"/>
                    </a:lnTo>
                    <a:lnTo>
                      <a:pt x="3752" y="10314"/>
                    </a:lnTo>
                    <a:lnTo>
                      <a:pt x="3712" y="10388"/>
                    </a:lnTo>
                    <a:lnTo>
                      <a:pt x="3696" y="10400"/>
                    </a:lnTo>
                    <a:lnTo>
                      <a:pt x="3660" y="10420"/>
                    </a:lnTo>
                    <a:lnTo>
                      <a:pt x="3648" y="10432"/>
                    </a:lnTo>
                    <a:lnTo>
                      <a:pt x="3637" y="10466"/>
                    </a:lnTo>
                    <a:lnTo>
                      <a:pt x="3639" y="10493"/>
                    </a:lnTo>
                    <a:lnTo>
                      <a:pt x="3644" y="10518"/>
                    </a:lnTo>
                    <a:lnTo>
                      <a:pt x="3646" y="10540"/>
                    </a:lnTo>
                    <a:lnTo>
                      <a:pt x="3640" y="10564"/>
                    </a:lnTo>
                    <a:lnTo>
                      <a:pt x="3622" y="10606"/>
                    </a:lnTo>
                    <a:lnTo>
                      <a:pt x="3615" y="10631"/>
                    </a:lnTo>
                    <a:lnTo>
                      <a:pt x="3615" y="10655"/>
                    </a:lnTo>
                    <a:lnTo>
                      <a:pt x="3618" y="10672"/>
                    </a:lnTo>
                    <a:lnTo>
                      <a:pt x="3620" y="10692"/>
                    </a:lnTo>
                    <a:lnTo>
                      <a:pt x="3603" y="10746"/>
                    </a:lnTo>
                    <a:lnTo>
                      <a:pt x="3579" y="10758"/>
                    </a:lnTo>
                    <a:lnTo>
                      <a:pt x="3346" y="10795"/>
                    </a:lnTo>
                    <a:lnTo>
                      <a:pt x="3296" y="10793"/>
                    </a:lnTo>
                    <a:lnTo>
                      <a:pt x="3262" y="10766"/>
                    </a:lnTo>
                    <a:lnTo>
                      <a:pt x="3235" y="10776"/>
                    </a:lnTo>
                    <a:lnTo>
                      <a:pt x="3171" y="10773"/>
                    </a:lnTo>
                    <a:lnTo>
                      <a:pt x="3141" y="10780"/>
                    </a:lnTo>
                    <a:lnTo>
                      <a:pt x="3115" y="10795"/>
                    </a:lnTo>
                    <a:lnTo>
                      <a:pt x="3093" y="10803"/>
                    </a:lnTo>
                    <a:lnTo>
                      <a:pt x="2751" y="10783"/>
                    </a:lnTo>
                    <a:lnTo>
                      <a:pt x="2765" y="10825"/>
                    </a:lnTo>
                    <a:lnTo>
                      <a:pt x="2817" y="11001"/>
                    </a:lnTo>
                    <a:lnTo>
                      <a:pt x="2845" y="11033"/>
                    </a:lnTo>
                    <a:lnTo>
                      <a:pt x="2892" y="11112"/>
                    </a:lnTo>
                    <a:lnTo>
                      <a:pt x="2918" y="11144"/>
                    </a:lnTo>
                    <a:lnTo>
                      <a:pt x="2972" y="11178"/>
                    </a:lnTo>
                    <a:lnTo>
                      <a:pt x="2986" y="11200"/>
                    </a:lnTo>
                    <a:lnTo>
                      <a:pt x="3002" y="11257"/>
                    </a:lnTo>
                    <a:lnTo>
                      <a:pt x="3026" y="11281"/>
                    </a:lnTo>
                    <a:lnTo>
                      <a:pt x="3060" y="11301"/>
                    </a:lnTo>
                    <a:lnTo>
                      <a:pt x="3125" y="11323"/>
                    </a:lnTo>
                    <a:lnTo>
                      <a:pt x="3137" y="11347"/>
                    </a:lnTo>
                    <a:lnTo>
                      <a:pt x="3137" y="11401"/>
                    </a:lnTo>
                    <a:lnTo>
                      <a:pt x="3129" y="11458"/>
                    </a:lnTo>
                    <a:lnTo>
                      <a:pt x="3117" y="11495"/>
                    </a:lnTo>
                    <a:lnTo>
                      <a:pt x="3109" y="11529"/>
                    </a:lnTo>
                    <a:lnTo>
                      <a:pt x="3109" y="11586"/>
                    </a:lnTo>
                    <a:lnTo>
                      <a:pt x="3117" y="11640"/>
                    </a:lnTo>
                    <a:lnTo>
                      <a:pt x="3129" y="11669"/>
                    </a:lnTo>
                    <a:lnTo>
                      <a:pt x="3159" y="11699"/>
                    </a:lnTo>
                    <a:lnTo>
                      <a:pt x="3237" y="11817"/>
                    </a:lnTo>
                    <a:lnTo>
                      <a:pt x="3215" y="11863"/>
                    </a:lnTo>
                    <a:lnTo>
                      <a:pt x="3213" y="11915"/>
                    </a:lnTo>
                    <a:lnTo>
                      <a:pt x="3225" y="11964"/>
                    </a:lnTo>
                    <a:lnTo>
                      <a:pt x="3247" y="12003"/>
                    </a:lnTo>
                    <a:lnTo>
                      <a:pt x="3286" y="12030"/>
                    </a:lnTo>
                    <a:lnTo>
                      <a:pt x="3330" y="12045"/>
                    </a:lnTo>
                    <a:lnTo>
                      <a:pt x="3368" y="12067"/>
                    </a:lnTo>
                    <a:lnTo>
                      <a:pt x="3388" y="12114"/>
                    </a:lnTo>
                    <a:lnTo>
                      <a:pt x="3384" y="12138"/>
                    </a:lnTo>
                    <a:lnTo>
                      <a:pt x="3366" y="12187"/>
                    </a:lnTo>
                    <a:lnTo>
                      <a:pt x="3368" y="12209"/>
                    </a:lnTo>
                    <a:lnTo>
                      <a:pt x="3384" y="12229"/>
                    </a:lnTo>
                    <a:lnTo>
                      <a:pt x="3408" y="12244"/>
                    </a:lnTo>
                    <a:lnTo>
                      <a:pt x="3432" y="12249"/>
                    </a:lnTo>
                    <a:lnTo>
                      <a:pt x="3451" y="12239"/>
                    </a:lnTo>
                    <a:lnTo>
                      <a:pt x="3489" y="12209"/>
                    </a:lnTo>
                    <a:lnTo>
                      <a:pt x="3531" y="12204"/>
                    </a:lnTo>
                    <a:lnTo>
                      <a:pt x="3573" y="12219"/>
                    </a:lnTo>
                    <a:lnTo>
                      <a:pt x="3609" y="12249"/>
                    </a:lnTo>
                    <a:lnTo>
                      <a:pt x="3635" y="12278"/>
                    </a:lnTo>
                    <a:lnTo>
                      <a:pt x="3656" y="12322"/>
                    </a:lnTo>
                    <a:lnTo>
                      <a:pt x="3666" y="12371"/>
                    </a:lnTo>
                    <a:lnTo>
                      <a:pt x="3656" y="12416"/>
                    </a:lnTo>
                    <a:lnTo>
                      <a:pt x="3674" y="12433"/>
                    </a:lnTo>
                    <a:lnTo>
                      <a:pt x="3676" y="12455"/>
                    </a:lnTo>
                    <a:lnTo>
                      <a:pt x="3668" y="12479"/>
                    </a:lnTo>
                    <a:lnTo>
                      <a:pt x="3652" y="12504"/>
                    </a:lnTo>
                    <a:lnTo>
                      <a:pt x="3599" y="12632"/>
                    </a:lnTo>
                    <a:lnTo>
                      <a:pt x="3563" y="12693"/>
                    </a:lnTo>
                    <a:lnTo>
                      <a:pt x="3529" y="12727"/>
                    </a:lnTo>
                    <a:lnTo>
                      <a:pt x="3551" y="12776"/>
                    </a:lnTo>
                    <a:lnTo>
                      <a:pt x="3543" y="12816"/>
                    </a:lnTo>
                    <a:lnTo>
                      <a:pt x="3545" y="12850"/>
                    </a:lnTo>
                    <a:lnTo>
                      <a:pt x="3533" y="12860"/>
                    </a:lnTo>
                    <a:lnTo>
                      <a:pt x="3513" y="12879"/>
                    </a:lnTo>
                    <a:lnTo>
                      <a:pt x="3493" y="12904"/>
                    </a:lnTo>
                    <a:lnTo>
                      <a:pt x="3467" y="12919"/>
                    </a:lnTo>
                    <a:lnTo>
                      <a:pt x="3394" y="12938"/>
                    </a:lnTo>
                    <a:lnTo>
                      <a:pt x="3378" y="12956"/>
                    </a:lnTo>
                    <a:lnTo>
                      <a:pt x="3370" y="12980"/>
                    </a:lnTo>
                    <a:lnTo>
                      <a:pt x="3348" y="13012"/>
                    </a:lnTo>
                    <a:lnTo>
                      <a:pt x="3322" y="13039"/>
                    </a:lnTo>
                    <a:lnTo>
                      <a:pt x="3298" y="13052"/>
                    </a:lnTo>
                    <a:lnTo>
                      <a:pt x="3205" y="13145"/>
                    </a:lnTo>
                    <a:lnTo>
                      <a:pt x="3203" y="13154"/>
                    </a:lnTo>
                    <a:lnTo>
                      <a:pt x="3189" y="13186"/>
                    </a:lnTo>
                    <a:lnTo>
                      <a:pt x="3183" y="13204"/>
                    </a:lnTo>
                    <a:lnTo>
                      <a:pt x="3173" y="13290"/>
                    </a:lnTo>
                    <a:lnTo>
                      <a:pt x="3169" y="13346"/>
                    </a:lnTo>
                    <a:lnTo>
                      <a:pt x="3169" y="13370"/>
                    </a:lnTo>
                    <a:lnTo>
                      <a:pt x="3171" y="13390"/>
                    </a:lnTo>
                    <a:lnTo>
                      <a:pt x="3179" y="13407"/>
                    </a:lnTo>
                    <a:lnTo>
                      <a:pt x="3189" y="13415"/>
                    </a:lnTo>
                    <a:lnTo>
                      <a:pt x="3199" y="13424"/>
                    </a:lnTo>
                    <a:lnTo>
                      <a:pt x="3203" y="13444"/>
                    </a:lnTo>
                    <a:lnTo>
                      <a:pt x="3195" y="13478"/>
                    </a:lnTo>
                    <a:lnTo>
                      <a:pt x="3129" y="13596"/>
                    </a:lnTo>
                    <a:lnTo>
                      <a:pt x="3101" y="13722"/>
                    </a:lnTo>
                    <a:lnTo>
                      <a:pt x="3085" y="13751"/>
                    </a:lnTo>
                    <a:lnTo>
                      <a:pt x="3103" y="13783"/>
                    </a:lnTo>
                    <a:lnTo>
                      <a:pt x="3101" y="13812"/>
                    </a:lnTo>
                    <a:lnTo>
                      <a:pt x="3085" y="13839"/>
                    </a:lnTo>
                    <a:lnTo>
                      <a:pt x="3064" y="13869"/>
                    </a:lnTo>
                    <a:lnTo>
                      <a:pt x="3085" y="13884"/>
                    </a:lnTo>
                    <a:lnTo>
                      <a:pt x="3131" y="13925"/>
                    </a:lnTo>
                    <a:lnTo>
                      <a:pt x="3298" y="14191"/>
                    </a:lnTo>
                    <a:lnTo>
                      <a:pt x="3304" y="14205"/>
                    </a:lnTo>
                    <a:lnTo>
                      <a:pt x="3314" y="14237"/>
                    </a:lnTo>
                    <a:lnTo>
                      <a:pt x="3320" y="14252"/>
                    </a:lnTo>
                    <a:lnTo>
                      <a:pt x="3330" y="14267"/>
                    </a:lnTo>
                    <a:lnTo>
                      <a:pt x="3358" y="14291"/>
                    </a:lnTo>
                    <a:lnTo>
                      <a:pt x="3366" y="14303"/>
                    </a:lnTo>
                    <a:lnTo>
                      <a:pt x="3430" y="14505"/>
                    </a:lnTo>
                    <a:lnTo>
                      <a:pt x="3467" y="14546"/>
                    </a:lnTo>
                    <a:lnTo>
                      <a:pt x="3491" y="14546"/>
                    </a:lnTo>
                    <a:lnTo>
                      <a:pt x="3531" y="14537"/>
                    </a:lnTo>
                    <a:lnTo>
                      <a:pt x="3569" y="14515"/>
                    </a:lnTo>
                    <a:lnTo>
                      <a:pt x="3589" y="14480"/>
                    </a:lnTo>
                    <a:lnTo>
                      <a:pt x="3597" y="14483"/>
                    </a:lnTo>
                    <a:lnTo>
                      <a:pt x="3601" y="14483"/>
                    </a:lnTo>
                    <a:lnTo>
                      <a:pt x="3643" y="14468"/>
                    </a:lnTo>
                    <a:lnTo>
                      <a:pt x="3686" y="14463"/>
                    </a:lnTo>
                    <a:lnTo>
                      <a:pt x="3712" y="14488"/>
                    </a:lnTo>
                    <a:lnTo>
                      <a:pt x="3696" y="14559"/>
                    </a:lnTo>
                    <a:lnTo>
                      <a:pt x="3684" y="14596"/>
                    </a:lnTo>
                    <a:lnTo>
                      <a:pt x="3662" y="14679"/>
                    </a:lnTo>
                    <a:lnTo>
                      <a:pt x="3632" y="14755"/>
                    </a:lnTo>
                    <a:lnTo>
                      <a:pt x="3618" y="14829"/>
                    </a:lnTo>
                    <a:lnTo>
                      <a:pt x="3605" y="14861"/>
                    </a:lnTo>
                    <a:lnTo>
                      <a:pt x="3591" y="14920"/>
                    </a:lnTo>
                    <a:lnTo>
                      <a:pt x="3551" y="14925"/>
                    </a:lnTo>
                    <a:lnTo>
                      <a:pt x="3462" y="14880"/>
                    </a:lnTo>
                    <a:lnTo>
                      <a:pt x="3434" y="14878"/>
                    </a:lnTo>
                    <a:lnTo>
                      <a:pt x="3420" y="14898"/>
                    </a:lnTo>
                    <a:lnTo>
                      <a:pt x="3404" y="14949"/>
                    </a:lnTo>
                    <a:lnTo>
                      <a:pt x="3388" y="14976"/>
                    </a:lnTo>
                    <a:lnTo>
                      <a:pt x="3376" y="14986"/>
                    </a:lnTo>
                    <a:lnTo>
                      <a:pt x="3356" y="14993"/>
                    </a:lnTo>
                    <a:lnTo>
                      <a:pt x="3336" y="15006"/>
                    </a:lnTo>
                    <a:lnTo>
                      <a:pt x="3316" y="15003"/>
                    </a:lnTo>
                    <a:lnTo>
                      <a:pt x="3296" y="14996"/>
                    </a:lnTo>
                    <a:lnTo>
                      <a:pt x="3276" y="14993"/>
                    </a:lnTo>
                    <a:lnTo>
                      <a:pt x="3259" y="15008"/>
                    </a:lnTo>
                    <a:lnTo>
                      <a:pt x="3209" y="15021"/>
                    </a:lnTo>
                    <a:lnTo>
                      <a:pt x="3199" y="15035"/>
                    </a:lnTo>
                    <a:lnTo>
                      <a:pt x="3199" y="15055"/>
                    </a:lnTo>
                    <a:lnTo>
                      <a:pt x="3203" y="15079"/>
                    </a:lnTo>
                    <a:lnTo>
                      <a:pt x="3203" y="15104"/>
                    </a:lnTo>
                    <a:lnTo>
                      <a:pt x="3195" y="15148"/>
                    </a:lnTo>
                    <a:lnTo>
                      <a:pt x="3161" y="15263"/>
                    </a:lnTo>
                    <a:lnTo>
                      <a:pt x="3143" y="15347"/>
                    </a:lnTo>
                    <a:lnTo>
                      <a:pt x="3099" y="15443"/>
                    </a:lnTo>
                    <a:lnTo>
                      <a:pt x="2954" y="15593"/>
                    </a:lnTo>
                    <a:lnTo>
                      <a:pt x="2926" y="15644"/>
                    </a:lnTo>
                    <a:lnTo>
                      <a:pt x="2904" y="15718"/>
                    </a:lnTo>
                    <a:lnTo>
                      <a:pt x="2890" y="15835"/>
                    </a:lnTo>
                    <a:lnTo>
                      <a:pt x="2882" y="15872"/>
                    </a:lnTo>
                    <a:lnTo>
                      <a:pt x="2873" y="15892"/>
                    </a:lnTo>
                    <a:lnTo>
                      <a:pt x="2831" y="15948"/>
                    </a:lnTo>
                    <a:lnTo>
                      <a:pt x="2815" y="15961"/>
                    </a:lnTo>
                    <a:lnTo>
                      <a:pt x="2819" y="15975"/>
                    </a:lnTo>
                    <a:lnTo>
                      <a:pt x="2817" y="15988"/>
                    </a:lnTo>
                    <a:lnTo>
                      <a:pt x="2813" y="15997"/>
                    </a:lnTo>
                    <a:lnTo>
                      <a:pt x="2811" y="16010"/>
                    </a:lnTo>
                    <a:lnTo>
                      <a:pt x="2795" y="16035"/>
                    </a:lnTo>
                    <a:lnTo>
                      <a:pt x="2789" y="16044"/>
                    </a:lnTo>
                    <a:lnTo>
                      <a:pt x="2789" y="16071"/>
                    </a:lnTo>
                    <a:lnTo>
                      <a:pt x="2791" y="16074"/>
                    </a:lnTo>
                    <a:lnTo>
                      <a:pt x="2797" y="16074"/>
                    </a:lnTo>
                    <a:lnTo>
                      <a:pt x="2805" y="16108"/>
                    </a:lnTo>
                    <a:lnTo>
                      <a:pt x="2807" y="16125"/>
                    </a:lnTo>
                    <a:lnTo>
                      <a:pt x="2811" y="16140"/>
                    </a:lnTo>
                    <a:lnTo>
                      <a:pt x="2825" y="16167"/>
                    </a:lnTo>
                    <a:lnTo>
                      <a:pt x="2837" y="16182"/>
                    </a:lnTo>
                    <a:lnTo>
                      <a:pt x="2865" y="16209"/>
                    </a:lnTo>
                    <a:lnTo>
                      <a:pt x="2873" y="16223"/>
                    </a:lnTo>
                    <a:lnTo>
                      <a:pt x="2885" y="16268"/>
                    </a:lnTo>
                    <a:lnTo>
                      <a:pt x="2894" y="16326"/>
                    </a:lnTo>
                    <a:lnTo>
                      <a:pt x="2899" y="16381"/>
                    </a:lnTo>
                    <a:lnTo>
                      <a:pt x="2894" y="16408"/>
                    </a:lnTo>
                    <a:lnTo>
                      <a:pt x="2926" y="16489"/>
                    </a:lnTo>
                    <a:lnTo>
                      <a:pt x="2938" y="16683"/>
                    </a:lnTo>
                    <a:lnTo>
                      <a:pt x="2954" y="16764"/>
                    </a:lnTo>
                    <a:lnTo>
                      <a:pt x="2944" y="16800"/>
                    </a:lnTo>
                    <a:lnTo>
                      <a:pt x="2952" y="16854"/>
                    </a:lnTo>
                    <a:lnTo>
                      <a:pt x="2976" y="16962"/>
                    </a:lnTo>
                    <a:lnTo>
                      <a:pt x="3002" y="16980"/>
                    </a:lnTo>
                    <a:lnTo>
                      <a:pt x="3030" y="16994"/>
                    </a:lnTo>
                    <a:lnTo>
                      <a:pt x="3060" y="16989"/>
                    </a:lnTo>
                    <a:lnTo>
                      <a:pt x="3091" y="16955"/>
                    </a:lnTo>
                    <a:lnTo>
                      <a:pt x="3115" y="16943"/>
                    </a:lnTo>
                    <a:lnTo>
                      <a:pt x="3499" y="16931"/>
                    </a:lnTo>
                    <a:lnTo>
                      <a:pt x="3477" y="16918"/>
                    </a:lnTo>
                    <a:lnTo>
                      <a:pt x="3432" y="16911"/>
                    </a:lnTo>
                    <a:lnTo>
                      <a:pt x="3410" y="16896"/>
                    </a:lnTo>
                    <a:lnTo>
                      <a:pt x="3535" y="16911"/>
                    </a:lnTo>
                    <a:lnTo>
                      <a:pt x="3587" y="16931"/>
                    </a:lnTo>
                    <a:lnTo>
                      <a:pt x="3726" y="17014"/>
                    </a:lnTo>
                    <a:lnTo>
                      <a:pt x="3748" y="17011"/>
                    </a:lnTo>
                    <a:lnTo>
                      <a:pt x="3746" y="16984"/>
                    </a:lnTo>
                    <a:lnTo>
                      <a:pt x="3730" y="16940"/>
                    </a:lnTo>
                    <a:lnTo>
                      <a:pt x="3696" y="16874"/>
                    </a:lnTo>
                    <a:lnTo>
                      <a:pt x="3696" y="16859"/>
                    </a:lnTo>
                    <a:lnTo>
                      <a:pt x="3746" y="16859"/>
                    </a:lnTo>
                    <a:lnTo>
                      <a:pt x="3790" y="16820"/>
                    </a:lnTo>
                    <a:lnTo>
                      <a:pt x="3869" y="16710"/>
                    </a:lnTo>
                    <a:lnTo>
                      <a:pt x="3851" y="16754"/>
                    </a:lnTo>
                    <a:lnTo>
                      <a:pt x="3796" y="16857"/>
                    </a:lnTo>
                    <a:lnTo>
                      <a:pt x="3776" y="16876"/>
                    </a:lnTo>
                    <a:lnTo>
                      <a:pt x="3766" y="16906"/>
                    </a:lnTo>
                    <a:lnTo>
                      <a:pt x="3776" y="16970"/>
                    </a:lnTo>
                    <a:lnTo>
                      <a:pt x="3804" y="17024"/>
                    </a:lnTo>
                    <a:lnTo>
                      <a:pt x="3835" y="17043"/>
                    </a:lnTo>
                    <a:lnTo>
                      <a:pt x="3867" y="17061"/>
                    </a:lnTo>
                    <a:lnTo>
                      <a:pt x="3933" y="17127"/>
                    </a:lnTo>
                    <a:lnTo>
                      <a:pt x="3961" y="17142"/>
                    </a:lnTo>
                    <a:lnTo>
                      <a:pt x="3999" y="17154"/>
                    </a:lnTo>
                    <a:lnTo>
                      <a:pt x="4040" y="17181"/>
                    </a:lnTo>
                    <a:lnTo>
                      <a:pt x="4428" y="17527"/>
                    </a:lnTo>
                    <a:lnTo>
                      <a:pt x="4474" y="17586"/>
                    </a:lnTo>
                    <a:lnTo>
                      <a:pt x="4510" y="17662"/>
                    </a:lnTo>
                    <a:lnTo>
                      <a:pt x="4562" y="17824"/>
                    </a:lnTo>
                    <a:lnTo>
                      <a:pt x="4605" y="17895"/>
                    </a:lnTo>
                    <a:lnTo>
                      <a:pt x="4661" y="17895"/>
                    </a:lnTo>
                    <a:lnTo>
                      <a:pt x="4671" y="17868"/>
                    </a:lnTo>
                    <a:lnTo>
                      <a:pt x="4661" y="17721"/>
                    </a:lnTo>
                    <a:lnTo>
                      <a:pt x="4673" y="17670"/>
                    </a:lnTo>
                    <a:lnTo>
                      <a:pt x="4703" y="17640"/>
                    </a:lnTo>
                    <a:lnTo>
                      <a:pt x="4770" y="17608"/>
                    </a:lnTo>
                    <a:lnTo>
                      <a:pt x="4800" y="17640"/>
                    </a:lnTo>
                    <a:lnTo>
                      <a:pt x="4840" y="17640"/>
                    </a:lnTo>
                    <a:lnTo>
                      <a:pt x="4880" y="17620"/>
                    </a:lnTo>
                    <a:lnTo>
                      <a:pt x="4910" y="17593"/>
                    </a:lnTo>
                    <a:lnTo>
                      <a:pt x="4864" y="17667"/>
                    </a:lnTo>
                    <a:lnTo>
                      <a:pt x="4735" y="17655"/>
                    </a:lnTo>
                    <a:lnTo>
                      <a:pt x="4681" y="17711"/>
                    </a:lnTo>
                    <a:lnTo>
                      <a:pt x="4673" y="17768"/>
                    </a:lnTo>
                    <a:lnTo>
                      <a:pt x="4687" y="17868"/>
                    </a:lnTo>
                    <a:lnTo>
                      <a:pt x="4671" y="17925"/>
                    </a:lnTo>
                    <a:lnTo>
                      <a:pt x="4649" y="17947"/>
                    </a:lnTo>
                    <a:lnTo>
                      <a:pt x="4589" y="17974"/>
                    </a:lnTo>
                    <a:lnTo>
                      <a:pt x="4560" y="17991"/>
                    </a:lnTo>
                    <a:lnTo>
                      <a:pt x="4530" y="18030"/>
                    </a:lnTo>
                    <a:lnTo>
                      <a:pt x="4522" y="18075"/>
                    </a:lnTo>
                    <a:lnTo>
                      <a:pt x="4532" y="18119"/>
                    </a:lnTo>
                    <a:lnTo>
                      <a:pt x="4554" y="18165"/>
                    </a:lnTo>
                    <a:lnTo>
                      <a:pt x="4569" y="18212"/>
                    </a:lnTo>
                    <a:lnTo>
                      <a:pt x="4589" y="18308"/>
                    </a:lnTo>
                    <a:lnTo>
                      <a:pt x="4613" y="18337"/>
                    </a:lnTo>
                    <a:lnTo>
                      <a:pt x="4641" y="18347"/>
                    </a:lnTo>
                    <a:lnTo>
                      <a:pt x="4748" y="18357"/>
                    </a:lnTo>
                    <a:lnTo>
                      <a:pt x="4764" y="18369"/>
                    </a:lnTo>
                    <a:lnTo>
                      <a:pt x="4828" y="18441"/>
                    </a:lnTo>
                    <a:lnTo>
                      <a:pt x="4842" y="18487"/>
                    </a:lnTo>
                    <a:lnTo>
                      <a:pt x="4832" y="18561"/>
                    </a:lnTo>
                    <a:lnTo>
                      <a:pt x="4844" y="18598"/>
                    </a:lnTo>
                    <a:lnTo>
                      <a:pt x="4872" y="18602"/>
                    </a:lnTo>
                    <a:lnTo>
                      <a:pt x="4904" y="18590"/>
                    </a:lnTo>
                    <a:lnTo>
                      <a:pt x="4916" y="18593"/>
                    </a:lnTo>
                    <a:lnTo>
                      <a:pt x="4882" y="18639"/>
                    </a:lnTo>
                    <a:lnTo>
                      <a:pt x="4864" y="18671"/>
                    </a:lnTo>
                    <a:lnTo>
                      <a:pt x="4852" y="18686"/>
                    </a:lnTo>
                    <a:lnTo>
                      <a:pt x="4832" y="18691"/>
                    </a:lnTo>
                    <a:lnTo>
                      <a:pt x="4808" y="18656"/>
                    </a:lnTo>
                    <a:lnTo>
                      <a:pt x="4796" y="18632"/>
                    </a:lnTo>
                    <a:lnTo>
                      <a:pt x="4804" y="18612"/>
                    </a:lnTo>
                    <a:lnTo>
                      <a:pt x="4790" y="18590"/>
                    </a:lnTo>
                    <a:lnTo>
                      <a:pt x="4741" y="18534"/>
                    </a:lnTo>
                    <a:lnTo>
                      <a:pt x="4727" y="18531"/>
                    </a:lnTo>
                    <a:lnTo>
                      <a:pt x="4707" y="18543"/>
                    </a:lnTo>
                    <a:lnTo>
                      <a:pt x="4719" y="18566"/>
                    </a:lnTo>
                    <a:lnTo>
                      <a:pt x="4752" y="18602"/>
                    </a:lnTo>
                    <a:lnTo>
                      <a:pt x="4788" y="18686"/>
                    </a:lnTo>
                    <a:lnTo>
                      <a:pt x="4832" y="18759"/>
                    </a:lnTo>
                    <a:lnTo>
                      <a:pt x="4870" y="18865"/>
                    </a:lnTo>
                    <a:lnTo>
                      <a:pt x="4906" y="18944"/>
                    </a:lnTo>
                    <a:lnTo>
                      <a:pt x="4919" y="18986"/>
                    </a:lnTo>
                    <a:lnTo>
                      <a:pt x="4930" y="19029"/>
                    </a:lnTo>
                    <a:lnTo>
                      <a:pt x="4933" y="19069"/>
                    </a:lnTo>
                    <a:lnTo>
                      <a:pt x="4944" y="19103"/>
                    </a:lnTo>
                    <a:lnTo>
                      <a:pt x="5021" y="19174"/>
                    </a:lnTo>
                    <a:lnTo>
                      <a:pt x="5057" y="19248"/>
                    </a:lnTo>
                    <a:lnTo>
                      <a:pt x="5089" y="19329"/>
                    </a:lnTo>
                    <a:lnTo>
                      <a:pt x="5130" y="19395"/>
                    </a:lnTo>
                    <a:lnTo>
                      <a:pt x="5196" y="19425"/>
                    </a:lnTo>
                    <a:lnTo>
                      <a:pt x="5266" y="19408"/>
                    </a:lnTo>
                    <a:lnTo>
                      <a:pt x="5300" y="19408"/>
                    </a:lnTo>
                    <a:lnTo>
                      <a:pt x="5329" y="19432"/>
                    </a:lnTo>
                    <a:lnTo>
                      <a:pt x="5433" y="19557"/>
                    </a:lnTo>
                    <a:lnTo>
                      <a:pt x="5467" y="19619"/>
                    </a:lnTo>
                    <a:lnTo>
                      <a:pt x="5490" y="19646"/>
                    </a:lnTo>
                    <a:lnTo>
                      <a:pt x="5558" y="19670"/>
                    </a:lnTo>
                    <a:lnTo>
                      <a:pt x="5590" y="19695"/>
                    </a:lnTo>
                    <a:lnTo>
                      <a:pt x="5624" y="19710"/>
                    </a:lnTo>
                    <a:lnTo>
                      <a:pt x="5662" y="19692"/>
                    </a:lnTo>
                    <a:lnTo>
                      <a:pt x="5689" y="19719"/>
                    </a:lnTo>
                    <a:lnTo>
                      <a:pt x="5755" y="19766"/>
                    </a:lnTo>
                    <a:lnTo>
                      <a:pt x="5813" y="19825"/>
                    </a:lnTo>
                    <a:lnTo>
                      <a:pt x="5833" y="19820"/>
                    </a:lnTo>
                    <a:lnTo>
                      <a:pt x="5857" y="19803"/>
                    </a:lnTo>
                    <a:lnTo>
                      <a:pt x="6044" y="19734"/>
                    </a:lnTo>
                    <a:lnTo>
                      <a:pt x="6047" y="19717"/>
                    </a:lnTo>
                    <a:lnTo>
                      <a:pt x="6057" y="19705"/>
                    </a:lnTo>
                    <a:lnTo>
                      <a:pt x="6067" y="19688"/>
                    </a:lnTo>
                    <a:lnTo>
                      <a:pt x="6073" y="19661"/>
                    </a:lnTo>
                    <a:lnTo>
                      <a:pt x="6069" y="19641"/>
                    </a:lnTo>
                    <a:lnTo>
                      <a:pt x="6061" y="19616"/>
                    </a:lnTo>
                    <a:lnTo>
                      <a:pt x="6057" y="19594"/>
                    </a:lnTo>
                    <a:lnTo>
                      <a:pt x="6065" y="19577"/>
                    </a:lnTo>
                    <a:lnTo>
                      <a:pt x="6055" y="19545"/>
                    </a:lnTo>
                    <a:lnTo>
                      <a:pt x="6053" y="19511"/>
                    </a:lnTo>
                    <a:lnTo>
                      <a:pt x="6061" y="19481"/>
                    </a:lnTo>
                    <a:lnTo>
                      <a:pt x="6075" y="19462"/>
                    </a:lnTo>
                    <a:lnTo>
                      <a:pt x="6081" y="19437"/>
                    </a:lnTo>
                    <a:lnTo>
                      <a:pt x="6111" y="19437"/>
                    </a:lnTo>
                    <a:lnTo>
                      <a:pt x="6149" y="19454"/>
                    </a:lnTo>
                    <a:lnTo>
                      <a:pt x="6175" y="19476"/>
                    </a:lnTo>
                    <a:lnTo>
                      <a:pt x="6187" y="19516"/>
                    </a:lnTo>
                    <a:lnTo>
                      <a:pt x="6219" y="19516"/>
                    </a:lnTo>
                    <a:lnTo>
                      <a:pt x="6226" y="19400"/>
                    </a:lnTo>
                    <a:lnTo>
                      <a:pt x="6234" y="19376"/>
                    </a:lnTo>
                    <a:lnTo>
                      <a:pt x="6306" y="19243"/>
                    </a:lnTo>
                    <a:lnTo>
                      <a:pt x="6304" y="19226"/>
                    </a:lnTo>
                    <a:lnTo>
                      <a:pt x="6298" y="19204"/>
                    </a:lnTo>
                    <a:lnTo>
                      <a:pt x="6296" y="19187"/>
                    </a:lnTo>
                    <a:lnTo>
                      <a:pt x="6322" y="19174"/>
                    </a:lnTo>
                    <a:lnTo>
                      <a:pt x="6334" y="19165"/>
                    </a:lnTo>
                    <a:lnTo>
                      <a:pt x="6346" y="19152"/>
                    </a:lnTo>
                    <a:lnTo>
                      <a:pt x="6354" y="19140"/>
                    </a:lnTo>
                    <a:lnTo>
                      <a:pt x="6368" y="19103"/>
                    </a:lnTo>
                    <a:lnTo>
                      <a:pt x="6394" y="19015"/>
                    </a:lnTo>
                    <a:lnTo>
                      <a:pt x="6424" y="18978"/>
                    </a:lnTo>
                    <a:lnTo>
                      <a:pt x="6467" y="18882"/>
                    </a:lnTo>
                    <a:lnTo>
                      <a:pt x="6487" y="18848"/>
                    </a:lnTo>
                    <a:lnTo>
                      <a:pt x="6507" y="18833"/>
                    </a:lnTo>
                    <a:lnTo>
                      <a:pt x="6533" y="18823"/>
                    </a:lnTo>
                    <a:lnTo>
                      <a:pt x="6591" y="18813"/>
                    </a:lnTo>
                    <a:lnTo>
                      <a:pt x="6610" y="18804"/>
                    </a:lnTo>
                    <a:lnTo>
                      <a:pt x="6684" y="18747"/>
                    </a:lnTo>
                    <a:lnTo>
                      <a:pt x="6791" y="18713"/>
                    </a:lnTo>
                    <a:lnTo>
                      <a:pt x="6903" y="18639"/>
                    </a:lnTo>
                    <a:lnTo>
                      <a:pt x="6921" y="18622"/>
                    </a:lnTo>
                    <a:lnTo>
                      <a:pt x="6937" y="18617"/>
                    </a:lnTo>
                    <a:lnTo>
                      <a:pt x="6973" y="18620"/>
                    </a:lnTo>
                    <a:lnTo>
                      <a:pt x="7169" y="18664"/>
                    </a:lnTo>
                    <a:lnTo>
                      <a:pt x="7235" y="18666"/>
                    </a:lnTo>
                    <a:lnTo>
                      <a:pt x="7303" y="18649"/>
                    </a:lnTo>
                    <a:lnTo>
                      <a:pt x="7337" y="18632"/>
                    </a:lnTo>
                    <a:lnTo>
                      <a:pt x="7350" y="18622"/>
                    </a:lnTo>
                    <a:lnTo>
                      <a:pt x="7362" y="18607"/>
                    </a:lnTo>
                    <a:lnTo>
                      <a:pt x="7392" y="18529"/>
                    </a:lnTo>
                    <a:lnTo>
                      <a:pt x="7583" y="18381"/>
                    </a:lnTo>
                    <a:lnTo>
                      <a:pt x="7595" y="18359"/>
                    </a:lnTo>
                    <a:lnTo>
                      <a:pt x="7601" y="18320"/>
                    </a:lnTo>
                    <a:lnTo>
                      <a:pt x="7617" y="18286"/>
                    </a:lnTo>
                    <a:lnTo>
                      <a:pt x="7639" y="18256"/>
                    </a:lnTo>
                    <a:lnTo>
                      <a:pt x="7649" y="18237"/>
                    </a:lnTo>
                    <a:lnTo>
                      <a:pt x="7693" y="18141"/>
                    </a:lnTo>
                    <a:lnTo>
                      <a:pt x="7713" y="18119"/>
                    </a:lnTo>
                    <a:lnTo>
                      <a:pt x="7740" y="18109"/>
                    </a:lnTo>
                    <a:lnTo>
                      <a:pt x="8023" y="18136"/>
                    </a:lnTo>
                    <a:lnTo>
                      <a:pt x="8067" y="18129"/>
                    </a:lnTo>
                    <a:lnTo>
                      <a:pt x="8250" y="18053"/>
                    </a:lnTo>
                    <a:lnTo>
                      <a:pt x="8290" y="18048"/>
                    </a:lnTo>
                    <a:lnTo>
                      <a:pt x="8445" y="18070"/>
                    </a:lnTo>
                    <a:lnTo>
                      <a:pt x="8604" y="18016"/>
                    </a:lnTo>
                    <a:lnTo>
                      <a:pt x="8673" y="18023"/>
                    </a:lnTo>
                    <a:lnTo>
                      <a:pt x="8795" y="18072"/>
                    </a:lnTo>
                    <a:lnTo>
                      <a:pt x="8864" y="18065"/>
                    </a:lnTo>
                    <a:lnTo>
                      <a:pt x="8966" y="18030"/>
                    </a:lnTo>
                    <a:lnTo>
                      <a:pt x="8982" y="18040"/>
                    </a:lnTo>
                    <a:lnTo>
                      <a:pt x="9000" y="18060"/>
                    </a:lnTo>
                    <a:lnTo>
                      <a:pt x="9236" y="18143"/>
                    </a:lnTo>
                    <a:lnTo>
                      <a:pt x="9294" y="18146"/>
                    </a:lnTo>
                    <a:lnTo>
                      <a:pt x="9363" y="18114"/>
                    </a:lnTo>
                    <a:lnTo>
                      <a:pt x="9395" y="18084"/>
                    </a:lnTo>
                    <a:lnTo>
                      <a:pt x="9417" y="18057"/>
                    </a:lnTo>
                    <a:lnTo>
                      <a:pt x="9441" y="18038"/>
                    </a:lnTo>
                    <a:lnTo>
                      <a:pt x="9602" y="18013"/>
                    </a:lnTo>
                    <a:lnTo>
                      <a:pt x="10008" y="18045"/>
                    </a:lnTo>
                    <a:lnTo>
                      <a:pt x="10068" y="18035"/>
                    </a:lnTo>
                    <a:lnTo>
                      <a:pt x="10098" y="18038"/>
                    </a:lnTo>
                    <a:lnTo>
                      <a:pt x="10131" y="18062"/>
                    </a:lnTo>
                    <a:lnTo>
                      <a:pt x="10175" y="18134"/>
                    </a:lnTo>
                    <a:lnTo>
                      <a:pt x="10191" y="18146"/>
                    </a:lnTo>
                    <a:lnTo>
                      <a:pt x="10205" y="18141"/>
                    </a:lnTo>
                    <a:lnTo>
                      <a:pt x="10219" y="18119"/>
                    </a:lnTo>
                    <a:lnTo>
                      <a:pt x="10233" y="18114"/>
                    </a:lnTo>
                    <a:lnTo>
                      <a:pt x="10263" y="18131"/>
                    </a:lnTo>
                    <a:lnTo>
                      <a:pt x="10295" y="18161"/>
                    </a:lnTo>
                    <a:lnTo>
                      <a:pt x="10326" y="18180"/>
                    </a:lnTo>
                    <a:lnTo>
                      <a:pt x="10358" y="18163"/>
                    </a:lnTo>
                    <a:lnTo>
                      <a:pt x="10386" y="18175"/>
                    </a:lnTo>
                    <a:lnTo>
                      <a:pt x="10430" y="18165"/>
                    </a:lnTo>
                    <a:lnTo>
                      <a:pt x="10470" y="18143"/>
                    </a:lnTo>
                    <a:lnTo>
                      <a:pt x="10488" y="18121"/>
                    </a:lnTo>
                    <a:lnTo>
                      <a:pt x="10496" y="18114"/>
                    </a:lnTo>
                    <a:lnTo>
                      <a:pt x="10535" y="18062"/>
                    </a:lnTo>
                    <a:lnTo>
                      <a:pt x="10567" y="17954"/>
                    </a:lnTo>
                    <a:lnTo>
                      <a:pt x="10609" y="17876"/>
                    </a:lnTo>
                    <a:lnTo>
                      <a:pt x="10635" y="17858"/>
                    </a:lnTo>
                    <a:lnTo>
                      <a:pt x="10770" y="17832"/>
                    </a:lnTo>
                    <a:lnTo>
                      <a:pt x="10790" y="17836"/>
                    </a:lnTo>
                    <a:lnTo>
                      <a:pt x="10834" y="17858"/>
                    </a:lnTo>
                    <a:lnTo>
                      <a:pt x="10848" y="17863"/>
                    </a:lnTo>
                    <a:lnTo>
                      <a:pt x="10879" y="17854"/>
                    </a:lnTo>
                    <a:lnTo>
                      <a:pt x="10931" y="17819"/>
                    </a:lnTo>
                    <a:lnTo>
                      <a:pt x="10961" y="17812"/>
                    </a:lnTo>
                    <a:lnTo>
                      <a:pt x="10997" y="17817"/>
                    </a:lnTo>
                    <a:lnTo>
                      <a:pt x="11031" y="17834"/>
                    </a:lnTo>
                    <a:lnTo>
                      <a:pt x="11087" y="17876"/>
                    </a:lnTo>
                    <a:lnTo>
                      <a:pt x="11128" y="17932"/>
                    </a:lnTo>
                    <a:lnTo>
                      <a:pt x="11166" y="17999"/>
                    </a:lnTo>
                    <a:lnTo>
                      <a:pt x="11210" y="18055"/>
                    </a:lnTo>
                    <a:lnTo>
                      <a:pt x="11269" y="18077"/>
                    </a:lnTo>
                    <a:lnTo>
                      <a:pt x="11303" y="18072"/>
                    </a:lnTo>
                    <a:lnTo>
                      <a:pt x="11335" y="18057"/>
                    </a:lnTo>
                    <a:lnTo>
                      <a:pt x="11359" y="18033"/>
                    </a:lnTo>
                    <a:lnTo>
                      <a:pt x="11375" y="17986"/>
                    </a:lnTo>
                    <a:lnTo>
                      <a:pt x="11389" y="17979"/>
                    </a:lnTo>
                    <a:lnTo>
                      <a:pt x="11407" y="17971"/>
                    </a:lnTo>
                    <a:lnTo>
                      <a:pt x="11421" y="17959"/>
                    </a:lnTo>
                    <a:lnTo>
                      <a:pt x="11429" y="17940"/>
                    </a:lnTo>
                    <a:lnTo>
                      <a:pt x="11436" y="17893"/>
                    </a:lnTo>
                    <a:lnTo>
                      <a:pt x="11442" y="17876"/>
                    </a:lnTo>
                    <a:lnTo>
                      <a:pt x="11468" y="17841"/>
                    </a:lnTo>
                    <a:lnTo>
                      <a:pt x="11494" y="17834"/>
                    </a:lnTo>
                    <a:lnTo>
                      <a:pt x="11512" y="17804"/>
                    </a:lnTo>
                    <a:lnTo>
                      <a:pt x="11528" y="17704"/>
                    </a:lnTo>
                    <a:lnTo>
                      <a:pt x="11550" y="17672"/>
                    </a:lnTo>
                    <a:lnTo>
                      <a:pt x="11606" y="17625"/>
                    </a:lnTo>
                    <a:lnTo>
                      <a:pt x="11626" y="17601"/>
                    </a:lnTo>
                    <a:lnTo>
                      <a:pt x="11635" y="17596"/>
                    </a:lnTo>
                    <a:lnTo>
                      <a:pt x="11671" y="17593"/>
                    </a:lnTo>
                    <a:lnTo>
                      <a:pt x="11683" y="17589"/>
                    </a:lnTo>
                    <a:lnTo>
                      <a:pt x="11691" y="17576"/>
                    </a:lnTo>
                    <a:lnTo>
                      <a:pt x="11693" y="17554"/>
                    </a:lnTo>
                    <a:lnTo>
                      <a:pt x="11691" y="17535"/>
                    </a:lnTo>
                    <a:lnTo>
                      <a:pt x="11685" y="17515"/>
                    </a:lnTo>
                    <a:lnTo>
                      <a:pt x="11681" y="17493"/>
                    </a:lnTo>
                    <a:lnTo>
                      <a:pt x="11683" y="17463"/>
                    </a:lnTo>
                    <a:lnTo>
                      <a:pt x="11717" y="17395"/>
                    </a:lnTo>
                    <a:lnTo>
                      <a:pt x="11765" y="17245"/>
                    </a:lnTo>
                    <a:lnTo>
                      <a:pt x="11773" y="17176"/>
                    </a:lnTo>
                    <a:lnTo>
                      <a:pt x="11792" y="17110"/>
                    </a:lnTo>
                    <a:lnTo>
                      <a:pt x="11804" y="17024"/>
                    </a:lnTo>
                    <a:lnTo>
                      <a:pt x="11832" y="16926"/>
                    </a:lnTo>
                    <a:lnTo>
                      <a:pt x="11872" y="16857"/>
                    </a:lnTo>
                    <a:lnTo>
                      <a:pt x="11966" y="16741"/>
                    </a:lnTo>
                    <a:lnTo>
                      <a:pt x="12013" y="16658"/>
                    </a:lnTo>
                    <a:lnTo>
                      <a:pt x="12035" y="16609"/>
                    </a:lnTo>
                    <a:lnTo>
                      <a:pt x="12043" y="16565"/>
                    </a:lnTo>
                    <a:lnTo>
                      <a:pt x="12057" y="16543"/>
                    </a:lnTo>
                    <a:lnTo>
                      <a:pt x="12139" y="16471"/>
                    </a:lnTo>
                    <a:lnTo>
                      <a:pt x="12220" y="16427"/>
                    </a:lnTo>
                    <a:lnTo>
                      <a:pt x="12244" y="16422"/>
                    </a:lnTo>
                    <a:lnTo>
                      <a:pt x="12258" y="16415"/>
                    </a:lnTo>
                    <a:lnTo>
                      <a:pt x="12290" y="16381"/>
                    </a:lnTo>
                    <a:lnTo>
                      <a:pt x="12304" y="16368"/>
                    </a:lnTo>
                    <a:lnTo>
                      <a:pt x="12316" y="16368"/>
                    </a:lnTo>
                    <a:lnTo>
                      <a:pt x="12324" y="16376"/>
                    </a:lnTo>
                    <a:lnTo>
                      <a:pt x="12334" y="16378"/>
                    </a:lnTo>
                    <a:lnTo>
                      <a:pt x="12348" y="16366"/>
                    </a:lnTo>
                    <a:lnTo>
                      <a:pt x="12350" y="16349"/>
                    </a:lnTo>
                    <a:lnTo>
                      <a:pt x="12366" y="16268"/>
                    </a:lnTo>
                    <a:lnTo>
                      <a:pt x="12370" y="16255"/>
                    </a:lnTo>
                    <a:lnTo>
                      <a:pt x="12375" y="16243"/>
                    </a:lnTo>
                    <a:lnTo>
                      <a:pt x="12387" y="16228"/>
                    </a:lnTo>
                    <a:lnTo>
                      <a:pt x="12399" y="16216"/>
                    </a:lnTo>
                    <a:lnTo>
                      <a:pt x="12407" y="16211"/>
                    </a:lnTo>
                    <a:lnTo>
                      <a:pt x="12439" y="16204"/>
                    </a:lnTo>
                    <a:lnTo>
                      <a:pt x="12465" y="16182"/>
                    </a:lnTo>
                    <a:lnTo>
                      <a:pt x="12535" y="16096"/>
                    </a:lnTo>
                    <a:lnTo>
                      <a:pt x="12560" y="16076"/>
                    </a:lnTo>
                    <a:lnTo>
                      <a:pt x="12588" y="16064"/>
                    </a:lnTo>
                    <a:lnTo>
                      <a:pt x="12660" y="16057"/>
                    </a:lnTo>
                    <a:lnTo>
                      <a:pt x="12747" y="16027"/>
                    </a:lnTo>
                    <a:lnTo>
                      <a:pt x="12765" y="16027"/>
                    </a:lnTo>
                    <a:lnTo>
                      <a:pt x="12823" y="16049"/>
                    </a:lnTo>
                    <a:lnTo>
                      <a:pt x="12833" y="16061"/>
                    </a:lnTo>
                    <a:lnTo>
                      <a:pt x="12841" y="16074"/>
                    </a:lnTo>
                    <a:lnTo>
                      <a:pt x="12849" y="16078"/>
                    </a:lnTo>
                    <a:lnTo>
                      <a:pt x="12928" y="16108"/>
                    </a:lnTo>
                    <a:lnTo>
                      <a:pt x="12964" y="16113"/>
                    </a:lnTo>
                    <a:lnTo>
                      <a:pt x="12942" y="16093"/>
                    </a:lnTo>
                    <a:lnTo>
                      <a:pt x="12938" y="16069"/>
                    </a:lnTo>
                    <a:lnTo>
                      <a:pt x="12947" y="16044"/>
                    </a:lnTo>
                    <a:lnTo>
                      <a:pt x="12964" y="16024"/>
                    </a:lnTo>
                    <a:lnTo>
                      <a:pt x="12988" y="16012"/>
                    </a:lnTo>
                    <a:lnTo>
                      <a:pt x="13016" y="16007"/>
                    </a:lnTo>
                    <a:lnTo>
                      <a:pt x="13118" y="16010"/>
                    </a:lnTo>
                    <a:lnTo>
                      <a:pt x="13169" y="16022"/>
                    </a:lnTo>
                    <a:lnTo>
                      <a:pt x="13233" y="16059"/>
                    </a:lnTo>
                    <a:lnTo>
                      <a:pt x="13247" y="16071"/>
                    </a:lnTo>
                    <a:lnTo>
                      <a:pt x="13285" y="16039"/>
                    </a:lnTo>
                    <a:lnTo>
                      <a:pt x="13306" y="16027"/>
                    </a:lnTo>
                    <a:lnTo>
                      <a:pt x="13326" y="16022"/>
                    </a:lnTo>
                    <a:lnTo>
                      <a:pt x="13386" y="16022"/>
                    </a:lnTo>
                    <a:lnTo>
                      <a:pt x="13432" y="15993"/>
                    </a:lnTo>
                    <a:lnTo>
                      <a:pt x="13458" y="15985"/>
                    </a:lnTo>
                    <a:lnTo>
                      <a:pt x="13501" y="15966"/>
                    </a:lnTo>
                    <a:lnTo>
                      <a:pt x="13517" y="15953"/>
                    </a:lnTo>
                    <a:lnTo>
                      <a:pt x="13531" y="15966"/>
                    </a:lnTo>
                    <a:lnTo>
                      <a:pt x="13545" y="15966"/>
                    </a:lnTo>
                    <a:lnTo>
                      <a:pt x="13559" y="15956"/>
                    </a:lnTo>
                    <a:lnTo>
                      <a:pt x="13571" y="15938"/>
                    </a:lnTo>
                    <a:lnTo>
                      <a:pt x="13593" y="15916"/>
                    </a:lnTo>
                    <a:lnTo>
                      <a:pt x="13599" y="15887"/>
                    </a:lnTo>
                    <a:lnTo>
                      <a:pt x="13589" y="15858"/>
                    </a:lnTo>
                    <a:lnTo>
                      <a:pt x="13559" y="15838"/>
                    </a:lnTo>
                    <a:lnTo>
                      <a:pt x="13545" y="15867"/>
                    </a:lnTo>
                    <a:lnTo>
                      <a:pt x="13513" y="15862"/>
                    </a:lnTo>
                    <a:lnTo>
                      <a:pt x="13478" y="15840"/>
                    </a:lnTo>
                    <a:lnTo>
                      <a:pt x="13426" y="15799"/>
                    </a:lnTo>
                    <a:lnTo>
                      <a:pt x="13410" y="15774"/>
                    </a:lnTo>
                    <a:lnTo>
                      <a:pt x="13358" y="15659"/>
                    </a:lnTo>
                    <a:lnTo>
                      <a:pt x="13352" y="15612"/>
                    </a:lnTo>
                    <a:lnTo>
                      <a:pt x="13366" y="15578"/>
                    </a:lnTo>
                    <a:lnTo>
                      <a:pt x="13402" y="15565"/>
                    </a:lnTo>
                    <a:lnTo>
                      <a:pt x="13422" y="15543"/>
                    </a:lnTo>
                    <a:lnTo>
                      <a:pt x="13460" y="15413"/>
                    </a:lnTo>
                    <a:lnTo>
                      <a:pt x="13503" y="15480"/>
                    </a:lnTo>
                    <a:lnTo>
                      <a:pt x="13511" y="15455"/>
                    </a:lnTo>
                    <a:lnTo>
                      <a:pt x="13503" y="15354"/>
                    </a:lnTo>
                    <a:lnTo>
                      <a:pt x="13507" y="15315"/>
                    </a:lnTo>
                    <a:lnTo>
                      <a:pt x="13571" y="15119"/>
                    </a:lnTo>
                    <a:lnTo>
                      <a:pt x="13587" y="15087"/>
                    </a:lnTo>
                    <a:lnTo>
                      <a:pt x="13617" y="15047"/>
                    </a:lnTo>
                    <a:lnTo>
                      <a:pt x="13641" y="15028"/>
                    </a:lnTo>
                    <a:lnTo>
                      <a:pt x="13654" y="15006"/>
                    </a:lnTo>
                    <a:lnTo>
                      <a:pt x="13659" y="14959"/>
                    </a:lnTo>
                    <a:lnTo>
                      <a:pt x="13647" y="14782"/>
                    </a:lnTo>
                    <a:lnTo>
                      <a:pt x="13651" y="14677"/>
                    </a:lnTo>
                    <a:lnTo>
                      <a:pt x="13656" y="14637"/>
                    </a:lnTo>
                    <a:lnTo>
                      <a:pt x="13669" y="14606"/>
                    </a:lnTo>
                    <a:lnTo>
                      <a:pt x="13684" y="14564"/>
                    </a:lnTo>
                    <a:lnTo>
                      <a:pt x="13706" y="14525"/>
                    </a:lnTo>
                    <a:lnTo>
                      <a:pt x="13734" y="14495"/>
                    </a:lnTo>
                    <a:lnTo>
                      <a:pt x="13770" y="14483"/>
                    </a:lnTo>
                    <a:lnTo>
                      <a:pt x="13828" y="14488"/>
                    </a:lnTo>
                    <a:lnTo>
                      <a:pt x="13856" y="14478"/>
                    </a:lnTo>
                    <a:lnTo>
                      <a:pt x="13873" y="14446"/>
                    </a:lnTo>
                    <a:lnTo>
                      <a:pt x="13869" y="14235"/>
                    </a:lnTo>
                    <a:lnTo>
                      <a:pt x="13883" y="14137"/>
                    </a:lnTo>
                    <a:lnTo>
                      <a:pt x="13939" y="14141"/>
                    </a:lnTo>
                    <a:lnTo>
                      <a:pt x="13945" y="14105"/>
                    </a:lnTo>
                    <a:lnTo>
                      <a:pt x="13961" y="14085"/>
                    </a:lnTo>
                    <a:lnTo>
                      <a:pt x="13983" y="14078"/>
                    </a:lnTo>
                    <a:lnTo>
                      <a:pt x="14035" y="14075"/>
                    </a:lnTo>
                    <a:lnTo>
                      <a:pt x="14045" y="14068"/>
                    </a:lnTo>
                    <a:lnTo>
                      <a:pt x="14045" y="14043"/>
                    </a:lnTo>
                    <a:lnTo>
                      <a:pt x="14050" y="13994"/>
                    </a:lnTo>
                    <a:lnTo>
                      <a:pt x="14068" y="13957"/>
                    </a:lnTo>
                    <a:lnTo>
                      <a:pt x="14126" y="13879"/>
                    </a:lnTo>
                    <a:lnTo>
                      <a:pt x="14138" y="13869"/>
                    </a:lnTo>
                    <a:lnTo>
                      <a:pt x="14148" y="13842"/>
                    </a:lnTo>
                    <a:lnTo>
                      <a:pt x="14172" y="13820"/>
                    </a:lnTo>
                    <a:lnTo>
                      <a:pt x="14323" y="13741"/>
                    </a:lnTo>
                    <a:lnTo>
                      <a:pt x="14373" y="13697"/>
                    </a:lnTo>
                    <a:lnTo>
                      <a:pt x="14413" y="13678"/>
                    </a:lnTo>
                    <a:lnTo>
                      <a:pt x="14484" y="13658"/>
                    </a:lnTo>
                    <a:lnTo>
                      <a:pt x="14550" y="13658"/>
                    </a:lnTo>
                    <a:lnTo>
                      <a:pt x="14574" y="13646"/>
                    </a:lnTo>
                    <a:lnTo>
                      <a:pt x="14598" y="13614"/>
                    </a:lnTo>
                    <a:lnTo>
                      <a:pt x="14607" y="13579"/>
                    </a:lnTo>
                    <a:lnTo>
                      <a:pt x="14605" y="13545"/>
                    </a:lnTo>
                    <a:lnTo>
                      <a:pt x="14605" y="13508"/>
                    </a:lnTo>
                    <a:lnTo>
                      <a:pt x="14623" y="13466"/>
                    </a:lnTo>
                    <a:lnTo>
                      <a:pt x="14645" y="13444"/>
                    </a:lnTo>
                    <a:lnTo>
                      <a:pt x="14667" y="13434"/>
                    </a:lnTo>
                    <a:lnTo>
                      <a:pt x="14715" y="13434"/>
                    </a:lnTo>
                    <a:lnTo>
                      <a:pt x="14745" y="13427"/>
                    </a:lnTo>
                    <a:lnTo>
                      <a:pt x="14767" y="13415"/>
                    </a:lnTo>
                    <a:lnTo>
                      <a:pt x="14788" y="13407"/>
                    </a:lnTo>
                    <a:lnTo>
                      <a:pt x="14820" y="13417"/>
                    </a:lnTo>
                    <a:lnTo>
                      <a:pt x="14808" y="13380"/>
                    </a:lnTo>
                    <a:lnTo>
                      <a:pt x="14824" y="13341"/>
                    </a:lnTo>
                    <a:lnTo>
                      <a:pt x="14840" y="13324"/>
                    </a:lnTo>
                    <a:lnTo>
                      <a:pt x="14858" y="13312"/>
                    </a:lnTo>
                    <a:lnTo>
                      <a:pt x="14878" y="13285"/>
                    </a:lnTo>
                    <a:lnTo>
                      <a:pt x="14890" y="13277"/>
                    </a:lnTo>
                    <a:lnTo>
                      <a:pt x="14920" y="13275"/>
                    </a:lnTo>
                    <a:lnTo>
                      <a:pt x="14926" y="13265"/>
                    </a:lnTo>
                    <a:lnTo>
                      <a:pt x="14930" y="13260"/>
                    </a:lnTo>
                    <a:lnTo>
                      <a:pt x="14948" y="13209"/>
                    </a:lnTo>
                    <a:lnTo>
                      <a:pt x="14969" y="13182"/>
                    </a:lnTo>
                    <a:lnTo>
                      <a:pt x="14993" y="13164"/>
                    </a:lnTo>
                    <a:lnTo>
                      <a:pt x="15019" y="13157"/>
                    </a:lnTo>
                    <a:lnTo>
                      <a:pt x="15049" y="13155"/>
                    </a:lnTo>
                    <a:lnTo>
                      <a:pt x="15061" y="13140"/>
                    </a:lnTo>
                    <a:lnTo>
                      <a:pt x="15061" y="13101"/>
                    </a:lnTo>
                    <a:lnTo>
                      <a:pt x="15051" y="13069"/>
                    </a:lnTo>
                    <a:lnTo>
                      <a:pt x="15035" y="13073"/>
                    </a:lnTo>
                    <a:lnTo>
                      <a:pt x="15011" y="13032"/>
                    </a:lnTo>
                    <a:lnTo>
                      <a:pt x="14999" y="13015"/>
                    </a:lnTo>
                    <a:lnTo>
                      <a:pt x="14981" y="13005"/>
                    </a:lnTo>
                    <a:lnTo>
                      <a:pt x="14997" y="12990"/>
                    </a:lnTo>
                    <a:lnTo>
                      <a:pt x="15003" y="12985"/>
                    </a:lnTo>
                    <a:lnTo>
                      <a:pt x="14954" y="12916"/>
                    </a:lnTo>
                    <a:lnTo>
                      <a:pt x="14886" y="12870"/>
                    </a:lnTo>
                    <a:lnTo>
                      <a:pt x="14810" y="12843"/>
                    </a:lnTo>
                    <a:lnTo>
                      <a:pt x="14739" y="12833"/>
                    </a:lnTo>
                    <a:lnTo>
                      <a:pt x="14695" y="12818"/>
                    </a:lnTo>
                    <a:lnTo>
                      <a:pt x="14661" y="12786"/>
                    </a:lnTo>
                    <a:lnTo>
                      <a:pt x="14602" y="12710"/>
                    </a:lnTo>
                    <a:lnTo>
                      <a:pt x="14542" y="12651"/>
                    </a:lnTo>
                    <a:lnTo>
                      <a:pt x="14518" y="12614"/>
                    </a:lnTo>
                    <a:lnTo>
                      <a:pt x="14458" y="12487"/>
                    </a:lnTo>
                    <a:lnTo>
                      <a:pt x="14399" y="12386"/>
                    </a:lnTo>
                    <a:lnTo>
                      <a:pt x="14361" y="12263"/>
                    </a:lnTo>
                    <a:lnTo>
                      <a:pt x="14313" y="12146"/>
                    </a:lnTo>
                    <a:lnTo>
                      <a:pt x="14307" y="12101"/>
                    </a:lnTo>
                    <a:lnTo>
                      <a:pt x="14311" y="12074"/>
                    </a:lnTo>
                    <a:lnTo>
                      <a:pt x="14333" y="12050"/>
                    </a:lnTo>
                    <a:lnTo>
                      <a:pt x="14339" y="12023"/>
                    </a:lnTo>
                    <a:lnTo>
                      <a:pt x="14335" y="12006"/>
                    </a:lnTo>
                    <a:lnTo>
                      <a:pt x="14315" y="11959"/>
                    </a:lnTo>
                    <a:lnTo>
                      <a:pt x="14231" y="11684"/>
                    </a:lnTo>
                    <a:lnTo>
                      <a:pt x="14192" y="11502"/>
                    </a:lnTo>
                    <a:lnTo>
                      <a:pt x="14180" y="11394"/>
                    </a:lnTo>
                    <a:lnTo>
                      <a:pt x="14178" y="11281"/>
                    </a:lnTo>
                    <a:lnTo>
                      <a:pt x="14188" y="11178"/>
                    </a:lnTo>
                    <a:lnTo>
                      <a:pt x="14204" y="11134"/>
                    </a:lnTo>
                    <a:lnTo>
                      <a:pt x="14253" y="11046"/>
                    </a:lnTo>
                    <a:lnTo>
                      <a:pt x="14265" y="11011"/>
                    </a:lnTo>
                    <a:lnTo>
                      <a:pt x="14273" y="10969"/>
                    </a:lnTo>
                    <a:lnTo>
                      <a:pt x="14293" y="10925"/>
                    </a:lnTo>
                    <a:lnTo>
                      <a:pt x="14315" y="10888"/>
                    </a:lnTo>
                    <a:lnTo>
                      <a:pt x="14353" y="10837"/>
                    </a:lnTo>
                    <a:lnTo>
                      <a:pt x="14371" y="10805"/>
                    </a:lnTo>
                    <a:lnTo>
                      <a:pt x="14381" y="10763"/>
                    </a:lnTo>
                    <a:lnTo>
                      <a:pt x="14385" y="10702"/>
                    </a:lnTo>
                    <a:lnTo>
                      <a:pt x="14393" y="10675"/>
                    </a:lnTo>
                    <a:lnTo>
                      <a:pt x="14556" y="10339"/>
                    </a:lnTo>
                    <a:lnTo>
                      <a:pt x="14655" y="10201"/>
                    </a:lnTo>
                    <a:lnTo>
                      <a:pt x="14697" y="10125"/>
                    </a:lnTo>
                    <a:lnTo>
                      <a:pt x="14765" y="9946"/>
                    </a:lnTo>
                    <a:lnTo>
                      <a:pt x="14806" y="9872"/>
                    </a:lnTo>
                    <a:lnTo>
                      <a:pt x="14906" y="9796"/>
                    </a:lnTo>
                    <a:lnTo>
                      <a:pt x="14950" y="9739"/>
                    </a:lnTo>
                    <a:lnTo>
                      <a:pt x="15065" y="9504"/>
                    </a:lnTo>
                    <a:lnTo>
                      <a:pt x="15141" y="9406"/>
                    </a:lnTo>
                    <a:lnTo>
                      <a:pt x="15194" y="9312"/>
                    </a:lnTo>
                    <a:lnTo>
                      <a:pt x="15214" y="9285"/>
                    </a:lnTo>
                    <a:lnTo>
                      <a:pt x="15256" y="9241"/>
                    </a:lnTo>
                    <a:lnTo>
                      <a:pt x="15274" y="9214"/>
                    </a:lnTo>
                    <a:lnTo>
                      <a:pt x="15381" y="8949"/>
                    </a:lnTo>
                    <a:lnTo>
                      <a:pt x="15423" y="8897"/>
                    </a:lnTo>
                    <a:lnTo>
                      <a:pt x="15433" y="8831"/>
                    </a:lnTo>
                    <a:lnTo>
                      <a:pt x="15455" y="8789"/>
                    </a:lnTo>
                    <a:lnTo>
                      <a:pt x="15483" y="8752"/>
                    </a:lnTo>
                    <a:lnTo>
                      <a:pt x="15511" y="8703"/>
                    </a:lnTo>
                    <a:lnTo>
                      <a:pt x="15586" y="8478"/>
                    </a:lnTo>
                    <a:lnTo>
                      <a:pt x="15618" y="8438"/>
                    </a:lnTo>
                    <a:lnTo>
                      <a:pt x="15644" y="8404"/>
                    </a:lnTo>
                    <a:lnTo>
                      <a:pt x="15676" y="8377"/>
                    </a:lnTo>
                    <a:lnTo>
                      <a:pt x="15807" y="8325"/>
                    </a:lnTo>
                    <a:lnTo>
                      <a:pt x="15855" y="8320"/>
                    </a:lnTo>
                    <a:lnTo>
                      <a:pt x="15889" y="8343"/>
                    </a:lnTo>
                    <a:lnTo>
                      <a:pt x="15813" y="8431"/>
                    </a:lnTo>
                    <a:lnTo>
                      <a:pt x="15761" y="8460"/>
                    </a:lnTo>
                    <a:lnTo>
                      <a:pt x="15704" y="8448"/>
                    </a:lnTo>
                    <a:lnTo>
                      <a:pt x="15731" y="8509"/>
                    </a:lnTo>
                    <a:lnTo>
                      <a:pt x="15771" y="8507"/>
                    </a:lnTo>
                    <a:lnTo>
                      <a:pt x="15813" y="8470"/>
                    </a:lnTo>
                    <a:lnTo>
                      <a:pt x="15847" y="8428"/>
                    </a:lnTo>
                    <a:lnTo>
                      <a:pt x="15924" y="8303"/>
                    </a:lnTo>
                    <a:lnTo>
                      <a:pt x="15968" y="8254"/>
                    </a:lnTo>
                    <a:lnTo>
                      <a:pt x="16069" y="8217"/>
                    </a:lnTo>
                    <a:lnTo>
                      <a:pt x="16095" y="8198"/>
                    </a:lnTo>
                    <a:lnTo>
                      <a:pt x="16111" y="8161"/>
                    </a:lnTo>
                    <a:lnTo>
                      <a:pt x="16121" y="8151"/>
                    </a:lnTo>
                    <a:lnTo>
                      <a:pt x="16131" y="8139"/>
                    </a:lnTo>
                    <a:lnTo>
                      <a:pt x="16135" y="8119"/>
                    </a:lnTo>
                    <a:lnTo>
                      <a:pt x="16131" y="8104"/>
                    </a:lnTo>
                    <a:lnTo>
                      <a:pt x="16121" y="8097"/>
                    </a:lnTo>
                    <a:lnTo>
                      <a:pt x="16109" y="8092"/>
                    </a:lnTo>
                    <a:lnTo>
                      <a:pt x="16099" y="8082"/>
                    </a:lnTo>
                    <a:lnTo>
                      <a:pt x="16078" y="8053"/>
                    </a:lnTo>
                    <a:lnTo>
                      <a:pt x="16036" y="8011"/>
                    </a:lnTo>
                    <a:lnTo>
                      <a:pt x="15998" y="7952"/>
                    </a:lnTo>
                    <a:lnTo>
                      <a:pt x="15980" y="7930"/>
                    </a:lnTo>
                    <a:lnTo>
                      <a:pt x="15958" y="7915"/>
                    </a:lnTo>
                    <a:lnTo>
                      <a:pt x="15932" y="7913"/>
                    </a:lnTo>
                    <a:lnTo>
                      <a:pt x="15954" y="7933"/>
                    </a:lnTo>
                    <a:lnTo>
                      <a:pt x="15960" y="7952"/>
                    </a:lnTo>
                    <a:lnTo>
                      <a:pt x="15952" y="7964"/>
                    </a:lnTo>
                    <a:lnTo>
                      <a:pt x="15932" y="7964"/>
                    </a:lnTo>
                    <a:lnTo>
                      <a:pt x="15886" y="7942"/>
                    </a:lnTo>
                    <a:lnTo>
                      <a:pt x="15845" y="7913"/>
                    </a:lnTo>
                    <a:lnTo>
                      <a:pt x="15875" y="7839"/>
                    </a:lnTo>
                    <a:lnTo>
                      <a:pt x="16018" y="7667"/>
                    </a:lnTo>
                    <a:lnTo>
                      <a:pt x="16106" y="7525"/>
                    </a:lnTo>
                    <a:lnTo>
                      <a:pt x="16284" y="7307"/>
                    </a:lnTo>
                    <a:lnTo>
                      <a:pt x="16336" y="7260"/>
                    </a:lnTo>
                    <a:lnTo>
                      <a:pt x="16396" y="7226"/>
                    </a:lnTo>
                    <a:lnTo>
                      <a:pt x="16461" y="7211"/>
                    </a:lnTo>
                    <a:lnTo>
                      <a:pt x="16531" y="7208"/>
                    </a:lnTo>
                    <a:lnTo>
                      <a:pt x="16543" y="7213"/>
                    </a:lnTo>
                    <a:lnTo>
                      <a:pt x="16581" y="7243"/>
                    </a:lnTo>
                    <a:lnTo>
                      <a:pt x="16597" y="7233"/>
                    </a:lnTo>
                    <a:lnTo>
                      <a:pt x="16605" y="7218"/>
                    </a:lnTo>
                    <a:lnTo>
                      <a:pt x="16611" y="7199"/>
                    </a:lnTo>
                    <a:lnTo>
                      <a:pt x="16639" y="7137"/>
                    </a:lnTo>
                    <a:lnTo>
                      <a:pt x="16651" y="7125"/>
                    </a:lnTo>
                    <a:lnTo>
                      <a:pt x="16762" y="7095"/>
                    </a:lnTo>
                    <a:lnTo>
                      <a:pt x="17160" y="6911"/>
                    </a:lnTo>
                    <a:lnTo>
                      <a:pt x="17295" y="6899"/>
                    </a:lnTo>
                    <a:lnTo>
                      <a:pt x="17596" y="6798"/>
                    </a:lnTo>
                    <a:lnTo>
                      <a:pt x="17649" y="6801"/>
                    </a:lnTo>
                    <a:lnTo>
                      <a:pt x="17665" y="6796"/>
                    </a:lnTo>
                    <a:lnTo>
                      <a:pt x="17697" y="6771"/>
                    </a:lnTo>
                    <a:lnTo>
                      <a:pt x="17802" y="6737"/>
                    </a:lnTo>
                    <a:lnTo>
                      <a:pt x="17910" y="6725"/>
                    </a:lnTo>
                    <a:lnTo>
                      <a:pt x="17973" y="6703"/>
                    </a:lnTo>
                    <a:lnTo>
                      <a:pt x="18085" y="6626"/>
                    </a:lnTo>
                    <a:lnTo>
                      <a:pt x="18136" y="6567"/>
                    </a:lnTo>
                    <a:lnTo>
                      <a:pt x="18182" y="6489"/>
                    </a:lnTo>
                    <a:lnTo>
                      <a:pt x="18260" y="6322"/>
                    </a:lnTo>
                    <a:lnTo>
                      <a:pt x="18302" y="6251"/>
                    </a:lnTo>
                    <a:lnTo>
                      <a:pt x="18347" y="6207"/>
                    </a:lnTo>
                    <a:lnTo>
                      <a:pt x="18465" y="6145"/>
                    </a:lnTo>
                    <a:cubicBezTo>
                      <a:pt x="18465" y="6145"/>
                      <a:pt x="18556" y="6069"/>
                      <a:pt x="18556" y="6069"/>
                    </a:cubicBezTo>
                    <a:close/>
                    <a:moveTo>
                      <a:pt x="13527" y="15754"/>
                    </a:moveTo>
                    <a:lnTo>
                      <a:pt x="13559" y="15801"/>
                    </a:lnTo>
                    <a:lnTo>
                      <a:pt x="13537" y="15710"/>
                    </a:lnTo>
                    <a:lnTo>
                      <a:pt x="13539" y="15651"/>
                    </a:lnTo>
                    <a:lnTo>
                      <a:pt x="13553" y="15597"/>
                    </a:lnTo>
                    <a:lnTo>
                      <a:pt x="13545" y="15583"/>
                    </a:lnTo>
                    <a:lnTo>
                      <a:pt x="13535" y="15558"/>
                    </a:lnTo>
                    <a:lnTo>
                      <a:pt x="13529" y="15548"/>
                    </a:lnTo>
                    <a:lnTo>
                      <a:pt x="13527" y="15543"/>
                    </a:lnTo>
                    <a:lnTo>
                      <a:pt x="13527" y="15536"/>
                    </a:lnTo>
                    <a:lnTo>
                      <a:pt x="13525" y="15531"/>
                    </a:lnTo>
                    <a:lnTo>
                      <a:pt x="13517" y="15531"/>
                    </a:lnTo>
                    <a:lnTo>
                      <a:pt x="13523" y="15600"/>
                    </a:lnTo>
                    <a:lnTo>
                      <a:pt x="13521" y="15681"/>
                    </a:lnTo>
                    <a:cubicBezTo>
                      <a:pt x="13521" y="15681"/>
                      <a:pt x="13527" y="15754"/>
                      <a:pt x="13527" y="15754"/>
                    </a:cubicBezTo>
                    <a:close/>
                    <a:moveTo>
                      <a:pt x="17812" y="3643"/>
                    </a:moveTo>
                    <a:lnTo>
                      <a:pt x="17848" y="3651"/>
                    </a:lnTo>
                    <a:lnTo>
                      <a:pt x="17852" y="3651"/>
                    </a:lnTo>
                    <a:lnTo>
                      <a:pt x="17868" y="3646"/>
                    </a:lnTo>
                    <a:lnTo>
                      <a:pt x="17874" y="3643"/>
                    </a:lnTo>
                    <a:lnTo>
                      <a:pt x="17856" y="3607"/>
                    </a:lnTo>
                    <a:lnTo>
                      <a:pt x="17840" y="3562"/>
                    </a:lnTo>
                    <a:lnTo>
                      <a:pt x="17824" y="3533"/>
                    </a:lnTo>
                    <a:lnTo>
                      <a:pt x="17806" y="3543"/>
                    </a:lnTo>
                    <a:lnTo>
                      <a:pt x="17788" y="3589"/>
                    </a:lnTo>
                    <a:lnTo>
                      <a:pt x="17790" y="3624"/>
                    </a:lnTo>
                    <a:cubicBezTo>
                      <a:pt x="17790" y="3624"/>
                      <a:pt x="17812" y="3643"/>
                      <a:pt x="17812" y="3643"/>
                    </a:cubicBezTo>
                    <a:close/>
                    <a:moveTo>
                      <a:pt x="17106" y="13258"/>
                    </a:moveTo>
                    <a:lnTo>
                      <a:pt x="17074" y="13221"/>
                    </a:lnTo>
                    <a:lnTo>
                      <a:pt x="16997" y="13086"/>
                    </a:lnTo>
                    <a:lnTo>
                      <a:pt x="16993" y="13081"/>
                    </a:lnTo>
                    <a:lnTo>
                      <a:pt x="16993" y="13076"/>
                    </a:lnTo>
                    <a:lnTo>
                      <a:pt x="16991" y="13073"/>
                    </a:lnTo>
                    <a:lnTo>
                      <a:pt x="16985" y="13073"/>
                    </a:lnTo>
                    <a:lnTo>
                      <a:pt x="16979" y="13113"/>
                    </a:lnTo>
                    <a:lnTo>
                      <a:pt x="16963" y="13142"/>
                    </a:lnTo>
                    <a:lnTo>
                      <a:pt x="16939" y="13167"/>
                    </a:lnTo>
                    <a:lnTo>
                      <a:pt x="16931" y="13152"/>
                    </a:lnTo>
                    <a:lnTo>
                      <a:pt x="16917" y="13162"/>
                    </a:lnTo>
                    <a:lnTo>
                      <a:pt x="16907" y="13179"/>
                    </a:lnTo>
                    <a:lnTo>
                      <a:pt x="16913" y="13189"/>
                    </a:lnTo>
                    <a:lnTo>
                      <a:pt x="16925" y="13199"/>
                    </a:lnTo>
                    <a:lnTo>
                      <a:pt x="16925" y="13218"/>
                    </a:lnTo>
                    <a:lnTo>
                      <a:pt x="16917" y="13240"/>
                    </a:lnTo>
                    <a:lnTo>
                      <a:pt x="16909" y="13258"/>
                    </a:lnTo>
                    <a:lnTo>
                      <a:pt x="16919" y="13258"/>
                    </a:lnTo>
                    <a:lnTo>
                      <a:pt x="16909" y="13275"/>
                    </a:lnTo>
                    <a:lnTo>
                      <a:pt x="16919" y="13314"/>
                    </a:lnTo>
                    <a:lnTo>
                      <a:pt x="16925" y="13326"/>
                    </a:lnTo>
                    <a:lnTo>
                      <a:pt x="16937" y="13324"/>
                    </a:lnTo>
                    <a:lnTo>
                      <a:pt x="16983" y="13294"/>
                    </a:lnTo>
                    <a:lnTo>
                      <a:pt x="16999" y="13280"/>
                    </a:lnTo>
                    <a:lnTo>
                      <a:pt x="17017" y="13272"/>
                    </a:lnTo>
                    <a:lnTo>
                      <a:pt x="17042" y="13272"/>
                    </a:lnTo>
                    <a:lnTo>
                      <a:pt x="17134" y="13331"/>
                    </a:lnTo>
                    <a:lnTo>
                      <a:pt x="17187" y="13351"/>
                    </a:lnTo>
                    <a:lnTo>
                      <a:pt x="17225" y="13324"/>
                    </a:lnTo>
                    <a:lnTo>
                      <a:pt x="17227" y="13270"/>
                    </a:lnTo>
                    <a:lnTo>
                      <a:pt x="17187" y="13255"/>
                    </a:lnTo>
                    <a:cubicBezTo>
                      <a:pt x="17187" y="13255"/>
                      <a:pt x="17106" y="13258"/>
                      <a:pt x="17106" y="13258"/>
                    </a:cubicBezTo>
                    <a:close/>
                    <a:moveTo>
                      <a:pt x="21586" y="10235"/>
                    </a:moveTo>
                    <a:lnTo>
                      <a:pt x="21552" y="10167"/>
                    </a:lnTo>
                    <a:lnTo>
                      <a:pt x="21546" y="10130"/>
                    </a:lnTo>
                    <a:lnTo>
                      <a:pt x="21538" y="10088"/>
                    </a:lnTo>
                    <a:lnTo>
                      <a:pt x="21518" y="10081"/>
                    </a:lnTo>
                    <a:lnTo>
                      <a:pt x="21492" y="10083"/>
                    </a:lnTo>
                    <a:lnTo>
                      <a:pt x="21469" y="10068"/>
                    </a:lnTo>
                    <a:lnTo>
                      <a:pt x="21496" y="10054"/>
                    </a:lnTo>
                    <a:lnTo>
                      <a:pt x="21498" y="10017"/>
                    </a:lnTo>
                    <a:lnTo>
                      <a:pt x="21484" y="9975"/>
                    </a:lnTo>
                    <a:lnTo>
                      <a:pt x="21469" y="9948"/>
                    </a:lnTo>
                    <a:lnTo>
                      <a:pt x="21457" y="9941"/>
                    </a:lnTo>
                    <a:lnTo>
                      <a:pt x="21433" y="9936"/>
                    </a:lnTo>
                    <a:lnTo>
                      <a:pt x="21425" y="9931"/>
                    </a:lnTo>
                    <a:lnTo>
                      <a:pt x="21409" y="9911"/>
                    </a:lnTo>
                    <a:lnTo>
                      <a:pt x="21401" y="9899"/>
                    </a:lnTo>
                    <a:lnTo>
                      <a:pt x="21391" y="9879"/>
                    </a:lnTo>
                    <a:lnTo>
                      <a:pt x="21347" y="9843"/>
                    </a:lnTo>
                    <a:lnTo>
                      <a:pt x="21337" y="9825"/>
                    </a:lnTo>
                    <a:lnTo>
                      <a:pt x="21343" y="9791"/>
                    </a:lnTo>
                    <a:lnTo>
                      <a:pt x="21333" y="9776"/>
                    </a:lnTo>
                    <a:lnTo>
                      <a:pt x="21323" y="9786"/>
                    </a:lnTo>
                    <a:lnTo>
                      <a:pt x="21325" y="9823"/>
                    </a:lnTo>
                    <a:lnTo>
                      <a:pt x="21309" y="9852"/>
                    </a:lnTo>
                    <a:lnTo>
                      <a:pt x="21297" y="9870"/>
                    </a:lnTo>
                    <a:lnTo>
                      <a:pt x="21288" y="9877"/>
                    </a:lnTo>
                    <a:lnTo>
                      <a:pt x="21277" y="9867"/>
                    </a:lnTo>
                    <a:lnTo>
                      <a:pt x="21276" y="9847"/>
                    </a:lnTo>
                    <a:lnTo>
                      <a:pt x="21280" y="9830"/>
                    </a:lnTo>
                    <a:lnTo>
                      <a:pt x="21284" y="9823"/>
                    </a:lnTo>
                    <a:lnTo>
                      <a:pt x="21248" y="9789"/>
                    </a:lnTo>
                    <a:lnTo>
                      <a:pt x="21242" y="9766"/>
                    </a:lnTo>
                    <a:lnTo>
                      <a:pt x="21238" y="9737"/>
                    </a:lnTo>
                    <a:lnTo>
                      <a:pt x="21220" y="9749"/>
                    </a:lnTo>
                    <a:lnTo>
                      <a:pt x="21194" y="9776"/>
                    </a:lnTo>
                    <a:lnTo>
                      <a:pt x="21172" y="9789"/>
                    </a:lnTo>
                    <a:lnTo>
                      <a:pt x="21154" y="9791"/>
                    </a:lnTo>
                    <a:lnTo>
                      <a:pt x="21091" y="9789"/>
                    </a:lnTo>
                    <a:lnTo>
                      <a:pt x="20937" y="9808"/>
                    </a:lnTo>
                    <a:lnTo>
                      <a:pt x="20900" y="9789"/>
                    </a:lnTo>
                    <a:lnTo>
                      <a:pt x="20790" y="9818"/>
                    </a:lnTo>
                    <a:lnTo>
                      <a:pt x="20770" y="9850"/>
                    </a:lnTo>
                    <a:lnTo>
                      <a:pt x="20766" y="9879"/>
                    </a:lnTo>
                    <a:lnTo>
                      <a:pt x="20760" y="9892"/>
                    </a:lnTo>
                    <a:lnTo>
                      <a:pt x="20760" y="9904"/>
                    </a:lnTo>
                    <a:lnTo>
                      <a:pt x="20776" y="9933"/>
                    </a:lnTo>
                    <a:lnTo>
                      <a:pt x="20790" y="9948"/>
                    </a:lnTo>
                    <a:lnTo>
                      <a:pt x="20822" y="9963"/>
                    </a:lnTo>
                    <a:lnTo>
                      <a:pt x="20834" y="9978"/>
                    </a:lnTo>
                    <a:lnTo>
                      <a:pt x="20816" y="10000"/>
                    </a:lnTo>
                    <a:lnTo>
                      <a:pt x="20810" y="10034"/>
                    </a:lnTo>
                    <a:lnTo>
                      <a:pt x="20808" y="10071"/>
                    </a:lnTo>
                    <a:lnTo>
                      <a:pt x="20802" y="10100"/>
                    </a:lnTo>
                    <a:lnTo>
                      <a:pt x="20864" y="10127"/>
                    </a:lnTo>
                    <a:lnTo>
                      <a:pt x="20977" y="10100"/>
                    </a:lnTo>
                    <a:lnTo>
                      <a:pt x="21041" y="10100"/>
                    </a:lnTo>
                    <a:lnTo>
                      <a:pt x="21095" y="10127"/>
                    </a:lnTo>
                    <a:lnTo>
                      <a:pt x="21351" y="10336"/>
                    </a:lnTo>
                    <a:lnTo>
                      <a:pt x="21463" y="10405"/>
                    </a:lnTo>
                    <a:lnTo>
                      <a:pt x="21544" y="10392"/>
                    </a:lnTo>
                    <a:lnTo>
                      <a:pt x="21548" y="10225"/>
                    </a:lnTo>
                    <a:lnTo>
                      <a:pt x="21562" y="10235"/>
                    </a:lnTo>
                    <a:lnTo>
                      <a:pt x="21574" y="10248"/>
                    </a:lnTo>
                    <a:lnTo>
                      <a:pt x="21584" y="10262"/>
                    </a:lnTo>
                    <a:lnTo>
                      <a:pt x="21590" y="10277"/>
                    </a:lnTo>
                    <a:lnTo>
                      <a:pt x="21600" y="10277"/>
                    </a:lnTo>
                    <a:cubicBezTo>
                      <a:pt x="21600" y="10277"/>
                      <a:pt x="21586" y="10235"/>
                      <a:pt x="21586" y="10235"/>
                    </a:cubicBezTo>
                    <a:close/>
                    <a:moveTo>
                      <a:pt x="17255" y="12251"/>
                    </a:moveTo>
                    <a:lnTo>
                      <a:pt x="17263" y="12229"/>
                    </a:lnTo>
                    <a:lnTo>
                      <a:pt x="17251" y="12212"/>
                    </a:lnTo>
                    <a:lnTo>
                      <a:pt x="17237" y="12200"/>
                    </a:lnTo>
                    <a:lnTo>
                      <a:pt x="17219" y="12195"/>
                    </a:lnTo>
                    <a:lnTo>
                      <a:pt x="17192" y="12200"/>
                    </a:lnTo>
                    <a:lnTo>
                      <a:pt x="17182" y="12195"/>
                    </a:lnTo>
                    <a:lnTo>
                      <a:pt x="17156" y="12168"/>
                    </a:lnTo>
                    <a:lnTo>
                      <a:pt x="17134" y="12165"/>
                    </a:lnTo>
                    <a:lnTo>
                      <a:pt x="17112" y="12177"/>
                    </a:lnTo>
                    <a:lnTo>
                      <a:pt x="17098" y="12202"/>
                    </a:lnTo>
                    <a:lnTo>
                      <a:pt x="17064" y="12195"/>
                    </a:lnTo>
                    <a:lnTo>
                      <a:pt x="17020" y="12209"/>
                    </a:lnTo>
                    <a:lnTo>
                      <a:pt x="16977" y="12236"/>
                    </a:lnTo>
                    <a:lnTo>
                      <a:pt x="16945" y="12268"/>
                    </a:lnTo>
                    <a:lnTo>
                      <a:pt x="16927" y="12253"/>
                    </a:lnTo>
                    <a:lnTo>
                      <a:pt x="16895" y="12283"/>
                    </a:lnTo>
                    <a:lnTo>
                      <a:pt x="16881" y="12266"/>
                    </a:lnTo>
                    <a:lnTo>
                      <a:pt x="16871" y="12266"/>
                    </a:lnTo>
                    <a:lnTo>
                      <a:pt x="16833" y="12317"/>
                    </a:lnTo>
                    <a:lnTo>
                      <a:pt x="16810" y="12342"/>
                    </a:lnTo>
                    <a:lnTo>
                      <a:pt x="16788" y="12352"/>
                    </a:lnTo>
                    <a:lnTo>
                      <a:pt x="16770" y="12379"/>
                    </a:lnTo>
                    <a:lnTo>
                      <a:pt x="16770" y="12438"/>
                    </a:lnTo>
                    <a:lnTo>
                      <a:pt x="16784" y="12543"/>
                    </a:lnTo>
                    <a:lnTo>
                      <a:pt x="16746" y="12543"/>
                    </a:lnTo>
                    <a:lnTo>
                      <a:pt x="16730" y="12548"/>
                    </a:lnTo>
                    <a:lnTo>
                      <a:pt x="16718" y="12560"/>
                    </a:lnTo>
                    <a:lnTo>
                      <a:pt x="16700" y="12546"/>
                    </a:lnTo>
                    <a:lnTo>
                      <a:pt x="16682" y="12548"/>
                    </a:lnTo>
                    <a:lnTo>
                      <a:pt x="16666" y="12560"/>
                    </a:lnTo>
                    <a:lnTo>
                      <a:pt x="16652" y="12575"/>
                    </a:lnTo>
                    <a:lnTo>
                      <a:pt x="16666" y="12605"/>
                    </a:lnTo>
                    <a:lnTo>
                      <a:pt x="16660" y="12641"/>
                    </a:lnTo>
                    <a:lnTo>
                      <a:pt x="16641" y="12700"/>
                    </a:lnTo>
                    <a:lnTo>
                      <a:pt x="16647" y="12747"/>
                    </a:lnTo>
                    <a:lnTo>
                      <a:pt x="16664" y="12774"/>
                    </a:lnTo>
                    <a:lnTo>
                      <a:pt x="16714" y="12816"/>
                    </a:lnTo>
                    <a:lnTo>
                      <a:pt x="16724" y="12784"/>
                    </a:lnTo>
                    <a:lnTo>
                      <a:pt x="16750" y="12774"/>
                    </a:lnTo>
                    <a:lnTo>
                      <a:pt x="16776" y="12784"/>
                    </a:lnTo>
                    <a:lnTo>
                      <a:pt x="16788" y="12816"/>
                    </a:lnTo>
                    <a:lnTo>
                      <a:pt x="16804" y="12811"/>
                    </a:lnTo>
                    <a:lnTo>
                      <a:pt x="16806" y="12811"/>
                    </a:lnTo>
                    <a:lnTo>
                      <a:pt x="16812" y="12813"/>
                    </a:lnTo>
                    <a:lnTo>
                      <a:pt x="16822" y="12813"/>
                    </a:lnTo>
                    <a:lnTo>
                      <a:pt x="16845" y="12801"/>
                    </a:lnTo>
                    <a:lnTo>
                      <a:pt x="16873" y="12828"/>
                    </a:lnTo>
                    <a:lnTo>
                      <a:pt x="16903" y="12862"/>
                    </a:lnTo>
                    <a:lnTo>
                      <a:pt x="16931" y="12879"/>
                    </a:lnTo>
                    <a:lnTo>
                      <a:pt x="16943" y="12816"/>
                    </a:lnTo>
                    <a:lnTo>
                      <a:pt x="16961" y="12762"/>
                    </a:lnTo>
                    <a:lnTo>
                      <a:pt x="16983" y="12715"/>
                    </a:lnTo>
                    <a:lnTo>
                      <a:pt x="17008" y="12673"/>
                    </a:lnTo>
                    <a:lnTo>
                      <a:pt x="17014" y="12683"/>
                    </a:lnTo>
                    <a:lnTo>
                      <a:pt x="17025" y="12695"/>
                    </a:lnTo>
                    <a:lnTo>
                      <a:pt x="17030" y="12705"/>
                    </a:lnTo>
                    <a:lnTo>
                      <a:pt x="17048" y="12678"/>
                    </a:lnTo>
                    <a:lnTo>
                      <a:pt x="17092" y="12649"/>
                    </a:lnTo>
                    <a:lnTo>
                      <a:pt x="17112" y="12629"/>
                    </a:lnTo>
                    <a:lnTo>
                      <a:pt x="17162" y="12536"/>
                    </a:lnTo>
                    <a:lnTo>
                      <a:pt x="17217" y="12492"/>
                    </a:lnTo>
                    <a:lnTo>
                      <a:pt x="17225" y="12477"/>
                    </a:lnTo>
                    <a:lnTo>
                      <a:pt x="17229" y="12438"/>
                    </a:lnTo>
                    <a:lnTo>
                      <a:pt x="17243" y="12406"/>
                    </a:lnTo>
                    <a:lnTo>
                      <a:pt x="17265" y="12386"/>
                    </a:lnTo>
                    <a:lnTo>
                      <a:pt x="17291" y="12384"/>
                    </a:lnTo>
                    <a:lnTo>
                      <a:pt x="17265" y="12300"/>
                    </a:lnTo>
                    <a:cubicBezTo>
                      <a:pt x="17265" y="12300"/>
                      <a:pt x="17255" y="12251"/>
                      <a:pt x="17255" y="12251"/>
                    </a:cubicBezTo>
                    <a:close/>
                    <a:moveTo>
                      <a:pt x="20150" y="10582"/>
                    </a:moveTo>
                    <a:lnTo>
                      <a:pt x="20060" y="10515"/>
                    </a:lnTo>
                    <a:lnTo>
                      <a:pt x="20014" y="10498"/>
                    </a:lnTo>
                    <a:lnTo>
                      <a:pt x="19992" y="10510"/>
                    </a:lnTo>
                    <a:lnTo>
                      <a:pt x="19945" y="10572"/>
                    </a:lnTo>
                    <a:lnTo>
                      <a:pt x="19917" y="10587"/>
                    </a:lnTo>
                    <a:lnTo>
                      <a:pt x="19807" y="10587"/>
                    </a:lnTo>
                    <a:lnTo>
                      <a:pt x="19762" y="10572"/>
                    </a:lnTo>
                    <a:lnTo>
                      <a:pt x="19712" y="10537"/>
                    </a:lnTo>
                    <a:lnTo>
                      <a:pt x="19670" y="10488"/>
                    </a:lnTo>
                    <a:lnTo>
                      <a:pt x="19652" y="10432"/>
                    </a:lnTo>
                    <a:lnTo>
                      <a:pt x="19654" y="10380"/>
                    </a:lnTo>
                    <a:lnTo>
                      <a:pt x="19666" y="10361"/>
                    </a:lnTo>
                    <a:lnTo>
                      <a:pt x="19716" y="10346"/>
                    </a:lnTo>
                    <a:lnTo>
                      <a:pt x="19742" y="10331"/>
                    </a:lnTo>
                    <a:lnTo>
                      <a:pt x="19750" y="10324"/>
                    </a:lnTo>
                    <a:lnTo>
                      <a:pt x="19760" y="10312"/>
                    </a:lnTo>
                    <a:lnTo>
                      <a:pt x="19766" y="10292"/>
                    </a:lnTo>
                    <a:lnTo>
                      <a:pt x="19764" y="10272"/>
                    </a:lnTo>
                    <a:lnTo>
                      <a:pt x="19766" y="10255"/>
                    </a:lnTo>
                    <a:lnTo>
                      <a:pt x="19782" y="10240"/>
                    </a:lnTo>
                    <a:lnTo>
                      <a:pt x="19782" y="10225"/>
                    </a:lnTo>
                    <a:lnTo>
                      <a:pt x="19660" y="10267"/>
                    </a:lnTo>
                    <a:lnTo>
                      <a:pt x="19605" y="10255"/>
                    </a:lnTo>
                    <a:lnTo>
                      <a:pt x="19609" y="10174"/>
                    </a:lnTo>
                    <a:lnTo>
                      <a:pt x="19620" y="10174"/>
                    </a:lnTo>
                    <a:lnTo>
                      <a:pt x="19638" y="10186"/>
                    </a:lnTo>
                    <a:lnTo>
                      <a:pt x="19658" y="10167"/>
                    </a:lnTo>
                    <a:lnTo>
                      <a:pt x="19680" y="10137"/>
                    </a:lnTo>
                    <a:lnTo>
                      <a:pt x="19704" y="10122"/>
                    </a:lnTo>
                    <a:lnTo>
                      <a:pt x="19724" y="10117"/>
                    </a:lnTo>
                    <a:lnTo>
                      <a:pt x="19780" y="10086"/>
                    </a:lnTo>
                    <a:lnTo>
                      <a:pt x="19796" y="10071"/>
                    </a:lnTo>
                    <a:lnTo>
                      <a:pt x="19776" y="10056"/>
                    </a:lnTo>
                    <a:lnTo>
                      <a:pt x="19772" y="10059"/>
                    </a:lnTo>
                    <a:lnTo>
                      <a:pt x="19764" y="10068"/>
                    </a:lnTo>
                    <a:lnTo>
                      <a:pt x="19742" y="10034"/>
                    </a:lnTo>
                    <a:lnTo>
                      <a:pt x="19581" y="10122"/>
                    </a:lnTo>
                    <a:lnTo>
                      <a:pt x="19493" y="10149"/>
                    </a:lnTo>
                    <a:lnTo>
                      <a:pt x="19404" y="10159"/>
                    </a:lnTo>
                    <a:lnTo>
                      <a:pt x="19354" y="10177"/>
                    </a:lnTo>
                    <a:lnTo>
                      <a:pt x="19258" y="10255"/>
                    </a:lnTo>
                    <a:lnTo>
                      <a:pt x="19213" y="10282"/>
                    </a:lnTo>
                    <a:lnTo>
                      <a:pt x="19197" y="10285"/>
                    </a:lnTo>
                    <a:lnTo>
                      <a:pt x="19165" y="10282"/>
                    </a:lnTo>
                    <a:lnTo>
                      <a:pt x="19159" y="10287"/>
                    </a:lnTo>
                    <a:lnTo>
                      <a:pt x="19149" y="10309"/>
                    </a:lnTo>
                    <a:lnTo>
                      <a:pt x="19143" y="10314"/>
                    </a:lnTo>
                    <a:lnTo>
                      <a:pt x="19119" y="10321"/>
                    </a:lnTo>
                    <a:lnTo>
                      <a:pt x="19101" y="10339"/>
                    </a:lnTo>
                    <a:lnTo>
                      <a:pt x="19083" y="10361"/>
                    </a:lnTo>
                    <a:lnTo>
                      <a:pt x="19062" y="10383"/>
                    </a:lnTo>
                    <a:lnTo>
                      <a:pt x="19014" y="10412"/>
                    </a:lnTo>
                    <a:lnTo>
                      <a:pt x="19002" y="10415"/>
                    </a:lnTo>
                    <a:lnTo>
                      <a:pt x="18992" y="10427"/>
                    </a:lnTo>
                    <a:lnTo>
                      <a:pt x="18960" y="10474"/>
                    </a:lnTo>
                    <a:lnTo>
                      <a:pt x="18954" y="10478"/>
                    </a:lnTo>
                    <a:lnTo>
                      <a:pt x="18948" y="10491"/>
                    </a:lnTo>
                    <a:lnTo>
                      <a:pt x="18910" y="10537"/>
                    </a:lnTo>
                    <a:lnTo>
                      <a:pt x="18902" y="10540"/>
                    </a:lnTo>
                    <a:lnTo>
                      <a:pt x="18884" y="10535"/>
                    </a:lnTo>
                    <a:lnTo>
                      <a:pt x="18876" y="10537"/>
                    </a:lnTo>
                    <a:lnTo>
                      <a:pt x="18873" y="10545"/>
                    </a:lnTo>
                    <a:lnTo>
                      <a:pt x="18861" y="10577"/>
                    </a:lnTo>
                    <a:lnTo>
                      <a:pt x="18855" y="10589"/>
                    </a:lnTo>
                    <a:lnTo>
                      <a:pt x="18805" y="10655"/>
                    </a:lnTo>
                    <a:lnTo>
                      <a:pt x="18779" y="10682"/>
                    </a:lnTo>
                    <a:lnTo>
                      <a:pt x="18751" y="10695"/>
                    </a:lnTo>
                    <a:lnTo>
                      <a:pt x="18719" y="10699"/>
                    </a:lnTo>
                    <a:lnTo>
                      <a:pt x="18695" y="10714"/>
                    </a:lnTo>
                    <a:lnTo>
                      <a:pt x="18618" y="10817"/>
                    </a:lnTo>
                    <a:lnTo>
                      <a:pt x="18590" y="10839"/>
                    </a:lnTo>
                    <a:lnTo>
                      <a:pt x="18556" y="10849"/>
                    </a:lnTo>
                    <a:lnTo>
                      <a:pt x="18443" y="10938"/>
                    </a:lnTo>
                    <a:lnTo>
                      <a:pt x="18433" y="10974"/>
                    </a:lnTo>
                    <a:lnTo>
                      <a:pt x="18431" y="11026"/>
                    </a:lnTo>
                    <a:lnTo>
                      <a:pt x="18439" y="11070"/>
                    </a:lnTo>
                    <a:lnTo>
                      <a:pt x="18467" y="11100"/>
                    </a:lnTo>
                    <a:lnTo>
                      <a:pt x="18481" y="11144"/>
                    </a:lnTo>
                    <a:lnTo>
                      <a:pt x="18497" y="11159"/>
                    </a:lnTo>
                    <a:lnTo>
                      <a:pt x="18506" y="11156"/>
                    </a:lnTo>
                    <a:lnTo>
                      <a:pt x="18550" y="11124"/>
                    </a:lnTo>
                    <a:lnTo>
                      <a:pt x="18558" y="11149"/>
                    </a:lnTo>
                    <a:lnTo>
                      <a:pt x="18568" y="11156"/>
                    </a:lnTo>
                    <a:lnTo>
                      <a:pt x="18580" y="11146"/>
                    </a:lnTo>
                    <a:lnTo>
                      <a:pt x="18592" y="11124"/>
                    </a:lnTo>
                    <a:lnTo>
                      <a:pt x="18634" y="11178"/>
                    </a:lnTo>
                    <a:lnTo>
                      <a:pt x="18620" y="11188"/>
                    </a:lnTo>
                    <a:lnTo>
                      <a:pt x="18614" y="11205"/>
                    </a:lnTo>
                    <a:lnTo>
                      <a:pt x="18618" y="11225"/>
                    </a:lnTo>
                    <a:lnTo>
                      <a:pt x="18622" y="11230"/>
                    </a:lnTo>
                    <a:lnTo>
                      <a:pt x="18652" y="11294"/>
                    </a:lnTo>
                    <a:lnTo>
                      <a:pt x="18695" y="11286"/>
                    </a:lnTo>
                    <a:lnTo>
                      <a:pt x="18735" y="11235"/>
                    </a:lnTo>
                    <a:lnTo>
                      <a:pt x="18753" y="11166"/>
                    </a:lnTo>
                    <a:lnTo>
                      <a:pt x="18775" y="11136"/>
                    </a:lnTo>
                    <a:lnTo>
                      <a:pt x="18876" y="11065"/>
                    </a:lnTo>
                    <a:lnTo>
                      <a:pt x="18910" y="11051"/>
                    </a:lnTo>
                    <a:lnTo>
                      <a:pt x="18952" y="11065"/>
                    </a:lnTo>
                    <a:lnTo>
                      <a:pt x="19006" y="11105"/>
                    </a:lnTo>
                    <a:lnTo>
                      <a:pt x="19051" y="11156"/>
                    </a:lnTo>
                    <a:lnTo>
                      <a:pt x="19069" y="11208"/>
                    </a:lnTo>
                    <a:lnTo>
                      <a:pt x="19046" y="11269"/>
                    </a:lnTo>
                    <a:lnTo>
                      <a:pt x="19042" y="11311"/>
                    </a:lnTo>
                    <a:lnTo>
                      <a:pt x="19066" y="11328"/>
                    </a:lnTo>
                    <a:lnTo>
                      <a:pt x="19081" y="11466"/>
                    </a:lnTo>
                    <a:lnTo>
                      <a:pt x="19121" y="11527"/>
                    </a:lnTo>
                    <a:lnTo>
                      <a:pt x="19183" y="11556"/>
                    </a:lnTo>
                    <a:lnTo>
                      <a:pt x="19322" y="11568"/>
                    </a:lnTo>
                    <a:lnTo>
                      <a:pt x="19338" y="11566"/>
                    </a:lnTo>
                    <a:lnTo>
                      <a:pt x="19362" y="11554"/>
                    </a:lnTo>
                    <a:lnTo>
                      <a:pt x="19382" y="11551"/>
                    </a:lnTo>
                    <a:lnTo>
                      <a:pt x="19396" y="11556"/>
                    </a:lnTo>
                    <a:lnTo>
                      <a:pt x="19420" y="11581"/>
                    </a:lnTo>
                    <a:lnTo>
                      <a:pt x="19435" y="11586"/>
                    </a:lnTo>
                    <a:lnTo>
                      <a:pt x="19447" y="11596"/>
                    </a:lnTo>
                    <a:lnTo>
                      <a:pt x="19451" y="11617"/>
                    </a:lnTo>
                    <a:lnTo>
                      <a:pt x="19455" y="11647"/>
                    </a:lnTo>
                    <a:lnTo>
                      <a:pt x="19463" y="11669"/>
                    </a:lnTo>
                    <a:lnTo>
                      <a:pt x="19473" y="11679"/>
                    </a:lnTo>
                    <a:lnTo>
                      <a:pt x="19497" y="11694"/>
                    </a:lnTo>
                    <a:lnTo>
                      <a:pt x="19507" y="11703"/>
                    </a:lnTo>
                    <a:lnTo>
                      <a:pt x="19551" y="11782"/>
                    </a:lnTo>
                    <a:lnTo>
                      <a:pt x="19557" y="11792"/>
                    </a:lnTo>
                    <a:lnTo>
                      <a:pt x="19571" y="11785"/>
                    </a:lnTo>
                    <a:lnTo>
                      <a:pt x="19585" y="11772"/>
                    </a:lnTo>
                    <a:lnTo>
                      <a:pt x="19591" y="11765"/>
                    </a:lnTo>
                    <a:lnTo>
                      <a:pt x="19603" y="11740"/>
                    </a:lnTo>
                    <a:lnTo>
                      <a:pt x="19664" y="11676"/>
                    </a:lnTo>
                    <a:lnTo>
                      <a:pt x="19809" y="11566"/>
                    </a:lnTo>
                    <a:lnTo>
                      <a:pt x="19859" y="11500"/>
                    </a:lnTo>
                    <a:lnTo>
                      <a:pt x="19885" y="11397"/>
                    </a:lnTo>
                    <a:lnTo>
                      <a:pt x="19891" y="11404"/>
                    </a:lnTo>
                    <a:lnTo>
                      <a:pt x="19907" y="11416"/>
                    </a:lnTo>
                    <a:lnTo>
                      <a:pt x="19921" y="11276"/>
                    </a:lnTo>
                    <a:lnTo>
                      <a:pt x="19971" y="11156"/>
                    </a:lnTo>
                    <a:lnTo>
                      <a:pt x="20036" y="11058"/>
                    </a:lnTo>
                    <a:lnTo>
                      <a:pt x="20100" y="10984"/>
                    </a:lnTo>
                    <a:lnTo>
                      <a:pt x="20088" y="10945"/>
                    </a:lnTo>
                    <a:lnTo>
                      <a:pt x="20094" y="10906"/>
                    </a:lnTo>
                    <a:lnTo>
                      <a:pt x="20112" y="10876"/>
                    </a:lnTo>
                    <a:lnTo>
                      <a:pt x="20138" y="10864"/>
                    </a:lnTo>
                    <a:lnTo>
                      <a:pt x="20160" y="10849"/>
                    </a:lnTo>
                    <a:lnTo>
                      <a:pt x="20175" y="10815"/>
                    </a:lnTo>
                    <a:lnTo>
                      <a:pt x="20197" y="10744"/>
                    </a:lnTo>
                    <a:lnTo>
                      <a:pt x="20187" y="10712"/>
                    </a:lnTo>
                    <a:lnTo>
                      <a:pt x="20191" y="10697"/>
                    </a:lnTo>
                    <a:lnTo>
                      <a:pt x="20201" y="10687"/>
                    </a:lnTo>
                    <a:lnTo>
                      <a:pt x="20203" y="10672"/>
                    </a:lnTo>
                    <a:lnTo>
                      <a:pt x="20201" y="10653"/>
                    </a:lnTo>
                    <a:lnTo>
                      <a:pt x="20195" y="10633"/>
                    </a:lnTo>
                    <a:lnTo>
                      <a:pt x="20194" y="10614"/>
                    </a:lnTo>
                    <a:lnTo>
                      <a:pt x="20203" y="10587"/>
                    </a:lnTo>
                    <a:cubicBezTo>
                      <a:pt x="20203" y="10587"/>
                      <a:pt x="20150" y="10582"/>
                      <a:pt x="20150" y="10582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B8727055-766D-4532-93C4-70B37E57F6FF}"/>
                  </a:ext>
                </a:extLst>
              </p:cNvPr>
              <p:cNvSpPr txBox="1"/>
              <p:nvPr/>
            </p:nvSpPr>
            <p:spPr>
              <a:xfrm>
                <a:off x="2421068" y="3340374"/>
                <a:ext cx="1884564" cy="784830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/>
                <a:r>
                  <a:rPr lang="en-US" sz="4500" b="1" dirty="0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23.13</a:t>
                </a:r>
                <a:endParaRPr lang="en-US" sz="4500" dirty="0">
                  <a:solidFill>
                    <a:srgbClr val="FEFEFE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15BDB7-E93D-4A23-8917-B09BC6F72D34}"/>
                  </a:ext>
                </a:extLst>
              </p:cNvPr>
              <p:cNvSpPr txBox="1"/>
              <p:nvPr/>
            </p:nvSpPr>
            <p:spPr>
              <a:xfrm>
                <a:off x="2268668" y="4027991"/>
                <a:ext cx="2036964" cy="338554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Million (2013)</a:t>
                </a: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B65B041-7DBF-4182-9AB1-13AD904DEDD5}"/>
                </a:ext>
              </a:extLst>
            </p:cNvPr>
            <p:cNvGrpSpPr/>
            <p:nvPr/>
          </p:nvGrpSpPr>
          <p:grpSpPr>
            <a:xfrm>
              <a:off x="7764297" y="5065431"/>
              <a:ext cx="451230" cy="586437"/>
              <a:chOff x="8815028" y="3439205"/>
              <a:chExt cx="2153177" cy="2798360"/>
            </a:xfrm>
          </p:grpSpPr>
          <p:sp>
            <p:nvSpPr>
              <p:cNvPr id="125" name="Shape 7">
                <a:extLst>
                  <a:ext uri="{FF2B5EF4-FFF2-40B4-BE49-F238E27FC236}">
                    <a16:creationId xmlns:a16="http://schemas.microsoft.com/office/drawing/2014/main" id="{CC3D0C66-BD10-40F6-87DB-CAD821B6ED8F}"/>
                  </a:ext>
                </a:extLst>
              </p:cNvPr>
              <p:cNvSpPr/>
              <p:nvPr/>
            </p:nvSpPr>
            <p:spPr>
              <a:xfrm>
                <a:off x="8815028" y="3439205"/>
                <a:ext cx="2153177" cy="2798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14" y="4587"/>
                    </a:moveTo>
                    <a:cubicBezTo>
                      <a:pt x="18623" y="1902"/>
                      <a:pt x="15022" y="0"/>
                      <a:pt x="10800" y="0"/>
                    </a:cubicBezTo>
                    <a:cubicBezTo>
                      <a:pt x="6577" y="0"/>
                      <a:pt x="0" y="2731"/>
                      <a:pt x="0" y="8370"/>
                    </a:cubicBezTo>
                    <a:cubicBezTo>
                      <a:pt x="0" y="9732"/>
                      <a:pt x="428" y="11018"/>
                      <a:pt x="1185" y="12153"/>
                    </a:cubicBezTo>
                    <a:cubicBezTo>
                      <a:pt x="2978" y="14839"/>
                      <a:pt x="10800" y="21600"/>
                      <a:pt x="10800" y="21600"/>
                    </a:cubicBezTo>
                    <a:cubicBezTo>
                      <a:pt x="10800" y="21600"/>
                      <a:pt x="21600" y="12952"/>
                      <a:pt x="21600" y="8370"/>
                    </a:cubicBezTo>
                    <a:cubicBezTo>
                      <a:pt x="21600" y="7008"/>
                      <a:pt x="21172" y="5722"/>
                      <a:pt x="20414" y="45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solidFill>
                  <a:schemeClr val="accent5">
                    <a:lumMod val="75000"/>
                  </a:scheme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6" name="Shape 9">
                <a:extLst>
                  <a:ext uri="{FF2B5EF4-FFF2-40B4-BE49-F238E27FC236}">
                    <a16:creationId xmlns:a16="http://schemas.microsoft.com/office/drawing/2014/main" id="{411E483D-3D98-4BC1-8DB2-7927E92F628D}"/>
                  </a:ext>
                </a:extLst>
              </p:cNvPr>
              <p:cNvSpPr/>
              <p:nvPr/>
            </p:nvSpPr>
            <p:spPr>
              <a:xfrm>
                <a:off x="9397164" y="4035019"/>
                <a:ext cx="976196" cy="976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9383" y="0"/>
                      <a:pt x="8002" y="273"/>
                      <a:pt x="6695" y="812"/>
                    </a:cubicBezTo>
                    <a:cubicBezTo>
                      <a:pt x="2628" y="2488"/>
                      <a:pt x="0" y="6408"/>
                      <a:pt x="0" y="10800"/>
                    </a:cubicBezTo>
                    <a:cubicBezTo>
                      <a:pt x="0" y="16754"/>
                      <a:pt x="4844" y="21600"/>
                      <a:pt x="10799" y="21600"/>
                    </a:cubicBezTo>
                    <a:cubicBezTo>
                      <a:pt x="12216" y="21600"/>
                      <a:pt x="13598" y="21327"/>
                      <a:pt x="14905" y="20788"/>
                    </a:cubicBezTo>
                    <a:cubicBezTo>
                      <a:pt x="18909" y="19138"/>
                      <a:pt x="21600" y="15076"/>
                      <a:pt x="21600" y="10681"/>
                    </a:cubicBezTo>
                    <a:cubicBezTo>
                      <a:pt x="21600" y="4791"/>
                      <a:pt x="16755" y="0"/>
                      <a:pt x="10799" y="0"/>
                    </a:cubicBezTo>
                    <a:cubicBezTo>
                      <a:pt x="10799" y="0"/>
                      <a:pt x="10799" y="0"/>
                      <a:pt x="10799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80CC03D3-06AF-4F17-93DF-EDBF94024208}"/>
                </a:ext>
              </a:extLst>
            </p:cNvPr>
            <p:cNvSpPr txBox="1"/>
            <p:nvPr/>
          </p:nvSpPr>
          <p:spPr>
            <a:xfrm>
              <a:off x="8393494" y="5337636"/>
              <a:ext cx="2918304" cy="48442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Also he his male air bring is Signs first. Creepiest god air fish land. Air saying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BBA6916-65DD-4035-AED3-F4F73263381C}"/>
                </a:ext>
              </a:extLst>
            </p:cNvPr>
            <p:cNvSpPr txBox="1"/>
            <p:nvPr/>
          </p:nvSpPr>
          <p:spPr>
            <a:xfrm>
              <a:off x="9576387" y="4891981"/>
              <a:ext cx="1544296" cy="45140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Saying fruitful were example</a:t>
              </a:r>
              <a:endParaRPr lang="en-US" sz="1000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22DC8A30-F807-4FFA-AB36-65C4341B86DC}"/>
                </a:ext>
              </a:extLst>
            </p:cNvPr>
            <p:cNvSpPr txBox="1"/>
            <p:nvPr/>
          </p:nvSpPr>
          <p:spPr>
            <a:xfrm>
              <a:off x="8361554" y="4787077"/>
              <a:ext cx="1220367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83%</a:t>
              </a:r>
            </a:p>
          </p:txBody>
        </p:sp>
        <p:graphicFrame>
          <p:nvGraphicFramePr>
            <p:cNvPr id="130" name="Chart 129">
              <a:extLst>
                <a:ext uri="{FF2B5EF4-FFF2-40B4-BE49-F238E27FC236}">
                  <a16:creationId xmlns:a16="http://schemas.microsoft.com/office/drawing/2014/main" id="{8733DA5A-F5CA-4EAB-BF3D-B8D4C0B75E2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32528993"/>
                </p:ext>
              </p:extLst>
            </p:nvPr>
          </p:nvGraphicFramePr>
          <p:xfrm>
            <a:off x="7645157" y="2638219"/>
            <a:ext cx="3582285" cy="19956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6B9A186-A873-4913-8728-867AD4C0841A}"/>
                </a:ext>
              </a:extLst>
            </p:cNvPr>
            <p:cNvSpPr txBox="1"/>
            <p:nvPr/>
          </p:nvSpPr>
          <p:spPr>
            <a:xfrm>
              <a:off x="7645157" y="1937193"/>
              <a:ext cx="3582285" cy="48436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>
                  <a:latin typeface="Roboto Slab" pitchFamily="2" charset="0"/>
                  <a:ea typeface="Roboto Slab" pitchFamily="2" charset="0"/>
                  <a:cs typeface="Montserrat Light" charset="0"/>
                </a:rPr>
                <a:t>Male </a:t>
              </a: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air bring is signs first. Creepiest god air fish. Also he his male air bring is signs first. Creepiest god.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928DDA1-0CD5-4C1F-8AC2-9E9A5921BE93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D3F93B-75AC-4B81-B016-2A826CFB4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77193D-7DFF-4D52-A2AF-DCB7669F62C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0DA28D5-E8E1-4629-B28E-853CE2A463F1}"/>
              </a:ext>
            </a:extLst>
          </p:cNvPr>
          <p:cNvSpPr/>
          <p:nvPr/>
        </p:nvSpPr>
        <p:spPr bwMode="auto">
          <a:xfrm>
            <a:off x="0" y="2600344"/>
            <a:ext cx="4991100" cy="2215598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Text Single Column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dataz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E4D173-1E6F-4872-AA78-C1F000BCEF10}"/>
              </a:ext>
            </a:extLst>
          </p:cNvPr>
          <p:cNvGrpSpPr/>
          <p:nvPr/>
        </p:nvGrpSpPr>
        <p:grpSpPr>
          <a:xfrm>
            <a:off x="810077" y="2978957"/>
            <a:ext cx="3370946" cy="1458373"/>
            <a:chOff x="969934" y="2637732"/>
            <a:chExt cx="3370946" cy="145837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74D0F41-E372-45B3-8D82-35AAA8E5ABAA}"/>
                </a:ext>
              </a:extLst>
            </p:cNvPr>
            <p:cNvSpPr/>
            <p:nvPr/>
          </p:nvSpPr>
          <p:spPr>
            <a:xfrm>
              <a:off x="969934" y="3260555"/>
              <a:ext cx="3370946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unknown printer took a galley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</a:t>
              </a:r>
              <a:r>
                <a:rPr lang="en-US" sz="1200" b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</a:t>
              </a: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scrambled it to make a type specimen book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DE56529-02C8-4AB2-8DBA-9F5804D85919}"/>
                </a:ext>
              </a:extLst>
            </p:cNvPr>
            <p:cNvSpPr/>
            <p:nvPr/>
          </p:nvSpPr>
          <p:spPr>
            <a:xfrm>
              <a:off x="969934" y="2637732"/>
              <a:ext cx="1991251" cy="669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Text Single </a:t>
              </a:r>
            </a:p>
            <a:p>
              <a:pPr>
                <a:lnSpc>
                  <a:spcPts val="2200"/>
                </a:lnSpc>
              </a:pPr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Column</a:t>
              </a:r>
              <a:endParaRPr lang="en-US" sz="25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D074A55-D3EC-4EFF-ABB8-62D3F76A6556}"/>
              </a:ext>
            </a:extLst>
          </p:cNvPr>
          <p:cNvGrpSpPr/>
          <p:nvPr/>
        </p:nvGrpSpPr>
        <p:grpSpPr>
          <a:xfrm>
            <a:off x="1020429" y="5098376"/>
            <a:ext cx="2950243" cy="760172"/>
            <a:chOff x="838200" y="5004287"/>
            <a:chExt cx="2950243" cy="76017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08ED406-160D-4930-A9E8-60A6AD1948DC}"/>
                </a:ext>
              </a:extLst>
            </p:cNvPr>
            <p:cNvSpPr txBox="1"/>
            <p:nvPr/>
          </p:nvSpPr>
          <p:spPr>
            <a:xfrm>
              <a:off x="1772803" y="5048878"/>
              <a:ext cx="2015640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b="1" i="1" dirty="0">
                  <a:latin typeface="Roboto Slab" pitchFamily="2" charset="0"/>
                  <a:ea typeface="Roboto Slab" pitchFamily="2" charset="0"/>
                  <a:cs typeface="Montserrat" charset="0"/>
                </a:rPr>
                <a:t>Also he his male air bring is Signs first. Creepiest god air fish land. Air saying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04542B6-4596-42D7-A3EF-94DB2BEA76AC}"/>
                </a:ext>
              </a:extLst>
            </p:cNvPr>
            <p:cNvSpPr txBox="1"/>
            <p:nvPr/>
          </p:nvSpPr>
          <p:spPr>
            <a:xfrm>
              <a:off x="838200" y="5004287"/>
              <a:ext cx="101690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3%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88DF3A7-2B01-408A-8EB6-F41E509E6540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8038B7BC-1467-4067-BA0C-71F0AD4EDC64}"/>
              </a:ext>
            </a:extLst>
          </p:cNvPr>
          <p:cNvSpPr/>
          <p:nvPr/>
        </p:nvSpPr>
        <p:spPr bwMode="auto">
          <a:xfrm>
            <a:off x="768350" y="4058081"/>
            <a:ext cx="5997161" cy="2126819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9E0361-CEE8-44E9-911C-78753281F01A}"/>
              </a:ext>
            </a:extLst>
          </p:cNvPr>
          <p:cNvSpPr/>
          <p:nvPr/>
        </p:nvSpPr>
        <p:spPr>
          <a:xfrm>
            <a:off x="1533249" y="4447235"/>
            <a:ext cx="4467362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941CC7-8592-41A4-BE6B-51699262E9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Square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7B8188-0ADC-4AD3-846B-A2D2CE3C353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dataz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5DA497-7DFF-4651-8D64-B65FFC40B923}"/>
              </a:ext>
            </a:extLst>
          </p:cNvPr>
          <p:cNvSpPr/>
          <p:nvPr/>
        </p:nvSpPr>
        <p:spPr>
          <a:xfrm>
            <a:off x="2721391" y="2443594"/>
            <a:ext cx="4044121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441E339D-811C-4150-A94A-54176CF9EFDA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8CBEED8-CC73-4A2C-985F-7B6484AAAB18}"/>
              </a:ext>
            </a:extLst>
          </p:cNvPr>
          <p:cNvSpPr>
            <a:spLocks noGrp="1"/>
          </p:cNvSpPr>
          <p:nvPr>
            <p:ph type="pic" sz="quarter" idx="249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4013354-5E25-461E-8919-22DB94F37163}"/>
              </a:ext>
            </a:extLst>
          </p:cNvPr>
          <p:cNvSpPr>
            <a:spLocks noGrp="1"/>
          </p:cNvSpPr>
          <p:nvPr>
            <p:ph type="pic" sz="quarter" idx="250"/>
          </p:nvPr>
        </p:nvSpPr>
        <p:spPr/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C098D14-EA28-4F40-855A-068C1A07B7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Square Image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654F4F8-A74B-4625-8211-D34C2EA5FE7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D7E019-8357-4ED4-A610-1ECE4781C1E0}"/>
              </a:ext>
            </a:extLst>
          </p:cNvPr>
          <p:cNvSpPr/>
          <p:nvPr/>
        </p:nvSpPr>
        <p:spPr bwMode="auto">
          <a:xfrm>
            <a:off x="3279913" y="3282709"/>
            <a:ext cx="1736035" cy="1549882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6505EFA-F77C-4785-A151-66C064401E47}"/>
              </a:ext>
            </a:extLst>
          </p:cNvPr>
          <p:cNvSpPr/>
          <p:nvPr/>
        </p:nvSpPr>
        <p:spPr bwMode="auto">
          <a:xfrm>
            <a:off x="5227983" y="3282709"/>
            <a:ext cx="1736035" cy="1549882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D5CFFF9-E9B8-429B-972B-2608E04F6FCD}"/>
              </a:ext>
            </a:extLst>
          </p:cNvPr>
          <p:cNvSpPr/>
          <p:nvPr/>
        </p:nvSpPr>
        <p:spPr bwMode="auto">
          <a:xfrm>
            <a:off x="7176052" y="3282709"/>
            <a:ext cx="1736035" cy="1549882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78CCC83-49C2-4941-9D74-E240489B3425}"/>
              </a:ext>
            </a:extLst>
          </p:cNvPr>
          <p:cNvSpPr/>
          <p:nvPr/>
        </p:nvSpPr>
        <p:spPr>
          <a:xfrm>
            <a:off x="3390485" y="3511635"/>
            <a:ext cx="1514890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printing standard when an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CDCD713-3F3A-4EB5-BECA-A3F665C7AD88}"/>
              </a:ext>
            </a:extLst>
          </p:cNvPr>
          <p:cNvSpPr/>
          <p:nvPr/>
        </p:nvSpPr>
        <p:spPr>
          <a:xfrm>
            <a:off x="5338555" y="3511635"/>
            <a:ext cx="1514890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printing standard when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ED42397-EBB0-4C9F-A1D3-A08E52D03E4F}"/>
              </a:ext>
            </a:extLst>
          </p:cNvPr>
          <p:cNvSpPr/>
          <p:nvPr/>
        </p:nvSpPr>
        <p:spPr>
          <a:xfrm>
            <a:off x="7286624" y="3511635"/>
            <a:ext cx="1514890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printing standard when an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2D44448-E693-4AAD-BCD5-84DA50C79CF8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</p:spTree>
    <p:extLst>
      <p:ext uri="{BB962C8B-B14F-4D97-AF65-F5344CB8AC3E}">
        <p14:creationId xmlns:p14="http://schemas.microsoft.com/office/powerpoint/2010/main" val="1154099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F86A5F-EF83-4A08-B652-6E2934673E26}"/>
              </a:ext>
            </a:extLst>
          </p:cNvPr>
          <p:cNvSpPr/>
          <p:nvPr/>
        </p:nvSpPr>
        <p:spPr>
          <a:xfrm>
            <a:off x="8227465" y="3285423"/>
            <a:ext cx="3037435" cy="1861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7A0879-2C30-4896-85BB-E2CFD3324469}"/>
              </a:ext>
            </a:extLst>
          </p:cNvPr>
          <p:cNvSpPr/>
          <p:nvPr/>
        </p:nvSpPr>
        <p:spPr>
          <a:xfrm>
            <a:off x="8227465" y="2691029"/>
            <a:ext cx="176843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Location</a:t>
            </a:r>
            <a:endParaRPr lang="en-US" sz="3000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0881D59-1E36-421F-A788-6D242B1E2EFC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67B471A-13B2-462E-92C4-D16576ED8E20}"/>
              </a:ext>
            </a:extLst>
          </p:cNvPr>
          <p:cNvSpPr/>
          <p:nvPr/>
        </p:nvSpPr>
        <p:spPr bwMode="auto">
          <a:xfrm>
            <a:off x="0" y="3407168"/>
            <a:ext cx="12192000" cy="968798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B8BD603-92ED-41CA-A72D-52DEE9CEC47A}"/>
              </a:ext>
            </a:extLst>
          </p:cNvPr>
          <p:cNvSpPr>
            <a:spLocks noGrp="1"/>
          </p:cNvSpPr>
          <p:nvPr>
            <p:ph type="pic" sz="quarter" idx="249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82FCBF-0A34-4C0C-B772-1B23953E4B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AC6068B-D227-460B-92F5-B19E12597E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4418EF3-856A-4FA6-903E-E6DF4C442944}"/>
              </a:ext>
            </a:extLst>
          </p:cNvPr>
          <p:cNvSpPr/>
          <p:nvPr/>
        </p:nvSpPr>
        <p:spPr bwMode="auto">
          <a:xfrm>
            <a:off x="6712659" y="3441463"/>
            <a:ext cx="2489200" cy="2489200"/>
          </a:xfrm>
          <a:prstGeom prst="ellipse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6A9B6F4-D983-4B53-B388-1B7EC8325802}"/>
              </a:ext>
            </a:extLst>
          </p:cNvPr>
          <p:cNvSpPr/>
          <p:nvPr/>
        </p:nvSpPr>
        <p:spPr bwMode="auto">
          <a:xfrm>
            <a:off x="6804203" y="3533007"/>
            <a:ext cx="2306112" cy="2306112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1ECD955-1213-49C0-BDCB-BE983B21FEAB}"/>
              </a:ext>
            </a:extLst>
          </p:cNvPr>
          <p:cNvSpPr/>
          <p:nvPr/>
        </p:nvSpPr>
        <p:spPr>
          <a:xfrm>
            <a:off x="7199814" y="4140048"/>
            <a:ext cx="1514890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printing standard when an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C58084F-DC58-4481-835C-3F1D09BA1786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272881-C3C2-40E3-B0D3-ECAB4E73316C}"/>
              </a:ext>
            </a:extLst>
          </p:cNvPr>
          <p:cNvSpPr/>
          <p:nvPr/>
        </p:nvSpPr>
        <p:spPr bwMode="auto">
          <a:xfrm rot="5400000">
            <a:off x="2667001" y="-2666999"/>
            <a:ext cx="6858000" cy="12192001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0BED1-E62A-4FC9-9006-FE7BB531985B}"/>
              </a:ext>
            </a:extLst>
          </p:cNvPr>
          <p:cNvSpPr txBox="1"/>
          <p:nvPr/>
        </p:nvSpPr>
        <p:spPr>
          <a:xfrm>
            <a:off x="5055088" y="3152001"/>
            <a:ext cx="2081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B66136-36D8-44B8-A5A2-F586773026EC}"/>
              </a:ext>
            </a:extLst>
          </p:cNvPr>
          <p:cNvSpPr/>
          <p:nvPr/>
        </p:nvSpPr>
        <p:spPr bwMode="auto">
          <a:xfrm rot="5400000">
            <a:off x="2331766" y="901455"/>
            <a:ext cx="391556" cy="5055089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D521633-E46F-42FB-8315-F600BA59F71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23E80-CF6B-4EB9-9DF0-5B0FFDA114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Message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FB86F05-58A3-479B-8789-76E6C903918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78AAD41-918D-44F1-BB69-B8FFB7DF8E03}"/>
              </a:ext>
            </a:extLst>
          </p:cNvPr>
          <p:cNvGrpSpPr/>
          <p:nvPr/>
        </p:nvGrpSpPr>
        <p:grpSpPr>
          <a:xfrm>
            <a:off x="6001654" y="2865989"/>
            <a:ext cx="4071581" cy="2085251"/>
            <a:chOff x="6238609" y="2925803"/>
            <a:chExt cx="4071581" cy="208525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918B6F4-3698-495B-894A-C34A180D5614}"/>
                </a:ext>
              </a:extLst>
            </p:cNvPr>
            <p:cNvSpPr txBox="1"/>
            <p:nvPr/>
          </p:nvSpPr>
          <p:spPr>
            <a:xfrm>
              <a:off x="6238609" y="2925803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</a:t>
              </a:r>
              <a:r>
                <a:rPr lang="en-US" sz="3000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DEO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8718B4D-9B23-490E-80B3-34BD6587C0A3}"/>
                </a:ext>
              </a:extLst>
            </p:cNvPr>
            <p:cNvSpPr/>
            <p:nvPr/>
          </p:nvSpPr>
          <p:spPr>
            <a:xfrm>
              <a:off x="6238609" y="3479801"/>
              <a:ext cx="4071581" cy="15312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D44F4A-E915-4F9D-AC48-76A1E9F8465A}"/>
              </a:ext>
            </a:extLst>
          </p:cNvPr>
          <p:cNvSpPr>
            <a:spLocks noGrp="1"/>
          </p:cNvSpPr>
          <p:nvPr>
            <p:ph type="pic" sz="quarter" idx="244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0F0BB6-6097-46CA-91BC-97118C11DABB}"/>
              </a:ext>
            </a:extLst>
          </p:cNvPr>
          <p:cNvSpPr/>
          <p:nvPr/>
        </p:nvSpPr>
        <p:spPr bwMode="auto">
          <a:xfrm>
            <a:off x="0" y="-54429"/>
            <a:ext cx="12192000" cy="2797629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9043A8E-FB87-4C69-8109-16FCC434539A}"/>
              </a:ext>
            </a:extLst>
          </p:cNvPr>
          <p:cNvSpPr/>
          <p:nvPr/>
        </p:nvSpPr>
        <p:spPr bwMode="auto">
          <a:xfrm>
            <a:off x="4773627" y="1592109"/>
            <a:ext cx="2644746" cy="2644746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3EC13FC-1AB7-407F-8CD8-136B4E0BBB7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Message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EF4CCCB-F119-4778-B8C5-56A71EB1EB2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2678C4-9F8F-4CF6-B3CD-A71BB96B05FA}"/>
              </a:ext>
            </a:extLst>
          </p:cNvPr>
          <p:cNvGrpSpPr/>
          <p:nvPr/>
        </p:nvGrpSpPr>
        <p:grpSpPr>
          <a:xfrm>
            <a:off x="1751176" y="4859392"/>
            <a:ext cx="8689648" cy="1078041"/>
            <a:chOff x="1746123" y="4946302"/>
            <a:chExt cx="8689648" cy="107804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918B6F4-3698-495B-894A-C34A180D5614}"/>
                </a:ext>
              </a:extLst>
            </p:cNvPr>
            <p:cNvSpPr txBox="1"/>
            <p:nvPr/>
          </p:nvSpPr>
          <p:spPr>
            <a:xfrm>
              <a:off x="4923055" y="4946302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</a:t>
              </a:r>
              <a:r>
                <a:rPr lang="en-US" sz="3000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DEO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8718B4D-9B23-490E-80B3-34BD6587C0A3}"/>
                </a:ext>
              </a:extLst>
            </p:cNvPr>
            <p:cNvSpPr/>
            <p:nvPr/>
          </p:nvSpPr>
          <p:spPr>
            <a:xfrm>
              <a:off x="1746123" y="5377948"/>
              <a:ext cx="8689648" cy="6463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type specimen book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0A5656-294A-4515-A5D4-AEA6530F1E87}"/>
              </a:ext>
            </a:extLst>
          </p:cNvPr>
          <p:cNvSpPr>
            <a:spLocks noGrp="1"/>
          </p:cNvSpPr>
          <p:nvPr>
            <p:ph type="pic" sz="quarter" idx="24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6C2FCF7-BB6E-4625-887E-19D943B55049}"/>
              </a:ext>
            </a:extLst>
          </p:cNvPr>
          <p:cNvSpPr>
            <a:spLocks noGrp="1"/>
          </p:cNvSpPr>
          <p:nvPr>
            <p:ph type="pic" sz="quarter" idx="245"/>
          </p:nvPr>
        </p:nvSpPr>
        <p:spPr/>
      </p:sp>
    </p:spTree>
    <p:extLst>
      <p:ext uri="{BB962C8B-B14F-4D97-AF65-F5344CB8AC3E}">
        <p14:creationId xmlns:p14="http://schemas.microsoft.com/office/powerpoint/2010/main" val="2209694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DAA0EA-E631-435E-A0E6-DDD3FEBD479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D4BAD8D-191D-43E7-A6D2-1219CE1B7FB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05AE1DF-AFC1-41E2-92C0-991BA0415B60}"/>
              </a:ext>
            </a:extLst>
          </p:cNvPr>
          <p:cNvGrpSpPr/>
          <p:nvPr/>
        </p:nvGrpSpPr>
        <p:grpSpPr>
          <a:xfrm>
            <a:off x="619476" y="4834068"/>
            <a:ext cx="2439770" cy="834350"/>
            <a:chOff x="1755054" y="3896702"/>
            <a:chExt cx="2439770" cy="834350"/>
          </a:xfrm>
        </p:grpSpPr>
        <p:sp>
          <p:nvSpPr>
            <p:cNvPr id="20" name="Rectangle 17">
              <a:extLst>
                <a:ext uri="{FF2B5EF4-FFF2-40B4-BE49-F238E27FC236}">
                  <a16:creationId xmlns:a16="http://schemas.microsoft.com/office/drawing/2014/main" id="{DE2DB677-3A5B-4A19-BD51-298327E51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786B620-6EC9-448A-86D4-C52FEB3B1F6D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56E18A49-8025-470A-B973-0AABDE059203}"/>
              </a:ext>
            </a:extLst>
          </p:cNvPr>
          <p:cNvSpPr/>
          <p:nvPr/>
        </p:nvSpPr>
        <p:spPr bwMode="auto">
          <a:xfrm>
            <a:off x="1215246" y="2170166"/>
            <a:ext cx="1248230" cy="1248230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CDF6AA6-7AE6-4BB5-ABEC-1C1DEFE5517C}"/>
              </a:ext>
            </a:extLst>
          </p:cNvPr>
          <p:cNvCxnSpPr/>
          <p:nvPr/>
        </p:nvCxnSpPr>
        <p:spPr>
          <a:xfrm>
            <a:off x="1839361" y="3418396"/>
            <a:ext cx="0" cy="12176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utoShape 49">
            <a:extLst>
              <a:ext uri="{FF2B5EF4-FFF2-40B4-BE49-F238E27FC236}">
                <a16:creationId xmlns:a16="http://schemas.microsoft.com/office/drawing/2014/main" id="{E4B1A0C9-5931-4B46-B6CE-CCAB0439CAE7}"/>
              </a:ext>
            </a:extLst>
          </p:cNvPr>
          <p:cNvSpPr>
            <a:spLocks/>
          </p:cNvSpPr>
          <p:nvPr/>
        </p:nvSpPr>
        <p:spPr bwMode="auto">
          <a:xfrm>
            <a:off x="1507428" y="2462646"/>
            <a:ext cx="663866" cy="663271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3C1095A-B163-4C17-A3ED-C712178E213F}"/>
              </a:ext>
            </a:extLst>
          </p:cNvPr>
          <p:cNvGrpSpPr/>
          <p:nvPr/>
        </p:nvGrpSpPr>
        <p:grpSpPr>
          <a:xfrm>
            <a:off x="3457235" y="4834068"/>
            <a:ext cx="2439770" cy="834350"/>
            <a:chOff x="1755054" y="3896702"/>
            <a:chExt cx="2439770" cy="834350"/>
          </a:xfrm>
        </p:grpSpPr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id="{D821A413-B927-4EF3-B552-E8CFED9A7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F0BECC8-792C-4E37-B062-DA007EF93539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6695936-0DA2-4B66-9D35-3AA0A1C4DE08}"/>
              </a:ext>
            </a:extLst>
          </p:cNvPr>
          <p:cNvSpPr/>
          <p:nvPr/>
        </p:nvSpPr>
        <p:spPr bwMode="auto">
          <a:xfrm>
            <a:off x="4053005" y="2170166"/>
            <a:ext cx="1248230" cy="1248230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E0B9E49-0C10-4C05-9F84-BD1F92DC0AF7}"/>
              </a:ext>
            </a:extLst>
          </p:cNvPr>
          <p:cNvCxnSpPr/>
          <p:nvPr/>
        </p:nvCxnSpPr>
        <p:spPr>
          <a:xfrm>
            <a:off x="4677120" y="3418396"/>
            <a:ext cx="0" cy="1217611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utoShape 9">
            <a:extLst>
              <a:ext uri="{FF2B5EF4-FFF2-40B4-BE49-F238E27FC236}">
                <a16:creationId xmlns:a16="http://schemas.microsoft.com/office/drawing/2014/main" id="{B3FA2465-B4F9-41B6-8912-B9A09F3C896A}"/>
              </a:ext>
            </a:extLst>
          </p:cNvPr>
          <p:cNvSpPr>
            <a:spLocks/>
          </p:cNvSpPr>
          <p:nvPr/>
        </p:nvSpPr>
        <p:spPr bwMode="auto">
          <a:xfrm>
            <a:off x="4336764" y="2439611"/>
            <a:ext cx="680712" cy="70934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sz="20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C016D5C-982B-44C6-8D17-E6418CD64C51}"/>
              </a:ext>
            </a:extLst>
          </p:cNvPr>
          <p:cNvGrpSpPr/>
          <p:nvPr/>
        </p:nvGrpSpPr>
        <p:grpSpPr>
          <a:xfrm>
            <a:off x="6294994" y="4834068"/>
            <a:ext cx="2439770" cy="834350"/>
            <a:chOff x="1755054" y="3896702"/>
            <a:chExt cx="2439770" cy="834350"/>
          </a:xfrm>
        </p:grpSpPr>
        <p:sp>
          <p:nvSpPr>
            <p:cNvPr id="46" name="Rectangle 17">
              <a:extLst>
                <a:ext uri="{FF2B5EF4-FFF2-40B4-BE49-F238E27FC236}">
                  <a16:creationId xmlns:a16="http://schemas.microsoft.com/office/drawing/2014/main" id="{D100D5A1-DC58-42EE-961B-C90ED7410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0245388-9E93-4577-B335-F1CD283ED06F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7B59D140-7730-4A7B-95E0-C2EB4EB1B4BE}"/>
              </a:ext>
            </a:extLst>
          </p:cNvPr>
          <p:cNvSpPr/>
          <p:nvPr/>
        </p:nvSpPr>
        <p:spPr bwMode="auto">
          <a:xfrm>
            <a:off x="6890764" y="2170166"/>
            <a:ext cx="1248230" cy="1248230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5D00385-800B-40CE-BD7A-FA7E89FC986F}"/>
              </a:ext>
            </a:extLst>
          </p:cNvPr>
          <p:cNvCxnSpPr/>
          <p:nvPr/>
        </p:nvCxnSpPr>
        <p:spPr>
          <a:xfrm>
            <a:off x="7514879" y="3418396"/>
            <a:ext cx="0" cy="1217611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utoShape 49">
            <a:extLst>
              <a:ext uri="{FF2B5EF4-FFF2-40B4-BE49-F238E27FC236}">
                <a16:creationId xmlns:a16="http://schemas.microsoft.com/office/drawing/2014/main" id="{C412C29E-8FF9-4F5F-AA53-F33E1F4EF168}"/>
              </a:ext>
            </a:extLst>
          </p:cNvPr>
          <p:cNvSpPr>
            <a:spLocks/>
          </p:cNvSpPr>
          <p:nvPr/>
        </p:nvSpPr>
        <p:spPr bwMode="auto">
          <a:xfrm>
            <a:off x="7182946" y="2462646"/>
            <a:ext cx="663866" cy="663271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78F1318-FB79-44EE-AF17-4BD7851C303D}"/>
              </a:ext>
            </a:extLst>
          </p:cNvPr>
          <p:cNvGrpSpPr/>
          <p:nvPr/>
        </p:nvGrpSpPr>
        <p:grpSpPr>
          <a:xfrm>
            <a:off x="9132753" y="4834068"/>
            <a:ext cx="2439770" cy="834350"/>
            <a:chOff x="1755054" y="3896702"/>
            <a:chExt cx="2439770" cy="834350"/>
          </a:xfrm>
        </p:grpSpPr>
        <p:sp>
          <p:nvSpPr>
            <p:cNvPr id="61" name="Rectangle 17">
              <a:extLst>
                <a:ext uri="{FF2B5EF4-FFF2-40B4-BE49-F238E27FC236}">
                  <a16:creationId xmlns:a16="http://schemas.microsoft.com/office/drawing/2014/main" id="{2F695D14-3E6C-4F35-94DD-4E96FA19F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A0006C5-58F7-4B66-882F-DE5D5EB7E9E2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FD205A67-CE6F-466D-AFD8-9676DAB616DA}"/>
              </a:ext>
            </a:extLst>
          </p:cNvPr>
          <p:cNvSpPr/>
          <p:nvPr/>
        </p:nvSpPr>
        <p:spPr bwMode="auto">
          <a:xfrm>
            <a:off x="9728523" y="2170166"/>
            <a:ext cx="1248230" cy="124823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7AD8919-9EE9-4374-8FA6-4CECCDE1DF7E}"/>
              </a:ext>
            </a:extLst>
          </p:cNvPr>
          <p:cNvCxnSpPr/>
          <p:nvPr/>
        </p:nvCxnSpPr>
        <p:spPr>
          <a:xfrm>
            <a:off x="10352638" y="3418396"/>
            <a:ext cx="0" cy="1217611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AutoShape 9">
            <a:extLst>
              <a:ext uri="{FF2B5EF4-FFF2-40B4-BE49-F238E27FC236}">
                <a16:creationId xmlns:a16="http://schemas.microsoft.com/office/drawing/2014/main" id="{FC0D77FE-1553-444F-BBDC-C8B0F05F6D86}"/>
              </a:ext>
            </a:extLst>
          </p:cNvPr>
          <p:cNvSpPr>
            <a:spLocks/>
          </p:cNvSpPr>
          <p:nvPr/>
        </p:nvSpPr>
        <p:spPr bwMode="auto">
          <a:xfrm>
            <a:off x="10012282" y="2439611"/>
            <a:ext cx="680712" cy="70934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885EE6-EC7F-4D1D-BD1E-64AFB41E019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ACEB592-461D-4AB4-9062-35FF37EC36F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2E147B-ACB3-4B12-9779-EC0DD276D262}"/>
              </a:ext>
            </a:extLst>
          </p:cNvPr>
          <p:cNvSpPr/>
          <p:nvPr/>
        </p:nvSpPr>
        <p:spPr bwMode="auto">
          <a:xfrm>
            <a:off x="953407" y="2077130"/>
            <a:ext cx="2529114" cy="245450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A9E904-B5DF-469B-A0E7-656B3CF92305}"/>
              </a:ext>
            </a:extLst>
          </p:cNvPr>
          <p:cNvSpPr/>
          <p:nvPr/>
        </p:nvSpPr>
        <p:spPr bwMode="auto">
          <a:xfrm>
            <a:off x="3538764" y="2077130"/>
            <a:ext cx="2529114" cy="2454502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222DDF-5752-47B0-946A-15CAD186BDCA}"/>
              </a:ext>
            </a:extLst>
          </p:cNvPr>
          <p:cNvSpPr/>
          <p:nvPr/>
        </p:nvSpPr>
        <p:spPr bwMode="auto">
          <a:xfrm>
            <a:off x="6124121" y="2077130"/>
            <a:ext cx="2529114" cy="2454502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2FF086-6D39-4093-8BA8-BFAE53A76528}"/>
              </a:ext>
            </a:extLst>
          </p:cNvPr>
          <p:cNvSpPr/>
          <p:nvPr/>
        </p:nvSpPr>
        <p:spPr bwMode="auto">
          <a:xfrm>
            <a:off x="8709478" y="2077130"/>
            <a:ext cx="2529114" cy="245450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C13BB5C-462D-4D27-B963-B3F7BB3C6C49}"/>
              </a:ext>
            </a:extLst>
          </p:cNvPr>
          <p:cNvGrpSpPr/>
          <p:nvPr/>
        </p:nvGrpSpPr>
        <p:grpSpPr>
          <a:xfrm>
            <a:off x="1228860" y="2283128"/>
            <a:ext cx="1978208" cy="2042507"/>
            <a:chOff x="1228861" y="2283128"/>
            <a:chExt cx="1978208" cy="2042507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227A4204-E79F-49B3-BA03-A1ABD7401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1640" y="2283128"/>
              <a:ext cx="872649" cy="725872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B6A574-7C9F-45C9-A4AE-B1509A40E71E}"/>
                </a:ext>
              </a:extLst>
            </p:cNvPr>
            <p:cNvSpPr txBox="1"/>
            <p:nvPr/>
          </p:nvSpPr>
          <p:spPr>
            <a:xfrm>
              <a:off x="1285103" y="3129233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HEADING ONE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04EBB68-CB2B-4822-B7E8-05702F9D9584}"/>
                </a:ext>
              </a:extLst>
            </p:cNvPr>
            <p:cNvSpPr/>
            <p:nvPr/>
          </p:nvSpPr>
          <p:spPr>
            <a:xfrm>
              <a:off x="1228861" y="3679304"/>
              <a:ext cx="19782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ever since the survived not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F888639-6333-48E2-A9C0-13D89687970B}"/>
              </a:ext>
            </a:extLst>
          </p:cNvPr>
          <p:cNvGrpSpPr/>
          <p:nvPr/>
        </p:nvGrpSpPr>
        <p:grpSpPr>
          <a:xfrm>
            <a:off x="3638993" y="2303856"/>
            <a:ext cx="2328657" cy="2001051"/>
            <a:chOff x="3638993" y="2303856"/>
            <a:chExt cx="2328657" cy="2001051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45EFEA4C-41B0-48D9-9C76-1A8EE26EB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951" y="2303856"/>
              <a:ext cx="782741" cy="642960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B20B87F-CC58-4943-88AA-2969F7BCA3C4}"/>
                </a:ext>
              </a:extLst>
            </p:cNvPr>
            <p:cNvSpPr txBox="1"/>
            <p:nvPr/>
          </p:nvSpPr>
          <p:spPr>
            <a:xfrm>
              <a:off x="3870460" y="3108505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HEADING ONE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E76DB26-025D-4326-A364-9948CBEB3AEC}"/>
                </a:ext>
              </a:extLst>
            </p:cNvPr>
            <p:cNvSpPr/>
            <p:nvPr/>
          </p:nvSpPr>
          <p:spPr>
            <a:xfrm>
              <a:off x="3638993" y="3658576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ever since the survived not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878FD58-FDAB-42D4-94E5-FADB0615D996}"/>
              </a:ext>
            </a:extLst>
          </p:cNvPr>
          <p:cNvGrpSpPr/>
          <p:nvPr/>
        </p:nvGrpSpPr>
        <p:grpSpPr>
          <a:xfrm>
            <a:off x="6224350" y="2283524"/>
            <a:ext cx="2328657" cy="2041714"/>
            <a:chOff x="6224350" y="2283524"/>
            <a:chExt cx="2328657" cy="2041714"/>
          </a:xfrm>
        </p:grpSpPr>
        <p:sp>
          <p:nvSpPr>
            <p:cNvPr id="26" name="AutoShape 9">
              <a:extLst>
                <a:ext uri="{FF2B5EF4-FFF2-40B4-BE49-F238E27FC236}">
                  <a16:creationId xmlns:a16="http://schemas.microsoft.com/office/drawing/2014/main" id="{DD824BE4-3190-4E07-A546-4AC45EA42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1147" y="2283524"/>
              <a:ext cx="695062" cy="7242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8313A3E-6485-488F-9C08-3C16F669ACC8}"/>
                </a:ext>
              </a:extLst>
            </p:cNvPr>
            <p:cNvSpPr txBox="1"/>
            <p:nvPr/>
          </p:nvSpPr>
          <p:spPr>
            <a:xfrm>
              <a:off x="6455817" y="3128836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HEADING ONE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E5CE347-A4A8-4AB4-BEB6-4852A8DBE3A5}"/>
                </a:ext>
              </a:extLst>
            </p:cNvPr>
            <p:cNvSpPr/>
            <p:nvPr/>
          </p:nvSpPr>
          <p:spPr>
            <a:xfrm>
              <a:off x="6224350" y="3678907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ever since the survived not</a:t>
              </a: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5ABD4A15-8C4A-4A7B-AEC5-AB8815081086}"/>
              </a:ext>
            </a:extLst>
          </p:cNvPr>
          <p:cNvSpPr/>
          <p:nvPr/>
        </p:nvSpPr>
        <p:spPr>
          <a:xfrm>
            <a:off x="1723054" y="5214710"/>
            <a:ext cx="8689648" cy="941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5848DE4-5025-471F-AB78-CD20F68A945B}"/>
              </a:ext>
            </a:extLst>
          </p:cNvPr>
          <p:cNvGrpSpPr/>
          <p:nvPr/>
        </p:nvGrpSpPr>
        <p:grpSpPr>
          <a:xfrm>
            <a:off x="8809707" y="2303856"/>
            <a:ext cx="2328657" cy="2001051"/>
            <a:chOff x="8809707" y="2303856"/>
            <a:chExt cx="2328657" cy="2001051"/>
          </a:xfrm>
        </p:grpSpPr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56655647-3BEF-4420-9894-C4654A03D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2665" y="2303856"/>
              <a:ext cx="782741" cy="642960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F555AB2-4CE9-40C4-9B90-2B856AC430D5}"/>
                </a:ext>
              </a:extLst>
            </p:cNvPr>
            <p:cNvSpPr txBox="1"/>
            <p:nvPr/>
          </p:nvSpPr>
          <p:spPr>
            <a:xfrm>
              <a:off x="9041174" y="3108505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HEADING ONE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2A6420A-9990-4FA4-AA57-81E2AC429B59}"/>
                </a:ext>
              </a:extLst>
            </p:cNvPr>
            <p:cNvSpPr/>
            <p:nvPr/>
          </p:nvSpPr>
          <p:spPr>
            <a:xfrm>
              <a:off x="8809707" y="3658576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ever since the survived not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F89235DA-C948-434E-9272-10CD1A3F8FFD}"/>
              </a:ext>
            </a:extLst>
          </p:cNvPr>
          <p:cNvPicPr>
            <a:picLocks noGrp="1" noChangeAspect="1"/>
          </p:cNvPicPr>
          <p:nvPr>
            <p:ph type="pic" sz="quarter" idx="24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95" b="34795"/>
          <a:stretch>
            <a:fillRect/>
          </a:stretch>
        </p:blipFill>
        <p:spPr/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9F7CFAD-E5B2-4E0F-B537-D3974D86E731}"/>
              </a:ext>
            </a:extLst>
          </p:cNvPr>
          <p:cNvSpPr/>
          <p:nvPr/>
        </p:nvSpPr>
        <p:spPr bwMode="auto">
          <a:xfrm>
            <a:off x="-1" y="4386282"/>
            <a:ext cx="12192001" cy="2471718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7BEF1F6-AEC3-4C26-B830-27CC01329417}"/>
              </a:ext>
            </a:extLst>
          </p:cNvPr>
          <p:cNvSpPr/>
          <p:nvPr/>
        </p:nvSpPr>
        <p:spPr>
          <a:xfrm>
            <a:off x="1751175" y="5151467"/>
            <a:ext cx="8689648" cy="941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3B750B-98E8-49B6-9D6C-3337262E25B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D3435C4-F6BF-4458-A292-A8043CB0136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data.</a:t>
            </a:r>
          </a:p>
        </p:txBody>
      </p:sp>
      <p:sp>
        <p:nvSpPr>
          <p:cNvPr id="43" name="TextBox 17">
            <a:extLst>
              <a:ext uri="{FF2B5EF4-FFF2-40B4-BE49-F238E27FC236}">
                <a16:creationId xmlns:a16="http://schemas.microsoft.com/office/drawing/2014/main" id="{14FFB8C6-6C9D-484D-844C-C23975305856}"/>
              </a:ext>
            </a:extLst>
          </p:cNvPr>
          <p:cNvSpPr txBox="1"/>
          <p:nvPr/>
        </p:nvSpPr>
        <p:spPr>
          <a:xfrm>
            <a:off x="1558748" y="2662008"/>
            <a:ext cx="1624330" cy="138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200" i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</a:t>
            </a: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i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Ipsum</a:t>
            </a: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industry, when unknown.</a:t>
            </a:r>
          </a:p>
        </p:txBody>
      </p:sp>
      <p:sp>
        <p:nvSpPr>
          <p:cNvPr id="44" name="TextBox 18">
            <a:extLst>
              <a:ext uri="{FF2B5EF4-FFF2-40B4-BE49-F238E27FC236}">
                <a16:creationId xmlns:a16="http://schemas.microsoft.com/office/drawing/2014/main" id="{B3A42AC4-D28C-43EC-AFB3-4B37213D594A}"/>
              </a:ext>
            </a:extLst>
          </p:cNvPr>
          <p:cNvSpPr txBox="1"/>
          <p:nvPr/>
        </p:nvSpPr>
        <p:spPr>
          <a:xfrm>
            <a:off x="1654961" y="2166294"/>
            <a:ext cx="14319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SUMMERY</a:t>
            </a:r>
          </a:p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ONE</a:t>
            </a:r>
          </a:p>
        </p:txBody>
      </p:sp>
      <p:sp>
        <p:nvSpPr>
          <p:cNvPr id="41" name="TextBox 19">
            <a:extLst>
              <a:ext uri="{FF2B5EF4-FFF2-40B4-BE49-F238E27FC236}">
                <a16:creationId xmlns:a16="http://schemas.microsoft.com/office/drawing/2014/main" id="{54B357CF-4DEE-4777-B07C-072EBFE17FDD}"/>
              </a:ext>
            </a:extLst>
          </p:cNvPr>
          <p:cNvSpPr txBox="1"/>
          <p:nvPr/>
        </p:nvSpPr>
        <p:spPr>
          <a:xfrm>
            <a:off x="4088172" y="2166294"/>
            <a:ext cx="145532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SUMMERY</a:t>
            </a:r>
          </a:p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ONE</a:t>
            </a:r>
          </a:p>
        </p:txBody>
      </p:sp>
      <p:sp>
        <p:nvSpPr>
          <p:cNvPr id="42" name="TextBox 22">
            <a:extLst>
              <a:ext uri="{FF2B5EF4-FFF2-40B4-BE49-F238E27FC236}">
                <a16:creationId xmlns:a16="http://schemas.microsoft.com/office/drawing/2014/main" id="{110C6965-C408-46B2-ADCE-EC2985523BA0}"/>
              </a:ext>
            </a:extLst>
          </p:cNvPr>
          <p:cNvSpPr txBox="1"/>
          <p:nvPr/>
        </p:nvSpPr>
        <p:spPr>
          <a:xfrm>
            <a:off x="4003669" y="2662008"/>
            <a:ext cx="1624330" cy="138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200" i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</a:t>
            </a: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i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Ipsum</a:t>
            </a: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industry, when unknown.</a:t>
            </a:r>
          </a:p>
        </p:txBody>
      </p:sp>
      <p:sp>
        <p:nvSpPr>
          <p:cNvPr id="39" name="TextBox 20">
            <a:extLst>
              <a:ext uri="{FF2B5EF4-FFF2-40B4-BE49-F238E27FC236}">
                <a16:creationId xmlns:a16="http://schemas.microsoft.com/office/drawing/2014/main" id="{9874A640-7F72-4990-9202-F666A6493270}"/>
              </a:ext>
            </a:extLst>
          </p:cNvPr>
          <p:cNvSpPr txBox="1"/>
          <p:nvPr/>
        </p:nvSpPr>
        <p:spPr>
          <a:xfrm>
            <a:off x="6448590" y="2166294"/>
            <a:ext cx="168203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SUMMERY</a:t>
            </a:r>
          </a:p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ONE</a:t>
            </a:r>
          </a:p>
        </p:txBody>
      </p:sp>
      <p:sp>
        <p:nvSpPr>
          <p:cNvPr id="40" name="TextBox 23">
            <a:extLst>
              <a:ext uri="{FF2B5EF4-FFF2-40B4-BE49-F238E27FC236}">
                <a16:creationId xmlns:a16="http://schemas.microsoft.com/office/drawing/2014/main" id="{AF081A25-2E93-4399-8724-0EF70077DE39}"/>
              </a:ext>
            </a:extLst>
          </p:cNvPr>
          <p:cNvSpPr txBox="1"/>
          <p:nvPr/>
        </p:nvSpPr>
        <p:spPr>
          <a:xfrm>
            <a:off x="6477442" y="2662008"/>
            <a:ext cx="1624330" cy="138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200" i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</a:t>
            </a: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i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Ipsum</a:t>
            </a: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industry, when unknown.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685C96-6EBB-4D09-AAB7-8E51F82CBCDC}"/>
              </a:ext>
            </a:extLst>
          </p:cNvPr>
          <p:cNvCxnSpPr/>
          <p:nvPr/>
        </p:nvCxnSpPr>
        <p:spPr>
          <a:xfrm>
            <a:off x="3593374" y="2652390"/>
            <a:ext cx="0" cy="1238178"/>
          </a:xfrm>
          <a:prstGeom prst="line">
            <a:avLst/>
          </a:prstGeom>
          <a:ln w="3810">
            <a:solidFill>
              <a:schemeClr val="tx1">
                <a:alpha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AA58153-5F2E-427F-8AEE-E90CBD0F0662}"/>
              </a:ext>
            </a:extLst>
          </p:cNvPr>
          <p:cNvCxnSpPr/>
          <p:nvPr/>
        </p:nvCxnSpPr>
        <p:spPr>
          <a:xfrm>
            <a:off x="6038294" y="2652390"/>
            <a:ext cx="0" cy="1238178"/>
          </a:xfrm>
          <a:prstGeom prst="line">
            <a:avLst/>
          </a:prstGeom>
          <a:ln w="3810">
            <a:solidFill>
              <a:schemeClr val="tx1">
                <a:alpha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0">
            <a:extLst>
              <a:ext uri="{FF2B5EF4-FFF2-40B4-BE49-F238E27FC236}">
                <a16:creationId xmlns:a16="http://schemas.microsoft.com/office/drawing/2014/main" id="{5509D0A9-A835-49BD-8FD5-B7C2D289A006}"/>
              </a:ext>
            </a:extLst>
          </p:cNvPr>
          <p:cNvSpPr txBox="1"/>
          <p:nvPr/>
        </p:nvSpPr>
        <p:spPr>
          <a:xfrm>
            <a:off x="8951215" y="2166294"/>
            <a:ext cx="168203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SUMMERY</a:t>
            </a:r>
          </a:p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ONE</a:t>
            </a:r>
          </a:p>
        </p:txBody>
      </p:sp>
      <p:sp>
        <p:nvSpPr>
          <p:cNvPr id="38" name="TextBox 23">
            <a:extLst>
              <a:ext uri="{FF2B5EF4-FFF2-40B4-BE49-F238E27FC236}">
                <a16:creationId xmlns:a16="http://schemas.microsoft.com/office/drawing/2014/main" id="{9E988C3E-1DB1-45E5-BD1D-D84DDF4B8B28}"/>
              </a:ext>
            </a:extLst>
          </p:cNvPr>
          <p:cNvSpPr txBox="1"/>
          <p:nvPr/>
        </p:nvSpPr>
        <p:spPr>
          <a:xfrm>
            <a:off x="8980067" y="2662008"/>
            <a:ext cx="1624330" cy="138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200" i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</a:t>
            </a: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i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Ipsum</a:t>
            </a: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industry, when unknown.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8ED2617-F6E3-4914-BD4F-373451F32574}"/>
              </a:ext>
            </a:extLst>
          </p:cNvPr>
          <p:cNvCxnSpPr/>
          <p:nvPr/>
        </p:nvCxnSpPr>
        <p:spPr>
          <a:xfrm>
            <a:off x="8540920" y="2703815"/>
            <a:ext cx="0" cy="1238178"/>
          </a:xfrm>
          <a:prstGeom prst="line">
            <a:avLst/>
          </a:prstGeom>
          <a:ln w="3810">
            <a:solidFill>
              <a:schemeClr val="tx1">
                <a:alpha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0AB26558-A57F-4AB0-AFF4-351A5A2698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E5681-EB0B-4768-8582-9C5012C37D0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34" name="TextBox 17">
            <a:extLst>
              <a:ext uri="{FF2B5EF4-FFF2-40B4-BE49-F238E27FC236}">
                <a16:creationId xmlns:a16="http://schemas.microsoft.com/office/drawing/2014/main" id="{8CD1285D-4979-4390-873A-A81F2426B043}"/>
              </a:ext>
            </a:extLst>
          </p:cNvPr>
          <p:cNvSpPr txBox="1"/>
          <p:nvPr/>
        </p:nvSpPr>
        <p:spPr>
          <a:xfrm>
            <a:off x="1340761" y="5032604"/>
            <a:ext cx="1624330" cy="1165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industry, when unknown.</a:t>
            </a:r>
          </a:p>
        </p:txBody>
      </p:sp>
      <p:sp>
        <p:nvSpPr>
          <p:cNvPr id="39" name="TextBox 18">
            <a:extLst>
              <a:ext uri="{FF2B5EF4-FFF2-40B4-BE49-F238E27FC236}">
                <a16:creationId xmlns:a16="http://schemas.microsoft.com/office/drawing/2014/main" id="{2F090993-6C0A-4ED7-ADC2-7FB8C7BB33CB}"/>
              </a:ext>
            </a:extLst>
          </p:cNvPr>
          <p:cNvSpPr txBox="1"/>
          <p:nvPr/>
        </p:nvSpPr>
        <p:spPr>
          <a:xfrm>
            <a:off x="1436974" y="4536890"/>
            <a:ext cx="14319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SUMMERY</a:t>
            </a:r>
          </a:p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ONE</a:t>
            </a:r>
          </a:p>
        </p:txBody>
      </p:sp>
      <p:sp>
        <p:nvSpPr>
          <p:cNvPr id="44" name="TextBox 19">
            <a:extLst>
              <a:ext uri="{FF2B5EF4-FFF2-40B4-BE49-F238E27FC236}">
                <a16:creationId xmlns:a16="http://schemas.microsoft.com/office/drawing/2014/main" id="{3EE11BB2-B581-4F40-BE16-BF256DD1D8DC}"/>
              </a:ext>
            </a:extLst>
          </p:cNvPr>
          <p:cNvSpPr txBox="1"/>
          <p:nvPr/>
        </p:nvSpPr>
        <p:spPr>
          <a:xfrm>
            <a:off x="4035503" y="4536890"/>
            <a:ext cx="145532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SUMMERY</a:t>
            </a:r>
          </a:p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ONE</a:t>
            </a:r>
          </a:p>
        </p:txBody>
      </p:sp>
      <p:sp>
        <p:nvSpPr>
          <p:cNvPr id="57" name="TextBox 22">
            <a:extLst>
              <a:ext uri="{FF2B5EF4-FFF2-40B4-BE49-F238E27FC236}">
                <a16:creationId xmlns:a16="http://schemas.microsoft.com/office/drawing/2014/main" id="{86C3C348-63CB-4BFF-BB0B-22CB929CB25D}"/>
              </a:ext>
            </a:extLst>
          </p:cNvPr>
          <p:cNvSpPr txBox="1"/>
          <p:nvPr/>
        </p:nvSpPr>
        <p:spPr>
          <a:xfrm>
            <a:off x="3951000" y="5032604"/>
            <a:ext cx="1624330" cy="1165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industry, when unknown.</a:t>
            </a:r>
          </a:p>
        </p:txBody>
      </p:sp>
      <p:sp>
        <p:nvSpPr>
          <p:cNvPr id="58" name="TextBox 20">
            <a:extLst>
              <a:ext uri="{FF2B5EF4-FFF2-40B4-BE49-F238E27FC236}">
                <a16:creationId xmlns:a16="http://schemas.microsoft.com/office/drawing/2014/main" id="{4AF8269B-1852-44D1-9CBD-64C88D8AAF5C}"/>
              </a:ext>
            </a:extLst>
          </p:cNvPr>
          <p:cNvSpPr txBox="1"/>
          <p:nvPr/>
        </p:nvSpPr>
        <p:spPr>
          <a:xfrm>
            <a:off x="6561239" y="4536890"/>
            <a:ext cx="168203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SUMMERY</a:t>
            </a:r>
          </a:p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ONE</a:t>
            </a:r>
          </a:p>
        </p:txBody>
      </p:sp>
      <p:sp>
        <p:nvSpPr>
          <p:cNvPr id="59" name="TextBox 23">
            <a:extLst>
              <a:ext uri="{FF2B5EF4-FFF2-40B4-BE49-F238E27FC236}">
                <a16:creationId xmlns:a16="http://schemas.microsoft.com/office/drawing/2014/main" id="{857DDB87-6D5F-4C8F-B885-9BD4E88E92DB}"/>
              </a:ext>
            </a:extLst>
          </p:cNvPr>
          <p:cNvSpPr txBox="1"/>
          <p:nvPr/>
        </p:nvSpPr>
        <p:spPr>
          <a:xfrm>
            <a:off x="6590091" y="5032604"/>
            <a:ext cx="1624330" cy="1165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industry, when unknown.</a:t>
            </a:r>
          </a:p>
        </p:txBody>
      </p:sp>
      <p:sp>
        <p:nvSpPr>
          <p:cNvPr id="60" name="TextBox 20">
            <a:extLst>
              <a:ext uri="{FF2B5EF4-FFF2-40B4-BE49-F238E27FC236}">
                <a16:creationId xmlns:a16="http://schemas.microsoft.com/office/drawing/2014/main" id="{5B491C28-4AF6-49F9-9CE4-EBD2C36204CE}"/>
              </a:ext>
            </a:extLst>
          </p:cNvPr>
          <p:cNvSpPr txBox="1"/>
          <p:nvPr/>
        </p:nvSpPr>
        <p:spPr>
          <a:xfrm>
            <a:off x="9229184" y="4536890"/>
            <a:ext cx="168203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SUMMERY</a:t>
            </a:r>
          </a:p>
          <a:p>
            <a:pPr algn="ctr">
              <a:lnSpc>
                <a:spcPts val="1600"/>
              </a:lnSpc>
            </a:pPr>
            <a:r>
              <a:rPr lang="en-US" sz="16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ONE</a:t>
            </a:r>
          </a:p>
        </p:txBody>
      </p:sp>
      <p:sp>
        <p:nvSpPr>
          <p:cNvPr id="61" name="TextBox 23">
            <a:extLst>
              <a:ext uri="{FF2B5EF4-FFF2-40B4-BE49-F238E27FC236}">
                <a16:creationId xmlns:a16="http://schemas.microsoft.com/office/drawing/2014/main" id="{DADC297B-C348-479C-9A57-EB9012240E36}"/>
              </a:ext>
            </a:extLst>
          </p:cNvPr>
          <p:cNvSpPr txBox="1"/>
          <p:nvPr/>
        </p:nvSpPr>
        <p:spPr>
          <a:xfrm>
            <a:off x="9258036" y="5032604"/>
            <a:ext cx="1624330" cy="1165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700"/>
              </a:lnSpc>
            </a:pPr>
            <a:r>
              <a:rPr lang="en-US" sz="1200" i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industry, when unknown.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5CFFA0-DD57-4186-B9B8-53431F6C422E}"/>
              </a:ext>
            </a:extLst>
          </p:cNvPr>
          <p:cNvSpPr>
            <a:spLocks noGrp="1"/>
          </p:cNvSpPr>
          <p:nvPr>
            <p:ph type="pic" sz="quarter" idx="24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B4864C-0DF5-4124-8AE1-BC2299E82FAE}"/>
              </a:ext>
            </a:extLst>
          </p:cNvPr>
          <p:cNvSpPr>
            <a:spLocks noGrp="1"/>
          </p:cNvSpPr>
          <p:nvPr>
            <p:ph type="pic" sz="quarter" idx="24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AD5D7A-6816-443E-9797-8BA14446A633}"/>
              </a:ext>
            </a:extLst>
          </p:cNvPr>
          <p:cNvSpPr>
            <a:spLocks noGrp="1"/>
          </p:cNvSpPr>
          <p:nvPr>
            <p:ph type="pic" sz="quarter" idx="24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F0E0469-F41E-4D4F-9BDF-6CD855598AF2}"/>
              </a:ext>
            </a:extLst>
          </p:cNvPr>
          <p:cNvSpPr>
            <a:spLocks noGrp="1"/>
          </p:cNvSpPr>
          <p:nvPr>
            <p:ph type="pic" sz="quarter" idx="248"/>
          </p:nvPr>
        </p:nvSpPr>
        <p:spPr/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D4B4B99-2290-44C9-8AD3-EA99C8BE7790}"/>
              </a:ext>
            </a:extLst>
          </p:cNvPr>
          <p:cNvSpPr/>
          <p:nvPr/>
        </p:nvSpPr>
        <p:spPr bwMode="auto">
          <a:xfrm>
            <a:off x="-1" y="349961"/>
            <a:ext cx="3286540" cy="812799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3C6AB4-E5AD-4A93-A9A1-790AB199EC0E}"/>
              </a:ext>
            </a:extLst>
          </p:cNvPr>
          <p:cNvSpPr/>
          <p:nvPr/>
        </p:nvSpPr>
        <p:spPr>
          <a:xfrm>
            <a:off x="391163" y="479361"/>
            <a:ext cx="250421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Services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32" name="Round Diagonal Corner Rectangle 10">
            <a:extLst>
              <a:ext uri="{FF2B5EF4-FFF2-40B4-BE49-F238E27FC236}">
                <a16:creationId xmlns:a16="http://schemas.microsoft.com/office/drawing/2014/main" id="{118882DF-7A34-405C-B51B-B06326AC798B}"/>
              </a:ext>
            </a:extLst>
          </p:cNvPr>
          <p:cNvSpPr/>
          <p:nvPr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5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Diagonal Corner Rectangle 26">
            <a:extLst>
              <a:ext uri="{FF2B5EF4-FFF2-40B4-BE49-F238E27FC236}">
                <a16:creationId xmlns:a16="http://schemas.microsoft.com/office/drawing/2014/main" id="{8FD2D126-749D-4935-82E0-F0D32731161A}"/>
              </a:ext>
            </a:extLst>
          </p:cNvPr>
          <p:cNvSpPr/>
          <p:nvPr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A050EE77-A96F-44D8-8140-EDDFB131019E}"/>
              </a:ext>
            </a:extLst>
          </p:cNvPr>
          <p:cNvSpPr txBox="1">
            <a:spLocks/>
          </p:cNvSpPr>
          <p:nvPr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pPr algn="ctr"/>
              <a:t>9</a:t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6FA569E-8600-4522-A4DA-CCB41F69F12D}"/>
              </a:ext>
            </a:extLst>
          </p:cNvPr>
          <p:cNvSpPr/>
          <p:nvPr/>
        </p:nvSpPr>
        <p:spPr bwMode="auto">
          <a:xfrm>
            <a:off x="2246086" y="3619731"/>
            <a:ext cx="2529114" cy="2454502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4AA99A-FD8A-4DF3-BDD7-9B394C7345E5}"/>
              </a:ext>
            </a:extLst>
          </p:cNvPr>
          <p:cNvSpPr/>
          <p:nvPr/>
        </p:nvSpPr>
        <p:spPr bwMode="auto">
          <a:xfrm>
            <a:off x="4831443" y="3619731"/>
            <a:ext cx="2529114" cy="2454502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F5639BC-D2D0-4B73-A97E-872FAD53A006}"/>
              </a:ext>
            </a:extLst>
          </p:cNvPr>
          <p:cNvSpPr/>
          <p:nvPr/>
        </p:nvSpPr>
        <p:spPr bwMode="auto">
          <a:xfrm>
            <a:off x="7416800" y="3619731"/>
            <a:ext cx="2529114" cy="2454502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FC744DD-35FC-43A9-9CB4-1EF7EBE31FD8}"/>
              </a:ext>
            </a:extLst>
          </p:cNvPr>
          <p:cNvGrpSpPr/>
          <p:nvPr/>
        </p:nvGrpSpPr>
        <p:grpSpPr>
          <a:xfrm>
            <a:off x="2521539" y="3825729"/>
            <a:ext cx="1978208" cy="2042507"/>
            <a:chOff x="1228861" y="2283128"/>
            <a:chExt cx="1978208" cy="2042507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3466E991-0553-4974-B7DD-62D068FA06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1640" y="2283128"/>
              <a:ext cx="872649" cy="725872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FE3C122-4C75-413A-A695-79B49C297D96}"/>
                </a:ext>
              </a:extLst>
            </p:cNvPr>
            <p:cNvSpPr txBox="1"/>
            <p:nvPr/>
          </p:nvSpPr>
          <p:spPr>
            <a:xfrm>
              <a:off x="1285103" y="3129233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HEADING ONE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534BF8B-E4A4-4557-8B2F-8FDB98005314}"/>
                </a:ext>
              </a:extLst>
            </p:cNvPr>
            <p:cNvSpPr/>
            <p:nvPr/>
          </p:nvSpPr>
          <p:spPr>
            <a:xfrm>
              <a:off x="1228861" y="3679304"/>
              <a:ext cx="19782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ever since the survived not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7B8DBDE-2CCE-4B9E-B52B-16DADAF6BE6B}"/>
              </a:ext>
            </a:extLst>
          </p:cNvPr>
          <p:cNvGrpSpPr/>
          <p:nvPr/>
        </p:nvGrpSpPr>
        <p:grpSpPr>
          <a:xfrm>
            <a:off x="4931672" y="3846457"/>
            <a:ext cx="2328657" cy="2001051"/>
            <a:chOff x="3638993" y="2303856"/>
            <a:chExt cx="2328657" cy="2001051"/>
          </a:xfrm>
        </p:grpSpPr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0905052C-B78C-4792-8C63-C1400FA61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951" y="2303856"/>
              <a:ext cx="782741" cy="642960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FF4DAE2-D425-48B6-9955-492CF9549AED}"/>
                </a:ext>
              </a:extLst>
            </p:cNvPr>
            <p:cNvSpPr txBox="1"/>
            <p:nvPr/>
          </p:nvSpPr>
          <p:spPr>
            <a:xfrm>
              <a:off x="3870460" y="3108505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HEADING ONE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EA299BD-A0C6-45B9-965D-DC5B7A141B7B}"/>
                </a:ext>
              </a:extLst>
            </p:cNvPr>
            <p:cNvSpPr/>
            <p:nvPr/>
          </p:nvSpPr>
          <p:spPr>
            <a:xfrm>
              <a:off x="3638993" y="3658576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ever since the survived not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06D738-4617-458C-8838-BDBE63916AC0}"/>
              </a:ext>
            </a:extLst>
          </p:cNvPr>
          <p:cNvGrpSpPr/>
          <p:nvPr/>
        </p:nvGrpSpPr>
        <p:grpSpPr>
          <a:xfrm>
            <a:off x="7517029" y="3826125"/>
            <a:ext cx="2328657" cy="2041714"/>
            <a:chOff x="6224350" y="2283524"/>
            <a:chExt cx="2328657" cy="2041714"/>
          </a:xfrm>
        </p:grpSpPr>
        <p:sp>
          <p:nvSpPr>
            <p:cNvPr id="48" name="AutoShape 9">
              <a:extLst>
                <a:ext uri="{FF2B5EF4-FFF2-40B4-BE49-F238E27FC236}">
                  <a16:creationId xmlns:a16="http://schemas.microsoft.com/office/drawing/2014/main" id="{9BA4318C-90F6-45D3-8B17-C7754ADB4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1147" y="2283524"/>
              <a:ext cx="695062" cy="72428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36B1752-0113-472F-8368-0CBEB55F6818}"/>
                </a:ext>
              </a:extLst>
            </p:cNvPr>
            <p:cNvSpPr txBox="1"/>
            <p:nvPr/>
          </p:nvSpPr>
          <p:spPr>
            <a:xfrm>
              <a:off x="6455817" y="3128836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HEADING ONE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B4C5F31-56CF-451E-870D-08DC3C55E2BA}"/>
                </a:ext>
              </a:extLst>
            </p:cNvPr>
            <p:cNvSpPr/>
            <p:nvPr/>
          </p:nvSpPr>
          <p:spPr>
            <a:xfrm>
              <a:off x="6224350" y="3678907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ever since the survived not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003A57-2750-46A7-8E66-F5C726B3BA6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noAutofit/>
      </a:bodyPr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26208</TotalTime>
  <Words>1008</Words>
  <Application>Microsoft Office PowerPoint</Application>
  <PresentationFormat>Widescreen</PresentationFormat>
  <Paragraphs>224</Paragraphs>
  <Slides>25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Calibri</vt:lpstr>
      <vt:lpstr>FontAwesome</vt:lpstr>
      <vt:lpstr>Lato</vt:lpstr>
      <vt:lpstr>Montserrat</vt:lpstr>
      <vt:lpstr>Montserrat Light</vt:lpstr>
      <vt:lpstr>Montserrat-Regular</vt:lpstr>
      <vt:lpstr>Open Sans Condensed</vt:lpstr>
      <vt:lpstr>Open Sans Condensed Light</vt:lpstr>
      <vt:lpstr>Roboto</vt:lpstr>
      <vt:lpstr>Roboto Slab</vt:lpstr>
      <vt:lpstr>Office Theme</vt:lpstr>
      <vt:lpstr>PowerPoint Presentation</vt:lpstr>
      <vt:lpstr>PowerPoint Presentation</vt:lpstr>
      <vt:lpstr>Welcom Message</vt:lpstr>
      <vt:lpstr>Welcom Message</vt:lpstr>
      <vt:lpstr>About us</vt:lpstr>
      <vt:lpstr>About us</vt:lpstr>
      <vt:lpstr>Our Services</vt:lpstr>
      <vt:lpstr>Our Services</vt:lpstr>
      <vt:lpstr>PowerPoint Presentation</vt:lpstr>
      <vt:lpstr>Our Team</vt:lpstr>
      <vt:lpstr>Our Team</vt:lpstr>
      <vt:lpstr>Our Portfolilo</vt:lpstr>
      <vt:lpstr>Our Portfolilo</vt:lpstr>
      <vt:lpstr>Our Portfolio</vt:lpstr>
      <vt:lpstr>Our Timeline</vt:lpstr>
      <vt:lpstr>Our Timeline</vt:lpstr>
      <vt:lpstr>Tree Information</vt:lpstr>
      <vt:lpstr>Our Information</vt:lpstr>
      <vt:lpstr>Mpa Information</vt:lpstr>
      <vt:lpstr>Text Single Column</vt:lpstr>
      <vt:lpstr>Square Image</vt:lpstr>
      <vt:lpstr>Square Image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3799</cp:revision>
  <dcterms:created xsi:type="dcterms:W3CDTF">2017-07-18T09:08:44Z</dcterms:created>
  <dcterms:modified xsi:type="dcterms:W3CDTF">2018-05-30T12:10:06Z</dcterms:modified>
</cp:coreProperties>
</file>