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4"/>
  </p:notesMasterIdLst>
  <p:handoutMasterIdLst>
    <p:handoutMasterId r:id="rId25"/>
  </p:handoutMasterIdLst>
  <p:sldIdLst>
    <p:sldId id="854" r:id="rId2"/>
    <p:sldId id="911" r:id="rId3"/>
    <p:sldId id="907" r:id="rId4"/>
    <p:sldId id="908" r:id="rId5"/>
    <p:sldId id="909" r:id="rId6"/>
    <p:sldId id="922" r:id="rId7"/>
    <p:sldId id="910" r:id="rId8"/>
    <p:sldId id="912" r:id="rId9"/>
    <p:sldId id="913" r:id="rId10"/>
    <p:sldId id="914" r:id="rId11"/>
    <p:sldId id="915" r:id="rId12"/>
    <p:sldId id="921" r:id="rId13"/>
    <p:sldId id="916" r:id="rId14"/>
    <p:sldId id="917" r:id="rId15"/>
    <p:sldId id="877" r:id="rId16"/>
    <p:sldId id="918" r:id="rId17"/>
    <p:sldId id="906" r:id="rId18"/>
    <p:sldId id="920" r:id="rId19"/>
    <p:sldId id="893" r:id="rId20"/>
    <p:sldId id="919" r:id="rId21"/>
    <p:sldId id="875" r:id="rId22"/>
    <p:sldId id="89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5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101"/>
    <a:srgbClr val="FEFEFE"/>
    <a:srgbClr val="0B1412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26" autoAdjust="0"/>
    <p:restoredTop sz="97013"/>
  </p:normalViewPr>
  <p:slideViewPr>
    <p:cSldViewPr snapToGrid="0" snapToObjects="1">
      <p:cViewPr>
        <p:scale>
          <a:sx n="50" d="100"/>
          <a:sy n="50" d="100"/>
        </p:scale>
        <p:origin x="1320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AC-417C-B706-B12028EAD24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AAC-417C-B706-B12028EAD24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AC-417C-B706-B12028EAD2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78747744"/>
        <c:axId val="478748728"/>
      </c:barChart>
      <c:catAx>
        <c:axId val="478747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478748728"/>
        <c:crosses val="autoZero"/>
        <c:auto val="1"/>
        <c:lblAlgn val="ctr"/>
        <c:lblOffset val="100"/>
        <c:noMultiLvlLbl val="0"/>
      </c:catAx>
      <c:valAx>
        <c:axId val="478748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4787477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53-45FF-B294-85AC8FAAA1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E53-45FF-B294-85AC8FAAA19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E53-45FF-B294-85AC8FAAA1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43738776"/>
        <c:axId val="343738448"/>
      </c:barChart>
      <c:catAx>
        <c:axId val="3437387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343738448"/>
        <c:crosses val="autoZero"/>
        <c:auto val="1"/>
        <c:lblAlgn val="ctr"/>
        <c:lblOffset val="100"/>
        <c:noMultiLvlLbl val="0"/>
      </c:catAx>
      <c:valAx>
        <c:axId val="3437384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85000"/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343738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bg1">
                  <a:lumMod val="75000"/>
                </a:schemeClr>
              </a:solidFill>
              <a:latin typeface="Montserrat Light" panose="00000400000000000000" pitchFamily="50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613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1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6E7EC0-9BE3-5541-9D76-7DE32A6C9D4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651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3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9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ECB15-F748-C140-A5C3-CF0090C943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83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77F0438-9B12-4FA3-90F8-217080791AB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301826"/>
            <a:ext cx="6096000" cy="3556174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5592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C7B8A5D-4668-4A49-9E8E-E9EDBC7D3DD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413883" y="895350"/>
            <a:ext cx="3364231" cy="3267217"/>
          </a:xfrm>
          <a:custGeom>
            <a:avLst/>
            <a:gdLst>
              <a:gd name="connsiteX0" fmla="*/ 0 w 3364231"/>
              <a:gd name="connsiteY0" fmla="*/ 0 h 3267217"/>
              <a:gd name="connsiteX1" fmla="*/ 3364231 w 3364231"/>
              <a:gd name="connsiteY1" fmla="*/ 0 h 3267217"/>
              <a:gd name="connsiteX2" fmla="*/ 3364231 w 3364231"/>
              <a:gd name="connsiteY2" fmla="*/ 3267217 h 3267217"/>
              <a:gd name="connsiteX3" fmla="*/ 0 w 3364231"/>
              <a:gd name="connsiteY3" fmla="*/ 3267217 h 326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1" h="3267217">
                <a:moveTo>
                  <a:pt x="0" y="0"/>
                </a:moveTo>
                <a:lnTo>
                  <a:pt x="3364231" y="0"/>
                </a:lnTo>
                <a:lnTo>
                  <a:pt x="3364231" y="3267217"/>
                </a:lnTo>
                <a:lnTo>
                  <a:pt x="0" y="326721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62EBB0D-7E35-4723-B06D-5AC7B62CF58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932417" y="895350"/>
            <a:ext cx="3364231" cy="3267217"/>
          </a:xfrm>
          <a:custGeom>
            <a:avLst/>
            <a:gdLst>
              <a:gd name="connsiteX0" fmla="*/ 0 w 3364231"/>
              <a:gd name="connsiteY0" fmla="*/ 0 h 3267217"/>
              <a:gd name="connsiteX1" fmla="*/ 3364231 w 3364231"/>
              <a:gd name="connsiteY1" fmla="*/ 0 h 3267217"/>
              <a:gd name="connsiteX2" fmla="*/ 3364231 w 3364231"/>
              <a:gd name="connsiteY2" fmla="*/ 3267217 h 3267217"/>
              <a:gd name="connsiteX3" fmla="*/ 0 w 3364231"/>
              <a:gd name="connsiteY3" fmla="*/ 3267217 h 326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1" h="3267217">
                <a:moveTo>
                  <a:pt x="0" y="0"/>
                </a:moveTo>
                <a:lnTo>
                  <a:pt x="3364231" y="0"/>
                </a:lnTo>
                <a:lnTo>
                  <a:pt x="3364231" y="3267217"/>
                </a:lnTo>
                <a:lnTo>
                  <a:pt x="0" y="326721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598C9C4-5866-4A8C-BBFA-ED2668FC979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5350" y="895350"/>
            <a:ext cx="3364231" cy="3267217"/>
          </a:xfrm>
          <a:custGeom>
            <a:avLst/>
            <a:gdLst>
              <a:gd name="connsiteX0" fmla="*/ 0 w 3364231"/>
              <a:gd name="connsiteY0" fmla="*/ 0 h 3267217"/>
              <a:gd name="connsiteX1" fmla="*/ 3364231 w 3364231"/>
              <a:gd name="connsiteY1" fmla="*/ 0 h 3267217"/>
              <a:gd name="connsiteX2" fmla="*/ 3364231 w 3364231"/>
              <a:gd name="connsiteY2" fmla="*/ 3267217 h 3267217"/>
              <a:gd name="connsiteX3" fmla="*/ 0 w 3364231"/>
              <a:gd name="connsiteY3" fmla="*/ 3267217 h 326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1" h="3267217">
                <a:moveTo>
                  <a:pt x="0" y="0"/>
                </a:moveTo>
                <a:lnTo>
                  <a:pt x="3364231" y="0"/>
                </a:lnTo>
                <a:lnTo>
                  <a:pt x="3364231" y="3267217"/>
                </a:lnTo>
                <a:lnTo>
                  <a:pt x="0" y="326721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723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6521251-6F2F-4FBF-9A7C-144F03B73A6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302250" y="1441518"/>
            <a:ext cx="1587500" cy="1587500"/>
          </a:xfrm>
          <a:custGeom>
            <a:avLst/>
            <a:gdLst>
              <a:gd name="connsiteX0" fmla="*/ 793750 w 1587500"/>
              <a:gd name="connsiteY0" fmla="*/ 0 h 1587500"/>
              <a:gd name="connsiteX1" fmla="*/ 1587500 w 1587500"/>
              <a:gd name="connsiteY1" fmla="*/ 793750 h 1587500"/>
              <a:gd name="connsiteX2" fmla="*/ 793750 w 1587500"/>
              <a:gd name="connsiteY2" fmla="*/ 1587500 h 1587500"/>
              <a:gd name="connsiteX3" fmla="*/ 0 w 1587500"/>
              <a:gd name="connsiteY3" fmla="*/ 793750 h 1587500"/>
              <a:gd name="connsiteX4" fmla="*/ 793750 w 1587500"/>
              <a:gd name="connsiteY4" fmla="*/ 0 h 15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7500" h="1587500">
                <a:moveTo>
                  <a:pt x="793750" y="0"/>
                </a:moveTo>
                <a:cubicBezTo>
                  <a:pt x="1232126" y="0"/>
                  <a:pt x="1587500" y="355374"/>
                  <a:pt x="1587500" y="793750"/>
                </a:cubicBezTo>
                <a:cubicBezTo>
                  <a:pt x="1587500" y="1232126"/>
                  <a:pt x="1232126" y="1587500"/>
                  <a:pt x="793750" y="1587500"/>
                </a:cubicBezTo>
                <a:cubicBezTo>
                  <a:pt x="355374" y="1587500"/>
                  <a:pt x="0" y="1232126"/>
                  <a:pt x="0" y="793750"/>
                </a:cubicBezTo>
                <a:cubicBezTo>
                  <a:pt x="0" y="355374"/>
                  <a:pt x="355374" y="0"/>
                  <a:pt x="7937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3D24B63-94EA-462F-BD41-C3FF0ACB37C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703902" y="1441518"/>
            <a:ext cx="1587500" cy="1587500"/>
          </a:xfrm>
          <a:custGeom>
            <a:avLst/>
            <a:gdLst>
              <a:gd name="connsiteX0" fmla="*/ 793750 w 1587500"/>
              <a:gd name="connsiteY0" fmla="*/ 0 h 1587500"/>
              <a:gd name="connsiteX1" fmla="*/ 1587500 w 1587500"/>
              <a:gd name="connsiteY1" fmla="*/ 793750 h 1587500"/>
              <a:gd name="connsiteX2" fmla="*/ 793750 w 1587500"/>
              <a:gd name="connsiteY2" fmla="*/ 1587500 h 1587500"/>
              <a:gd name="connsiteX3" fmla="*/ 0 w 1587500"/>
              <a:gd name="connsiteY3" fmla="*/ 793750 h 1587500"/>
              <a:gd name="connsiteX4" fmla="*/ 793750 w 1587500"/>
              <a:gd name="connsiteY4" fmla="*/ 0 h 15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7500" h="1587500">
                <a:moveTo>
                  <a:pt x="793750" y="0"/>
                </a:moveTo>
                <a:cubicBezTo>
                  <a:pt x="1232126" y="0"/>
                  <a:pt x="1587500" y="355374"/>
                  <a:pt x="1587500" y="793750"/>
                </a:cubicBezTo>
                <a:cubicBezTo>
                  <a:pt x="1587500" y="1232126"/>
                  <a:pt x="1232126" y="1587500"/>
                  <a:pt x="793750" y="1587500"/>
                </a:cubicBezTo>
                <a:cubicBezTo>
                  <a:pt x="355374" y="1587500"/>
                  <a:pt x="0" y="1232126"/>
                  <a:pt x="0" y="793750"/>
                </a:cubicBezTo>
                <a:cubicBezTo>
                  <a:pt x="0" y="355374"/>
                  <a:pt x="355374" y="0"/>
                  <a:pt x="7937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35E6158-A1FC-4786-9ED3-89E122B91F0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900598" y="1441518"/>
            <a:ext cx="1587500" cy="1587500"/>
          </a:xfrm>
          <a:custGeom>
            <a:avLst/>
            <a:gdLst>
              <a:gd name="connsiteX0" fmla="*/ 793750 w 1587500"/>
              <a:gd name="connsiteY0" fmla="*/ 0 h 1587500"/>
              <a:gd name="connsiteX1" fmla="*/ 1587500 w 1587500"/>
              <a:gd name="connsiteY1" fmla="*/ 793750 h 1587500"/>
              <a:gd name="connsiteX2" fmla="*/ 793750 w 1587500"/>
              <a:gd name="connsiteY2" fmla="*/ 1587500 h 1587500"/>
              <a:gd name="connsiteX3" fmla="*/ 0 w 1587500"/>
              <a:gd name="connsiteY3" fmla="*/ 793750 h 1587500"/>
              <a:gd name="connsiteX4" fmla="*/ 793750 w 1587500"/>
              <a:gd name="connsiteY4" fmla="*/ 0 h 158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7500" h="1587500">
                <a:moveTo>
                  <a:pt x="793750" y="0"/>
                </a:moveTo>
                <a:cubicBezTo>
                  <a:pt x="1232126" y="0"/>
                  <a:pt x="1587500" y="355374"/>
                  <a:pt x="1587500" y="793750"/>
                </a:cubicBezTo>
                <a:cubicBezTo>
                  <a:pt x="1587500" y="1232126"/>
                  <a:pt x="1232126" y="1587500"/>
                  <a:pt x="793750" y="1587500"/>
                </a:cubicBezTo>
                <a:cubicBezTo>
                  <a:pt x="355374" y="1587500"/>
                  <a:pt x="0" y="1232126"/>
                  <a:pt x="0" y="793750"/>
                </a:cubicBezTo>
                <a:cubicBezTo>
                  <a:pt x="0" y="355374"/>
                  <a:pt x="355374" y="0"/>
                  <a:pt x="793750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7794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5D509E6-31AA-4449-8D1D-F54DB6A6A6E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243015" y="2110007"/>
            <a:ext cx="1705970" cy="1705970"/>
          </a:xfrm>
          <a:custGeom>
            <a:avLst/>
            <a:gdLst>
              <a:gd name="connsiteX0" fmla="*/ 852985 w 1705970"/>
              <a:gd name="connsiteY0" fmla="*/ 0 h 1705970"/>
              <a:gd name="connsiteX1" fmla="*/ 1705970 w 1705970"/>
              <a:gd name="connsiteY1" fmla="*/ 852985 h 1705970"/>
              <a:gd name="connsiteX2" fmla="*/ 852985 w 1705970"/>
              <a:gd name="connsiteY2" fmla="*/ 1705970 h 1705970"/>
              <a:gd name="connsiteX3" fmla="*/ 0 w 1705970"/>
              <a:gd name="connsiteY3" fmla="*/ 852985 h 1705970"/>
              <a:gd name="connsiteX4" fmla="*/ 852985 w 1705970"/>
              <a:gd name="connsiteY4" fmla="*/ 0 h 1705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5970" h="1705970">
                <a:moveTo>
                  <a:pt x="852985" y="0"/>
                </a:moveTo>
                <a:cubicBezTo>
                  <a:pt x="1324076" y="0"/>
                  <a:pt x="1705970" y="381894"/>
                  <a:pt x="1705970" y="852985"/>
                </a:cubicBezTo>
                <a:cubicBezTo>
                  <a:pt x="1705970" y="1324076"/>
                  <a:pt x="1324076" y="1705970"/>
                  <a:pt x="852985" y="1705970"/>
                </a:cubicBezTo>
                <a:cubicBezTo>
                  <a:pt x="381894" y="1705970"/>
                  <a:pt x="0" y="1324076"/>
                  <a:pt x="0" y="852985"/>
                </a:cubicBezTo>
                <a:cubicBezTo>
                  <a:pt x="0" y="381894"/>
                  <a:pt x="381894" y="0"/>
                  <a:pt x="852985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6081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43D9BC9-C7F0-49C8-8A9F-CC8A60D6DD9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286249" y="3428999"/>
            <a:ext cx="3619501" cy="2762249"/>
          </a:xfrm>
          <a:custGeom>
            <a:avLst/>
            <a:gdLst>
              <a:gd name="connsiteX0" fmla="*/ 0 w 3619501"/>
              <a:gd name="connsiteY0" fmla="*/ 0 h 2762249"/>
              <a:gd name="connsiteX1" fmla="*/ 3619501 w 3619501"/>
              <a:gd name="connsiteY1" fmla="*/ 0 h 2762249"/>
              <a:gd name="connsiteX2" fmla="*/ 3619501 w 3619501"/>
              <a:gd name="connsiteY2" fmla="*/ 2762249 h 2762249"/>
              <a:gd name="connsiteX3" fmla="*/ 0 w 3619501"/>
              <a:gd name="connsiteY3" fmla="*/ 2762249 h 276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01" h="2762249">
                <a:moveTo>
                  <a:pt x="0" y="0"/>
                </a:moveTo>
                <a:lnTo>
                  <a:pt x="3619501" y="0"/>
                </a:lnTo>
                <a:lnTo>
                  <a:pt x="3619501" y="2762249"/>
                </a:lnTo>
                <a:lnTo>
                  <a:pt x="0" y="27622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A6154DA-AC29-4A2F-9DC9-1FA6B82D9E8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66748" y="666751"/>
            <a:ext cx="3619501" cy="2762249"/>
          </a:xfrm>
          <a:custGeom>
            <a:avLst/>
            <a:gdLst>
              <a:gd name="connsiteX0" fmla="*/ 0 w 3619501"/>
              <a:gd name="connsiteY0" fmla="*/ 0 h 2762249"/>
              <a:gd name="connsiteX1" fmla="*/ 3619501 w 3619501"/>
              <a:gd name="connsiteY1" fmla="*/ 0 h 2762249"/>
              <a:gd name="connsiteX2" fmla="*/ 3619501 w 3619501"/>
              <a:gd name="connsiteY2" fmla="*/ 2762249 h 2762249"/>
              <a:gd name="connsiteX3" fmla="*/ 0 w 3619501"/>
              <a:gd name="connsiteY3" fmla="*/ 2762249 h 276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01" h="2762249">
                <a:moveTo>
                  <a:pt x="0" y="0"/>
                </a:moveTo>
                <a:lnTo>
                  <a:pt x="3619501" y="0"/>
                </a:lnTo>
                <a:lnTo>
                  <a:pt x="3619501" y="2762249"/>
                </a:lnTo>
                <a:lnTo>
                  <a:pt x="0" y="27622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ABF961C-37CC-474D-8EFB-60AE4734025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905749" y="666751"/>
            <a:ext cx="3619501" cy="2762249"/>
          </a:xfrm>
          <a:custGeom>
            <a:avLst/>
            <a:gdLst>
              <a:gd name="connsiteX0" fmla="*/ 0 w 3619501"/>
              <a:gd name="connsiteY0" fmla="*/ 0 h 2762249"/>
              <a:gd name="connsiteX1" fmla="*/ 3619501 w 3619501"/>
              <a:gd name="connsiteY1" fmla="*/ 0 h 2762249"/>
              <a:gd name="connsiteX2" fmla="*/ 3619501 w 3619501"/>
              <a:gd name="connsiteY2" fmla="*/ 2762249 h 2762249"/>
              <a:gd name="connsiteX3" fmla="*/ 0 w 3619501"/>
              <a:gd name="connsiteY3" fmla="*/ 2762249 h 276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9501" h="2762249">
                <a:moveTo>
                  <a:pt x="0" y="0"/>
                </a:moveTo>
                <a:lnTo>
                  <a:pt x="3619501" y="0"/>
                </a:lnTo>
                <a:lnTo>
                  <a:pt x="3619501" y="2762249"/>
                </a:lnTo>
                <a:lnTo>
                  <a:pt x="0" y="276224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199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753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5209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66748" y="666751"/>
            <a:ext cx="10858502" cy="5524498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74041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D327A8C-3594-4900-B237-9F4E172BEBB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1" y="895350"/>
            <a:ext cx="5200649" cy="5067300"/>
          </a:xfrm>
          <a:custGeom>
            <a:avLst/>
            <a:gdLst>
              <a:gd name="connsiteX0" fmla="*/ 0 w 5200649"/>
              <a:gd name="connsiteY0" fmla="*/ 0 h 5067300"/>
              <a:gd name="connsiteX1" fmla="*/ 5200649 w 5200649"/>
              <a:gd name="connsiteY1" fmla="*/ 0 h 5067300"/>
              <a:gd name="connsiteX2" fmla="*/ 5200649 w 5200649"/>
              <a:gd name="connsiteY2" fmla="*/ 5067300 h 5067300"/>
              <a:gd name="connsiteX3" fmla="*/ 0 w 5200649"/>
              <a:gd name="connsiteY3" fmla="*/ 5067300 h 506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0649" h="5067300">
                <a:moveTo>
                  <a:pt x="0" y="0"/>
                </a:moveTo>
                <a:lnTo>
                  <a:pt x="5200649" y="0"/>
                </a:lnTo>
                <a:lnTo>
                  <a:pt x="5200649" y="5067300"/>
                </a:lnTo>
                <a:lnTo>
                  <a:pt x="0" y="50673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4220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08F2A58-9A99-4F9B-A1B4-DDB50058C60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0" y="1474"/>
            <a:ext cx="6096000" cy="6856525"/>
          </a:xfrm>
          <a:custGeom>
            <a:avLst/>
            <a:gdLst>
              <a:gd name="connsiteX0" fmla="*/ 0 w 6096000"/>
              <a:gd name="connsiteY0" fmla="*/ 0 h 6856525"/>
              <a:gd name="connsiteX1" fmla="*/ 6096000 w 6096000"/>
              <a:gd name="connsiteY1" fmla="*/ 0 h 6856525"/>
              <a:gd name="connsiteX2" fmla="*/ 6096000 w 6096000"/>
              <a:gd name="connsiteY2" fmla="*/ 6856525 h 6856525"/>
              <a:gd name="connsiteX3" fmla="*/ 0 w 6096000"/>
              <a:gd name="connsiteY3" fmla="*/ 6856525 h 6856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6525">
                <a:moveTo>
                  <a:pt x="0" y="0"/>
                </a:moveTo>
                <a:lnTo>
                  <a:pt x="6096000" y="0"/>
                </a:lnTo>
                <a:lnTo>
                  <a:pt x="6096000" y="6856525"/>
                </a:lnTo>
                <a:lnTo>
                  <a:pt x="0" y="68565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9B41B5CF-0762-4093-BB75-11F6F962502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474"/>
            <a:ext cx="6096000" cy="6856525"/>
          </a:xfrm>
          <a:custGeom>
            <a:avLst/>
            <a:gdLst>
              <a:gd name="connsiteX0" fmla="*/ 0 w 6096000"/>
              <a:gd name="connsiteY0" fmla="*/ 0 h 6856525"/>
              <a:gd name="connsiteX1" fmla="*/ 6096000 w 6096000"/>
              <a:gd name="connsiteY1" fmla="*/ 0 h 6856525"/>
              <a:gd name="connsiteX2" fmla="*/ 6096000 w 6096000"/>
              <a:gd name="connsiteY2" fmla="*/ 6856525 h 6856525"/>
              <a:gd name="connsiteX3" fmla="*/ 0 w 6096000"/>
              <a:gd name="connsiteY3" fmla="*/ 6856525 h 6856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6525">
                <a:moveTo>
                  <a:pt x="0" y="0"/>
                </a:moveTo>
                <a:lnTo>
                  <a:pt x="6096000" y="0"/>
                </a:lnTo>
                <a:lnTo>
                  <a:pt x="6096000" y="6856525"/>
                </a:lnTo>
                <a:lnTo>
                  <a:pt x="0" y="68565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9149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84ED03E-819E-4B9F-9CD2-F6CBF969E70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413884" y="3506151"/>
            <a:ext cx="3364232" cy="2456499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DC5C88E-2D3C-480C-9E5C-411712E8224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932418" y="3506151"/>
            <a:ext cx="3364232" cy="2456499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BB35C22-8DA0-4B31-8E85-752D672A32D2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95350" y="3506151"/>
            <a:ext cx="3364232" cy="2456499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74FCF4A-2F9F-41E5-B362-B8BE0ABC00F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413884" y="895350"/>
            <a:ext cx="3364232" cy="2456499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0AA34AB-E4E6-46EC-8AC8-BC6E66F0E64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932418" y="895350"/>
            <a:ext cx="3364232" cy="2456499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08EDDFC-2B57-4C1F-BCD3-C5FC6901EEA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5350" y="895350"/>
            <a:ext cx="3364232" cy="2456499"/>
          </a:xfrm>
          <a:custGeom>
            <a:avLst/>
            <a:gdLst>
              <a:gd name="connsiteX0" fmla="*/ 0 w 3364232"/>
              <a:gd name="connsiteY0" fmla="*/ 0 h 2456499"/>
              <a:gd name="connsiteX1" fmla="*/ 3364232 w 3364232"/>
              <a:gd name="connsiteY1" fmla="*/ 0 h 2456499"/>
              <a:gd name="connsiteX2" fmla="*/ 3364232 w 3364232"/>
              <a:gd name="connsiteY2" fmla="*/ 2456499 h 2456499"/>
              <a:gd name="connsiteX3" fmla="*/ 0 w 3364232"/>
              <a:gd name="connsiteY3" fmla="*/ 2456499 h 2456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4232" h="2456499">
                <a:moveTo>
                  <a:pt x="0" y="0"/>
                </a:moveTo>
                <a:lnTo>
                  <a:pt x="3364232" y="0"/>
                </a:lnTo>
                <a:lnTo>
                  <a:pt x="3364232" y="2456499"/>
                </a:lnTo>
                <a:lnTo>
                  <a:pt x="0" y="245649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80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B2EC6E1-24F1-4F4B-8302-0B5A1D98999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817907" y="3506151"/>
            <a:ext cx="1963584" cy="1963584"/>
          </a:xfrm>
          <a:custGeom>
            <a:avLst/>
            <a:gdLst>
              <a:gd name="connsiteX0" fmla="*/ 0 w 1963584"/>
              <a:gd name="connsiteY0" fmla="*/ 0 h 1963584"/>
              <a:gd name="connsiteX1" fmla="*/ 1963584 w 1963584"/>
              <a:gd name="connsiteY1" fmla="*/ 0 h 1963584"/>
              <a:gd name="connsiteX2" fmla="*/ 1963584 w 1963584"/>
              <a:gd name="connsiteY2" fmla="*/ 1963584 h 1963584"/>
              <a:gd name="connsiteX3" fmla="*/ 0 w 1963584"/>
              <a:gd name="connsiteY3" fmla="*/ 1963584 h 1963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84" h="1963584">
                <a:moveTo>
                  <a:pt x="0" y="0"/>
                </a:moveTo>
                <a:lnTo>
                  <a:pt x="1963584" y="0"/>
                </a:lnTo>
                <a:lnTo>
                  <a:pt x="1963584" y="1963584"/>
                </a:lnTo>
                <a:lnTo>
                  <a:pt x="0" y="196358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0AD482B-253D-4592-81B7-349B9D1D714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935793" y="1388265"/>
            <a:ext cx="1963584" cy="1963584"/>
          </a:xfrm>
          <a:custGeom>
            <a:avLst/>
            <a:gdLst>
              <a:gd name="connsiteX0" fmla="*/ 0 w 1963584"/>
              <a:gd name="connsiteY0" fmla="*/ 0 h 1963584"/>
              <a:gd name="connsiteX1" fmla="*/ 1963584 w 1963584"/>
              <a:gd name="connsiteY1" fmla="*/ 0 h 1963584"/>
              <a:gd name="connsiteX2" fmla="*/ 1963584 w 1963584"/>
              <a:gd name="connsiteY2" fmla="*/ 1963584 h 1963584"/>
              <a:gd name="connsiteX3" fmla="*/ 0 w 1963584"/>
              <a:gd name="connsiteY3" fmla="*/ 1963584 h 1963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84" h="1963584">
                <a:moveTo>
                  <a:pt x="0" y="0"/>
                </a:moveTo>
                <a:lnTo>
                  <a:pt x="1963584" y="0"/>
                </a:lnTo>
                <a:lnTo>
                  <a:pt x="1963584" y="1963584"/>
                </a:lnTo>
                <a:lnTo>
                  <a:pt x="0" y="196358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FB7FC1B-0DB6-475A-AA3C-7E823F6FB29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817907" y="1388265"/>
            <a:ext cx="1963584" cy="1963584"/>
          </a:xfrm>
          <a:custGeom>
            <a:avLst/>
            <a:gdLst>
              <a:gd name="connsiteX0" fmla="*/ 0 w 1963584"/>
              <a:gd name="connsiteY0" fmla="*/ 0 h 1963584"/>
              <a:gd name="connsiteX1" fmla="*/ 1963584 w 1963584"/>
              <a:gd name="connsiteY1" fmla="*/ 0 h 1963584"/>
              <a:gd name="connsiteX2" fmla="*/ 1963584 w 1963584"/>
              <a:gd name="connsiteY2" fmla="*/ 1963584 h 1963584"/>
              <a:gd name="connsiteX3" fmla="*/ 0 w 1963584"/>
              <a:gd name="connsiteY3" fmla="*/ 1963584 h 1963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84" h="1963584">
                <a:moveTo>
                  <a:pt x="0" y="0"/>
                </a:moveTo>
                <a:lnTo>
                  <a:pt x="1963584" y="0"/>
                </a:lnTo>
                <a:lnTo>
                  <a:pt x="1963584" y="1963584"/>
                </a:lnTo>
                <a:lnTo>
                  <a:pt x="0" y="196358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362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7024DA8-6D48-47B9-B927-2EA70FEDE72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362449" y="895349"/>
            <a:ext cx="3467100" cy="3271276"/>
          </a:xfrm>
          <a:custGeom>
            <a:avLst/>
            <a:gdLst>
              <a:gd name="connsiteX0" fmla="*/ 0 w 3467100"/>
              <a:gd name="connsiteY0" fmla="*/ 0 h 3271276"/>
              <a:gd name="connsiteX1" fmla="*/ 3467100 w 3467100"/>
              <a:gd name="connsiteY1" fmla="*/ 0 h 3271276"/>
              <a:gd name="connsiteX2" fmla="*/ 3467100 w 3467100"/>
              <a:gd name="connsiteY2" fmla="*/ 3271276 h 3271276"/>
              <a:gd name="connsiteX3" fmla="*/ 0 w 3467100"/>
              <a:gd name="connsiteY3" fmla="*/ 3271276 h 327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00" h="3271276">
                <a:moveTo>
                  <a:pt x="0" y="0"/>
                </a:moveTo>
                <a:lnTo>
                  <a:pt x="3467100" y="0"/>
                </a:lnTo>
                <a:lnTo>
                  <a:pt x="3467100" y="3271276"/>
                </a:lnTo>
                <a:lnTo>
                  <a:pt x="0" y="327127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E845422F-8491-42AE-86CC-DC013AE5B07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829550" y="895349"/>
            <a:ext cx="3467100" cy="3271276"/>
          </a:xfrm>
          <a:custGeom>
            <a:avLst/>
            <a:gdLst>
              <a:gd name="connsiteX0" fmla="*/ 0 w 3467100"/>
              <a:gd name="connsiteY0" fmla="*/ 0 h 3271276"/>
              <a:gd name="connsiteX1" fmla="*/ 3467100 w 3467100"/>
              <a:gd name="connsiteY1" fmla="*/ 0 h 3271276"/>
              <a:gd name="connsiteX2" fmla="*/ 3467100 w 3467100"/>
              <a:gd name="connsiteY2" fmla="*/ 3271276 h 3271276"/>
              <a:gd name="connsiteX3" fmla="*/ 0 w 3467100"/>
              <a:gd name="connsiteY3" fmla="*/ 3271276 h 327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00" h="3271276">
                <a:moveTo>
                  <a:pt x="0" y="0"/>
                </a:moveTo>
                <a:lnTo>
                  <a:pt x="3467100" y="0"/>
                </a:lnTo>
                <a:lnTo>
                  <a:pt x="3467100" y="3271276"/>
                </a:lnTo>
                <a:lnTo>
                  <a:pt x="0" y="327127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71969B9-B4E5-432D-8FD8-C88F4958EEC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5349" y="895349"/>
            <a:ext cx="3467100" cy="3271276"/>
          </a:xfrm>
          <a:custGeom>
            <a:avLst/>
            <a:gdLst>
              <a:gd name="connsiteX0" fmla="*/ 0 w 3467100"/>
              <a:gd name="connsiteY0" fmla="*/ 0 h 3271276"/>
              <a:gd name="connsiteX1" fmla="*/ 3467100 w 3467100"/>
              <a:gd name="connsiteY1" fmla="*/ 0 h 3271276"/>
              <a:gd name="connsiteX2" fmla="*/ 3467100 w 3467100"/>
              <a:gd name="connsiteY2" fmla="*/ 3271276 h 3271276"/>
              <a:gd name="connsiteX3" fmla="*/ 0 w 3467100"/>
              <a:gd name="connsiteY3" fmla="*/ 3271276 h 327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00" h="3271276">
                <a:moveTo>
                  <a:pt x="0" y="0"/>
                </a:moveTo>
                <a:lnTo>
                  <a:pt x="3467100" y="0"/>
                </a:lnTo>
                <a:lnTo>
                  <a:pt x="3467100" y="3271276"/>
                </a:lnTo>
                <a:lnTo>
                  <a:pt x="0" y="3271276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634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D7BBC49-0015-46E8-8087-35F78F1ED2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4166625"/>
              <a:gd name="connsiteX1" fmla="*/ 12192000 w 12192000"/>
              <a:gd name="connsiteY1" fmla="*/ 0 h 4166625"/>
              <a:gd name="connsiteX2" fmla="*/ 12192000 w 12192000"/>
              <a:gd name="connsiteY2" fmla="*/ 4166625 h 4166625"/>
              <a:gd name="connsiteX3" fmla="*/ 0 w 12192000"/>
              <a:gd name="connsiteY3" fmla="*/ 4166625 h 41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166625">
                <a:moveTo>
                  <a:pt x="0" y="0"/>
                </a:moveTo>
                <a:lnTo>
                  <a:pt x="12192000" y="0"/>
                </a:lnTo>
                <a:lnTo>
                  <a:pt x="12192000" y="4166625"/>
                </a:lnTo>
                <a:lnTo>
                  <a:pt x="0" y="41666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7721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D7BBC49-0015-46E8-8087-35F78F1ED29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5350" y="3802742"/>
            <a:ext cx="10401300" cy="3055257"/>
          </a:xfrm>
          <a:custGeom>
            <a:avLst/>
            <a:gdLst>
              <a:gd name="connsiteX0" fmla="*/ 0 w 12192000"/>
              <a:gd name="connsiteY0" fmla="*/ 0 h 4166625"/>
              <a:gd name="connsiteX1" fmla="*/ 12192000 w 12192000"/>
              <a:gd name="connsiteY1" fmla="*/ 0 h 4166625"/>
              <a:gd name="connsiteX2" fmla="*/ 12192000 w 12192000"/>
              <a:gd name="connsiteY2" fmla="*/ 4166625 h 4166625"/>
              <a:gd name="connsiteX3" fmla="*/ 0 w 12192000"/>
              <a:gd name="connsiteY3" fmla="*/ 4166625 h 4166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166625">
                <a:moveTo>
                  <a:pt x="0" y="0"/>
                </a:moveTo>
                <a:lnTo>
                  <a:pt x="12192000" y="0"/>
                </a:lnTo>
                <a:lnTo>
                  <a:pt x="12192000" y="4166625"/>
                </a:lnTo>
                <a:lnTo>
                  <a:pt x="0" y="4166625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5860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77F0438-9B12-4FA3-90F8-217080791AB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5601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870" r:id="rId2"/>
    <p:sldLayoutId id="2147483922" r:id="rId3"/>
    <p:sldLayoutId id="2147483920" r:id="rId4"/>
    <p:sldLayoutId id="2147483919" r:id="rId5"/>
    <p:sldLayoutId id="2147483925" r:id="rId6"/>
    <p:sldLayoutId id="2147483921" r:id="rId7"/>
    <p:sldLayoutId id="2147483923" r:id="rId8"/>
    <p:sldLayoutId id="2147483917" r:id="rId9"/>
    <p:sldLayoutId id="2147483924" r:id="rId10"/>
    <p:sldLayoutId id="2147483916" r:id="rId11"/>
    <p:sldLayoutId id="2147483915" r:id="rId12"/>
    <p:sldLayoutId id="2147483914" r:id="rId13"/>
    <p:sldLayoutId id="2147483907" r:id="rId14"/>
    <p:sldLayoutId id="2147483726" r:id="rId15"/>
    <p:sldLayoutId id="2147483889" r:id="rId16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3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eg"/><Relationship Id="rId5" Type="http://schemas.openxmlformats.org/officeDocument/2006/relationships/image" Target="../media/image7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B74916A-D848-4440-9822-70C270A2F94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grayscl/>
          </a:blip>
          <a:srcRect t="7705" b="7705"/>
          <a:stretch>
            <a:fillRect/>
          </a:stretch>
        </p:blipFill>
        <p:spPr/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C683F2E-DF03-4C97-BC5F-AE239727942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61004EE-98A7-44FE-A0AC-E3119BAF98C3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2838450"/>
          </a:xfrm>
          <a:prstGeom prst="line">
            <a:avLst/>
          </a:prstGeom>
          <a:ln w="2286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50698D-1DF5-4B16-8825-5EF8FE59C774}"/>
              </a:ext>
            </a:extLst>
          </p:cNvPr>
          <p:cNvCxnSpPr>
            <a:cxnSpLocks/>
          </p:cNvCxnSpPr>
          <p:nvPr/>
        </p:nvCxnSpPr>
        <p:spPr>
          <a:xfrm>
            <a:off x="6096000" y="4019550"/>
            <a:ext cx="0" cy="2838450"/>
          </a:xfrm>
          <a:prstGeom prst="line">
            <a:avLst/>
          </a:prstGeom>
          <a:ln w="2286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062B667-C0B1-466C-BCE1-03C368CD66EB}"/>
              </a:ext>
            </a:extLst>
          </p:cNvPr>
          <p:cNvSpPr txBox="1"/>
          <p:nvPr/>
        </p:nvSpPr>
        <p:spPr>
          <a:xfrm>
            <a:off x="3563148" y="3126353"/>
            <a:ext cx="5270502" cy="6052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3500" spc="1000" dirty="0">
                <a:solidFill>
                  <a:schemeClr val="bg1"/>
                </a:solidFill>
                <a:latin typeface="Montserrat "/>
                <a:ea typeface="Montserrat Black" charset="0"/>
                <a:cs typeface="Montserrat Black" charset="0"/>
              </a:rPr>
              <a:t>CREATIVE</a:t>
            </a:r>
            <a:endParaRPr lang="en-US" sz="3500" spc="1000" dirty="0">
              <a:solidFill>
                <a:schemeClr val="bg1"/>
              </a:solidFill>
              <a:latin typeface="Montserrat Light" panose="00000400000000000000" pitchFamily="50" charset="0"/>
              <a:ea typeface="Montserrat Black" charset="0"/>
              <a:cs typeface="Montserrat Blac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6958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BA2DB2E-6F45-43D2-957C-9C3F8F122871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t="6250" b="6250"/>
          <a:stretch>
            <a:fillRect/>
          </a:stretch>
        </p:blipFill>
        <p:spPr/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F31A4BC8-53E6-4F96-9A48-21E579D34E16}"/>
              </a:ext>
            </a:extLst>
          </p:cNvPr>
          <p:cNvSpPr/>
          <p:nvPr/>
        </p:nvSpPr>
        <p:spPr>
          <a:xfrm>
            <a:off x="0" y="3301826"/>
            <a:ext cx="6096000" cy="3556174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17A3C49-FF04-421E-BEBF-C5C356690E1D}"/>
              </a:ext>
            </a:extLst>
          </p:cNvPr>
          <p:cNvSpPr txBox="1"/>
          <p:nvPr/>
        </p:nvSpPr>
        <p:spPr>
          <a:xfrm>
            <a:off x="7753553" y="1526389"/>
            <a:ext cx="306684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spc="300" dirty="0">
                <a:latin typeface="Montserrat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EXAMPLE SOME TEXT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EC2CA5A-A165-45B2-A536-77B54432017E}"/>
              </a:ext>
            </a:extLst>
          </p:cNvPr>
          <p:cNvSpPr txBox="1"/>
          <p:nvPr/>
        </p:nvSpPr>
        <p:spPr>
          <a:xfrm>
            <a:off x="7753554" y="1951550"/>
            <a:ext cx="2775753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waters had winged. Creepiest to don't subdue had lorem</a:t>
            </a:r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A2D62018-9FF8-4FC0-9B35-304DA3ACC9E9}"/>
              </a:ext>
            </a:extLst>
          </p:cNvPr>
          <p:cNvSpPr>
            <a:spLocks noEditPoints="1"/>
          </p:cNvSpPr>
          <p:nvPr/>
        </p:nvSpPr>
        <p:spPr bwMode="auto">
          <a:xfrm>
            <a:off x="6991349" y="1587765"/>
            <a:ext cx="360079" cy="361642"/>
          </a:xfrm>
          <a:custGeom>
            <a:avLst/>
            <a:gdLst>
              <a:gd name="T0" fmla="*/ 265 w 271"/>
              <a:gd name="T1" fmla="*/ 18 h 270"/>
              <a:gd name="T2" fmla="*/ 253 w 271"/>
              <a:gd name="T3" fmla="*/ 6 h 270"/>
              <a:gd name="T4" fmla="*/ 234 w 271"/>
              <a:gd name="T5" fmla="*/ 6 h 270"/>
              <a:gd name="T6" fmla="*/ 220 w 271"/>
              <a:gd name="T7" fmla="*/ 20 h 270"/>
              <a:gd name="T8" fmla="*/ 0 w 271"/>
              <a:gd name="T9" fmla="*/ 20 h 270"/>
              <a:gd name="T10" fmla="*/ 0 w 271"/>
              <a:gd name="T11" fmla="*/ 270 h 270"/>
              <a:gd name="T12" fmla="*/ 251 w 271"/>
              <a:gd name="T13" fmla="*/ 270 h 270"/>
              <a:gd name="T14" fmla="*/ 251 w 271"/>
              <a:gd name="T15" fmla="*/ 51 h 270"/>
              <a:gd name="T16" fmla="*/ 253 w 271"/>
              <a:gd name="T17" fmla="*/ 50 h 270"/>
              <a:gd name="T18" fmla="*/ 265 w 271"/>
              <a:gd name="T19" fmla="*/ 37 h 270"/>
              <a:gd name="T20" fmla="*/ 265 w 271"/>
              <a:gd name="T21" fmla="*/ 18 h 270"/>
              <a:gd name="T22" fmla="*/ 90 w 271"/>
              <a:gd name="T23" fmla="*/ 166 h 270"/>
              <a:gd name="T24" fmla="*/ 105 w 271"/>
              <a:gd name="T25" fmla="*/ 181 h 270"/>
              <a:gd name="T26" fmla="*/ 85 w 271"/>
              <a:gd name="T27" fmla="*/ 186 h 270"/>
              <a:gd name="T28" fmla="*/ 90 w 271"/>
              <a:gd name="T29" fmla="*/ 166 h 270"/>
              <a:gd name="T30" fmla="*/ 234 w 271"/>
              <a:gd name="T31" fmla="*/ 56 h 270"/>
              <a:gd name="T32" fmla="*/ 215 w 271"/>
              <a:gd name="T33" fmla="*/ 37 h 270"/>
              <a:gd name="T34" fmla="*/ 221 w 271"/>
              <a:gd name="T35" fmla="*/ 31 h 270"/>
              <a:gd name="T36" fmla="*/ 240 w 271"/>
              <a:gd name="T37" fmla="*/ 50 h 270"/>
              <a:gd name="T38" fmla="*/ 234 w 271"/>
              <a:gd name="T39" fmla="*/ 56 h 270"/>
              <a:gd name="T40" fmla="*/ 227 w 271"/>
              <a:gd name="T41" fmla="*/ 63 h 270"/>
              <a:gd name="T42" fmla="*/ 113 w 271"/>
              <a:gd name="T43" fmla="*/ 177 h 270"/>
              <a:gd name="T44" fmla="*/ 94 w 271"/>
              <a:gd name="T45" fmla="*/ 158 h 270"/>
              <a:gd name="T46" fmla="*/ 208 w 271"/>
              <a:gd name="T47" fmla="*/ 44 h 270"/>
              <a:gd name="T48" fmla="*/ 227 w 271"/>
              <a:gd name="T49" fmla="*/ 63 h 270"/>
              <a:gd name="T50" fmla="*/ 242 w 271"/>
              <a:gd name="T51" fmla="*/ 60 h 270"/>
              <a:gd name="T52" fmla="*/ 242 w 271"/>
              <a:gd name="T53" fmla="*/ 261 h 270"/>
              <a:gd name="T54" fmla="*/ 9 w 271"/>
              <a:gd name="T55" fmla="*/ 261 h 270"/>
              <a:gd name="T56" fmla="*/ 9 w 271"/>
              <a:gd name="T57" fmla="*/ 29 h 270"/>
              <a:gd name="T58" fmla="*/ 211 w 271"/>
              <a:gd name="T59" fmla="*/ 29 h 270"/>
              <a:gd name="T60" fmla="*/ 85 w 271"/>
              <a:gd name="T61" fmla="*/ 155 h 270"/>
              <a:gd name="T62" fmla="*/ 84 w 271"/>
              <a:gd name="T63" fmla="*/ 155 h 270"/>
              <a:gd name="T64" fmla="*/ 74 w 271"/>
              <a:gd name="T65" fmla="*/ 190 h 270"/>
              <a:gd name="T66" fmla="*/ 69 w 271"/>
              <a:gd name="T67" fmla="*/ 196 h 270"/>
              <a:gd name="T68" fmla="*/ 69 w 271"/>
              <a:gd name="T69" fmla="*/ 202 h 270"/>
              <a:gd name="T70" fmla="*/ 72 w 271"/>
              <a:gd name="T71" fmla="*/ 203 h 270"/>
              <a:gd name="T72" fmla="*/ 75 w 271"/>
              <a:gd name="T73" fmla="*/ 202 h 270"/>
              <a:gd name="T74" fmla="*/ 81 w 271"/>
              <a:gd name="T75" fmla="*/ 197 h 270"/>
              <a:gd name="T76" fmla="*/ 116 w 271"/>
              <a:gd name="T77" fmla="*/ 187 h 270"/>
              <a:gd name="T78" fmla="*/ 236 w 271"/>
              <a:gd name="T79" fmla="*/ 67 h 270"/>
              <a:gd name="T80" fmla="*/ 242 w 271"/>
              <a:gd name="T81" fmla="*/ 60 h 270"/>
              <a:gd name="T82" fmla="*/ 259 w 271"/>
              <a:gd name="T83" fmla="*/ 31 h 270"/>
              <a:gd name="T84" fmla="*/ 246 w 271"/>
              <a:gd name="T85" fmla="*/ 44 h 270"/>
              <a:gd name="T86" fmla="*/ 227 w 271"/>
              <a:gd name="T87" fmla="*/ 25 h 270"/>
              <a:gd name="T88" fmla="*/ 240 w 271"/>
              <a:gd name="T89" fmla="*/ 12 h 270"/>
              <a:gd name="T90" fmla="*/ 246 w 271"/>
              <a:gd name="T91" fmla="*/ 12 h 270"/>
              <a:gd name="T92" fmla="*/ 259 w 271"/>
              <a:gd name="T93" fmla="*/ 25 h 270"/>
              <a:gd name="T94" fmla="*/ 259 w 271"/>
              <a:gd name="T95" fmla="*/ 3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1" h="270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366946B-7505-4424-8C54-BD4B112A6E27}"/>
              </a:ext>
            </a:extLst>
          </p:cNvPr>
          <p:cNvSpPr txBox="1"/>
          <p:nvPr/>
        </p:nvSpPr>
        <p:spPr>
          <a:xfrm>
            <a:off x="7759802" y="2978661"/>
            <a:ext cx="229859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spc="300" dirty="0">
                <a:latin typeface="Montserrat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EXAMPLE TEXT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6E0BED8-18C6-4DBE-9D22-BB3841C78607}"/>
              </a:ext>
            </a:extLst>
          </p:cNvPr>
          <p:cNvSpPr txBox="1"/>
          <p:nvPr/>
        </p:nvSpPr>
        <p:spPr>
          <a:xfrm>
            <a:off x="7759803" y="3403822"/>
            <a:ext cx="2775753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waters had winged. Creepiest to don't subdue had lorem</a:t>
            </a: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2D7E7151-B24A-438E-96FC-C38FE8102EE2}"/>
              </a:ext>
            </a:extLst>
          </p:cNvPr>
          <p:cNvSpPr>
            <a:spLocks noEditPoints="1"/>
          </p:cNvSpPr>
          <p:nvPr/>
        </p:nvSpPr>
        <p:spPr bwMode="auto">
          <a:xfrm>
            <a:off x="6991349" y="3036717"/>
            <a:ext cx="372577" cy="374920"/>
          </a:xfrm>
          <a:custGeom>
            <a:avLst/>
            <a:gdLst>
              <a:gd name="T0" fmla="*/ 230 w 280"/>
              <a:gd name="T1" fmla="*/ 103 h 280"/>
              <a:gd name="T2" fmla="*/ 255 w 280"/>
              <a:gd name="T3" fmla="*/ 63 h 280"/>
              <a:gd name="T4" fmla="*/ 207 w 280"/>
              <a:gd name="T5" fmla="*/ 29 h 280"/>
              <a:gd name="T6" fmla="*/ 171 w 280"/>
              <a:gd name="T7" fmla="*/ 41 h 280"/>
              <a:gd name="T8" fmla="*/ 124 w 280"/>
              <a:gd name="T9" fmla="*/ 0 h 280"/>
              <a:gd name="T10" fmla="*/ 103 w 280"/>
              <a:gd name="T11" fmla="*/ 50 h 280"/>
              <a:gd name="T12" fmla="*/ 53 w 280"/>
              <a:gd name="T13" fmla="*/ 29 h 280"/>
              <a:gd name="T14" fmla="*/ 29 w 280"/>
              <a:gd name="T15" fmla="*/ 73 h 280"/>
              <a:gd name="T16" fmla="*/ 41 w 280"/>
              <a:gd name="T17" fmla="*/ 109 h 280"/>
              <a:gd name="T18" fmla="*/ 0 w 280"/>
              <a:gd name="T19" fmla="*/ 157 h 280"/>
              <a:gd name="T20" fmla="*/ 50 w 280"/>
              <a:gd name="T21" fmla="*/ 177 h 280"/>
              <a:gd name="T22" fmla="*/ 25 w 280"/>
              <a:gd name="T23" fmla="*/ 217 h 280"/>
              <a:gd name="T24" fmla="*/ 73 w 280"/>
              <a:gd name="T25" fmla="*/ 251 h 280"/>
              <a:gd name="T26" fmla="*/ 109 w 280"/>
              <a:gd name="T27" fmla="*/ 239 h 280"/>
              <a:gd name="T28" fmla="*/ 157 w 280"/>
              <a:gd name="T29" fmla="*/ 280 h 280"/>
              <a:gd name="T30" fmla="*/ 178 w 280"/>
              <a:gd name="T31" fmla="*/ 230 h 280"/>
              <a:gd name="T32" fmla="*/ 227 w 280"/>
              <a:gd name="T33" fmla="*/ 251 h 280"/>
              <a:gd name="T34" fmla="*/ 251 w 280"/>
              <a:gd name="T35" fmla="*/ 207 h 280"/>
              <a:gd name="T36" fmla="*/ 240 w 280"/>
              <a:gd name="T37" fmla="*/ 171 h 280"/>
              <a:gd name="T38" fmla="*/ 280 w 280"/>
              <a:gd name="T39" fmla="*/ 123 h 280"/>
              <a:gd name="T40" fmla="*/ 266 w 280"/>
              <a:gd name="T41" fmla="*/ 161 h 280"/>
              <a:gd name="T42" fmla="*/ 225 w 280"/>
              <a:gd name="T43" fmla="*/ 196 h 280"/>
              <a:gd name="T44" fmla="*/ 220 w 280"/>
              <a:gd name="T45" fmla="*/ 244 h 280"/>
              <a:gd name="T46" fmla="*/ 174 w 280"/>
              <a:gd name="T47" fmla="*/ 221 h 280"/>
              <a:gd name="T48" fmla="*/ 157 w 280"/>
              <a:gd name="T49" fmla="*/ 270 h 280"/>
              <a:gd name="T50" fmla="*/ 119 w 280"/>
              <a:gd name="T51" fmla="*/ 239 h 280"/>
              <a:gd name="T52" fmla="*/ 85 w 280"/>
              <a:gd name="T53" fmla="*/ 225 h 280"/>
              <a:gd name="T54" fmla="*/ 37 w 280"/>
              <a:gd name="T55" fmla="*/ 220 h 280"/>
              <a:gd name="T56" fmla="*/ 60 w 280"/>
              <a:gd name="T57" fmla="*/ 173 h 280"/>
              <a:gd name="T58" fmla="*/ 11 w 280"/>
              <a:gd name="T59" fmla="*/ 157 h 280"/>
              <a:gd name="T60" fmla="*/ 41 w 280"/>
              <a:gd name="T61" fmla="*/ 119 h 280"/>
              <a:gd name="T62" fmla="*/ 37 w 280"/>
              <a:gd name="T63" fmla="*/ 66 h 280"/>
              <a:gd name="T64" fmla="*/ 66 w 280"/>
              <a:gd name="T65" fmla="*/ 37 h 280"/>
              <a:gd name="T66" fmla="*/ 119 w 280"/>
              <a:gd name="T67" fmla="*/ 41 h 280"/>
              <a:gd name="T68" fmla="*/ 157 w 280"/>
              <a:gd name="T69" fmla="*/ 10 h 280"/>
              <a:gd name="T70" fmla="*/ 174 w 280"/>
              <a:gd name="T71" fmla="*/ 60 h 280"/>
              <a:gd name="T72" fmla="*/ 220 w 280"/>
              <a:gd name="T73" fmla="*/ 37 h 280"/>
              <a:gd name="T74" fmla="*/ 225 w 280"/>
              <a:gd name="T75" fmla="*/ 84 h 280"/>
              <a:gd name="T76" fmla="*/ 266 w 280"/>
              <a:gd name="T77" fmla="*/ 119 h 280"/>
              <a:gd name="T78" fmla="*/ 140 w 280"/>
              <a:gd name="T79" fmla="*/ 93 h 280"/>
              <a:gd name="T80" fmla="*/ 187 w 280"/>
              <a:gd name="T81" fmla="*/ 140 h 280"/>
              <a:gd name="T82" fmla="*/ 104 w 280"/>
              <a:gd name="T83" fmla="*/ 140 h 280"/>
              <a:gd name="T84" fmla="*/ 140 w 280"/>
              <a:gd name="T85" fmla="*/ 176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0" h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213DC7-08A0-44DC-8C07-DD61526A1BD8}"/>
              </a:ext>
            </a:extLst>
          </p:cNvPr>
          <p:cNvSpPr txBox="1"/>
          <p:nvPr/>
        </p:nvSpPr>
        <p:spPr>
          <a:xfrm>
            <a:off x="7752383" y="4430934"/>
            <a:ext cx="198602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spc="300" dirty="0">
                <a:latin typeface="Montserrat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SOME TEXT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C648A0-7AD0-42D7-A1F6-4AAB544665E4}"/>
              </a:ext>
            </a:extLst>
          </p:cNvPr>
          <p:cNvSpPr txBox="1"/>
          <p:nvPr/>
        </p:nvSpPr>
        <p:spPr>
          <a:xfrm>
            <a:off x="7752384" y="4856095"/>
            <a:ext cx="2128026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</a:t>
            </a: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8A668C70-624B-40A8-A16E-A366AF600A6E}"/>
              </a:ext>
            </a:extLst>
          </p:cNvPr>
          <p:cNvSpPr>
            <a:spLocks noEditPoints="1"/>
          </p:cNvSpPr>
          <p:nvPr/>
        </p:nvSpPr>
        <p:spPr bwMode="auto">
          <a:xfrm>
            <a:off x="6991349" y="4488990"/>
            <a:ext cx="357736" cy="359298"/>
          </a:xfrm>
          <a:custGeom>
            <a:avLst/>
            <a:gdLst>
              <a:gd name="T0" fmla="*/ 269 w 269"/>
              <a:gd name="T1" fmla="*/ 134 h 268"/>
              <a:gd name="T2" fmla="*/ 232 w 269"/>
              <a:gd name="T3" fmla="*/ 42 h 268"/>
              <a:gd name="T4" fmla="*/ 137 w 269"/>
              <a:gd name="T5" fmla="*/ 0 h 268"/>
              <a:gd name="T6" fmla="*/ 133 w 269"/>
              <a:gd name="T7" fmla="*/ 0 h 268"/>
              <a:gd name="T8" fmla="*/ 37 w 269"/>
              <a:gd name="T9" fmla="*/ 42 h 268"/>
              <a:gd name="T10" fmla="*/ 37 w 269"/>
              <a:gd name="T11" fmla="*/ 42 h 268"/>
              <a:gd name="T12" fmla="*/ 34 w 269"/>
              <a:gd name="T13" fmla="*/ 223 h 268"/>
              <a:gd name="T14" fmla="*/ 34 w 269"/>
              <a:gd name="T15" fmla="*/ 224 h 268"/>
              <a:gd name="T16" fmla="*/ 133 w 269"/>
              <a:gd name="T17" fmla="*/ 268 h 268"/>
              <a:gd name="T18" fmla="*/ 137 w 269"/>
              <a:gd name="T19" fmla="*/ 268 h 268"/>
              <a:gd name="T20" fmla="*/ 139 w 269"/>
              <a:gd name="T21" fmla="*/ 268 h 268"/>
              <a:gd name="T22" fmla="*/ 235 w 269"/>
              <a:gd name="T23" fmla="*/ 223 h 268"/>
              <a:gd name="T24" fmla="*/ 10 w 269"/>
              <a:gd name="T25" fmla="*/ 139 h 268"/>
              <a:gd name="T26" fmla="*/ 76 w 269"/>
              <a:gd name="T27" fmla="*/ 195 h 268"/>
              <a:gd name="T28" fmla="*/ 10 w 269"/>
              <a:gd name="T29" fmla="*/ 139 h 268"/>
              <a:gd name="T30" fmla="*/ 78 w 269"/>
              <a:gd name="T31" fmla="*/ 69 h 268"/>
              <a:gd name="T32" fmla="*/ 10 w 269"/>
              <a:gd name="T33" fmla="*/ 129 h 268"/>
              <a:gd name="T34" fmla="*/ 260 w 269"/>
              <a:gd name="T35" fmla="*/ 129 h 268"/>
              <a:gd name="T36" fmla="*/ 191 w 269"/>
              <a:gd name="T37" fmla="*/ 69 h 268"/>
              <a:gd name="T38" fmla="*/ 260 w 269"/>
              <a:gd name="T39" fmla="*/ 129 h 268"/>
              <a:gd name="T40" fmla="*/ 91 w 269"/>
              <a:gd name="T41" fmla="*/ 63 h 268"/>
              <a:gd name="T42" fmla="*/ 130 w 269"/>
              <a:gd name="T43" fmla="*/ 69 h 268"/>
              <a:gd name="T44" fmla="*/ 130 w 269"/>
              <a:gd name="T45" fmla="*/ 129 h 268"/>
              <a:gd name="T46" fmla="*/ 87 w 269"/>
              <a:gd name="T47" fmla="*/ 72 h 268"/>
              <a:gd name="T48" fmla="*/ 139 w 269"/>
              <a:gd name="T49" fmla="*/ 78 h 268"/>
              <a:gd name="T50" fmla="*/ 195 w 269"/>
              <a:gd name="T51" fmla="*/ 129 h 268"/>
              <a:gd name="T52" fmla="*/ 139 w 269"/>
              <a:gd name="T53" fmla="*/ 78 h 268"/>
              <a:gd name="T54" fmla="*/ 139 w 269"/>
              <a:gd name="T55" fmla="*/ 12 h 268"/>
              <a:gd name="T56" fmla="*/ 139 w 269"/>
              <a:gd name="T57" fmla="*/ 69 h 268"/>
              <a:gd name="T58" fmla="*/ 151 w 269"/>
              <a:gd name="T59" fmla="*/ 10 h 268"/>
              <a:gd name="T60" fmla="*/ 187 w 269"/>
              <a:gd name="T61" fmla="*/ 60 h 268"/>
              <a:gd name="T62" fmla="*/ 48 w 269"/>
              <a:gd name="T63" fmla="*/ 44 h 268"/>
              <a:gd name="T64" fmla="*/ 82 w 269"/>
              <a:gd name="T65" fmla="*/ 60 h 268"/>
              <a:gd name="T66" fmla="*/ 130 w 269"/>
              <a:gd name="T67" fmla="*/ 139 h 268"/>
              <a:gd name="T68" fmla="*/ 85 w 269"/>
              <a:gd name="T69" fmla="*/ 192 h 268"/>
              <a:gd name="T70" fmla="*/ 130 w 269"/>
              <a:gd name="T71" fmla="*/ 194 h 268"/>
              <a:gd name="T72" fmla="*/ 89 w 269"/>
              <a:gd name="T73" fmla="*/ 201 h 268"/>
              <a:gd name="T74" fmla="*/ 139 w 269"/>
              <a:gd name="T75" fmla="*/ 256 h 268"/>
              <a:gd name="T76" fmla="*/ 180 w 269"/>
              <a:gd name="T77" fmla="*/ 201 h 268"/>
              <a:gd name="T78" fmla="*/ 139 w 269"/>
              <a:gd name="T79" fmla="*/ 185 h 268"/>
              <a:gd name="T80" fmla="*/ 195 w 269"/>
              <a:gd name="T81" fmla="*/ 139 h 268"/>
              <a:gd name="T82" fmla="*/ 139 w 269"/>
              <a:gd name="T83" fmla="*/ 185 h 268"/>
              <a:gd name="T84" fmla="*/ 260 w 269"/>
              <a:gd name="T85" fmla="*/ 139 h 268"/>
              <a:gd name="T86" fmla="*/ 193 w 269"/>
              <a:gd name="T87" fmla="*/ 195 h 268"/>
              <a:gd name="T88" fmla="*/ 45 w 269"/>
              <a:gd name="T89" fmla="*/ 221 h 268"/>
              <a:gd name="T90" fmla="*/ 118 w 269"/>
              <a:gd name="T91" fmla="*/ 258 h 268"/>
              <a:gd name="T92" fmla="*/ 151 w 269"/>
              <a:gd name="T93" fmla="*/ 258 h 268"/>
              <a:gd name="T94" fmla="*/ 224 w 269"/>
              <a:gd name="T95" fmla="*/ 221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9" h="268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3787D13-FC70-4F95-BC0D-29FBE3CD71DE}"/>
              </a:ext>
            </a:extLst>
          </p:cNvPr>
          <p:cNvSpPr txBox="1"/>
          <p:nvPr/>
        </p:nvSpPr>
        <p:spPr>
          <a:xfrm>
            <a:off x="3237068" y="1526389"/>
            <a:ext cx="196358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SERVICE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6D0C34F-0618-42A8-BD42-9B46353FBE9E}"/>
              </a:ext>
            </a:extLst>
          </p:cNvPr>
          <p:cNvSpPr txBox="1"/>
          <p:nvPr/>
        </p:nvSpPr>
        <p:spPr>
          <a:xfrm>
            <a:off x="2382032" y="1951550"/>
            <a:ext cx="2775753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waters had winged. Creepiest to don't subdue had lorem</a:t>
            </a:r>
          </a:p>
        </p:txBody>
      </p:sp>
    </p:spTree>
    <p:extLst>
      <p:ext uri="{BB962C8B-B14F-4D97-AF65-F5344CB8AC3E}">
        <p14:creationId xmlns:p14="http://schemas.microsoft.com/office/powerpoint/2010/main" val="988248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0AD7E815-2356-407A-8B85-3DBA4A01B796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7E305351-65DE-442E-A1CE-F4207A7B686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t="18544" b="18544"/>
          <a:stretch>
            <a:fillRect/>
          </a:stretch>
        </p:blipFill>
        <p:spPr/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622A21A0-A90C-4C4E-B31C-6084CAAC57A6}"/>
              </a:ext>
            </a:extLst>
          </p:cNvPr>
          <p:cNvGrpSpPr/>
          <p:nvPr/>
        </p:nvGrpSpPr>
        <p:grpSpPr>
          <a:xfrm>
            <a:off x="895349" y="5061975"/>
            <a:ext cx="10401301" cy="900676"/>
            <a:chOff x="895349" y="4190378"/>
            <a:chExt cx="10401301" cy="90067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B21BE34-F7C8-4FA0-AC6D-1F5E28FA03B3}"/>
                </a:ext>
              </a:extLst>
            </p:cNvPr>
            <p:cNvGrpSpPr/>
            <p:nvPr/>
          </p:nvGrpSpPr>
          <p:grpSpPr>
            <a:xfrm>
              <a:off x="895349" y="4190378"/>
              <a:ext cx="2827020" cy="900676"/>
              <a:chOff x="-3829051" y="2878939"/>
              <a:chExt cx="2827020" cy="900676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56277A9-28C9-4077-8599-D4736D9FDF24}"/>
                  </a:ext>
                </a:extLst>
              </p:cNvPr>
              <p:cNvSpPr txBox="1"/>
              <p:nvPr/>
            </p:nvSpPr>
            <p:spPr>
              <a:xfrm>
                <a:off x="-3066847" y="2878939"/>
                <a:ext cx="1688897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b="1" spc="300" dirty="0">
                    <a:latin typeface="Montserrat Light" panose="00000400000000000000" pitchFamily="50" charset="0"/>
                    <a:ea typeface="Open Sans Semibold" panose="020B0706030804020204" pitchFamily="34" charset="0"/>
                    <a:cs typeface="Open Sans Semibold" panose="020B0706030804020204" pitchFamily="34" charset="0"/>
                  </a:rPr>
                  <a:t>SOME TEXT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D41A92C-E7EE-4193-A35D-C632AD71B49F}"/>
                  </a:ext>
                </a:extLst>
              </p:cNvPr>
              <p:cNvSpPr txBox="1"/>
              <p:nvPr/>
            </p:nvSpPr>
            <p:spPr>
              <a:xfrm>
                <a:off x="-3066846" y="3304100"/>
                <a:ext cx="2064815" cy="475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Have them for one. Living grass to for subdue had lorem</a:t>
                </a: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C8CBEFB0-6668-4734-A645-14CDF4D9CD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29051" y="2940315"/>
                <a:ext cx="360079" cy="361642"/>
              </a:xfrm>
              <a:custGeom>
                <a:avLst/>
                <a:gdLst>
                  <a:gd name="T0" fmla="*/ 265 w 271"/>
                  <a:gd name="T1" fmla="*/ 18 h 270"/>
                  <a:gd name="T2" fmla="*/ 253 w 271"/>
                  <a:gd name="T3" fmla="*/ 6 h 270"/>
                  <a:gd name="T4" fmla="*/ 234 w 271"/>
                  <a:gd name="T5" fmla="*/ 6 h 270"/>
                  <a:gd name="T6" fmla="*/ 220 w 271"/>
                  <a:gd name="T7" fmla="*/ 20 h 270"/>
                  <a:gd name="T8" fmla="*/ 0 w 271"/>
                  <a:gd name="T9" fmla="*/ 20 h 270"/>
                  <a:gd name="T10" fmla="*/ 0 w 271"/>
                  <a:gd name="T11" fmla="*/ 270 h 270"/>
                  <a:gd name="T12" fmla="*/ 251 w 271"/>
                  <a:gd name="T13" fmla="*/ 270 h 270"/>
                  <a:gd name="T14" fmla="*/ 251 w 271"/>
                  <a:gd name="T15" fmla="*/ 51 h 270"/>
                  <a:gd name="T16" fmla="*/ 253 w 271"/>
                  <a:gd name="T17" fmla="*/ 50 h 270"/>
                  <a:gd name="T18" fmla="*/ 265 w 271"/>
                  <a:gd name="T19" fmla="*/ 37 h 270"/>
                  <a:gd name="T20" fmla="*/ 265 w 271"/>
                  <a:gd name="T21" fmla="*/ 18 h 270"/>
                  <a:gd name="T22" fmla="*/ 90 w 271"/>
                  <a:gd name="T23" fmla="*/ 166 h 270"/>
                  <a:gd name="T24" fmla="*/ 105 w 271"/>
                  <a:gd name="T25" fmla="*/ 181 h 270"/>
                  <a:gd name="T26" fmla="*/ 85 w 271"/>
                  <a:gd name="T27" fmla="*/ 186 h 270"/>
                  <a:gd name="T28" fmla="*/ 90 w 271"/>
                  <a:gd name="T29" fmla="*/ 166 h 270"/>
                  <a:gd name="T30" fmla="*/ 234 w 271"/>
                  <a:gd name="T31" fmla="*/ 56 h 270"/>
                  <a:gd name="T32" fmla="*/ 215 w 271"/>
                  <a:gd name="T33" fmla="*/ 37 h 270"/>
                  <a:gd name="T34" fmla="*/ 221 w 271"/>
                  <a:gd name="T35" fmla="*/ 31 h 270"/>
                  <a:gd name="T36" fmla="*/ 240 w 271"/>
                  <a:gd name="T37" fmla="*/ 50 h 270"/>
                  <a:gd name="T38" fmla="*/ 234 w 271"/>
                  <a:gd name="T39" fmla="*/ 56 h 270"/>
                  <a:gd name="T40" fmla="*/ 227 w 271"/>
                  <a:gd name="T41" fmla="*/ 63 h 270"/>
                  <a:gd name="T42" fmla="*/ 113 w 271"/>
                  <a:gd name="T43" fmla="*/ 177 h 270"/>
                  <a:gd name="T44" fmla="*/ 94 w 271"/>
                  <a:gd name="T45" fmla="*/ 158 h 270"/>
                  <a:gd name="T46" fmla="*/ 208 w 271"/>
                  <a:gd name="T47" fmla="*/ 44 h 270"/>
                  <a:gd name="T48" fmla="*/ 227 w 271"/>
                  <a:gd name="T49" fmla="*/ 63 h 270"/>
                  <a:gd name="T50" fmla="*/ 242 w 271"/>
                  <a:gd name="T51" fmla="*/ 60 h 270"/>
                  <a:gd name="T52" fmla="*/ 242 w 271"/>
                  <a:gd name="T53" fmla="*/ 261 h 270"/>
                  <a:gd name="T54" fmla="*/ 9 w 271"/>
                  <a:gd name="T55" fmla="*/ 261 h 270"/>
                  <a:gd name="T56" fmla="*/ 9 w 271"/>
                  <a:gd name="T57" fmla="*/ 29 h 270"/>
                  <a:gd name="T58" fmla="*/ 211 w 271"/>
                  <a:gd name="T59" fmla="*/ 29 h 270"/>
                  <a:gd name="T60" fmla="*/ 85 w 271"/>
                  <a:gd name="T61" fmla="*/ 155 h 270"/>
                  <a:gd name="T62" fmla="*/ 84 w 271"/>
                  <a:gd name="T63" fmla="*/ 155 h 270"/>
                  <a:gd name="T64" fmla="*/ 74 w 271"/>
                  <a:gd name="T65" fmla="*/ 190 h 270"/>
                  <a:gd name="T66" fmla="*/ 69 w 271"/>
                  <a:gd name="T67" fmla="*/ 196 h 270"/>
                  <a:gd name="T68" fmla="*/ 69 w 271"/>
                  <a:gd name="T69" fmla="*/ 202 h 270"/>
                  <a:gd name="T70" fmla="*/ 72 w 271"/>
                  <a:gd name="T71" fmla="*/ 203 h 270"/>
                  <a:gd name="T72" fmla="*/ 75 w 271"/>
                  <a:gd name="T73" fmla="*/ 202 h 270"/>
                  <a:gd name="T74" fmla="*/ 81 w 271"/>
                  <a:gd name="T75" fmla="*/ 197 h 270"/>
                  <a:gd name="T76" fmla="*/ 116 w 271"/>
                  <a:gd name="T77" fmla="*/ 187 h 270"/>
                  <a:gd name="T78" fmla="*/ 236 w 271"/>
                  <a:gd name="T79" fmla="*/ 67 h 270"/>
                  <a:gd name="T80" fmla="*/ 242 w 271"/>
                  <a:gd name="T81" fmla="*/ 60 h 270"/>
                  <a:gd name="T82" fmla="*/ 259 w 271"/>
                  <a:gd name="T83" fmla="*/ 31 h 270"/>
                  <a:gd name="T84" fmla="*/ 246 w 271"/>
                  <a:gd name="T85" fmla="*/ 44 h 270"/>
                  <a:gd name="T86" fmla="*/ 227 w 271"/>
                  <a:gd name="T87" fmla="*/ 25 h 270"/>
                  <a:gd name="T88" fmla="*/ 240 w 271"/>
                  <a:gd name="T89" fmla="*/ 12 h 270"/>
                  <a:gd name="T90" fmla="*/ 246 w 271"/>
                  <a:gd name="T91" fmla="*/ 12 h 270"/>
                  <a:gd name="T92" fmla="*/ 259 w 271"/>
                  <a:gd name="T93" fmla="*/ 25 h 270"/>
                  <a:gd name="T94" fmla="*/ 259 w 271"/>
                  <a:gd name="T95" fmla="*/ 31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1" h="270">
                    <a:moveTo>
                      <a:pt x="265" y="18"/>
                    </a:moveTo>
                    <a:cubicBezTo>
                      <a:pt x="253" y="6"/>
                      <a:pt x="253" y="6"/>
                      <a:pt x="253" y="6"/>
                    </a:cubicBezTo>
                    <a:cubicBezTo>
                      <a:pt x="247" y="0"/>
                      <a:pt x="239" y="0"/>
                      <a:pt x="234" y="6"/>
                    </a:cubicBezTo>
                    <a:cubicBezTo>
                      <a:pt x="220" y="20"/>
                      <a:pt x="220" y="20"/>
                      <a:pt x="22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70"/>
                      <a:pt x="0" y="270"/>
                      <a:pt x="0" y="270"/>
                    </a:cubicBezTo>
                    <a:cubicBezTo>
                      <a:pt x="251" y="270"/>
                      <a:pt x="251" y="270"/>
                      <a:pt x="251" y="270"/>
                    </a:cubicBezTo>
                    <a:cubicBezTo>
                      <a:pt x="251" y="51"/>
                      <a:pt x="251" y="51"/>
                      <a:pt x="251" y="51"/>
                    </a:cubicBezTo>
                    <a:cubicBezTo>
                      <a:pt x="253" y="50"/>
                      <a:pt x="253" y="50"/>
                      <a:pt x="253" y="50"/>
                    </a:cubicBezTo>
                    <a:cubicBezTo>
                      <a:pt x="265" y="37"/>
                      <a:pt x="265" y="37"/>
                      <a:pt x="265" y="37"/>
                    </a:cubicBezTo>
                    <a:cubicBezTo>
                      <a:pt x="271" y="32"/>
                      <a:pt x="271" y="24"/>
                      <a:pt x="265" y="18"/>
                    </a:cubicBezTo>
                    <a:moveTo>
                      <a:pt x="90" y="166"/>
                    </a:moveTo>
                    <a:cubicBezTo>
                      <a:pt x="105" y="181"/>
                      <a:pt x="105" y="181"/>
                      <a:pt x="105" y="181"/>
                    </a:cubicBezTo>
                    <a:cubicBezTo>
                      <a:pt x="85" y="186"/>
                      <a:pt x="85" y="186"/>
                      <a:pt x="85" y="186"/>
                    </a:cubicBezTo>
                    <a:lnTo>
                      <a:pt x="90" y="166"/>
                    </a:lnTo>
                    <a:close/>
                    <a:moveTo>
                      <a:pt x="234" y="56"/>
                    </a:moveTo>
                    <a:cubicBezTo>
                      <a:pt x="215" y="37"/>
                      <a:pt x="215" y="37"/>
                      <a:pt x="215" y="37"/>
                    </a:cubicBezTo>
                    <a:cubicBezTo>
                      <a:pt x="221" y="31"/>
                      <a:pt x="221" y="31"/>
                      <a:pt x="221" y="31"/>
                    </a:cubicBezTo>
                    <a:cubicBezTo>
                      <a:pt x="240" y="50"/>
                      <a:pt x="240" y="50"/>
                      <a:pt x="240" y="50"/>
                    </a:cubicBezTo>
                    <a:lnTo>
                      <a:pt x="234" y="56"/>
                    </a:lnTo>
                    <a:close/>
                    <a:moveTo>
                      <a:pt x="227" y="63"/>
                    </a:moveTo>
                    <a:cubicBezTo>
                      <a:pt x="113" y="177"/>
                      <a:pt x="113" y="177"/>
                      <a:pt x="113" y="177"/>
                    </a:cubicBezTo>
                    <a:cubicBezTo>
                      <a:pt x="94" y="158"/>
                      <a:pt x="94" y="158"/>
                      <a:pt x="94" y="158"/>
                    </a:cubicBezTo>
                    <a:cubicBezTo>
                      <a:pt x="208" y="44"/>
                      <a:pt x="208" y="44"/>
                      <a:pt x="208" y="44"/>
                    </a:cubicBezTo>
                    <a:lnTo>
                      <a:pt x="227" y="63"/>
                    </a:lnTo>
                    <a:close/>
                    <a:moveTo>
                      <a:pt x="242" y="60"/>
                    </a:moveTo>
                    <a:cubicBezTo>
                      <a:pt x="242" y="261"/>
                      <a:pt x="242" y="261"/>
                      <a:pt x="242" y="261"/>
                    </a:cubicBezTo>
                    <a:cubicBezTo>
                      <a:pt x="9" y="261"/>
                      <a:pt x="9" y="261"/>
                      <a:pt x="9" y="26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211" y="29"/>
                      <a:pt x="211" y="29"/>
                      <a:pt x="211" y="29"/>
                    </a:cubicBezTo>
                    <a:cubicBezTo>
                      <a:pt x="85" y="155"/>
                      <a:pt x="85" y="155"/>
                      <a:pt x="85" y="155"/>
                    </a:cubicBezTo>
                    <a:cubicBezTo>
                      <a:pt x="84" y="155"/>
                      <a:pt x="84" y="155"/>
                      <a:pt x="84" y="155"/>
                    </a:cubicBezTo>
                    <a:cubicBezTo>
                      <a:pt x="74" y="190"/>
                      <a:pt x="74" y="190"/>
                      <a:pt x="74" y="190"/>
                    </a:cubicBezTo>
                    <a:cubicBezTo>
                      <a:pt x="69" y="196"/>
                      <a:pt x="69" y="196"/>
                      <a:pt x="69" y="196"/>
                    </a:cubicBezTo>
                    <a:cubicBezTo>
                      <a:pt x="67" y="197"/>
                      <a:pt x="67" y="200"/>
                      <a:pt x="69" y="202"/>
                    </a:cubicBezTo>
                    <a:cubicBezTo>
                      <a:pt x="70" y="203"/>
                      <a:pt x="71" y="203"/>
                      <a:pt x="72" y="203"/>
                    </a:cubicBezTo>
                    <a:cubicBezTo>
                      <a:pt x="73" y="203"/>
                      <a:pt x="74" y="203"/>
                      <a:pt x="75" y="202"/>
                    </a:cubicBezTo>
                    <a:cubicBezTo>
                      <a:pt x="81" y="197"/>
                      <a:pt x="81" y="197"/>
                      <a:pt x="81" y="197"/>
                    </a:cubicBezTo>
                    <a:cubicBezTo>
                      <a:pt x="116" y="187"/>
                      <a:pt x="116" y="187"/>
                      <a:pt x="116" y="187"/>
                    </a:cubicBezTo>
                    <a:cubicBezTo>
                      <a:pt x="236" y="67"/>
                      <a:pt x="236" y="67"/>
                      <a:pt x="236" y="67"/>
                    </a:cubicBezTo>
                    <a:lnTo>
                      <a:pt x="242" y="60"/>
                    </a:lnTo>
                    <a:close/>
                    <a:moveTo>
                      <a:pt x="259" y="31"/>
                    </a:moveTo>
                    <a:cubicBezTo>
                      <a:pt x="246" y="44"/>
                      <a:pt x="246" y="44"/>
                      <a:pt x="246" y="44"/>
                    </a:cubicBezTo>
                    <a:cubicBezTo>
                      <a:pt x="227" y="25"/>
                      <a:pt x="227" y="25"/>
                      <a:pt x="227" y="25"/>
                    </a:cubicBezTo>
                    <a:cubicBezTo>
                      <a:pt x="240" y="12"/>
                      <a:pt x="240" y="12"/>
                      <a:pt x="240" y="12"/>
                    </a:cubicBezTo>
                    <a:cubicBezTo>
                      <a:pt x="242" y="10"/>
                      <a:pt x="245" y="10"/>
                      <a:pt x="246" y="12"/>
                    </a:cubicBezTo>
                    <a:cubicBezTo>
                      <a:pt x="259" y="25"/>
                      <a:pt x="259" y="25"/>
                      <a:pt x="259" y="25"/>
                    </a:cubicBezTo>
                    <a:cubicBezTo>
                      <a:pt x="261" y="26"/>
                      <a:pt x="261" y="29"/>
                      <a:pt x="259" y="31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0147062-8B01-4536-A934-418448D003C4}"/>
                </a:ext>
              </a:extLst>
            </p:cNvPr>
            <p:cNvGrpSpPr/>
            <p:nvPr/>
          </p:nvGrpSpPr>
          <p:grpSpPr>
            <a:xfrm>
              <a:off x="4648344" y="4190378"/>
              <a:ext cx="2833269" cy="900676"/>
              <a:chOff x="-3829051" y="4331211"/>
              <a:chExt cx="2833269" cy="900676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8F2054A-B3DE-4560-9D03-B3D8B4BB729D}"/>
                  </a:ext>
                </a:extLst>
              </p:cNvPr>
              <p:cNvSpPr txBox="1"/>
              <p:nvPr/>
            </p:nvSpPr>
            <p:spPr>
              <a:xfrm>
                <a:off x="-3060598" y="4331211"/>
                <a:ext cx="1757578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b="1" spc="300" dirty="0">
                    <a:latin typeface="Montserrat Light" panose="00000400000000000000" pitchFamily="50" charset="0"/>
                    <a:ea typeface="Open Sans Semibold" panose="020B0706030804020204" pitchFamily="34" charset="0"/>
                    <a:cs typeface="Open Sans Semibold" panose="020B0706030804020204" pitchFamily="34" charset="0"/>
                  </a:rPr>
                  <a:t>SOME TEXT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C2AA0D3-7B85-4668-9ECA-478A24F12D75}"/>
                  </a:ext>
                </a:extLst>
              </p:cNvPr>
              <p:cNvSpPr txBox="1"/>
              <p:nvPr/>
            </p:nvSpPr>
            <p:spPr>
              <a:xfrm>
                <a:off x="-3060597" y="4756372"/>
                <a:ext cx="2064815" cy="475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Have them for one. Living grass to for subdue had lorem</a:t>
                </a:r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id="{DD15EE67-0CAD-4BAB-AAE0-388BC4E0A8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29051" y="4389267"/>
                <a:ext cx="372577" cy="374920"/>
              </a:xfrm>
              <a:custGeom>
                <a:avLst/>
                <a:gdLst>
                  <a:gd name="T0" fmla="*/ 230 w 280"/>
                  <a:gd name="T1" fmla="*/ 103 h 280"/>
                  <a:gd name="T2" fmla="*/ 255 w 280"/>
                  <a:gd name="T3" fmla="*/ 63 h 280"/>
                  <a:gd name="T4" fmla="*/ 207 w 280"/>
                  <a:gd name="T5" fmla="*/ 29 h 280"/>
                  <a:gd name="T6" fmla="*/ 171 w 280"/>
                  <a:gd name="T7" fmla="*/ 41 h 280"/>
                  <a:gd name="T8" fmla="*/ 124 w 280"/>
                  <a:gd name="T9" fmla="*/ 0 h 280"/>
                  <a:gd name="T10" fmla="*/ 103 w 280"/>
                  <a:gd name="T11" fmla="*/ 50 h 280"/>
                  <a:gd name="T12" fmla="*/ 53 w 280"/>
                  <a:gd name="T13" fmla="*/ 29 h 280"/>
                  <a:gd name="T14" fmla="*/ 29 w 280"/>
                  <a:gd name="T15" fmla="*/ 73 h 280"/>
                  <a:gd name="T16" fmla="*/ 41 w 280"/>
                  <a:gd name="T17" fmla="*/ 109 h 280"/>
                  <a:gd name="T18" fmla="*/ 0 w 280"/>
                  <a:gd name="T19" fmla="*/ 157 h 280"/>
                  <a:gd name="T20" fmla="*/ 50 w 280"/>
                  <a:gd name="T21" fmla="*/ 177 h 280"/>
                  <a:gd name="T22" fmla="*/ 25 w 280"/>
                  <a:gd name="T23" fmla="*/ 217 h 280"/>
                  <a:gd name="T24" fmla="*/ 73 w 280"/>
                  <a:gd name="T25" fmla="*/ 251 h 280"/>
                  <a:gd name="T26" fmla="*/ 109 w 280"/>
                  <a:gd name="T27" fmla="*/ 239 h 280"/>
                  <a:gd name="T28" fmla="*/ 157 w 280"/>
                  <a:gd name="T29" fmla="*/ 280 h 280"/>
                  <a:gd name="T30" fmla="*/ 178 w 280"/>
                  <a:gd name="T31" fmla="*/ 230 h 280"/>
                  <a:gd name="T32" fmla="*/ 227 w 280"/>
                  <a:gd name="T33" fmla="*/ 251 h 280"/>
                  <a:gd name="T34" fmla="*/ 251 w 280"/>
                  <a:gd name="T35" fmla="*/ 207 h 280"/>
                  <a:gd name="T36" fmla="*/ 240 w 280"/>
                  <a:gd name="T37" fmla="*/ 171 h 280"/>
                  <a:gd name="T38" fmla="*/ 280 w 280"/>
                  <a:gd name="T39" fmla="*/ 123 h 280"/>
                  <a:gd name="T40" fmla="*/ 266 w 280"/>
                  <a:gd name="T41" fmla="*/ 161 h 280"/>
                  <a:gd name="T42" fmla="*/ 225 w 280"/>
                  <a:gd name="T43" fmla="*/ 196 h 280"/>
                  <a:gd name="T44" fmla="*/ 220 w 280"/>
                  <a:gd name="T45" fmla="*/ 244 h 280"/>
                  <a:gd name="T46" fmla="*/ 174 w 280"/>
                  <a:gd name="T47" fmla="*/ 221 h 280"/>
                  <a:gd name="T48" fmla="*/ 157 w 280"/>
                  <a:gd name="T49" fmla="*/ 270 h 280"/>
                  <a:gd name="T50" fmla="*/ 119 w 280"/>
                  <a:gd name="T51" fmla="*/ 239 h 280"/>
                  <a:gd name="T52" fmla="*/ 85 w 280"/>
                  <a:gd name="T53" fmla="*/ 225 h 280"/>
                  <a:gd name="T54" fmla="*/ 37 w 280"/>
                  <a:gd name="T55" fmla="*/ 220 h 280"/>
                  <a:gd name="T56" fmla="*/ 60 w 280"/>
                  <a:gd name="T57" fmla="*/ 173 h 280"/>
                  <a:gd name="T58" fmla="*/ 11 w 280"/>
                  <a:gd name="T59" fmla="*/ 157 h 280"/>
                  <a:gd name="T60" fmla="*/ 41 w 280"/>
                  <a:gd name="T61" fmla="*/ 119 h 280"/>
                  <a:gd name="T62" fmla="*/ 37 w 280"/>
                  <a:gd name="T63" fmla="*/ 66 h 280"/>
                  <a:gd name="T64" fmla="*/ 66 w 280"/>
                  <a:gd name="T65" fmla="*/ 37 h 280"/>
                  <a:gd name="T66" fmla="*/ 119 w 280"/>
                  <a:gd name="T67" fmla="*/ 41 h 280"/>
                  <a:gd name="T68" fmla="*/ 157 w 280"/>
                  <a:gd name="T69" fmla="*/ 10 h 280"/>
                  <a:gd name="T70" fmla="*/ 174 w 280"/>
                  <a:gd name="T71" fmla="*/ 60 h 280"/>
                  <a:gd name="T72" fmla="*/ 220 w 280"/>
                  <a:gd name="T73" fmla="*/ 37 h 280"/>
                  <a:gd name="T74" fmla="*/ 225 w 280"/>
                  <a:gd name="T75" fmla="*/ 84 h 280"/>
                  <a:gd name="T76" fmla="*/ 266 w 280"/>
                  <a:gd name="T77" fmla="*/ 119 h 280"/>
                  <a:gd name="T78" fmla="*/ 140 w 280"/>
                  <a:gd name="T79" fmla="*/ 93 h 280"/>
                  <a:gd name="T80" fmla="*/ 187 w 280"/>
                  <a:gd name="T81" fmla="*/ 140 h 280"/>
                  <a:gd name="T82" fmla="*/ 104 w 280"/>
                  <a:gd name="T83" fmla="*/ 140 h 280"/>
                  <a:gd name="T84" fmla="*/ 140 w 280"/>
                  <a:gd name="T85" fmla="*/ 176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0" h="280">
                    <a:moveTo>
                      <a:pt x="266" y="109"/>
                    </a:moveTo>
                    <a:cubicBezTo>
                      <a:pt x="240" y="109"/>
                      <a:pt x="240" y="109"/>
                      <a:pt x="240" y="109"/>
                    </a:cubicBezTo>
                    <a:cubicBezTo>
                      <a:pt x="235" y="109"/>
                      <a:pt x="232" y="107"/>
                      <a:pt x="230" y="103"/>
                    </a:cubicBezTo>
                    <a:cubicBezTo>
                      <a:pt x="229" y="99"/>
                      <a:pt x="230" y="95"/>
                      <a:pt x="232" y="92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54" y="71"/>
                      <a:pt x="255" y="67"/>
                      <a:pt x="255" y="63"/>
                    </a:cubicBezTo>
                    <a:cubicBezTo>
                      <a:pt x="255" y="59"/>
                      <a:pt x="254" y="56"/>
                      <a:pt x="251" y="53"/>
                    </a:cubicBezTo>
                    <a:cubicBezTo>
                      <a:pt x="227" y="29"/>
                      <a:pt x="227" y="29"/>
                      <a:pt x="227" y="29"/>
                    </a:cubicBezTo>
                    <a:cubicBezTo>
                      <a:pt x="222" y="24"/>
                      <a:pt x="212" y="24"/>
                      <a:pt x="207" y="29"/>
                    </a:cubicBezTo>
                    <a:cubicBezTo>
                      <a:pt x="188" y="48"/>
                      <a:pt x="188" y="48"/>
                      <a:pt x="188" y="48"/>
                    </a:cubicBezTo>
                    <a:cubicBezTo>
                      <a:pt x="186" y="51"/>
                      <a:pt x="181" y="52"/>
                      <a:pt x="178" y="50"/>
                    </a:cubicBezTo>
                    <a:cubicBezTo>
                      <a:pt x="174" y="48"/>
                      <a:pt x="171" y="45"/>
                      <a:pt x="171" y="41"/>
                    </a:cubicBezTo>
                    <a:cubicBezTo>
                      <a:pt x="171" y="14"/>
                      <a:pt x="171" y="14"/>
                      <a:pt x="171" y="14"/>
                    </a:cubicBezTo>
                    <a:cubicBezTo>
                      <a:pt x="171" y="7"/>
                      <a:pt x="165" y="0"/>
                      <a:pt x="157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16" y="0"/>
                      <a:pt x="109" y="7"/>
                      <a:pt x="109" y="14"/>
                    </a:cubicBezTo>
                    <a:cubicBezTo>
                      <a:pt x="109" y="41"/>
                      <a:pt x="109" y="41"/>
                      <a:pt x="109" y="41"/>
                    </a:cubicBezTo>
                    <a:cubicBezTo>
                      <a:pt x="109" y="45"/>
                      <a:pt x="107" y="48"/>
                      <a:pt x="103" y="50"/>
                    </a:cubicBezTo>
                    <a:cubicBezTo>
                      <a:pt x="99" y="52"/>
                      <a:pt x="95" y="51"/>
                      <a:pt x="92" y="4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68" y="24"/>
                      <a:pt x="58" y="24"/>
                      <a:pt x="53" y="29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7" y="56"/>
                      <a:pt x="25" y="59"/>
                      <a:pt x="25" y="63"/>
                    </a:cubicBezTo>
                    <a:cubicBezTo>
                      <a:pt x="25" y="67"/>
                      <a:pt x="27" y="71"/>
                      <a:pt x="29" y="73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1" y="95"/>
                      <a:pt x="52" y="99"/>
                      <a:pt x="50" y="103"/>
                    </a:cubicBezTo>
                    <a:cubicBezTo>
                      <a:pt x="49" y="107"/>
                      <a:pt x="45" y="109"/>
                      <a:pt x="41" y="109"/>
                    </a:cubicBezTo>
                    <a:cubicBezTo>
                      <a:pt x="15" y="109"/>
                      <a:pt x="15" y="109"/>
                      <a:pt x="15" y="109"/>
                    </a:cubicBezTo>
                    <a:cubicBezTo>
                      <a:pt x="7" y="109"/>
                      <a:pt x="0" y="115"/>
                      <a:pt x="0" y="123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165"/>
                      <a:pt x="7" y="171"/>
                      <a:pt x="15" y="171"/>
                    </a:cubicBezTo>
                    <a:cubicBezTo>
                      <a:pt x="41" y="171"/>
                      <a:pt x="41" y="171"/>
                      <a:pt x="41" y="171"/>
                    </a:cubicBezTo>
                    <a:cubicBezTo>
                      <a:pt x="45" y="171"/>
                      <a:pt x="48" y="174"/>
                      <a:pt x="50" y="177"/>
                    </a:cubicBezTo>
                    <a:cubicBezTo>
                      <a:pt x="52" y="181"/>
                      <a:pt x="51" y="185"/>
                      <a:pt x="48" y="188"/>
                    </a:cubicBezTo>
                    <a:cubicBezTo>
                      <a:pt x="29" y="207"/>
                      <a:pt x="29" y="207"/>
                      <a:pt x="29" y="207"/>
                    </a:cubicBezTo>
                    <a:cubicBezTo>
                      <a:pt x="27" y="210"/>
                      <a:pt x="25" y="213"/>
                      <a:pt x="25" y="217"/>
                    </a:cubicBezTo>
                    <a:cubicBezTo>
                      <a:pt x="25" y="221"/>
                      <a:pt x="27" y="225"/>
                      <a:pt x="29" y="227"/>
                    </a:cubicBezTo>
                    <a:cubicBezTo>
                      <a:pt x="53" y="251"/>
                      <a:pt x="53" y="251"/>
                      <a:pt x="53" y="251"/>
                    </a:cubicBezTo>
                    <a:cubicBezTo>
                      <a:pt x="58" y="256"/>
                      <a:pt x="68" y="256"/>
                      <a:pt x="73" y="251"/>
                    </a:cubicBezTo>
                    <a:cubicBezTo>
                      <a:pt x="92" y="232"/>
                      <a:pt x="92" y="232"/>
                      <a:pt x="92" y="232"/>
                    </a:cubicBezTo>
                    <a:cubicBezTo>
                      <a:pt x="95" y="229"/>
                      <a:pt x="99" y="229"/>
                      <a:pt x="103" y="230"/>
                    </a:cubicBezTo>
                    <a:cubicBezTo>
                      <a:pt x="107" y="232"/>
                      <a:pt x="109" y="235"/>
                      <a:pt x="109" y="239"/>
                    </a:cubicBezTo>
                    <a:cubicBezTo>
                      <a:pt x="109" y="266"/>
                      <a:pt x="109" y="266"/>
                      <a:pt x="109" y="266"/>
                    </a:cubicBezTo>
                    <a:cubicBezTo>
                      <a:pt x="109" y="274"/>
                      <a:pt x="116" y="280"/>
                      <a:pt x="124" y="280"/>
                    </a:cubicBezTo>
                    <a:cubicBezTo>
                      <a:pt x="157" y="280"/>
                      <a:pt x="157" y="280"/>
                      <a:pt x="157" y="280"/>
                    </a:cubicBezTo>
                    <a:cubicBezTo>
                      <a:pt x="165" y="280"/>
                      <a:pt x="171" y="274"/>
                      <a:pt x="171" y="266"/>
                    </a:cubicBezTo>
                    <a:cubicBezTo>
                      <a:pt x="171" y="239"/>
                      <a:pt x="171" y="239"/>
                      <a:pt x="171" y="239"/>
                    </a:cubicBezTo>
                    <a:cubicBezTo>
                      <a:pt x="171" y="235"/>
                      <a:pt x="174" y="232"/>
                      <a:pt x="178" y="230"/>
                    </a:cubicBezTo>
                    <a:cubicBezTo>
                      <a:pt x="181" y="229"/>
                      <a:pt x="186" y="229"/>
                      <a:pt x="188" y="232"/>
                    </a:cubicBezTo>
                    <a:cubicBezTo>
                      <a:pt x="207" y="251"/>
                      <a:pt x="207" y="251"/>
                      <a:pt x="207" y="251"/>
                    </a:cubicBezTo>
                    <a:cubicBezTo>
                      <a:pt x="212" y="256"/>
                      <a:pt x="222" y="256"/>
                      <a:pt x="227" y="251"/>
                    </a:cubicBezTo>
                    <a:cubicBezTo>
                      <a:pt x="251" y="227"/>
                      <a:pt x="251" y="227"/>
                      <a:pt x="251" y="227"/>
                    </a:cubicBezTo>
                    <a:cubicBezTo>
                      <a:pt x="254" y="225"/>
                      <a:pt x="255" y="221"/>
                      <a:pt x="255" y="217"/>
                    </a:cubicBezTo>
                    <a:cubicBezTo>
                      <a:pt x="255" y="213"/>
                      <a:pt x="254" y="210"/>
                      <a:pt x="251" y="207"/>
                    </a:cubicBezTo>
                    <a:cubicBezTo>
                      <a:pt x="232" y="188"/>
                      <a:pt x="232" y="188"/>
                      <a:pt x="232" y="188"/>
                    </a:cubicBezTo>
                    <a:cubicBezTo>
                      <a:pt x="230" y="185"/>
                      <a:pt x="229" y="181"/>
                      <a:pt x="230" y="177"/>
                    </a:cubicBezTo>
                    <a:cubicBezTo>
                      <a:pt x="232" y="174"/>
                      <a:pt x="235" y="171"/>
                      <a:pt x="240" y="171"/>
                    </a:cubicBezTo>
                    <a:cubicBezTo>
                      <a:pt x="266" y="171"/>
                      <a:pt x="266" y="171"/>
                      <a:pt x="266" y="171"/>
                    </a:cubicBezTo>
                    <a:cubicBezTo>
                      <a:pt x="274" y="171"/>
                      <a:pt x="280" y="165"/>
                      <a:pt x="280" y="157"/>
                    </a:cubicBezTo>
                    <a:cubicBezTo>
                      <a:pt x="280" y="123"/>
                      <a:pt x="280" y="123"/>
                      <a:pt x="280" y="123"/>
                    </a:cubicBezTo>
                    <a:cubicBezTo>
                      <a:pt x="280" y="115"/>
                      <a:pt x="274" y="109"/>
                      <a:pt x="266" y="109"/>
                    </a:cubicBezTo>
                    <a:moveTo>
                      <a:pt x="270" y="157"/>
                    </a:moveTo>
                    <a:cubicBezTo>
                      <a:pt x="270" y="159"/>
                      <a:pt x="268" y="161"/>
                      <a:pt x="266" y="161"/>
                    </a:cubicBezTo>
                    <a:cubicBezTo>
                      <a:pt x="240" y="161"/>
                      <a:pt x="240" y="161"/>
                      <a:pt x="240" y="161"/>
                    </a:cubicBezTo>
                    <a:cubicBezTo>
                      <a:pt x="231" y="161"/>
                      <a:pt x="224" y="166"/>
                      <a:pt x="221" y="173"/>
                    </a:cubicBezTo>
                    <a:cubicBezTo>
                      <a:pt x="217" y="181"/>
                      <a:pt x="219" y="190"/>
                      <a:pt x="225" y="196"/>
                    </a:cubicBezTo>
                    <a:cubicBezTo>
                      <a:pt x="244" y="214"/>
                      <a:pt x="244" y="214"/>
                      <a:pt x="244" y="214"/>
                    </a:cubicBezTo>
                    <a:cubicBezTo>
                      <a:pt x="245" y="216"/>
                      <a:pt x="245" y="218"/>
                      <a:pt x="244" y="220"/>
                    </a:cubicBezTo>
                    <a:cubicBezTo>
                      <a:pt x="220" y="244"/>
                      <a:pt x="220" y="244"/>
                      <a:pt x="220" y="244"/>
                    </a:cubicBezTo>
                    <a:cubicBezTo>
                      <a:pt x="218" y="245"/>
                      <a:pt x="216" y="245"/>
                      <a:pt x="214" y="244"/>
                    </a:cubicBezTo>
                    <a:cubicBezTo>
                      <a:pt x="196" y="225"/>
                      <a:pt x="196" y="225"/>
                      <a:pt x="196" y="225"/>
                    </a:cubicBezTo>
                    <a:cubicBezTo>
                      <a:pt x="190" y="219"/>
                      <a:pt x="181" y="217"/>
                      <a:pt x="174" y="221"/>
                    </a:cubicBezTo>
                    <a:cubicBezTo>
                      <a:pt x="166" y="224"/>
                      <a:pt x="161" y="231"/>
                      <a:pt x="161" y="239"/>
                    </a:cubicBezTo>
                    <a:cubicBezTo>
                      <a:pt x="161" y="266"/>
                      <a:pt x="161" y="266"/>
                      <a:pt x="161" y="266"/>
                    </a:cubicBezTo>
                    <a:cubicBezTo>
                      <a:pt x="161" y="268"/>
                      <a:pt x="159" y="270"/>
                      <a:pt x="157" y="270"/>
                    </a:cubicBezTo>
                    <a:cubicBezTo>
                      <a:pt x="124" y="270"/>
                      <a:pt x="124" y="270"/>
                      <a:pt x="124" y="270"/>
                    </a:cubicBezTo>
                    <a:cubicBezTo>
                      <a:pt x="121" y="270"/>
                      <a:pt x="119" y="268"/>
                      <a:pt x="119" y="266"/>
                    </a:cubicBezTo>
                    <a:cubicBezTo>
                      <a:pt x="119" y="239"/>
                      <a:pt x="119" y="239"/>
                      <a:pt x="119" y="239"/>
                    </a:cubicBezTo>
                    <a:cubicBezTo>
                      <a:pt x="119" y="231"/>
                      <a:pt x="115" y="224"/>
                      <a:pt x="107" y="221"/>
                    </a:cubicBezTo>
                    <a:cubicBezTo>
                      <a:pt x="104" y="220"/>
                      <a:pt x="102" y="219"/>
                      <a:pt x="99" y="219"/>
                    </a:cubicBezTo>
                    <a:cubicBezTo>
                      <a:pt x="94" y="219"/>
                      <a:pt x="89" y="221"/>
                      <a:pt x="85" y="225"/>
                    </a:cubicBezTo>
                    <a:cubicBezTo>
                      <a:pt x="66" y="244"/>
                      <a:pt x="66" y="244"/>
                      <a:pt x="66" y="244"/>
                    </a:cubicBezTo>
                    <a:cubicBezTo>
                      <a:pt x="64" y="245"/>
                      <a:pt x="62" y="245"/>
                      <a:pt x="60" y="244"/>
                    </a:cubicBezTo>
                    <a:cubicBezTo>
                      <a:pt x="37" y="220"/>
                      <a:pt x="37" y="220"/>
                      <a:pt x="37" y="220"/>
                    </a:cubicBezTo>
                    <a:cubicBezTo>
                      <a:pt x="35" y="218"/>
                      <a:pt x="35" y="216"/>
                      <a:pt x="37" y="214"/>
                    </a:cubicBezTo>
                    <a:cubicBezTo>
                      <a:pt x="55" y="196"/>
                      <a:pt x="55" y="196"/>
                      <a:pt x="55" y="196"/>
                    </a:cubicBezTo>
                    <a:cubicBezTo>
                      <a:pt x="61" y="190"/>
                      <a:pt x="63" y="181"/>
                      <a:pt x="60" y="173"/>
                    </a:cubicBezTo>
                    <a:cubicBezTo>
                      <a:pt x="56" y="166"/>
                      <a:pt x="49" y="161"/>
                      <a:pt x="41" y="161"/>
                    </a:cubicBezTo>
                    <a:cubicBezTo>
                      <a:pt x="15" y="161"/>
                      <a:pt x="15" y="161"/>
                      <a:pt x="15" y="161"/>
                    </a:cubicBezTo>
                    <a:cubicBezTo>
                      <a:pt x="12" y="161"/>
                      <a:pt x="11" y="159"/>
                      <a:pt x="11" y="157"/>
                    </a:cubicBezTo>
                    <a:cubicBezTo>
                      <a:pt x="11" y="123"/>
                      <a:pt x="11" y="123"/>
                      <a:pt x="11" y="123"/>
                    </a:cubicBezTo>
                    <a:cubicBezTo>
                      <a:pt x="11" y="121"/>
                      <a:pt x="12" y="119"/>
                      <a:pt x="15" y="119"/>
                    </a:cubicBezTo>
                    <a:cubicBezTo>
                      <a:pt x="41" y="119"/>
                      <a:pt x="41" y="119"/>
                      <a:pt x="41" y="119"/>
                    </a:cubicBezTo>
                    <a:cubicBezTo>
                      <a:pt x="49" y="119"/>
                      <a:pt x="56" y="115"/>
                      <a:pt x="60" y="107"/>
                    </a:cubicBezTo>
                    <a:cubicBezTo>
                      <a:pt x="63" y="99"/>
                      <a:pt x="61" y="90"/>
                      <a:pt x="55" y="84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5" y="64"/>
                      <a:pt x="35" y="62"/>
                      <a:pt x="37" y="60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2" y="35"/>
                      <a:pt x="64" y="35"/>
                      <a:pt x="66" y="37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91" y="61"/>
                      <a:pt x="99" y="63"/>
                      <a:pt x="107" y="60"/>
                    </a:cubicBezTo>
                    <a:cubicBezTo>
                      <a:pt x="115" y="56"/>
                      <a:pt x="119" y="49"/>
                      <a:pt x="119" y="41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2"/>
                      <a:pt x="121" y="10"/>
                      <a:pt x="124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9" y="10"/>
                      <a:pt x="161" y="12"/>
                      <a:pt x="161" y="14"/>
                    </a:cubicBezTo>
                    <a:cubicBezTo>
                      <a:pt x="161" y="41"/>
                      <a:pt x="161" y="41"/>
                      <a:pt x="161" y="41"/>
                    </a:cubicBezTo>
                    <a:cubicBezTo>
                      <a:pt x="161" y="49"/>
                      <a:pt x="166" y="56"/>
                      <a:pt x="174" y="60"/>
                    </a:cubicBezTo>
                    <a:cubicBezTo>
                      <a:pt x="181" y="63"/>
                      <a:pt x="190" y="61"/>
                      <a:pt x="196" y="55"/>
                    </a:cubicBezTo>
                    <a:cubicBezTo>
                      <a:pt x="214" y="37"/>
                      <a:pt x="214" y="37"/>
                      <a:pt x="214" y="37"/>
                    </a:cubicBezTo>
                    <a:cubicBezTo>
                      <a:pt x="216" y="35"/>
                      <a:pt x="219" y="35"/>
                      <a:pt x="220" y="37"/>
                    </a:cubicBezTo>
                    <a:cubicBezTo>
                      <a:pt x="244" y="60"/>
                      <a:pt x="244" y="60"/>
                      <a:pt x="244" y="60"/>
                    </a:cubicBezTo>
                    <a:cubicBezTo>
                      <a:pt x="245" y="62"/>
                      <a:pt x="245" y="64"/>
                      <a:pt x="244" y="66"/>
                    </a:cubicBezTo>
                    <a:cubicBezTo>
                      <a:pt x="225" y="84"/>
                      <a:pt x="225" y="84"/>
                      <a:pt x="225" y="84"/>
                    </a:cubicBezTo>
                    <a:cubicBezTo>
                      <a:pt x="219" y="90"/>
                      <a:pt x="217" y="99"/>
                      <a:pt x="221" y="107"/>
                    </a:cubicBezTo>
                    <a:cubicBezTo>
                      <a:pt x="224" y="115"/>
                      <a:pt x="231" y="119"/>
                      <a:pt x="240" y="119"/>
                    </a:cubicBezTo>
                    <a:cubicBezTo>
                      <a:pt x="266" y="119"/>
                      <a:pt x="266" y="119"/>
                      <a:pt x="266" y="119"/>
                    </a:cubicBezTo>
                    <a:cubicBezTo>
                      <a:pt x="268" y="119"/>
                      <a:pt x="270" y="121"/>
                      <a:pt x="270" y="123"/>
                    </a:cubicBezTo>
                    <a:lnTo>
                      <a:pt x="270" y="157"/>
                    </a:lnTo>
                    <a:close/>
                    <a:moveTo>
                      <a:pt x="140" y="93"/>
                    </a:moveTo>
                    <a:cubicBezTo>
                      <a:pt x="114" y="93"/>
                      <a:pt x="94" y="114"/>
                      <a:pt x="94" y="140"/>
                    </a:cubicBezTo>
                    <a:cubicBezTo>
                      <a:pt x="94" y="166"/>
                      <a:pt x="114" y="187"/>
                      <a:pt x="140" y="187"/>
                    </a:cubicBezTo>
                    <a:cubicBezTo>
                      <a:pt x="166" y="187"/>
                      <a:pt x="187" y="166"/>
                      <a:pt x="187" y="140"/>
                    </a:cubicBezTo>
                    <a:cubicBezTo>
                      <a:pt x="187" y="114"/>
                      <a:pt x="166" y="93"/>
                      <a:pt x="140" y="93"/>
                    </a:cubicBezTo>
                    <a:moveTo>
                      <a:pt x="140" y="176"/>
                    </a:moveTo>
                    <a:cubicBezTo>
                      <a:pt x="120" y="176"/>
                      <a:pt x="104" y="160"/>
                      <a:pt x="104" y="140"/>
                    </a:cubicBezTo>
                    <a:cubicBezTo>
                      <a:pt x="104" y="120"/>
                      <a:pt x="120" y="104"/>
                      <a:pt x="140" y="104"/>
                    </a:cubicBezTo>
                    <a:cubicBezTo>
                      <a:pt x="160" y="104"/>
                      <a:pt x="177" y="120"/>
                      <a:pt x="177" y="140"/>
                    </a:cubicBezTo>
                    <a:cubicBezTo>
                      <a:pt x="177" y="160"/>
                      <a:pt x="160" y="176"/>
                      <a:pt x="140" y="176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EC9B068-601C-4FDC-832D-8D7090DCAF9F}"/>
                </a:ext>
              </a:extLst>
            </p:cNvPr>
            <p:cNvGrpSpPr/>
            <p:nvPr/>
          </p:nvGrpSpPr>
          <p:grpSpPr>
            <a:xfrm>
              <a:off x="8407589" y="4190378"/>
              <a:ext cx="2889061" cy="900676"/>
              <a:chOff x="-3829051" y="5783484"/>
              <a:chExt cx="2889061" cy="900676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93FD0FA-61AC-465F-A539-79520E9D4725}"/>
                  </a:ext>
                </a:extLst>
              </p:cNvPr>
              <p:cNvSpPr txBox="1"/>
              <p:nvPr/>
            </p:nvSpPr>
            <p:spPr>
              <a:xfrm>
                <a:off x="-3068017" y="5783484"/>
                <a:ext cx="1986024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500" b="1" spc="300" dirty="0">
                    <a:latin typeface="Montserrat Light" panose="00000400000000000000" pitchFamily="50" charset="0"/>
                    <a:ea typeface="Open Sans Semibold" panose="020B0706030804020204" pitchFamily="34" charset="0"/>
                    <a:cs typeface="Open Sans Semibold" panose="020B0706030804020204" pitchFamily="34" charset="0"/>
                  </a:rPr>
                  <a:t>SOME TEXT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926A311-A2F1-4254-8D4C-79CE69732CB8}"/>
                  </a:ext>
                </a:extLst>
              </p:cNvPr>
              <p:cNvSpPr txBox="1"/>
              <p:nvPr/>
            </p:nvSpPr>
            <p:spPr>
              <a:xfrm>
                <a:off x="-3068016" y="6208645"/>
                <a:ext cx="2128026" cy="4755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lang="en-US" sz="8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Montserrat Light" panose="00000400000000000000" pitchFamily="50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Have them for one. Living grass to for subdue had lorem</a:t>
                </a: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BE64E15F-9105-4FD0-9736-72839871B70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829051" y="5841540"/>
                <a:ext cx="357736" cy="359298"/>
              </a:xfrm>
              <a:custGeom>
                <a:avLst/>
                <a:gdLst>
                  <a:gd name="T0" fmla="*/ 269 w 269"/>
                  <a:gd name="T1" fmla="*/ 134 h 268"/>
                  <a:gd name="T2" fmla="*/ 232 w 269"/>
                  <a:gd name="T3" fmla="*/ 42 h 268"/>
                  <a:gd name="T4" fmla="*/ 137 w 269"/>
                  <a:gd name="T5" fmla="*/ 0 h 268"/>
                  <a:gd name="T6" fmla="*/ 133 w 269"/>
                  <a:gd name="T7" fmla="*/ 0 h 268"/>
                  <a:gd name="T8" fmla="*/ 37 w 269"/>
                  <a:gd name="T9" fmla="*/ 42 h 268"/>
                  <a:gd name="T10" fmla="*/ 37 w 269"/>
                  <a:gd name="T11" fmla="*/ 42 h 268"/>
                  <a:gd name="T12" fmla="*/ 34 w 269"/>
                  <a:gd name="T13" fmla="*/ 223 h 268"/>
                  <a:gd name="T14" fmla="*/ 34 w 269"/>
                  <a:gd name="T15" fmla="*/ 224 h 268"/>
                  <a:gd name="T16" fmla="*/ 133 w 269"/>
                  <a:gd name="T17" fmla="*/ 268 h 268"/>
                  <a:gd name="T18" fmla="*/ 137 w 269"/>
                  <a:gd name="T19" fmla="*/ 268 h 268"/>
                  <a:gd name="T20" fmla="*/ 139 w 269"/>
                  <a:gd name="T21" fmla="*/ 268 h 268"/>
                  <a:gd name="T22" fmla="*/ 235 w 269"/>
                  <a:gd name="T23" fmla="*/ 223 h 268"/>
                  <a:gd name="T24" fmla="*/ 10 w 269"/>
                  <a:gd name="T25" fmla="*/ 139 h 268"/>
                  <a:gd name="T26" fmla="*/ 76 w 269"/>
                  <a:gd name="T27" fmla="*/ 195 h 268"/>
                  <a:gd name="T28" fmla="*/ 10 w 269"/>
                  <a:gd name="T29" fmla="*/ 139 h 268"/>
                  <a:gd name="T30" fmla="*/ 78 w 269"/>
                  <a:gd name="T31" fmla="*/ 69 h 268"/>
                  <a:gd name="T32" fmla="*/ 10 w 269"/>
                  <a:gd name="T33" fmla="*/ 129 h 268"/>
                  <a:gd name="T34" fmla="*/ 260 w 269"/>
                  <a:gd name="T35" fmla="*/ 129 h 268"/>
                  <a:gd name="T36" fmla="*/ 191 w 269"/>
                  <a:gd name="T37" fmla="*/ 69 h 268"/>
                  <a:gd name="T38" fmla="*/ 260 w 269"/>
                  <a:gd name="T39" fmla="*/ 129 h 268"/>
                  <a:gd name="T40" fmla="*/ 91 w 269"/>
                  <a:gd name="T41" fmla="*/ 63 h 268"/>
                  <a:gd name="T42" fmla="*/ 130 w 269"/>
                  <a:gd name="T43" fmla="*/ 69 h 268"/>
                  <a:gd name="T44" fmla="*/ 130 w 269"/>
                  <a:gd name="T45" fmla="*/ 129 h 268"/>
                  <a:gd name="T46" fmla="*/ 87 w 269"/>
                  <a:gd name="T47" fmla="*/ 72 h 268"/>
                  <a:gd name="T48" fmla="*/ 139 w 269"/>
                  <a:gd name="T49" fmla="*/ 78 h 268"/>
                  <a:gd name="T50" fmla="*/ 195 w 269"/>
                  <a:gd name="T51" fmla="*/ 129 h 268"/>
                  <a:gd name="T52" fmla="*/ 139 w 269"/>
                  <a:gd name="T53" fmla="*/ 78 h 268"/>
                  <a:gd name="T54" fmla="*/ 139 w 269"/>
                  <a:gd name="T55" fmla="*/ 12 h 268"/>
                  <a:gd name="T56" fmla="*/ 139 w 269"/>
                  <a:gd name="T57" fmla="*/ 69 h 268"/>
                  <a:gd name="T58" fmla="*/ 151 w 269"/>
                  <a:gd name="T59" fmla="*/ 10 h 268"/>
                  <a:gd name="T60" fmla="*/ 187 w 269"/>
                  <a:gd name="T61" fmla="*/ 60 h 268"/>
                  <a:gd name="T62" fmla="*/ 48 w 269"/>
                  <a:gd name="T63" fmla="*/ 44 h 268"/>
                  <a:gd name="T64" fmla="*/ 82 w 269"/>
                  <a:gd name="T65" fmla="*/ 60 h 268"/>
                  <a:gd name="T66" fmla="*/ 130 w 269"/>
                  <a:gd name="T67" fmla="*/ 139 h 268"/>
                  <a:gd name="T68" fmla="*/ 85 w 269"/>
                  <a:gd name="T69" fmla="*/ 192 h 268"/>
                  <a:gd name="T70" fmla="*/ 130 w 269"/>
                  <a:gd name="T71" fmla="*/ 194 h 268"/>
                  <a:gd name="T72" fmla="*/ 89 w 269"/>
                  <a:gd name="T73" fmla="*/ 201 h 268"/>
                  <a:gd name="T74" fmla="*/ 139 w 269"/>
                  <a:gd name="T75" fmla="*/ 256 h 268"/>
                  <a:gd name="T76" fmla="*/ 180 w 269"/>
                  <a:gd name="T77" fmla="*/ 201 h 268"/>
                  <a:gd name="T78" fmla="*/ 139 w 269"/>
                  <a:gd name="T79" fmla="*/ 185 h 268"/>
                  <a:gd name="T80" fmla="*/ 195 w 269"/>
                  <a:gd name="T81" fmla="*/ 139 h 268"/>
                  <a:gd name="T82" fmla="*/ 139 w 269"/>
                  <a:gd name="T83" fmla="*/ 185 h 268"/>
                  <a:gd name="T84" fmla="*/ 260 w 269"/>
                  <a:gd name="T85" fmla="*/ 139 h 268"/>
                  <a:gd name="T86" fmla="*/ 193 w 269"/>
                  <a:gd name="T87" fmla="*/ 195 h 268"/>
                  <a:gd name="T88" fmla="*/ 45 w 269"/>
                  <a:gd name="T89" fmla="*/ 221 h 268"/>
                  <a:gd name="T90" fmla="*/ 118 w 269"/>
                  <a:gd name="T91" fmla="*/ 258 h 268"/>
                  <a:gd name="T92" fmla="*/ 151 w 269"/>
                  <a:gd name="T93" fmla="*/ 258 h 268"/>
                  <a:gd name="T94" fmla="*/ 224 w 269"/>
                  <a:gd name="T95" fmla="*/ 22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69" h="268">
                    <a:moveTo>
                      <a:pt x="235" y="223"/>
                    </a:moveTo>
                    <a:cubicBezTo>
                      <a:pt x="256" y="199"/>
                      <a:pt x="269" y="168"/>
                      <a:pt x="269" y="134"/>
                    </a:cubicBezTo>
                    <a:cubicBezTo>
                      <a:pt x="269" y="99"/>
                      <a:pt x="255" y="66"/>
                      <a:pt x="233" y="42"/>
                    </a:cubicBezTo>
                    <a:cubicBezTo>
                      <a:pt x="232" y="42"/>
                      <a:pt x="232" y="42"/>
                      <a:pt x="232" y="42"/>
                    </a:cubicBezTo>
                    <a:cubicBezTo>
                      <a:pt x="209" y="17"/>
                      <a:pt x="176" y="1"/>
                      <a:pt x="139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6" y="0"/>
                      <a:pt x="135" y="0"/>
                      <a:pt x="135" y="0"/>
                    </a:cubicBezTo>
                    <a:cubicBezTo>
                      <a:pt x="134" y="0"/>
                      <a:pt x="133" y="0"/>
                      <a:pt x="133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93" y="1"/>
                      <a:pt x="60" y="17"/>
                      <a:pt x="37" y="4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14" y="66"/>
                      <a:pt x="0" y="99"/>
                      <a:pt x="0" y="134"/>
                    </a:cubicBezTo>
                    <a:cubicBezTo>
                      <a:pt x="0" y="168"/>
                      <a:pt x="13" y="199"/>
                      <a:pt x="34" y="223"/>
                    </a:cubicBezTo>
                    <a:cubicBezTo>
                      <a:pt x="34" y="223"/>
                      <a:pt x="34" y="223"/>
                      <a:pt x="34" y="223"/>
                    </a:cubicBezTo>
                    <a:cubicBezTo>
                      <a:pt x="34" y="223"/>
                      <a:pt x="34" y="223"/>
                      <a:pt x="34" y="224"/>
                    </a:cubicBezTo>
                    <a:cubicBezTo>
                      <a:pt x="58" y="250"/>
                      <a:pt x="92" y="267"/>
                      <a:pt x="130" y="268"/>
                    </a:cubicBezTo>
                    <a:cubicBezTo>
                      <a:pt x="133" y="268"/>
                      <a:pt x="133" y="268"/>
                      <a:pt x="133" y="268"/>
                    </a:cubicBezTo>
                    <a:cubicBezTo>
                      <a:pt x="133" y="268"/>
                      <a:pt x="134" y="268"/>
                      <a:pt x="135" y="268"/>
                    </a:cubicBezTo>
                    <a:cubicBezTo>
                      <a:pt x="135" y="268"/>
                      <a:pt x="136" y="268"/>
                      <a:pt x="137" y="268"/>
                    </a:cubicBezTo>
                    <a:cubicBezTo>
                      <a:pt x="139" y="268"/>
                      <a:pt x="139" y="268"/>
                      <a:pt x="139" y="268"/>
                    </a:cubicBezTo>
                    <a:cubicBezTo>
                      <a:pt x="139" y="268"/>
                      <a:pt x="139" y="268"/>
                      <a:pt x="139" y="268"/>
                    </a:cubicBezTo>
                    <a:cubicBezTo>
                      <a:pt x="177" y="267"/>
                      <a:pt x="211" y="250"/>
                      <a:pt x="235" y="223"/>
                    </a:cubicBezTo>
                    <a:cubicBezTo>
                      <a:pt x="235" y="223"/>
                      <a:pt x="235" y="223"/>
                      <a:pt x="235" y="223"/>
                    </a:cubicBezTo>
                    <a:cubicBezTo>
                      <a:pt x="235" y="223"/>
                      <a:pt x="235" y="223"/>
                      <a:pt x="235" y="223"/>
                    </a:cubicBezTo>
                    <a:moveTo>
                      <a:pt x="10" y="139"/>
                    </a:moveTo>
                    <a:cubicBezTo>
                      <a:pt x="65" y="139"/>
                      <a:pt x="65" y="139"/>
                      <a:pt x="65" y="139"/>
                    </a:cubicBezTo>
                    <a:cubicBezTo>
                      <a:pt x="66" y="158"/>
                      <a:pt x="70" y="177"/>
                      <a:pt x="76" y="195"/>
                    </a:cubicBezTo>
                    <a:cubicBezTo>
                      <a:pt x="63" y="200"/>
                      <a:pt x="51" y="206"/>
                      <a:pt x="39" y="214"/>
                    </a:cubicBezTo>
                    <a:cubicBezTo>
                      <a:pt x="21" y="194"/>
                      <a:pt x="11" y="167"/>
                      <a:pt x="10" y="139"/>
                    </a:cubicBezTo>
                    <a:moveTo>
                      <a:pt x="41" y="51"/>
                    </a:moveTo>
                    <a:cubicBezTo>
                      <a:pt x="53" y="58"/>
                      <a:pt x="65" y="64"/>
                      <a:pt x="78" y="69"/>
                    </a:cubicBezTo>
                    <a:cubicBezTo>
                      <a:pt x="70" y="88"/>
                      <a:pt x="66" y="108"/>
                      <a:pt x="65" y="129"/>
                    </a:cubicBezTo>
                    <a:cubicBezTo>
                      <a:pt x="10" y="129"/>
                      <a:pt x="10" y="129"/>
                      <a:pt x="10" y="129"/>
                    </a:cubicBezTo>
                    <a:cubicBezTo>
                      <a:pt x="11" y="99"/>
                      <a:pt x="22" y="72"/>
                      <a:pt x="41" y="51"/>
                    </a:cubicBezTo>
                    <a:moveTo>
                      <a:pt x="260" y="129"/>
                    </a:moveTo>
                    <a:cubicBezTo>
                      <a:pt x="204" y="129"/>
                      <a:pt x="204" y="129"/>
                      <a:pt x="204" y="129"/>
                    </a:cubicBezTo>
                    <a:cubicBezTo>
                      <a:pt x="203" y="108"/>
                      <a:pt x="199" y="88"/>
                      <a:pt x="191" y="69"/>
                    </a:cubicBezTo>
                    <a:cubicBezTo>
                      <a:pt x="204" y="64"/>
                      <a:pt x="216" y="58"/>
                      <a:pt x="228" y="51"/>
                    </a:cubicBezTo>
                    <a:cubicBezTo>
                      <a:pt x="247" y="72"/>
                      <a:pt x="259" y="99"/>
                      <a:pt x="260" y="129"/>
                    </a:cubicBezTo>
                    <a:moveTo>
                      <a:pt x="130" y="69"/>
                    </a:moveTo>
                    <a:cubicBezTo>
                      <a:pt x="117" y="69"/>
                      <a:pt x="103" y="67"/>
                      <a:pt x="91" y="63"/>
                    </a:cubicBezTo>
                    <a:cubicBezTo>
                      <a:pt x="100" y="44"/>
                      <a:pt x="113" y="26"/>
                      <a:pt x="130" y="12"/>
                    </a:cubicBezTo>
                    <a:lnTo>
                      <a:pt x="130" y="69"/>
                    </a:lnTo>
                    <a:close/>
                    <a:moveTo>
                      <a:pt x="130" y="78"/>
                    </a:moveTo>
                    <a:cubicBezTo>
                      <a:pt x="130" y="129"/>
                      <a:pt x="130" y="129"/>
                      <a:pt x="130" y="129"/>
                    </a:cubicBezTo>
                    <a:cubicBezTo>
                      <a:pt x="74" y="129"/>
                      <a:pt x="74" y="129"/>
                      <a:pt x="74" y="129"/>
                    </a:cubicBezTo>
                    <a:cubicBezTo>
                      <a:pt x="75" y="109"/>
                      <a:pt x="79" y="90"/>
                      <a:pt x="87" y="72"/>
                    </a:cubicBezTo>
                    <a:cubicBezTo>
                      <a:pt x="101" y="76"/>
                      <a:pt x="115" y="78"/>
                      <a:pt x="130" y="78"/>
                    </a:cubicBezTo>
                    <a:moveTo>
                      <a:pt x="139" y="78"/>
                    </a:moveTo>
                    <a:cubicBezTo>
                      <a:pt x="154" y="78"/>
                      <a:pt x="168" y="76"/>
                      <a:pt x="182" y="72"/>
                    </a:cubicBezTo>
                    <a:cubicBezTo>
                      <a:pt x="190" y="90"/>
                      <a:pt x="194" y="109"/>
                      <a:pt x="195" y="129"/>
                    </a:cubicBezTo>
                    <a:cubicBezTo>
                      <a:pt x="139" y="129"/>
                      <a:pt x="139" y="129"/>
                      <a:pt x="139" y="129"/>
                    </a:cubicBezTo>
                    <a:lnTo>
                      <a:pt x="139" y="78"/>
                    </a:lnTo>
                    <a:close/>
                    <a:moveTo>
                      <a:pt x="139" y="69"/>
                    </a:moveTo>
                    <a:cubicBezTo>
                      <a:pt x="139" y="12"/>
                      <a:pt x="139" y="12"/>
                      <a:pt x="139" y="12"/>
                    </a:cubicBezTo>
                    <a:cubicBezTo>
                      <a:pt x="156" y="26"/>
                      <a:pt x="169" y="44"/>
                      <a:pt x="178" y="63"/>
                    </a:cubicBezTo>
                    <a:cubicBezTo>
                      <a:pt x="166" y="67"/>
                      <a:pt x="153" y="69"/>
                      <a:pt x="139" y="69"/>
                    </a:cubicBezTo>
                    <a:moveTo>
                      <a:pt x="187" y="60"/>
                    </a:moveTo>
                    <a:cubicBezTo>
                      <a:pt x="179" y="42"/>
                      <a:pt x="166" y="25"/>
                      <a:pt x="151" y="10"/>
                    </a:cubicBezTo>
                    <a:cubicBezTo>
                      <a:pt x="178" y="14"/>
                      <a:pt x="202" y="26"/>
                      <a:pt x="221" y="44"/>
                    </a:cubicBezTo>
                    <a:cubicBezTo>
                      <a:pt x="211" y="51"/>
                      <a:pt x="199" y="56"/>
                      <a:pt x="187" y="60"/>
                    </a:cubicBezTo>
                    <a:moveTo>
                      <a:pt x="82" y="60"/>
                    </a:moveTo>
                    <a:cubicBezTo>
                      <a:pt x="70" y="56"/>
                      <a:pt x="59" y="51"/>
                      <a:pt x="48" y="44"/>
                    </a:cubicBezTo>
                    <a:cubicBezTo>
                      <a:pt x="67" y="26"/>
                      <a:pt x="91" y="14"/>
                      <a:pt x="118" y="10"/>
                    </a:cubicBezTo>
                    <a:cubicBezTo>
                      <a:pt x="103" y="25"/>
                      <a:pt x="91" y="42"/>
                      <a:pt x="82" y="60"/>
                    </a:cubicBezTo>
                    <a:moveTo>
                      <a:pt x="74" y="139"/>
                    </a:moveTo>
                    <a:cubicBezTo>
                      <a:pt x="130" y="139"/>
                      <a:pt x="130" y="139"/>
                      <a:pt x="130" y="139"/>
                    </a:cubicBezTo>
                    <a:cubicBezTo>
                      <a:pt x="130" y="185"/>
                      <a:pt x="130" y="185"/>
                      <a:pt x="130" y="185"/>
                    </a:cubicBezTo>
                    <a:cubicBezTo>
                      <a:pt x="115" y="186"/>
                      <a:pt x="100" y="188"/>
                      <a:pt x="85" y="192"/>
                    </a:cubicBezTo>
                    <a:cubicBezTo>
                      <a:pt x="79" y="175"/>
                      <a:pt x="75" y="157"/>
                      <a:pt x="74" y="139"/>
                    </a:cubicBezTo>
                    <a:moveTo>
                      <a:pt x="130" y="194"/>
                    </a:moveTo>
                    <a:cubicBezTo>
                      <a:pt x="130" y="256"/>
                      <a:pt x="130" y="256"/>
                      <a:pt x="130" y="256"/>
                    </a:cubicBezTo>
                    <a:cubicBezTo>
                      <a:pt x="112" y="241"/>
                      <a:pt x="98" y="222"/>
                      <a:pt x="89" y="201"/>
                    </a:cubicBezTo>
                    <a:cubicBezTo>
                      <a:pt x="102" y="197"/>
                      <a:pt x="116" y="195"/>
                      <a:pt x="130" y="194"/>
                    </a:cubicBezTo>
                    <a:moveTo>
                      <a:pt x="139" y="256"/>
                    </a:moveTo>
                    <a:cubicBezTo>
                      <a:pt x="139" y="194"/>
                      <a:pt x="139" y="194"/>
                      <a:pt x="139" y="194"/>
                    </a:cubicBezTo>
                    <a:cubicBezTo>
                      <a:pt x="153" y="195"/>
                      <a:pt x="167" y="197"/>
                      <a:pt x="180" y="201"/>
                    </a:cubicBezTo>
                    <a:cubicBezTo>
                      <a:pt x="171" y="222"/>
                      <a:pt x="157" y="241"/>
                      <a:pt x="139" y="256"/>
                    </a:cubicBezTo>
                    <a:moveTo>
                      <a:pt x="139" y="185"/>
                    </a:moveTo>
                    <a:cubicBezTo>
                      <a:pt x="139" y="139"/>
                      <a:pt x="139" y="139"/>
                      <a:pt x="139" y="139"/>
                    </a:cubicBezTo>
                    <a:cubicBezTo>
                      <a:pt x="195" y="139"/>
                      <a:pt x="195" y="139"/>
                      <a:pt x="195" y="139"/>
                    </a:cubicBezTo>
                    <a:cubicBezTo>
                      <a:pt x="194" y="157"/>
                      <a:pt x="191" y="175"/>
                      <a:pt x="184" y="192"/>
                    </a:cubicBezTo>
                    <a:cubicBezTo>
                      <a:pt x="170" y="188"/>
                      <a:pt x="155" y="186"/>
                      <a:pt x="139" y="185"/>
                    </a:cubicBezTo>
                    <a:moveTo>
                      <a:pt x="204" y="139"/>
                    </a:moveTo>
                    <a:cubicBezTo>
                      <a:pt x="260" y="139"/>
                      <a:pt x="260" y="139"/>
                      <a:pt x="260" y="139"/>
                    </a:cubicBezTo>
                    <a:cubicBezTo>
                      <a:pt x="259" y="167"/>
                      <a:pt x="248" y="194"/>
                      <a:pt x="230" y="214"/>
                    </a:cubicBezTo>
                    <a:cubicBezTo>
                      <a:pt x="219" y="206"/>
                      <a:pt x="206" y="200"/>
                      <a:pt x="193" y="195"/>
                    </a:cubicBezTo>
                    <a:cubicBezTo>
                      <a:pt x="200" y="177"/>
                      <a:pt x="203" y="158"/>
                      <a:pt x="204" y="139"/>
                    </a:cubicBezTo>
                    <a:moveTo>
                      <a:pt x="45" y="221"/>
                    </a:moveTo>
                    <a:cubicBezTo>
                      <a:pt x="56" y="214"/>
                      <a:pt x="68" y="208"/>
                      <a:pt x="80" y="204"/>
                    </a:cubicBezTo>
                    <a:cubicBezTo>
                      <a:pt x="89" y="224"/>
                      <a:pt x="102" y="243"/>
                      <a:pt x="118" y="258"/>
                    </a:cubicBezTo>
                    <a:cubicBezTo>
                      <a:pt x="90" y="254"/>
                      <a:pt x="64" y="241"/>
                      <a:pt x="45" y="221"/>
                    </a:cubicBezTo>
                    <a:moveTo>
                      <a:pt x="151" y="258"/>
                    </a:moveTo>
                    <a:cubicBezTo>
                      <a:pt x="167" y="243"/>
                      <a:pt x="180" y="224"/>
                      <a:pt x="189" y="204"/>
                    </a:cubicBezTo>
                    <a:cubicBezTo>
                      <a:pt x="201" y="208"/>
                      <a:pt x="213" y="214"/>
                      <a:pt x="224" y="221"/>
                    </a:cubicBezTo>
                    <a:cubicBezTo>
                      <a:pt x="205" y="241"/>
                      <a:pt x="179" y="254"/>
                      <a:pt x="151" y="258"/>
                    </a:cubicBezTo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757A3BE4-23FA-49C5-92E2-D5A19F99C020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t="16640" b="16640"/>
          <a:stretch>
            <a:fillRect/>
          </a:stretch>
        </p:blipFill>
        <p:spPr/>
      </p:pic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94673E93-178B-4C65-A6A0-DF7FDAA4B982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/>
          <a:srcRect t="2816" b="28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400426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5E573FB6-F4E8-4E1B-8DF1-290A39962027}"/>
              </a:ext>
            </a:extLst>
          </p:cNvPr>
          <p:cNvSpPr/>
          <p:nvPr/>
        </p:nvSpPr>
        <p:spPr>
          <a:xfrm>
            <a:off x="0" y="0"/>
            <a:ext cx="4064000" cy="3429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29985B0-D4AD-435C-874D-6A086C4D5E9D}"/>
              </a:ext>
            </a:extLst>
          </p:cNvPr>
          <p:cNvSpPr/>
          <p:nvPr/>
        </p:nvSpPr>
        <p:spPr>
          <a:xfrm>
            <a:off x="4064000" y="0"/>
            <a:ext cx="4064000" cy="3429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2B8B1C4-B214-4C58-B8B5-5CFADC622F37}"/>
              </a:ext>
            </a:extLst>
          </p:cNvPr>
          <p:cNvSpPr/>
          <p:nvPr/>
        </p:nvSpPr>
        <p:spPr>
          <a:xfrm>
            <a:off x="8128000" y="0"/>
            <a:ext cx="4064000" cy="3429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82073CE-DFB8-40AB-B35C-EE8B7C1D3F75}"/>
              </a:ext>
            </a:extLst>
          </p:cNvPr>
          <p:cNvSpPr txBox="1"/>
          <p:nvPr/>
        </p:nvSpPr>
        <p:spPr>
          <a:xfrm>
            <a:off x="1657553" y="1251975"/>
            <a:ext cx="168889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spc="300" dirty="0">
                <a:latin typeface="Montserrat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SOME TEXT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E1C10B0-1FD1-4D25-9364-201657A287A8}"/>
              </a:ext>
            </a:extLst>
          </p:cNvPr>
          <p:cNvSpPr txBox="1"/>
          <p:nvPr/>
        </p:nvSpPr>
        <p:spPr>
          <a:xfrm>
            <a:off x="1657554" y="1677136"/>
            <a:ext cx="2064815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</a:t>
            </a:r>
          </a:p>
        </p:txBody>
      </p:sp>
      <p:sp>
        <p:nvSpPr>
          <p:cNvPr id="42" name="Freeform 8">
            <a:extLst>
              <a:ext uri="{FF2B5EF4-FFF2-40B4-BE49-F238E27FC236}">
                <a16:creationId xmlns:a16="http://schemas.microsoft.com/office/drawing/2014/main" id="{A066BDC2-6A6C-4B21-8296-915A3794A2B1}"/>
              </a:ext>
            </a:extLst>
          </p:cNvPr>
          <p:cNvSpPr>
            <a:spLocks noEditPoints="1"/>
          </p:cNvSpPr>
          <p:nvPr/>
        </p:nvSpPr>
        <p:spPr bwMode="auto">
          <a:xfrm>
            <a:off x="895349" y="1313351"/>
            <a:ext cx="360079" cy="361642"/>
          </a:xfrm>
          <a:custGeom>
            <a:avLst/>
            <a:gdLst>
              <a:gd name="T0" fmla="*/ 265 w 271"/>
              <a:gd name="T1" fmla="*/ 18 h 270"/>
              <a:gd name="T2" fmla="*/ 253 w 271"/>
              <a:gd name="T3" fmla="*/ 6 h 270"/>
              <a:gd name="T4" fmla="*/ 234 w 271"/>
              <a:gd name="T5" fmla="*/ 6 h 270"/>
              <a:gd name="T6" fmla="*/ 220 w 271"/>
              <a:gd name="T7" fmla="*/ 20 h 270"/>
              <a:gd name="T8" fmla="*/ 0 w 271"/>
              <a:gd name="T9" fmla="*/ 20 h 270"/>
              <a:gd name="T10" fmla="*/ 0 w 271"/>
              <a:gd name="T11" fmla="*/ 270 h 270"/>
              <a:gd name="T12" fmla="*/ 251 w 271"/>
              <a:gd name="T13" fmla="*/ 270 h 270"/>
              <a:gd name="T14" fmla="*/ 251 w 271"/>
              <a:gd name="T15" fmla="*/ 51 h 270"/>
              <a:gd name="T16" fmla="*/ 253 w 271"/>
              <a:gd name="T17" fmla="*/ 50 h 270"/>
              <a:gd name="T18" fmla="*/ 265 w 271"/>
              <a:gd name="T19" fmla="*/ 37 h 270"/>
              <a:gd name="T20" fmla="*/ 265 w 271"/>
              <a:gd name="T21" fmla="*/ 18 h 270"/>
              <a:gd name="T22" fmla="*/ 90 w 271"/>
              <a:gd name="T23" fmla="*/ 166 h 270"/>
              <a:gd name="T24" fmla="*/ 105 w 271"/>
              <a:gd name="T25" fmla="*/ 181 h 270"/>
              <a:gd name="T26" fmla="*/ 85 w 271"/>
              <a:gd name="T27" fmla="*/ 186 h 270"/>
              <a:gd name="T28" fmla="*/ 90 w 271"/>
              <a:gd name="T29" fmla="*/ 166 h 270"/>
              <a:gd name="T30" fmla="*/ 234 w 271"/>
              <a:gd name="T31" fmla="*/ 56 h 270"/>
              <a:gd name="T32" fmla="*/ 215 w 271"/>
              <a:gd name="T33" fmla="*/ 37 h 270"/>
              <a:gd name="T34" fmla="*/ 221 w 271"/>
              <a:gd name="T35" fmla="*/ 31 h 270"/>
              <a:gd name="T36" fmla="*/ 240 w 271"/>
              <a:gd name="T37" fmla="*/ 50 h 270"/>
              <a:gd name="T38" fmla="*/ 234 w 271"/>
              <a:gd name="T39" fmla="*/ 56 h 270"/>
              <a:gd name="T40" fmla="*/ 227 w 271"/>
              <a:gd name="T41" fmla="*/ 63 h 270"/>
              <a:gd name="T42" fmla="*/ 113 w 271"/>
              <a:gd name="T43" fmla="*/ 177 h 270"/>
              <a:gd name="T44" fmla="*/ 94 w 271"/>
              <a:gd name="T45" fmla="*/ 158 h 270"/>
              <a:gd name="T46" fmla="*/ 208 w 271"/>
              <a:gd name="T47" fmla="*/ 44 h 270"/>
              <a:gd name="T48" fmla="*/ 227 w 271"/>
              <a:gd name="T49" fmla="*/ 63 h 270"/>
              <a:gd name="T50" fmla="*/ 242 w 271"/>
              <a:gd name="T51" fmla="*/ 60 h 270"/>
              <a:gd name="T52" fmla="*/ 242 w 271"/>
              <a:gd name="T53" fmla="*/ 261 h 270"/>
              <a:gd name="T54" fmla="*/ 9 w 271"/>
              <a:gd name="T55" fmla="*/ 261 h 270"/>
              <a:gd name="T56" fmla="*/ 9 w 271"/>
              <a:gd name="T57" fmla="*/ 29 h 270"/>
              <a:gd name="T58" fmla="*/ 211 w 271"/>
              <a:gd name="T59" fmla="*/ 29 h 270"/>
              <a:gd name="T60" fmla="*/ 85 w 271"/>
              <a:gd name="T61" fmla="*/ 155 h 270"/>
              <a:gd name="T62" fmla="*/ 84 w 271"/>
              <a:gd name="T63" fmla="*/ 155 h 270"/>
              <a:gd name="T64" fmla="*/ 74 w 271"/>
              <a:gd name="T65" fmla="*/ 190 h 270"/>
              <a:gd name="T66" fmla="*/ 69 w 271"/>
              <a:gd name="T67" fmla="*/ 196 h 270"/>
              <a:gd name="T68" fmla="*/ 69 w 271"/>
              <a:gd name="T69" fmla="*/ 202 h 270"/>
              <a:gd name="T70" fmla="*/ 72 w 271"/>
              <a:gd name="T71" fmla="*/ 203 h 270"/>
              <a:gd name="T72" fmla="*/ 75 w 271"/>
              <a:gd name="T73" fmla="*/ 202 h 270"/>
              <a:gd name="T74" fmla="*/ 81 w 271"/>
              <a:gd name="T75" fmla="*/ 197 h 270"/>
              <a:gd name="T76" fmla="*/ 116 w 271"/>
              <a:gd name="T77" fmla="*/ 187 h 270"/>
              <a:gd name="T78" fmla="*/ 236 w 271"/>
              <a:gd name="T79" fmla="*/ 67 h 270"/>
              <a:gd name="T80" fmla="*/ 242 w 271"/>
              <a:gd name="T81" fmla="*/ 60 h 270"/>
              <a:gd name="T82" fmla="*/ 259 w 271"/>
              <a:gd name="T83" fmla="*/ 31 h 270"/>
              <a:gd name="T84" fmla="*/ 246 w 271"/>
              <a:gd name="T85" fmla="*/ 44 h 270"/>
              <a:gd name="T86" fmla="*/ 227 w 271"/>
              <a:gd name="T87" fmla="*/ 25 h 270"/>
              <a:gd name="T88" fmla="*/ 240 w 271"/>
              <a:gd name="T89" fmla="*/ 12 h 270"/>
              <a:gd name="T90" fmla="*/ 246 w 271"/>
              <a:gd name="T91" fmla="*/ 12 h 270"/>
              <a:gd name="T92" fmla="*/ 259 w 271"/>
              <a:gd name="T93" fmla="*/ 25 h 270"/>
              <a:gd name="T94" fmla="*/ 259 w 271"/>
              <a:gd name="T95" fmla="*/ 3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1" h="270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46FBF5D-5A51-449F-821D-7C0A2DA5D1FE}"/>
              </a:ext>
            </a:extLst>
          </p:cNvPr>
          <p:cNvSpPr txBox="1"/>
          <p:nvPr/>
        </p:nvSpPr>
        <p:spPr>
          <a:xfrm>
            <a:off x="5416797" y="1251975"/>
            <a:ext cx="175757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spc="300" dirty="0">
                <a:latin typeface="Montserrat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SOME TEXT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81687D6-18EB-4B5C-A166-C85B1B40F1DB}"/>
              </a:ext>
            </a:extLst>
          </p:cNvPr>
          <p:cNvSpPr txBox="1"/>
          <p:nvPr/>
        </p:nvSpPr>
        <p:spPr>
          <a:xfrm>
            <a:off x="5416798" y="1677136"/>
            <a:ext cx="2064815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</a:t>
            </a:r>
          </a:p>
        </p:txBody>
      </p:sp>
      <p:sp>
        <p:nvSpPr>
          <p:cNvPr id="39" name="Freeform 7">
            <a:extLst>
              <a:ext uri="{FF2B5EF4-FFF2-40B4-BE49-F238E27FC236}">
                <a16:creationId xmlns:a16="http://schemas.microsoft.com/office/drawing/2014/main" id="{377D93D6-7CA2-4E2E-9919-856E51D4C47A}"/>
              </a:ext>
            </a:extLst>
          </p:cNvPr>
          <p:cNvSpPr>
            <a:spLocks noEditPoints="1"/>
          </p:cNvSpPr>
          <p:nvPr/>
        </p:nvSpPr>
        <p:spPr bwMode="auto">
          <a:xfrm>
            <a:off x="4648344" y="1310031"/>
            <a:ext cx="372577" cy="374920"/>
          </a:xfrm>
          <a:custGeom>
            <a:avLst/>
            <a:gdLst>
              <a:gd name="T0" fmla="*/ 230 w 280"/>
              <a:gd name="T1" fmla="*/ 103 h 280"/>
              <a:gd name="T2" fmla="*/ 255 w 280"/>
              <a:gd name="T3" fmla="*/ 63 h 280"/>
              <a:gd name="T4" fmla="*/ 207 w 280"/>
              <a:gd name="T5" fmla="*/ 29 h 280"/>
              <a:gd name="T6" fmla="*/ 171 w 280"/>
              <a:gd name="T7" fmla="*/ 41 h 280"/>
              <a:gd name="T8" fmla="*/ 124 w 280"/>
              <a:gd name="T9" fmla="*/ 0 h 280"/>
              <a:gd name="T10" fmla="*/ 103 w 280"/>
              <a:gd name="T11" fmla="*/ 50 h 280"/>
              <a:gd name="T12" fmla="*/ 53 w 280"/>
              <a:gd name="T13" fmla="*/ 29 h 280"/>
              <a:gd name="T14" fmla="*/ 29 w 280"/>
              <a:gd name="T15" fmla="*/ 73 h 280"/>
              <a:gd name="T16" fmla="*/ 41 w 280"/>
              <a:gd name="T17" fmla="*/ 109 h 280"/>
              <a:gd name="T18" fmla="*/ 0 w 280"/>
              <a:gd name="T19" fmla="*/ 157 h 280"/>
              <a:gd name="T20" fmla="*/ 50 w 280"/>
              <a:gd name="T21" fmla="*/ 177 h 280"/>
              <a:gd name="T22" fmla="*/ 25 w 280"/>
              <a:gd name="T23" fmla="*/ 217 h 280"/>
              <a:gd name="T24" fmla="*/ 73 w 280"/>
              <a:gd name="T25" fmla="*/ 251 h 280"/>
              <a:gd name="T26" fmla="*/ 109 w 280"/>
              <a:gd name="T27" fmla="*/ 239 h 280"/>
              <a:gd name="T28" fmla="*/ 157 w 280"/>
              <a:gd name="T29" fmla="*/ 280 h 280"/>
              <a:gd name="T30" fmla="*/ 178 w 280"/>
              <a:gd name="T31" fmla="*/ 230 h 280"/>
              <a:gd name="T32" fmla="*/ 227 w 280"/>
              <a:gd name="T33" fmla="*/ 251 h 280"/>
              <a:gd name="T34" fmla="*/ 251 w 280"/>
              <a:gd name="T35" fmla="*/ 207 h 280"/>
              <a:gd name="T36" fmla="*/ 240 w 280"/>
              <a:gd name="T37" fmla="*/ 171 h 280"/>
              <a:gd name="T38" fmla="*/ 280 w 280"/>
              <a:gd name="T39" fmla="*/ 123 h 280"/>
              <a:gd name="T40" fmla="*/ 266 w 280"/>
              <a:gd name="T41" fmla="*/ 161 h 280"/>
              <a:gd name="T42" fmla="*/ 225 w 280"/>
              <a:gd name="T43" fmla="*/ 196 h 280"/>
              <a:gd name="T44" fmla="*/ 220 w 280"/>
              <a:gd name="T45" fmla="*/ 244 h 280"/>
              <a:gd name="T46" fmla="*/ 174 w 280"/>
              <a:gd name="T47" fmla="*/ 221 h 280"/>
              <a:gd name="T48" fmla="*/ 157 w 280"/>
              <a:gd name="T49" fmla="*/ 270 h 280"/>
              <a:gd name="T50" fmla="*/ 119 w 280"/>
              <a:gd name="T51" fmla="*/ 239 h 280"/>
              <a:gd name="T52" fmla="*/ 85 w 280"/>
              <a:gd name="T53" fmla="*/ 225 h 280"/>
              <a:gd name="T54" fmla="*/ 37 w 280"/>
              <a:gd name="T55" fmla="*/ 220 h 280"/>
              <a:gd name="T56" fmla="*/ 60 w 280"/>
              <a:gd name="T57" fmla="*/ 173 h 280"/>
              <a:gd name="T58" fmla="*/ 11 w 280"/>
              <a:gd name="T59" fmla="*/ 157 h 280"/>
              <a:gd name="T60" fmla="*/ 41 w 280"/>
              <a:gd name="T61" fmla="*/ 119 h 280"/>
              <a:gd name="T62" fmla="*/ 37 w 280"/>
              <a:gd name="T63" fmla="*/ 66 h 280"/>
              <a:gd name="T64" fmla="*/ 66 w 280"/>
              <a:gd name="T65" fmla="*/ 37 h 280"/>
              <a:gd name="T66" fmla="*/ 119 w 280"/>
              <a:gd name="T67" fmla="*/ 41 h 280"/>
              <a:gd name="T68" fmla="*/ 157 w 280"/>
              <a:gd name="T69" fmla="*/ 10 h 280"/>
              <a:gd name="T70" fmla="*/ 174 w 280"/>
              <a:gd name="T71" fmla="*/ 60 h 280"/>
              <a:gd name="T72" fmla="*/ 220 w 280"/>
              <a:gd name="T73" fmla="*/ 37 h 280"/>
              <a:gd name="T74" fmla="*/ 225 w 280"/>
              <a:gd name="T75" fmla="*/ 84 h 280"/>
              <a:gd name="T76" fmla="*/ 266 w 280"/>
              <a:gd name="T77" fmla="*/ 119 h 280"/>
              <a:gd name="T78" fmla="*/ 140 w 280"/>
              <a:gd name="T79" fmla="*/ 93 h 280"/>
              <a:gd name="T80" fmla="*/ 187 w 280"/>
              <a:gd name="T81" fmla="*/ 140 h 280"/>
              <a:gd name="T82" fmla="*/ 104 w 280"/>
              <a:gd name="T83" fmla="*/ 140 h 280"/>
              <a:gd name="T84" fmla="*/ 140 w 280"/>
              <a:gd name="T85" fmla="*/ 176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0" h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0C2F3F2-A461-4582-9370-AC325DCE65AB}"/>
              </a:ext>
            </a:extLst>
          </p:cNvPr>
          <p:cNvSpPr txBox="1"/>
          <p:nvPr/>
        </p:nvSpPr>
        <p:spPr>
          <a:xfrm>
            <a:off x="9168623" y="1251975"/>
            <a:ext cx="198602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spc="300" dirty="0">
                <a:latin typeface="Montserrat Light" panose="00000400000000000000" pitchFamily="50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SOME TEXT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D2D619C-60B4-4D8D-B7FE-3F1905A02543}"/>
              </a:ext>
            </a:extLst>
          </p:cNvPr>
          <p:cNvSpPr txBox="1"/>
          <p:nvPr/>
        </p:nvSpPr>
        <p:spPr>
          <a:xfrm>
            <a:off x="9168624" y="1677136"/>
            <a:ext cx="2128026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</a:t>
            </a:r>
          </a:p>
        </p:txBody>
      </p:sp>
      <p:sp>
        <p:nvSpPr>
          <p:cNvPr id="35" name="Freeform 6">
            <a:extLst>
              <a:ext uri="{FF2B5EF4-FFF2-40B4-BE49-F238E27FC236}">
                <a16:creationId xmlns:a16="http://schemas.microsoft.com/office/drawing/2014/main" id="{6EC103A1-FF69-4037-9390-2152EC65F7E5}"/>
              </a:ext>
            </a:extLst>
          </p:cNvPr>
          <p:cNvSpPr>
            <a:spLocks noEditPoints="1"/>
          </p:cNvSpPr>
          <p:nvPr/>
        </p:nvSpPr>
        <p:spPr bwMode="auto">
          <a:xfrm>
            <a:off x="8407589" y="1310031"/>
            <a:ext cx="357736" cy="359298"/>
          </a:xfrm>
          <a:custGeom>
            <a:avLst/>
            <a:gdLst>
              <a:gd name="T0" fmla="*/ 269 w 269"/>
              <a:gd name="T1" fmla="*/ 134 h 268"/>
              <a:gd name="T2" fmla="*/ 232 w 269"/>
              <a:gd name="T3" fmla="*/ 42 h 268"/>
              <a:gd name="T4" fmla="*/ 137 w 269"/>
              <a:gd name="T5" fmla="*/ 0 h 268"/>
              <a:gd name="T6" fmla="*/ 133 w 269"/>
              <a:gd name="T7" fmla="*/ 0 h 268"/>
              <a:gd name="T8" fmla="*/ 37 w 269"/>
              <a:gd name="T9" fmla="*/ 42 h 268"/>
              <a:gd name="T10" fmla="*/ 37 w 269"/>
              <a:gd name="T11" fmla="*/ 42 h 268"/>
              <a:gd name="T12" fmla="*/ 34 w 269"/>
              <a:gd name="T13" fmla="*/ 223 h 268"/>
              <a:gd name="T14" fmla="*/ 34 w 269"/>
              <a:gd name="T15" fmla="*/ 224 h 268"/>
              <a:gd name="T16" fmla="*/ 133 w 269"/>
              <a:gd name="T17" fmla="*/ 268 h 268"/>
              <a:gd name="T18" fmla="*/ 137 w 269"/>
              <a:gd name="T19" fmla="*/ 268 h 268"/>
              <a:gd name="T20" fmla="*/ 139 w 269"/>
              <a:gd name="T21" fmla="*/ 268 h 268"/>
              <a:gd name="T22" fmla="*/ 235 w 269"/>
              <a:gd name="T23" fmla="*/ 223 h 268"/>
              <a:gd name="T24" fmla="*/ 10 w 269"/>
              <a:gd name="T25" fmla="*/ 139 h 268"/>
              <a:gd name="T26" fmla="*/ 76 w 269"/>
              <a:gd name="T27" fmla="*/ 195 h 268"/>
              <a:gd name="T28" fmla="*/ 10 w 269"/>
              <a:gd name="T29" fmla="*/ 139 h 268"/>
              <a:gd name="T30" fmla="*/ 78 w 269"/>
              <a:gd name="T31" fmla="*/ 69 h 268"/>
              <a:gd name="T32" fmla="*/ 10 w 269"/>
              <a:gd name="T33" fmla="*/ 129 h 268"/>
              <a:gd name="T34" fmla="*/ 260 w 269"/>
              <a:gd name="T35" fmla="*/ 129 h 268"/>
              <a:gd name="T36" fmla="*/ 191 w 269"/>
              <a:gd name="T37" fmla="*/ 69 h 268"/>
              <a:gd name="T38" fmla="*/ 260 w 269"/>
              <a:gd name="T39" fmla="*/ 129 h 268"/>
              <a:gd name="T40" fmla="*/ 91 w 269"/>
              <a:gd name="T41" fmla="*/ 63 h 268"/>
              <a:gd name="T42" fmla="*/ 130 w 269"/>
              <a:gd name="T43" fmla="*/ 69 h 268"/>
              <a:gd name="T44" fmla="*/ 130 w 269"/>
              <a:gd name="T45" fmla="*/ 129 h 268"/>
              <a:gd name="T46" fmla="*/ 87 w 269"/>
              <a:gd name="T47" fmla="*/ 72 h 268"/>
              <a:gd name="T48" fmla="*/ 139 w 269"/>
              <a:gd name="T49" fmla="*/ 78 h 268"/>
              <a:gd name="T50" fmla="*/ 195 w 269"/>
              <a:gd name="T51" fmla="*/ 129 h 268"/>
              <a:gd name="T52" fmla="*/ 139 w 269"/>
              <a:gd name="T53" fmla="*/ 78 h 268"/>
              <a:gd name="T54" fmla="*/ 139 w 269"/>
              <a:gd name="T55" fmla="*/ 12 h 268"/>
              <a:gd name="T56" fmla="*/ 139 w 269"/>
              <a:gd name="T57" fmla="*/ 69 h 268"/>
              <a:gd name="T58" fmla="*/ 151 w 269"/>
              <a:gd name="T59" fmla="*/ 10 h 268"/>
              <a:gd name="T60" fmla="*/ 187 w 269"/>
              <a:gd name="T61" fmla="*/ 60 h 268"/>
              <a:gd name="T62" fmla="*/ 48 w 269"/>
              <a:gd name="T63" fmla="*/ 44 h 268"/>
              <a:gd name="T64" fmla="*/ 82 w 269"/>
              <a:gd name="T65" fmla="*/ 60 h 268"/>
              <a:gd name="T66" fmla="*/ 130 w 269"/>
              <a:gd name="T67" fmla="*/ 139 h 268"/>
              <a:gd name="T68" fmla="*/ 85 w 269"/>
              <a:gd name="T69" fmla="*/ 192 h 268"/>
              <a:gd name="T70" fmla="*/ 130 w 269"/>
              <a:gd name="T71" fmla="*/ 194 h 268"/>
              <a:gd name="T72" fmla="*/ 89 w 269"/>
              <a:gd name="T73" fmla="*/ 201 h 268"/>
              <a:gd name="T74" fmla="*/ 139 w 269"/>
              <a:gd name="T75" fmla="*/ 256 h 268"/>
              <a:gd name="T76" fmla="*/ 180 w 269"/>
              <a:gd name="T77" fmla="*/ 201 h 268"/>
              <a:gd name="T78" fmla="*/ 139 w 269"/>
              <a:gd name="T79" fmla="*/ 185 h 268"/>
              <a:gd name="T80" fmla="*/ 195 w 269"/>
              <a:gd name="T81" fmla="*/ 139 h 268"/>
              <a:gd name="T82" fmla="*/ 139 w 269"/>
              <a:gd name="T83" fmla="*/ 185 h 268"/>
              <a:gd name="T84" fmla="*/ 260 w 269"/>
              <a:gd name="T85" fmla="*/ 139 h 268"/>
              <a:gd name="T86" fmla="*/ 193 w 269"/>
              <a:gd name="T87" fmla="*/ 195 h 268"/>
              <a:gd name="T88" fmla="*/ 45 w 269"/>
              <a:gd name="T89" fmla="*/ 221 h 268"/>
              <a:gd name="T90" fmla="*/ 118 w 269"/>
              <a:gd name="T91" fmla="*/ 258 h 268"/>
              <a:gd name="T92" fmla="*/ 151 w 269"/>
              <a:gd name="T93" fmla="*/ 258 h 268"/>
              <a:gd name="T94" fmla="*/ 224 w 269"/>
              <a:gd name="T95" fmla="*/ 221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9" h="268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9026CE6E-3A2D-4CA8-A017-F8C0DC3A24D8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/>
          <a:srcRect t="37120" b="20692"/>
          <a:stretch/>
        </p:blipFill>
        <p:spPr>
          <a:xfrm>
            <a:off x="0" y="3429000"/>
            <a:ext cx="12192000" cy="3429000"/>
          </a:xfrm>
        </p:spPr>
      </p:pic>
    </p:spTree>
    <p:extLst>
      <p:ext uri="{BB962C8B-B14F-4D97-AF65-F5344CB8AC3E}">
        <p14:creationId xmlns:p14="http://schemas.microsoft.com/office/powerpoint/2010/main" val="1815362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F051F00-8B1A-4585-8773-1AEAB67C9110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l="20370" r="20370"/>
          <a:stretch>
            <a:fillRect/>
          </a:stretch>
        </p:blipFill>
        <p:spPr/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92340460-3BB9-494C-BDE7-27D7C97386E8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33F702-606D-4706-B4C3-AC88730AAFC0}"/>
              </a:ext>
            </a:extLst>
          </p:cNvPr>
          <p:cNvSpPr txBox="1"/>
          <p:nvPr/>
        </p:nvSpPr>
        <p:spPr>
          <a:xfrm>
            <a:off x="2880327" y="5008445"/>
            <a:ext cx="196358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MISSION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2CF1073-0477-4749-9AEF-FB28AE787389}"/>
              </a:ext>
            </a:extLst>
          </p:cNvPr>
          <p:cNvGrpSpPr/>
          <p:nvPr/>
        </p:nvGrpSpPr>
        <p:grpSpPr>
          <a:xfrm>
            <a:off x="7235247" y="1526389"/>
            <a:ext cx="3066847" cy="900676"/>
            <a:chOff x="7753553" y="1526389"/>
            <a:chExt cx="3066847" cy="90067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0493AEE-2D46-434E-BC2E-B94CAF2ACDA0}"/>
                </a:ext>
              </a:extLst>
            </p:cNvPr>
            <p:cNvSpPr txBox="1"/>
            <p:nvPr/>
          </p:nvSpPr>
          <p:spPr>
            <a:xfrm>
              <a:off x="7753553" y="1526389"/>
              <a:ext cx="306684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spc="300" dirty="0">
                  <a:latin typeface="Montserrat Light" panose="000004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EXAMPLE SOME TEXT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618ECB5-FAC0-4CCE-B6FA-084711A0AA28}"/>
                </a:ext>
              </a:extLst>
            </p:cNvPr>
            <p:cNvSpPr txBox="1"/>
            <p:nvPr/>
          </p:nvSpPr>
          <p:spPr>
            <a:xfrm>
              <a:off x="7753554" y="1951550"/>
              <a:ext cx="2775753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waters had winged. Creepiest to don't subdue had lorem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3AECA25-7C30-436C-A256-A0CF6F8C6787}"/>
              </a:ext>
            </a:extLst>
          </p:cNvPr>
          <p:cNvGrpSpPr/>
          <p:nvPr/>
        </p:nvGrpSpPr>
        <p:grpSpPr>
          <a:xfrm>
            <a:off x="7235247" y="2978662"/>
            <a:ext cx="2775754" cy="900676"/>
            <a:chOff x="7753553" y="1526389"/>
            <a:chExt cx="2775754" cy="90067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1393345-4319-4ACA-BA0A-DD22389734CB}"/>
                </a:ext>
              </a:extLst>
            </p:cNvPr>
            <p:cNvSpPr txBox="1"/>
            <p:nvPr/>
          </p:nvSpPr>
          <p:spPr>
            <a:xfrm>
              <a:off x="7753553" y="1526389"/>
              <a:ext cx="2285437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spc="300" dirty="0">
                  <a:latin typeface="Montserrat Light" panose="000004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EXAMPLE TEXT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6C3CA00-DA7C-4FCC-B02F-6D05C6C3B71F}"/>
                </a:ext>
              </a:extLst>
            </p:cNvPr>
            <p:cNvSpPr txBox="1"/>
            <p:nvPr/>
          </p:nvSpPr>
          <p:spPr>
            <a:xfrm>
              <a:off x="7753554" y="1951550"/>
              <a:ext cx="2775753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waters had winged. Creepiest to don't subdue had lorem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4FF973A-B34E-4DEA-85AB-8BA5D7F722FC}"/>
              </a:ext>
            </a:extLst>
          </p:cNvPr>
          <p:cNvGrpSpPr/>
          <p:nvPr/>
        </p:nvGrpSpPr>
        <p:grpSpPr>
          <a:xfrm>
            <a:off x="7235248" y="4430936"/>
            <a:ext cx="2123511" cy="900676"/>
            <a:chOff x="7753554" y="1526389"/>
            <a:chExt cx="2123511" cy="900676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74A9112-24B0-4963-9D1A-C27C25933CCE}"/>
                </a:ext>
              </a:extLst>
            </p:cNvPr>
            <p:cNvSpPr txBox="1"/>
            <p:nvPr/>
          </p:nvSpPr>
          <p:spPr>
            <a:xfrm>
              <a:off x="7753554" y="1526389"/>
              <a:ext cx="1875862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b="1" spc="300" dirty="0">
                  <a:latin typeface="Montserrat Light" panose="00000400000000000000" pitchFamily="50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SOME TEXT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95AD5EE-3D9A-41BA-A73C-8EB0D0C2AB6B}"/>
                </a:ext>
              </a:extLst>
            </p:cNvPr>
            <p:cNvSpPr txBox="1"/>
            <p:nvPr/>
          </p:nvSpPr>
          <p:spPr>
            <a:xfrm>
              <a:off x="7753554" y="1951550"/>
              <a:ext cx="2123511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subdue had lorem</a:t>
              </a:r>
            </a:p>
          </p:txBody>
        </p: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53213456-22FC-49C7-BAAE-CBD2B266E868}"/>
              </a:ext>
            </a:extLst>
          </p:cNvPr>
          <p:cNvSpPr/>
          <p:nvPr/>
        </p:nvSpPr>
        <p:spPr>
          <a:xfrm>
            <a:off x="5640381" y="1526389"/>
            <a:ext cx="931746" cy="93174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A8A53E5-33DD-45A6-973D-D25BAEE4E36D}"/>
              </a:ext>
            </a:extLst>
          </p:cNvPr>
          <p:cNvSpPr/>
          <p:nvPr/>
        </p:nvSpPr>
        <p:spPr>
          <a:xfrm>
            <a:off x="5640381" y="4399864"/>
            <a:ext cx="931746" cy="93174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11B188A-B397-4F30-93F3-32988847FD00}"/>
              </a:ext>
            </a:extLst>
          </p:cNvPr>
          <p:cNvSpPr/>
          <p:nvPr/>
        </p:nvSpPr>
        <p:spPr>
          <a:xfrm>
            <a:off x="5640381" y="2963126"/>
            <a:ext cx="931746" cy="931746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2763F9-71C8-442B-A012-E2C7A4B294D7}"/>
              </a:ext>
            </a:extLst>
          </p:cNvPr>
          <p:cNvSpPr txBox="1"/>
          <p:nvPr/>
        </p:nvSpPr>
        <p:spPr>
          <a:xfrm>
            <a:off x="5873627" y="1830680"/>
            <a:ext cx="46525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01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260FF1A-83C8-4F74-85E0-F6DD5EBCC3D0}"/>
              </a:ext>
            </a:extLst>
          </p:cNvPr>
          <p:cNvSpPr txBox="1"/>
          <p:nvPr/>
        </p:nvSpPr>
        <p:spPr>
          <a:xfrm>
            <a:off x="5829177" y="3267416"/>
            <a:ext cx="55415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02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A4E66C-B1B5-4363-A8B5-49DA9B1A5858}"/>
              </a:ext>
            </a:extLst>
          </p:cNvPr>
          <p:cNvSpPr txBox="1"/>
          <p:nvPr/>
        </p:nvSpPr>
        <p:spPr>
          <a:xfrm>
            <a:off x="5829177" y="4704154"/>
            <a:ext cx="55415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9755528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39A07EEA-504B-4EA2-96C2-F21485DE80E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21463" t="30679" r="18865" b="17692"/>
          <a:stretch/>
        </p:blipFill>
        <p:spPr>
          <a:xfrm>
            <a:off x="0" y="0"/>
            <a:ext cx="12191999" cy="6875362"/>
          </a:xfr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D45E2EB-ECDD-4485-AB4A-603E1AA4230B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2838450"/>
          </a:xfrm>
          <a:prstGeom prst="line">
            <a:avLst/>
          </a:prstGeom>
          <a:ln w="2286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1F5CE26-12AA-4E36-97FE-A7A1DA789DD0}"/>
              </a:ext>
            </a:extLst>
          </p:cNvPr>
          <p:cNvCxnSpPr>
            <a:cxnSpLocks/>
          </p:cNvCxnSpPr>
          <p:nvPr/>
        </p:nvCxnSpPr>
        <p:spPr>
          <a:xfrm>
            <a:off x="6096000" y="4019550"/>
            <a:ext cx="0" cy="2838450"/>
          </a:xfrm>
          <a:prstGeom prst="line">
            <a:avLst/>
          </a:prstGeom>
          <a:ln w="2286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B4BAEC8-8CD9-4740-B1BB-D1F17C38ACED}"/>
              </a:ext>
            </a:extLst>
          </p:cNvPr>
          <p:cNvSpPr txBox="1"/>
          <p:nvPr/>
        </p:nvSpPr>
        <p:spPr>
          <a:xfrm>
            <a:off x="3563148" y="3126353"/>
            <a:ext cx="5270502" cy="6052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3500" spc="1000" dirty="0">
                <a:solidFill>
                  <a:schemeClr val="bg1"/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PORTFOLIO</a:t>
            </a:r>
          </a:p>
        </p:txBody>
      </p:sp>
    </p:spTree>
    <p:extLst>
      <p:ext uri="{BB962C8B-B14F-4D97-AF65-F5344CB8AC3E}">
        <p14:creationId xmlns:p14="http://schemas.microsoft.com/office/powerpoint/2010/main" val="2799960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E8D57061-70FF-4789-B55E-3B5DB53BCF0C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4B8703B8-57A6-413F-9AC3-6713B428D63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t="1462" b="1462"/>
          <a:stretch>
            <a:fillRect/>
          </a:stretch>
        </p:blipFill>
        <p:spPr/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D7E98B60-F7B0-4B58-B731-87BAFB698579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/>
          <a:srcRect t="13580" b="13580"/>
          <a:stretch>
            <a:fillRect/>
          </a:stretch>
        </p:blipFill>
        <p:spPr/>
      </p:pic>
      <p:pic>
        <p:nvPicPr>
          <p:cNvPr id="52" name="Picture Placeholder 51">
            <a:extLst>
              <a:ext uri="{FF2B5EF4-FFF2-40B4-BE49-F238E27FC236}">
                <a16:creationId xmlns:a16="http://schemas.microsoft.com/office/drawing/2014/main" id="{12C9B258-17D9-495D-91A9-B115F7F1754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t="1439" b="1439"/>
          <a:stretch>
            <a:fillRect/>
          </a:stretch>
        </p:blipFill>
        <p:spPr/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55A3030B-A63C-49A5-8DEF-44C3833AFC02}"/>
              </a:ext>
            </a:extLst>
          </p:cNvPr>
          <p:cNvGrpSpPr/>
          <p:nvPr/>
        </p:nvGrpSpPr>
        <p:grpSpPr>
          <a:xfrm>
            <a:off x="1866130" y="4472180"/>
            <a:ext cx="2410360" cy="1139406"/>
            <a:chOff x="1849220" y="4823245"/>
            <a:chExt cx="2410360" cy="113940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88EC84D-7EE2-4C2B-AED6-26E4C9707261}"/>
                </a:ext>
              </a:extLst>
            </p:cNvPr>
            <p:cNvSpPr txBox="1"/>
            <p:nvPr/>
          </p:nvSpPr>
          <p:spPr>
            <a:xfrm>
              <a:off x="2514682" y="4823245"/>
              <a:ext cx="174489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F47DE31-E78D-4F08-9289-53C0DC67612C}"/>
                </a:ext>
              </a:extLst>
            </p:cNvPr>
            <p:cNvSpPr txBox="1"/>
            <p:nvPr/>
          </p:nvSpPr>
          <p:spPr>
            <a:xfrm>
              <a:off x="1849220" y="5281952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8540273-1D5B-444C-8D2A-9302B9057C7C}"/>
              </a:ext>
            </a:extLst>
          </p:cNvPr>
          <p:cNvGrpSpPr/>
          <p:nvPr/>
        </p:nvGrpSpPr>
        <p:grpSpPr>
          <a:xfrm>
            <a:off x="7915510" y="4472180"/>
            <a:ext cx="2410360" cy="1139406"/>
            <a:chOff x="7932417" y="4823245"/>
            <a:chExt cx="2410360" cy="113940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25934B3-1562-42A0-8322-6B5B7001E010}"/>
                </a:ext>
              </a:extLst>
            </p:cNvPr>
            <p:cNvSpPr txBox="1"/>
            <p:nvPr/>
          </p:nvSpPr>
          <p:spPr>
            <a:xfrm>
              <a:off x="7932417" y="4823245"/>
              <a:ext cx="174489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B709412-77DF-4E85-811F-9FFBAFDC14E9}"/>
                </a:ext>
              </a:extLst>
            </p:cNvPr>
            <p:cNvSpPr txBox="1"/>
            <p:nvPr/>
          </p:nvSpPr>
          <p:spPr>
            <a:xfrm>
              <a:off x="7932417" y="5281952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F66BE0C-C879-4F59-A126-6BE71E3E4020}"/>
              </a:ext>
            </a:extLst>
          </p:cNvPr>
          <p:cNvGrpSpPr/>
          <p:nvPr/>
        </p:nvGrpSpPr>
        <p:grpSpPr>
          <a:xfrm>
            <a:off x="4890818" y="4472180"/>
            <a:ext cx="2410360" cy="1139406"/>
            <a:chOff x="4890818" y="4823245"/>
            <a:chExt cx="2410360" cy="113940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001CA4F-2445-4995-B366-00B321AD5A09}"/>
                </a:ext>
              </a:extLst>
            </p:cNvPr>
            <p:cNvSpPr txBox="1"/>
            <p:nvPr/>
          </p:nvSpPr>
          <p:spPr>
            <a:xfrm>
              <a:off x="5223549" y="4823245"/>
              <a:ext cx="174489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CE0EE6C-09C5-4A56-9B4A-D6CF5F9A40E6}"/>
                </a:ext>
              </a:extLst>
            </p:cNvPr>
            <p:cNvSpPr txBox="1"/>
            <p:nvPr/>
          </p:nvSpPr>
          <p:spPr>
            <a:xfrm>
              <a:off x="4890818" y="5281952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08246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850DA833-764F-4828-84FD-60F8CE461A92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51AB8456-5FFB-4AB9-91ED-2B65CF80B79E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t="16667" b="16667"/>
          <a:stretch>
            <a:fillRect/>
          </a:stretch>
        </p:blipFill>
        <p:spPr>
          <a:xfrm>
            <a:off x="5817907" y="1388265"/>
            <a:ext cx="1963584" cy="1963584"/>
          </a:xfrm>
        </p:spPr>
      </p:pic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D28F9A98-D6F2-4ECD-9CF4-0C12BAFC6E0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/>
          <a:srcRect l="16667" r="16667"/>
          <a:stretch>
            <a:fillRect/>
          </a:stretch>
        </p:blipFill>
        <p:spPr>
          <a:xfrm>
            <a:off x="5817907" y="3506151"/>
            <a:ext cx="1963584" cy="1963584"/>
          </a:xfr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2EEE100-64CF-447A-99CF-D4446899F2BB}"/>
              </a:ext>
            </a:extLst>
          </p:cNvPr>
          <p:cNvGrpSpPr/>
          <p:nvPr/>
        </p:nvGrpSpPr>
        <p:grpSpPr>
          <a:xfrm>
            <a:off x="2103937" y="1388265"/>
            <a:ext cx="2818620" cy="900676"/>
            <a:chOff x="2037991" y="1526389"/>
            <a:chExt cx="2818620" cy="90067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2B82B07-F067-46B3-86CE-EBBA1BD0549E}"/>
                </a:ext>
              </a:extLst>
            </p:cNvPr>
            <p:cNvSpPr txBox="1"/>
            <p:nvPr/>
          </p:nvSpPr>
          <p:spPr>
            <a:xfrm>
              <a:off x="2997200" y="1526389"/>
              <a:ext cx="1859411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PORTFOLIO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BE81248-CE5C-465B-84C7-F11C67AB5025}"/>
                </a:ext>
              </a:extLst>
            </p:cNvPr>
            <p:cNvSpPr txBox="1"/>
            <p:nvPr/>
          </p:nvSpPr>
          <p:spPr>
            <a:xfrm>
              <a:off x="2037991" y="1951550"/>
              <a:ext cx="2775753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waters had winged. Creepiest to don't subdue had lorem</a:t>
              </a: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1D96DC3-2AE1-4D92-B996-9BAE4A71CD39}"/>
              </a:ext>
            </a:extLst>
          </p:cNvPr>
          <p:cNvSpPr txBox="1"/>
          <p:nvPr/>
        </p:nvSpPr>
        <p:spPr>
          <a:xfrm>
            <a:off x="8481717" y="4147593"/>
            <a:ext cx="1606346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subdue had lorem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F28CC56-7060-4E3D-BDA9-28E21314C204}"/>
              </a:ext>
            </a:extLst>
          </p:cNvPr>
          <p:cNvSpPr/>
          <p:nvPr/>
        </p:nvSpPr>
        <p:spPr>
          <a:xfrm>
            <a:off x="5817907" y="1388265"/>
            <a:ext cx="1963584" cy="1963584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B43DA52-5747-4FE7-92A8-5974568112D7}"/>
              </a:ext>
            </a:extLst>
          </p:cNvPr>
          <p:cNvSpPr/>
          <p:nvPr/>
        </p:nvSpPr>
        <p:spPr>
          <a:xfrm>
            <a:off x="5817907" y="3506151"/>
            <a:ext cx="1963584" cy="1963584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Placeholder 37">
            <a:extLst>
              <a:ext uri="{FF2B5EF4-FFF2-40B4-BE49-F238E27FC236}">
                <a16:creationId xmlns:a16="http://schemas.microsoft.com/office/drawing/2014/main" id="{0E32ABB1-7641-489E-A004-DF9DDC811E47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/>
          <a:srcRect l="16622" r="166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87021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1A60C5AE-A907-4DFB-9810-1BE5F22677C2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B8734A1-EB66-4CF9-8B58-BC4F16019172}"/>
              </a:ext>
            </a:extLst>
          </p:cNvPr>
          <p:cNvGrpSpPr/>
          <p:nvPr/>
        </p:nvGrpSpPr>
        <p:grpSpPr>
          <a:xfrm>
            <a:off x="4890819" y="1478171"/>
            <a:ext cx="2410360" cy="1139406"/>
            <a:chOff x="4890818" y="4823245"/>
            <a:chExt cx="2410360" cy="113940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6ADCC0A-2362-418E-9391-5FD4B60544E4}"/>
                </a:ext>
              </a:extLst>
            </p:cNvPr>
            <p:cNvSpPr txBox="1"/>
            <p:nvPr/>
          </p:nvSpPr>
          <p:spPr>
            <a:xfrm>
              <a:off x="5223549" y="4823245"/>
              <a:ext cx="174489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9C3D002-B35B-4482-AA9D-DCEC45F58D04}"/>
                </a:ext>
              </a:extLst>
            </p:cNvPr>
            <p:cNvSpPr txBox="1"/>
            <p:nvPr/>
          </p:nvSpPr>
          <p:spPr>
            <a:xfrm>
              <a:off x="4890818" y="5281952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2E82307-E206-437A-A6B9-DEC7884364D4}"/>
              </a:ext>
            </a:extLst>
          </p:cNvPr>
          <p:cNvGrpSpPr/>
          <p:nvPr/>
        </p:nvGrpSpPr>
        <p:grpSpPr>
          <a:xfrm>
            <a:off x="8510319" y="4240420"/>
            <a:ext cx="2410360" cy="1139406"/>
            <a:chOff x="7932417" y="4823245"/>
            <a:chExt cx="2410360" cy="1139406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87EE73A-0258-4A6B-B55B-15BA4A0273C1}"/>
                </a:ext>
              </a:extLst>
            </p:cNvPr>
            <p:cNvSpPr txBox="1"/>
            <p:nvPr/>
          </p:nvSpPr>
          <p:spPr>
            <a:xfrm>
              <a:off x="7932417" y="4823245"/>
              <a:ext cx="174489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D8FEDC7-2769-4208-8FA2-6A1B52F7783E}"/>
                </a:ext>
              </a:extLst>
            </p:cNvPr>
            <p:cNvSpPr txBox="1"/>
            <p:nvPr/>
          </p:nvSpPr>
          <p:spPr>
            <a:xfrm>
              <a:off x="7932417" y="5281952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A60F594-D495-49A5-A4A6-642799AFBC06}"/>
              </a:ext>
            </a:extLst>
          </p:cNvPr>
          <p:cNvGrpSpPr/>
          <p:nvPr/>
        </p:nvGrpSpPr>
        <p:grpSpPr>
          <a:xfrm>
            <a:off x="1271318" y="4240420"/>
            <a:ext cx="2410360" cy="1139406"/>
            <a:chOff x="1849220" y="4823245"/>
            <a:chExt cx="2410360" cy="113940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C6CDE92-3A9F-49B1-94B3-69E96211C269}"/>
                </a:ext>
              </a:extLst>
            </p:cNvPr>
            <p:cNvSpPr txBox="1"/>
            <p:nvPr/>
          </p:nvSpPr>
          <p:spPr>
            <a:xfrm>
              <a:off x="2514682" y="4823245"/>
              <a:ext cx="174489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TITLE TEXT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356AA5D-49F3-4EF1-B688-F2BA114CFB33}"/>
                </a:ext>
              </a:extLst>
            </p:cNvPr>
            <p:cNvSpPr txBox="1"/>
            <p:nvPr/>
          </p:nvSpPr>
          <p:spPr>
            <a:xfrm>
              <a:off x="1849220" y="5281952"/>
              <a:ext cx="2410360" cy="680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don't subdue which i two set had seasons.</a:t>
              </a:r>
            </a:p>
          </p:txBody>
        </p:sp>
      </p:grp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4F85A60-5192-494F-9C01-37A86C5D7660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/>
          <a:srcRect l="7296" r="7296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5DA675D2-6EDC-41F5-8179-E1CA2F68A23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/>
          <a:srcRect l="3753" r="3753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C8081380-462A-4FB2-AF22-519817F3855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5"/>
          <a:srcRect l="6322" r="63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83763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F7A6028C-0173-46A7-A3F2-1E828EF7071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l="4325" r="4325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3FB355DD-D465-4784-A38E-AA247E2B09A1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3"/>
          <a:srcRect l="11438" r="11438"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4DFBC631-F930-4446-A8E8-86B96617120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4"/>
          <a:srcRect t="13514" b="13514"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B4A4518F-96E8-4A79-A0B0-F448E20C4ADB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5"/>
          <a:srcRect t="23659" b="23659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2559498D-0231-4CA7-B24B-DB752FFC49A2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6"/>
          <a:srcRect t="25665" b="25665"/>
          <a:stretch>
            <a:fillRect/>
          </a:stretch>
        </p:blipFill>
        <p:spPr/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1961E98D-F2C5-4AF3-93AB-BBACA714A55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>
          <a:blip r:embed="rId7"/>
          <a:srcRect t="21921" b="219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374538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3A6F8EB-152A-4261-9F8D-FE1FC7FF0D2A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16EF4EE-708B-456E-81B1-B6F8EF281AF5}"/>
              </a:ext>
            </a:extLst>
          </p:cNvPr>
          <p:cNvGrpSpPr/>
          <p:nvPr/>
        </p:nvGrpSpPr>
        <p:grpSpPr>
          <a:xfrm>
            <a:off x="1346019" y="1526389"/>
            <a:ext cx="9499961" cy="3805222"/>
            <a:chOff x="2025291" y="1526389"/>
            <a:chExt cx="9499961" cy="3805222"/>
          </a:xfrm>
        </p:grpSpPr>
        <p:graphicFrame>
          <p:nvGraphicFramePr>
            <p:cNvPr id="4" name="Chart 3">
              <a:extLst>
                <a:ext uri="{FF2B5EF4-FFF2-40B4-BE49-F238E27FC236}">
                  <a16:creationId xmlns:a16="http://schemas.microsoft.com/office/drawing/2014/main" id="{F7479870-7C02-4070-BA5C-47C03D42A5A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453124925"/>
                </p:ext>
              </p:extLst>
            </p:nvPr>
          </p:nvGraphicFramePr>
          <p:xfrm>
            <a:off x="5543550" y="1526389"/>
            <a:ext cx="5981702" cy="380522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2ADFD1D-AA54-4914-AAFD-CA3F914FD537}"/>
                </a:ext>
              </a:extLst>
            </p:cNvPr>
            <p:cNvSpPr txBox="1"/>
            <p:nvPr/>
          </p:nvSpPr>
          <p:spPr>
            <a:xfrm>
              <a:off x="2880327" y="1526389"/>
              <a:ext cx="1963584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CHART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C43293F-E4BA-4597-B813-1E4E7B1AD17A}"/>
                </a:ext>
              </a:extLst>
            </p:cNvPr>
            <p:cNvSpPr txBox="1"/>
            <p:nvPr/>
          </p:nvSpPr>
          <p:spPr>
            <a:xfrm>
              <a:off x="2025291" y="1951550"/>
              <a:ext cx="2775753" cy="4755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16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Light" panose="00000400000000000000" pitchFamily="50" charset="0"/>
                  <a:ea typeface="Open Sans" panose="020B0606030504020204" pitchFamily="34" charset="0"/>
                  <a:cs typeface="Open Sans" panose="020B0606030504020204" pitchFamily="34" charset="0"/>
                </a:rPr>
                <a:t>Have them for one. Living grass to for waters had winged. Creepiest to don't subdue had lorem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855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Placeholder 51">
            <a:extLst>
              <a:ext uri="{FF2B5EF4-FFF2-40B4-BE49-F238E27FC236}">
                <a16:creationId xmlns:a16="http://schemas.microsoft.com/office/drawing/2014/main" id="{DF0830AA-2629-435D-85D9-80975B13DFCB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20364" r="20364"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D2B15556-9B5C-4C5C-9857-941BF7F70DAD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t="12509" b="12509"/>
          <a:stretch>
            <a:fillRect/>
          </a:stretch>
        </p:blipFill>
        <p:spPr/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61004EE-98A7-44FE-A0AC-E3119BAF98C3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2838450"/>
          </a:xfrm>
          <a:prstGeom prst="line">
            <a:avLst/>
          </a:prstGeom>
          <a:ln w="228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D50698D-1DF5-4B16-8825-5EF8FE59C774}"/>
              </a:ext>
            </a:extLst>
          </p:cNvPr>
          <p:cNvCxnSpPr>
            <a:cxnSpLocks/>
          </p:cNvCxnSpPr>
          <p:nvPr/>
        </p:nvCxnSpPr>
        <p:spPr>
          <a:xfrm>
            <a:off x="6096000" y="4019550"/>
            <a:ext cx="0" cy="2838450"/>
          </a:xfrm>
          <a:prstGeom prst="line">
            <a:avLst/>
          </a:prstGeom>
          <a:ln w="228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2062B667-C0B1-466C-BCE1-03C368CD66EB}"/>
              </a:ext>
            </a:extLst>
          </p:cNvPr>
          <p:cNvSpPr txBox="1"/>
          <p:nvPr/>
        </p:nvSpPr>
        <p:spPr>
          <a:xfrm>
            <a:off x="3563148" y="3126353"/>
            <a:ext cx="5270502" cy="6052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3500" spc="1000" dirty="0">
                <a:latin typeface="Montserrat "/>
                <a:ea typeface="Montserrat Black" charset="0"/>
                <a:cs typeface="Montserrat Black" charset="0"/>
              </a:rPr>
              <a:t>CREATIVE</a:t>
            </a:r>
          </a:p>
        </p:txBody>
      </p:sp>
    </p:spTree>
    <p:extLst>
      <p:ext uri="{BB962C8B-B14F-4D97-AF65-F5344CB8AC3E}">
        <p14:creationId xmlns:p14="http://schemas.microsoft.com/office/powerpoint/2010/main" val="30826269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3DF385C-D393-4C04-821B-25B2D697E1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6E8B21-BDFF-49BF-A7E1-0D809631EA93}"/>
              </a:ext>
            </a:extLst>
          </p:cNvPr>
          <p:cNvSpPr txBox="1"/>
          <p:nvPr/>
        </p:nvSpPr>
        <p:spPr>
          <a:xfrm>
            <a:off x="2201055" y="1526389"/>
            <a:ext cx="1963584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b="1" spc="300" dirty="0">
                <a:solidFill>
                  <a:schemeClr val="bg1"/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CHART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6E9C18-B362-4C48-B987-DB41C89E5ED2}"/>
              </a:ext>
            </a:extLst>
          </p:cNvPr>
          <p:cNvSpPr txBox="1"/>
          <p:nvPr/>
        </p:nvSpPr>
        <p:spPr>
          <a:xfrm>
            <a:off x="1346019" y="1951550"/>
            <a:ext cx="2775753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Open Sans" panose="020B0606030504020204" pitchFamily="34" charset="0"/>
                <a:cs typeface="Open Sans" panose="020B0606030504020204" pitchFamily="34" charset="0"/>
              </a:rPr>
              <a:t>Have them for one. Living grass to for waters had winged. Creepiest to don't subdue had lorem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AB34282A-6404-4A8D-9B4A-D142310C67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1253385"/>
              </p:ext>
            </p:extLst>
          </p:nvPr>
        </p:nvGraphicFramePr>
        <p:xfrm>
          <a:off x="4864278" y="1526390"/>
          <a:ext cx="5981702" cy="3805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918447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F6DCD9DB-2633-4864-BC98-1E965840172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4895" b="4895"/>
          <a:stretch>
            <a:fillRect/>
          </a:stretch>
        </p:blipFill>
        <p:spPr/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9271FD7-6A44-4636-BA18-643467466F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32A65D0-15FF-4015-8A99-55577E5EA439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2838450"/>
          </a:xfrm>
          <a:prstGeom prst="line">
            <a:avLst/>
          </a:prstGeom>
          <a:ln w="2286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559E06E-E998-43F7-A2C7-F4E1FCA70F14}"/>
              </a:ext>
            </a:extLst>
          </p:cNvPr>
          <p:cNvCxnSpPr>
            <a:cxnSpLocks/>
          </p:cNvCxnSpPr>
          <p:nvPr/>
        </p:nvCxnSpPr>
        <p:spPr>
          <a:xfrm>
            <a:off x="6096000" y="4019550"/>
            <a:ext cx="0" cy="2838450"/>
          </a:xfrm>
          <a:prstGeom prst="line">
            <a:avLst/>
          </a:prstGeom>
          <a:ln w="2286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5A4116B-B5E4-45B5-9660-55BE320E3BF3}"/>
              </a:ext>
            </a:extLst>
          </p:cNvPr>
          <p:cNvSpPr txBox="1"/>
          <p:nvPr/>
        </p:nvSpPr>
        <p:spPr>
          <a:xfrm>
            <a:off x="3563148" y="3126353"/>
            <a:ext cx="5270502" cy="6052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3500" spc="1000" dirty="0">
                <a:solidFill>
                  <a:schemeClr val="bg1"/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15830471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5D57147-7619-4A56-B284-D1A3B90DE925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398594-6E51-4B47-BCD3-2AC1E02AD306}"/>
              </a:ext>
            </a:extLst>
          </p:cNvPr>
          <p:cNvSpPr txBox="1"/>
          <p:nvPr/>
        </p:nvSpPr>
        <p:spPr>
          <a:xfrm>
            <a:off x="3314698" y="3190473"/>
            <a:ext cx="5562602" cy="4770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500" b="1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www.example.com</a:t>
            </a:r>
          </a:p>
        </p:txBody>
      </p:sp>
    </p:spTree>
    <p:extLst>
      <p:ext uri="{BB962C8B-B14F-4D97-AF65-F5344CB8AC3E}">
        <p14:creationId xmlns:p14="http://schemas.microsoft.com/office/powerpoint/2010/main" val="528556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B15CCAD9-B4C3-4BD3-9A9F-B4BDF76258E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t="49664"/>
          <a:stretch/>
        </p:blipFill>
        <p:spPr>
          <a:xfrm>
            <a:off x="0" y="0"/>
            <a:ext cx="12191999" cy="6875362"/>
          </a:xfr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70E8E14-6B23-4AF1-95A8-F45EECD36307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90384F4C-FC85-49B0-BFE8-6CFA277EF5C5}"/>
              </a:ext>
            </a:extLst>
          </p:cNvPr>
          <p:cNvCxnSpPr>
            <a:cxnSpLocks/>
          </p:cNvCxnSpPr>
          <p:nvPr/>
        </p:nvCxnSpPr>
        <p:spPr>
          <a:xfrm rot="5400000" flipH="1">
            <a:off x="152467" y="4849747"/>
            <a:ext cx="2173842" cy="7033"/>
          </a:xfrm>
          <a:prstGeom prst="bentConnector5">
            <a:avLst>
              <a:gd name="adj1" fmla="val -417"/>
              <a:gd name="adj2" fmla="val 4771425"/>
              <a:gd name="adj3" fmla="val 100416"/>
            </a:avLst>
          </a:prstGeom>
          <a:ln w="2286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>
            <a:extLst>
              <a:ext uri="{FF2B5EF4-FFF2-40B4-BE49-F238E27FC236}">
                <a16:creationId xmlns:a16="http://schemas.microsoft.com/office/drawing/2014/main" id="{C0C8FB9F-3457-4B06-ADFE-FF0D59A5B45F}"/>
              </a:ext>
            </a:extLst>
          </p:cNvPr>
          <p:cNvGrpSpPr/>
          <p:nvPr/>
        </p:nvGrpSpPr>
        <p:grpSpPr>
          <a:xfrm>
            <a:off x="1242905" y="4056796"/>
            <a:ext cx="6603642" cy="1592933"/>
            <a:chOff x="3560767" y="2395195"/>
            <a:chExt cx="6603642" cy="159293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6E32249-6983-4081-A83D-026970BB5A5D}"/>
                </a:ext>
              </a:extLst>
            </p:cNvPr>
            <p:cNvSpPr txBox="1"/>
            <p:nvPr/>
          </p:nvSpPr>
          <p:spPr>
            <a:xfrm>
              <a:off x="3560767" y="2869873"/>
              <a:ext cx="6603642" cy="111825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en-US" sz="3500" spc="3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GORGEOUS &amp; EXTERNAL</a:t>
              </a:r>
            </a:p>
            <a:p>
              <a:pPr>
                <a:lnSpc>
                  <a:spcPts val="4000"/>
                </a:lnSpc>
              </a:pPr>
              <a:r>
                <a:rPr lang="en-US" sz="3500" spc="3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TEMPLATE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3934445-0FC8-4E02-ABED-1D592448CD49}"/>
                </a:ext>
              </a:extLst>
            </p:cNvPr>
            <p:cNvSpPr txBox="1"/>
            <p:nvPr/>
          </p:nvSpPr>
          <p:spPr>
            <a:xfrm>
              <a:off x="3560767" y="2395195"/>
              <a:ext cx="1405108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300" dirty="0">
                  <a:solidFill>
                    <a:schemeClr val="bg1"/>
                  </a:solidFill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MINIMAL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23574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F785881-B8B1-4F5F-A85F-A9B551527619}"/>
              </a:ext>
            </a:extLst>
          </p:cNvPr>
          <p:cNvSpPr/>
          <p:nvPr/>
        </p:nvSpPr>
        <p:spPr>
          <a:xfrm>
            <a:off x="895350" y="2965450"/>
            <a:ext cx="10401300" cy="389255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F93B8D-8388-4536-B2A8-F16C5E7BFE3C}"/>
              </a:ext>
            </a:extLst>
          </p:cNvPr>
          <p:cNvSpPr txBox="1"/>
          <p:nvPr/>
        </p:nvSpPr>
        <p:spPr>
          <a:xfrm>
            <a:off x="5516276" y="558331"/>
            <a:ext cx="1159448" cy="16312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0000" spc="300" dirty="0">
                <a:solidFill>
                  <a:schemeClr val="bg1">
                    <a:lumMod val="75000"/>
                  </a:schemeClr>
                </a:solidFill>
                <a:latin typeface="+mj-lt"/>
                <a:ea typeface="Montserrat Black" charset="0"/>
                <a:cs typeface="Montserrat Black" charset="0"/>
              </a:rPr>
              <a:t>“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D0D4501-B019-4C7A-9E62-AEAC5DE8DF87}"/>
              </a:ext>
            </a:extLst>
          </p:cNvPr>
          <p:cNvSpPr/>
          <p:nvPr/>
        </p:nvSpPr>
        <p:spPr>
          <a:xfrm>
            <a:off x="5243015" y="2110007"/>
            <a:ext cx="1705970" cy="170597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C9B204C-B968-42EE-B960-67696BDA2449}"/>
              </a:ext>
            </a:extLst>
          </p:cNvPr>
          <p:cNvSpPr/>
          <p:nvPr/>
        </p:nvSpPr>
        <p:spPr>
          <a:xfrm>
            <a:off x="5114208" y="1981200"/>
            <a:ext cx="1963584" cy="1963584"/>
          </a:xfrm>
          <a:prstGeom prst="ellipse">
            <a:avLst/>
          </a:prstGeom>
          <a:noFill/>
          <a:ln w="2286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261B2DE-58B3-47C0-A937-1254926D0A49}"/>
              </a:ext>
            </a:extLst>
          </p:cNvPr>
          <p:cNvSpPr txBox="1"/>
          <p:nvPr/>
        </p:nvSpPr>
        <p:spPr>
          <a:xfrm>
            <a:off x="3467100" y="4353612"/>
            <a:ext cx="525780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which i two set had seasons Living grass to for can't gathered waters had winged.</a:t>
            </a:r>
          </a:p>
          <a:p>
            <a:pPr algn="ctr">
              <a:lnSpc>
                <a:spcPts val="1600"/>
              </a:lnSpc>
            </a:pPr>
            <a:r>
              <a:rPr lang="en-US" sz="8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which i two set had seasons.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D129FB6-62E4-4B8C-AC80-2F01BE3263A5}"/>
              </a:ext>
            </a:extLst>
          </p:cNvPr>
          <p:cNvGrpSpPr/>
          <p:nvPr/>
        </p:nvGrpSpPr>
        <p:grpSpPr>
          <a:xfrm>
            <a:off x="5114208" y="5366644"/>
            <a:ext cx="1963584" cy="596007"/>
            <a:chOff x="5114208" y="5367653"/>
            <a:chExt cx="1963584" cy="59600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B19394E-AD48-46A5-87D8-15A9A85784DA}"/>
                </a:ext>
              </a:extLst>
            </p:cNvPr>
            <p:cNvSpPr txBox="1"/>
            <p:nvPr/>
          </p:nvSpPr>
          <p:spPr>
            <a:xfrm>
              <a:off x="5114208" y="5367653"/>
              <a:ext cx="1963584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1500" b="1" spc="300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YOUR NAME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9AC16A8-E9E7-4C3A-AF1B-F8642AF0E4F6}"/>
                </a:ext>
              </a:extLst>
            </p:cNvPr>
            <p:cNvSpPr txBox="1"/>
            <p:nvPr/>
          </p:nvSpPr>
          <p:spPr>
            <a:xfrm>
              <a:off x="5595937" y="5748216"/>
              <a:ext cx="1000126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800" b="1" dirty="0">
                  <a:latin typeface="Montserrat Light" panose="00000400000000000000" pitchFamily="50" charset="0"/>
                  <a:ea typeface="Montserrat Black" charset="0"/>
                  <a:cs typeface="Montserrat Black" charset="0"/>
                </a:rPr>
                <a:t>DEVELOPER</a:t>
              </a:r>
            </a:p>
          </p:txBody>
        </p:sp>
      </p:grp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8A45CD3A-CB50-43B2-B9B1-9053F447C4E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16698" r="166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11947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9B9D913-E4AD-4B20-8EAE-8388E03AD95B}"/>
              </a:ext>
            </a:extLst>
          </p:cNvPr>
          <p:cNvSpPr txBox="1"/>
          <p:nvPr/>
        </p:nvSpPr>
        <p:spPr>
          <a:xfrm>
            <a:off x="1578717" y="4710413"/>
            <a:ext cx="3049696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OUR SERVICE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53BD17-E66D-40A0-B39B-A056BD308035}"/>
              </a:ext>
            </a:extLst>
          </p:cNvPr>
          <p:cNvSpPr txBox="1"/>
          <p:nvPr/>
        </p:nvSpPr>
        <p:spPr>
          <a:xfrm>
            <a:off x="1202055" y="5216779"/>
            <a:ext cx="3426358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set had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E3B9C7-D03A-4C28-8C03-70B0041C6ABD}"/>
              </a:ext>
            </a:extLst>
          </p:cNvPr>
          <p:cNvSpPr txBox="1"/>
          <p:nvPr/>
        </p:nvSpPr>
        <p:spPr>
          <a:xfrm>
            <a:off x="4529251" y="4439157"/>
            <a:ext cx="1119074" cy="15234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300" spc="300" dirty="0">
                <a:solidFill>
                  <a:schemeClr val="accent1">
                    <a:lumMod val="40000"/>
                    <a:lumOff val="60000"/>
                    <a:alpha val="50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4FDBEA-90E6-473B-B5B5-71C8457004E8}"/>
              </a:ext>
            </a:extLst>
          </p:cNvPr>
          <p:cNvSpPr txBox="1"/>
          <p:nvPr/>
        </p:nvSpPr>
        <p:spPr>
          <a:xfrm>
            <a:off x="1578717" y="1166605"/>
            <a:ext cx="3049696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WELCOME MESSAGE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7D599F-E57C-470E-A063-A612C3853398}"/>
              </a:ext>
            </a:extLst>
          </p:cNvPr>
          <p:cNvSpPr txBox="1"/>
          <p:nvPr/>
        </p:nvSpPr>
        <p:spPr>
          <a:xfrm>
            <a:off x="1202054" y="1672971"/>
            <a:ext cx="3426359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set had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3B2547-A7C8-4454-995E-5C236FC59022}"/>
              </a:ext>
            </a:extLst>
          </p:cNvPr>
          <p:cNvSpPr txBox="1"/>
          <p:nvPr/>
        </p:nvSpPr>
        <p:spPr>
          <a:xfrm>
            <a:off x="4529251" y="895349"/>
            <a:ext cx="1119074" cy="15234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300" spc="300" dirty="0">
                <a:solidFill>
                  <a:schemeClr val="accent1">
                    <a:lumMod val="40000"/>
                    <a:lumOff val="60000"/>
                    <a:alpha val="50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2ECC06A-038A-4299-855B-1039BDE73764}"/>
              </a:ext>
            </a:extLst>
          </p:cNvPr>
          <p:cNvSpPr txBox="1"/>
          <p:nvPr/>
        </p:nvSpPr>
        <p:spPr>
          <a:xfrm>
            <a:off x="1578717" y="2938509"/>
            <a:ext cx="3049696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MEET THE TEAM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888AC16-3D9B-43EE-AA14-70D41E1C3423}"/>
              </a:ext>
            </a:extLst>
          </p:cNvPr>
          <p:cNvSpPr txBox="1"/>
          <p:nvPr/>
        </p:nvSpPr>
        <p:spPr>
          <a:xfrm>
            <a:off x="1202054" y="3444875"/>
            <a:ext cx="3426358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set had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C32640-63C5-42E7-83C2-956F8241DC49}"/>
              </a:ext>
            </a:extLst>
          </p:cNvPr>
          <p:cNvSpPr txBox="1"/>
          <p:nvPr/>
        </p:nvSpPr>
        <p:spPr>
          <a:xfrm>
            <a:off x="4529251" y="2667253"/>
            <a:ext cx="1119074" cy="15234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300" spc="300" dirty="0">
                <a:solidFill>
                  <a:schemeClr val="accent1">
                    <a:lumMod val="40000"/>
                    <a:lumOff val="60000"/>
                    <a:alpha val="50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2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730547D9-0C8A-4FA8-94CA-3EB794529E41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l="18785" r="187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2193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9B9D913-E4AD-4B20-8EAE-8388E03AD95B}"/>
              </a:ext>
            </a:extLst>
          </p:cNvPr>
          <p:cNvSpPr txBox="1"/>
          <p:nvPr/>
        </p:nvSpPr>
        <p:spPr>
          <a:xfrm>
            <a:off x="1578717" y="4710413"/>
            <a:ext cx="3049696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OUR WORKS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53BD17-E66D-40A0-B39B-A056BD308035}"/>
              </a:ext>
            </a:extLst>
          </p:cNvPr>
          <p:cNvSpPr txBox="1"/>
          <p:nvPr/>
        </p:nvSpPr>
        <p:spPr>
          <a:xfrm>
            <a:off x="1202055" y="5216779"/>
            <a:ext cx="3426358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set had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E3B9C7-D03A-4C28-8C03-70B0041C6ABD}"/>
              </a:ext>
            </a:extLst>
          </p:cNvPr>
          <p:cNvSpPr txBox="1"/>
          <p:nvPr/>
        </p:nvSpPr>
        <p:spPr>
          <a:xfrm>
            <a:off x="4529251" y="4439157"/>
            <a:ext cx="1119074" cy="15234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300" spc="300" dirty="0">
                <a:solidFill>
                  <a:schemeClr val="accent1">
                    <a:lumMod val="40000"/>
                    <a:lumOff val="60000"/>
                    <a:alpha val="50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4FDBEA-90E6-473B-B5B5-71C8457004E8}"/>
              </a:ext>
            </a:extLst>
          </p:cNvPr>
          <p:cNvSpPr txBox="1"/>
          <p:nvPr/>
        </p:nvSpPr>
        <p:spPr>
          <a:xfrm>
            <a:off x="1578717" y="1166605"/>
            <a:ext cx="3049696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OUR MISSION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7D599F-E57C-470E-A063-A612C3853398}"/>
              </a:ext>
            </a:extLst>
          </p:cNvPr>
          <p:cNvSpPr txBox="1"/>
          <p:nvPr/>
        </p:nvSpPr>
        <p:spPr>
          <a:xfrm>
            <a:off x="1202054" y="1672971"/>
            <a:ext cx="3426359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set had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3B2547-A7C8-4454-995E-5C236FC59022}"/>
              </a:ext>
            </a:extLst>
          </p:cNvPr>
          <p:cNvSpPr txBox="1"/>
          <p:nvPr/>
        </p:nvSpPr>
        <p:spPr>
          <a:xfrm>
            <a:off x="4529251" y="895349"/>
            <a:ext cx="1119074" cy="15234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300" spc="300" dirty="0">
                <a:solidFill>
                  <a:schemeClr val="accent1">
                    <a:lumMod val="40000"/>
                    <a:lumOff val="60000"/>
                    <a:alpha val="50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2ECC06A-038A-4299-855B-1039BDE73764}"/>
              </a:ext>
            </a:extLst>
          </p:cNvPr>
          <p:cNvSpPr txBox="1"/>
          <p:nvPr/>
        </p:nvSpPr>
        <p:spPr>
          <a:xfrm>
            <a:off x="1578717" y="2938509"/>
            <a:ext cx="3049696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OUR MAP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888AC16-3D9B-43EE-AA14-70D41E1C3423}"/>
              </a:ext>
            </a:extLst>
          </p:cNvPr>
          <p:cNvSpPr txBox="1"/>
          <p:nvPr/>
        </p:nvSpPr>
        <p:spPr>
          <a:xfrm>
            <a:off x="1202054" y="3444875"/>
            <a:ext cx="3426358" cy="475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winged. Creepiest don't subdue set had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C32640-63C5-42E7-83C2-956F8241DC49}"/>
              </a:ext>
            </a:extLst>
          </p:cNvPr>
          <p:cNvSpPr txBox="1"/>
          <p:nvPr/>
        </p:nvSpPr>
        <p:spPr>
          <a:xfrm>
            <a:off x="4529251" y="2667253"/>
            <a:ext cx="1119074" cy="152349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9300" spc="300" dirty="0">
                <a:solidFill>
                  <a:schemeClr val="accent1">
                    <a:lumMod val="40000"/>
                    <a:lumOff val="60000"/>
                    <a:alpha val="50000"/>
                  </a:schemeClr>
                </a:solidFill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5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766D223-DCD9-4C2F-ACAE-169E636DA98E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t="14844" b="148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80264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8CD8882F-11CB-4BE5-9AC8-266444F2D3B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FD41C7A2-B9BE-41B9-9949-2F6D0AD0CFC8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3"/>
          <a:srcRect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B000477A-6C6D-43AB-8E1E-18A6572191FA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/>
          <a:srcRect l="1124" r="1124"/>
          <a:stretch>
            <a:fillRect/>
          </a:stretch>
        </p:blipFill>
        <p:spPr/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11121BC-4D43-4BAB-B129-521446EFCB17}"/>
              </a:ext>
            </a:extLst>
          </p:cNvPr>
          <p:cNvSpPr txBox="1"/>
          <p:nvPr/>
        </p:nvSpPr>
        <p:spPr>
          <a:xfrm>
            <a:off x="5245100" y="4277076"/>
            <a:ext cx="1701800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8B765C-195D-4498-938C-7059C3C24D22}"/>
              </a:ext>
            </a:extLst>
          </p:cNvPr>
          <p:cNvSpPr txBox="1"/>
          <p:nvPr/>
        </p:nvSpPr>
        <p:spPr>
          <a:xfrm>
            <a:off x="4890820" y="4735783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1F467C-D171-4044-97A2-01CBDFF855A1}"/>
              </a:ext>
            </a:extLst>
          </p:cNvPr>
          <p:cNvSpPr txBox="1"/>
          <p:nvPr/>
        </p:nvSpPr>
        <p:spPr>
          <a:xfrm>
            <a:off x="7703902" y="4277076"/>
            <a:ext cx="1744898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81669A-D75E-43D6-AAB9-7E84CB5795B3}"/>
              </a:ext>
            </a:extLst>
          </p:cNvPr>
          <p:cNvSpPr txBox="1"/>
          <p:nvPr/>
        </p:nvSpPr>
        <p:spPr>
          <a:xfrm>
            <a:off x="7703902" y="4735783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F5F47C-8CC2-496D-A1E6-5D121A7459CC}"/>
              </a:ext>
            </a:extLst>
          </p:cNvPr>
          <p:cNvSpPr txBox="1"/>
          <p:nvPr/>
        </p:nvSpPr>
        <p:spPr>
          <a:xfrm>
            <a:off x="2743200" y="4277076"/>
            <a:ext cx="1744898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89A8930-0056-4011-857F-CF9C130CA44E}"/>
              </a:ext>
            </a:extLst>
          </p:cNvPr>
          <p:cNvSpPr txBox="1"/>
          <p:nvPr/>
        </p:nvSpPr>
        <p:spPr>
          <a:xfrm>
            <a:off x="2077738" y="4735783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dirty="0"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15" name="AutoShape 1">
            <a:extLst>
              <a:ext uri="{FF2B5EF4-FFF2-40B4-BE49-F238E27FC236}">
                <a16:creationId xmlns:a16="http://schemas.microsoft.com/office/drawing/2014/main" id="{C066B6FA-D515-4E9B-B028-C489D6B236CF}"/>
              </a:ext>
            </a:extLst>
          </p:cNvPr>
          <p:cNvSpPr>
            <a:spLocks/>
          </p:cNvSpPr>
          <p:nvPr/>
        </p:nvSpPr>
        <p:spPr bwMode="auto">
          <a:xfrm>
            <a:off x="5927001" y="3671909"/>
            <a:ext cx="337999" cy="27469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" name="AutoShape 21">
            <a:extLst>
              <a:ext uri="{FF2B5EF4-FFF2-40B4-BE49-F238E27FC236}">
                <a16:creationId xmlns:a16="http://schemas.microsoft.com/office/drawing/2014/main" id="{0358AFE2-4EA4-401D-B1D5-9D8F3463E266}"/>
              </a:ext>
            </a:extLst>
          </p:cNvPr>
          <p:cNvSpPr>
            <a:spLocks/>
          </p:cNvSpPr>
          <p:nvPr/>
        </p:nvSpPr>
        <p:spPr bwMode="auto">
          <a:xfrm>
            <a:off x="4239558" y="3684985"/>
            <a:ext cx="248540" cy="248542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" name="AutoShape 18">
            <a:extLst>
              <a:ext uri="{FF2B5EF4-FFF2-40B4-BE49-F238E27FC236}">
                <a16:creationId xmlns:a16="http://schemas.microsoft.com/office/drawing/2014/main" id="{5911EE35-F919-42EA-96D4-CA3E4FC4A706}"/>
              </a:ext>
            </a:extLst>
          </p:cNvPr>
          <p:cNvSpPr>
            <a:spLocks/>
          </p:cNvSpPr>
          <p:nvPr/>
        </p:nvSpPr>
        <p:spPr bwMode="auto">
          <a:xfrm>
            <a:off x="7703902" y="3691051"/>
            <a:ext cx="370074" cy="236410"/>
          </a:xfrm>
          <a:custGeom>
            <a:avLst/>
            <a:gdLst/>
            <a:ahLst/>
            <a:cxnLst/>
            <a:rect l="0" t="0" r="r" b="b"/>
            <a:pathLst>
              <a:path w="21574" h="21486">
                <a:moveTo>
                  <a:pt x="21169" y="9121"/>
                </a:moveTo>
                <a:lnTo>
                  <a:pt x="19513" y="9121"/>
                </a:lnTo>
                <a:lnTo>
                  <a:pt x="19513" y="6544"/>
                </a:lnTo>
                <a:cubicBezTo>
                  <a:pt x="19513" y="6195"/>
                  <a:pt x="19331" y="5914"/>
                  <a:pt x="19108" y="5914"/>
                </a:cubicBezTo>
                <a:lnTo>
                  <a:pt x="17714" y="5914"/>
                </a:lnTo>
                <a:cubicBezTo>
                  <a:pt x="17491" y="5914"/>
                  <a:pt x="17309" y="6195"/>
                  <a:pt x="17309" y="6544"/>
                </a:cubicBezTo>
                <a:lnTo>
                  <a:pt x="17309" y="9121"/>
                </a:lnTo>
                <a:lnTo>
                  <a:pt x="15653" y="9121"/>
                </a:lnTo>
                <a:cubicBezTo>
                  <a:pt x="15428" y="9121"/>
                  <a:pt x="15247" y="9404"/>
                  <a:pt x="15247" y="9753"/>
                </a:cubicBezTo>
                <a:lnTo>
                  <a:pt x="15247" y="11921"/>
                </a:lnTo>
                <a:cubicBezTo>
                  <a:pt x="15247" y="12270"/>
                  <a:pt x="15428" y="12553"/>
                  <a:pt x="15653" y="12553"/>
                </a:cubicBezTo>
                <a:lnTo>
                  <a:pt x="17309" y="12553"/>
                </a:lnTo>
                <a:lnTo>
                  <a:pt x="17309" y="15130"/>
                </a:lnTo>
                <a:cubicBezTo>
                  <a:pt x="17309" y="15479"/>
                  <a:pt x="17491" y="15762"/>
                  <a:pt x="17714" y="15762"/>
                </a:cubicBezTo>
                <a:lnTo>
                  <a:pt x="19108" y="15762"/>
                </a:lnTo>
                <a:cubicBezTo>
                  <a:pt x="19331" y="15762"/>
                  <a:pt x="19513" y="15479"/>
                  <a:pt x="19513" y="15130"/>
                </a:cubicBezTo>
                <a:lnTo>
                  <a:pt x="19513" y="12553"/>
                </a:lnTo>
                <a:lnTo>
                  <a:pt x="21169" y="12553"/>
                </a:lnTo>
                <a:cubicBezTo>
                  <a:pt x="21393" y="12553"/>
                  <a:pt x="21574" y="12270"/>
                  <a:pt x="21574" y="11921"/>
                </a:cubicBezTo>
                <a:lnTo>
                  <a:pt x="21574" y="9753"/>
                </a:lnTo>
                <a:cubicBezTo>
                  <a:pt x="21574" y="9404"/>
                  <a:pt x="21393" y="9121"/>
                  <a:pt x="21169" y="9121"/>
                </a:cubicBezTo>
                <a:close/>
                <a:moveTo>
                  <a:pt x="7107" y="9603"/>
                </a:moveTo>
                <a:lnTo>
                  <a:pt x="7107" y="12241"/>
                </a:lnTo>
                <a:cubicBezTo>
                  <a:pt x="7107" y="12637"/>
                  <a:pt x="7314" y="12960"/>
                  <a:pt x="7569" y="12960"/>
                </a:cubicBezTo>
                <a:lnTo>
                  <a:pt x="10940" y="12960"/>
                </a:lnTo>
                <a:cubicBezTo>
                  <a:pt x="10349" y="15563"/>
                  <a:pt x="8746" y="17430"/>
                  <a:pt x="6870" y="17408"/>
                </a:cubicBezTo>
                <a:cubicBezTo>
                  <a:pt x="4594" y="17382"/>
                  <a:pt x="2712" y="14548"/>
                  <a:pt x="2623" y="11008"/>
                </a:cubicBezTo>
                <a:cubicBezTo>
                  <a:pt x="2529" y="7212"/>
                  <a:pt x="4485" y="4078"/>
                  <a:pt x="6902" y="4078"/>
                </a:cubicBezTo>
                <a:cubicBezTo>
                  <a:pt x="8007" y="4078"/>
                  <a:pt x="9016" y="4733"/>
                  <a:pt x="9776" y="5808"/>
                </a:cubicBezTo>
                <a:cubicBezTo>
                  <a:pt x="9957" y="6063"/>
                  <a:pt x="10231" y="6064"/>
                  <a:pt x="10409" y="5804"/>
                </a:cubicBezTo>
                <a:lnTo>
                  <a:pt x="11647" y="3991"/>
                </a:lnTo>
                <a:cubicBezTo>
                  <a:pt x="11840" y="3707"/>
                  <a:pt x="11840" y="3228"/>
                  <a:pt x="11648" y="2944"/>
                </a:cubicBezTo>
                <a:cubicBezTo>
                  <a:pt x="10442" y="1165"/>
                  <a:pt x="8824" y="57"/>
                  <a:pt x="7040" y="2"/>
                </a:cubicBezTo>
                <a:cubicBezTo>
                  <a:pt x="3235" y="-114"/>
                  <a:pt x="27" y="4743"/>
                  <a:pt x="0" y="10667"/>
                </a:cubicBezTo>
                <a:cubicBezTo>
                  <a:pt x="-26" y="16636"/>
                  <a:pt x="3074" y="21486"/>
                  <a:pt x="6902" y="21486"/>
                </a:cubicBezTo>
                <a:cubicBezTo>
                  <a:pt x="10584" y="21486"/>
                  <a:pt x="13591" y="16999"/>
                  <a:pt x="13793" y="11347"/>
                </a:cubicBezTo>
                <a:cubicBezTo>
                  <a:pt x="13798" y="11277"/>
                  <a:pt x="13802" y="8882"/>
                  <a:pt x="13802" y="8882"/>
                </a:cubicBezTo>
                <a:lnTo>
                  <a:pt x="7569" y="8882"/>
                </a:lnTo>
                <a:cubicBezTo>
                  <a:pt x="7314" y="8882"/>
                  <a:pt x="7107" y="9205"/>
                  <a:pt x="7107" y="9603"/>
                </a:cubicBezTo>
                <a:close/>
                <a:moveTo>
                  <a:pt x="7107" y="9603"/>
                </a:move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121D938-6D90-42EF-9194-2766A006FADC}"/>
              </a:ext>
            </a:extLst>
          </p:cNvPr>
          <p:cNvSpPr/>
          <p:nvPr/>
        </p:nvSpPr>
        <p:spPr>
          <a:xfrm>
            <a:off x="5114208" y="1248599"/>
            <a:ext cx="1963584" cy="1963584"/>
          </a:xfrm>
          <a:prstGeom prst="ellipse">
            <a:avLst/>
          </a:prstGeom>
          <a:noFill/>
          <a:ln w="2286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5E1CFA71-D571-4C52-B812-6FDCC59D6519}"/>
              </a:ext>
            </a:extLst>
          </p:cNvPr>
          <p:cNvSpPr/>
          <p:nvPr/>
        </p:nvSpPr>
        <p:spPr>
          <a:xfrm>
            <a:off x="7515860" y="1248599"/>
            <a:ext cx="1963584" cy="1963584"/>
          </a:xfrm>
          <a:prstGeom prst="ellipse">
            <a:avLst/>
          </a:prstGeom>
          <a:noFill/>
          <a:ln w="2286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5F8E773-C86D-45FA-9968-BFF10558145E}"/>
              </a:ext>
            </a:extLst>
          </p:cNvPr>
          <p:cNvSpPr/>
          <p:nvPr/>
        </p:nvSpPr>
        <p:spPr>
          <a:xfrm>
            <a:off x="2712556" y="1248599"/>
            <a:ext cx="1963584" cy="1963584"/>
          </a:xfrm>
          <a:prstGeom prst="ellipse">
            <a:avLst/>
          </a:prstGeom>
          <a:noFill/>
          <a:ln w="2286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0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>
            <a:extLst>
              <a:ext uri="{FF2B5EF4-FFF2-40B4-BE49-F238E27FC236}">
                <a16:creationId xmlns:a16="http://schemas.microsoft.com/office/drawing/2014/main" id="{C5B3299E-B46E-43F6-92B0-D72F522E32ED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A792CD83-563C-4685-A422-5875019A975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>
            <a:grayscl/>
          </a:blip>
          <a:srcRect l="13512" r="13512" b="3959"/>
          <a:stretch/>
        </p:blipFill>
        <p:spPr>
          <a:xfrm>
            <a:off x="4413883" y="895350"/>
            <a:ext cx="3364231" cy="3267217"/>
          </a:xfr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5F1EF95F-C7FB-48C9-95E7-5C7FE6F78FCC}"/>
              </a:ext>
            </a:extLst>
          </p:cNvPr>
          <p:cNvSpPr/>
          <p:nvPr/>
        </p:nvSpPr>
        <p:spPr>
          <a:xfrm>
            <a:off x="4413883" y="895350"/>
            <a:ext cx="3364230" cy="3267217"/>
          </a:xfrm>
          <a:prstGeom prst="rect">
            <a:avLst/>
          </a:prstGeom>
          <a:solidFill>
            <a:schemeClr val="tx1"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7F25CDC4-CCED-4EC3-8289-CBB6AE7E2BDE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>
            <a:grayscl/>
          </a:blip>
          <a:srcRect l="11540" t="16163" r="8822" b="24859"/>
          <a:stretch/>
        </p:blipFill>
        <p:spPr>
          <a:xfrm>
            <a:off x="895350" y="895350"/>
            <a:ext cx="3364231" cy="3267217"/>
          </a:xfrm>
        </p:spPr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77E76346-45B9-40BD-8B24-854437128A7D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4">
            <a:grayscl/>
          </a:blip>
          <a:srcRect t="12971" b="12971"/>
          <a:stretch>
            <a:fillRect/>
          </a:stretch>
        </p:blipFill>
        <p:spPr>
          <a:xfrm>
            <a:off x="7932417" y="895350"/>
            <a:ext cx="3364231" cy="3267217"/>
          </a:xfr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5DBF823-E647-4994-85ED-65AB83EDCBFC}"/>
              </a:ext>
            </a:extLst>
          </p:cNvPr>
          <p:cNvSpPr txBox="1"/>
          <p:nvPr/>
        </p:nvSpPr>
        <p:spPr>
          <a:xfrm>
            <a:off x="2514682" y="4823245"/>
            <a:ext cx="1744898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21111B2-4B48-4F5B-B4CB-E9A9CCDC516B}"/>
              </a:ext>
            </a:extLst>
          </p:cNvPr>
          <p:cNvSpPr txBox="1"/>
          <p:nvPr/>
        </p:nvSpPr>
        <p:spPr>
          <a:xfrm>
            <a:off x="1849220" y="5281952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224396-3321-488A-B70E-23AAC0C7D1D1}"/>
              </a:ext>
            </a:extLst>
          </p:cNvPr>
          <p:cNvSpPr txBox="1"/>
          <p:nvPr/>
        </p:nvSpPr>
        <p:spPr>
          <a:xfrm>
            <a:off x="7932417" y="4823245"/>
            <a:ext cx="1744898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714A08-2B4D-4231-AE08-453664C9D1E7}"/>
              </a:ext>
            </a:extLst>
          </p:cNvPr>
          <p:cNvSpPr txBox="1"/>
          <p:nvPr/>
        </p:nvSpPr>
        <p:spPr>
          <a:xfrm>
            <a:off x="7932417" y="5281952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6714045-06AF-446B-9901-999EE119901D}"/>
              </a:ext>
            </a:extLst>
          </p:cNvPr>
          <p:cNvSpPr txBox="1"/>
          <p:nvPr/>
        </p:nvSpPr>
        <p:spPr>
          <a:xfrm>
            <a:off x="5223549" y="4823245"/>
            <a:ext cx="1744898" cy="3231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b="1" spc="300" dirty="0">
                <a:latin typeface="Montserrat Light" panose="00000400000000000000" pitchFamily="50" charset="0"/>
                <a:ea typeface="Montserrat Black" charset="0"/>
                <a:cs typeface="Montserrat Black" charset="0"/>
              </a:rPr>
              <a:t>TITLE TEXT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A0DCE8A-13E0-4B38-84E6-91180961A7F2}"/>
              </a:ext>
            </a:extLst>
          </p:cNvPr>
          <p:cNvSpPr txBox="1"/>
          <p:nvPr/>
        </p:nvSpPr>
        <p:spPr>
          <a:xfrm>
            <a:off x="4890818" y="5281952"/>
            <a:ext cx="2410360" cy="68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Have them for one. Living grass to for can't gathered waters had don't subdue which i two set had seasons.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1961CB0-27E8-437E-A70B-BDFDCD5E00A0}"/>
              </a:ext>
            </a:extLst>
          </p:cNvPr>
          <p:cNvSpPr/>
          <p:nvPr/>
        </p:nvSpPr>
        <p:spPr>
          <a:xfrm>
            <a:off x="5486255" y="3552825"/>
            <a:ext cx="1219486" cy="12194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AutoShape 1">
            <a:extLst>
              <a:ext uri="{FF2B5EF4-FFF2-40B4-BE49-F238E27FC236}">
                <a16:creationId xmlns:a16="http://schemas.microsoft.com/office/drawing/2014/main" id="{2ED43CD4-4615-45AE-B62B-068BA750BC18}"/>
              </a:ext>
            </a:extLst>
          </p:cNvPr>
          <p:cNvSpPr>
            <a:spLocks/>
          </p:cNvSpPr>
          <p:nvPr/>
        </p:nvSpPr>
        <p:spPr bwMode="auto">
          <a:xfrm>
            <a:off x="5927001" y="3887872"/>
            <a:ext cx="337999" cy="274695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tx1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033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67">
            <a:extLst>
              <a:ext uri="{FF2B5EF4-FFF2-40B4-BE49-F238E27FC236}">
                <a16:creationId xmlns:a16="http://schemas.microsoft.com/office/drawing/2014/main" id="{08F5A964-4B62-4F32-9F15-DE179E709258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19FB719-82F4-40B4-939C-F23C7940E91C}"/>
              </a:ext>
            </a:extLst>
          </p:cNvPr>
          <p:cNvGrpSpPr/>
          <p:nvPr/>
        </p:nvGrpSpPr>
        <p:grpSpPr>
          <a:xfrm>
            <a:off x="895350" y="895349"/>
            <a:ext cx="10315336" cy="2487584"/>
            <a:chOff x="895350" y="1791411"/>
            <a:chExt cx="10315336" cy="2487584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27F18E6-363E-4DF0-8D54-CE46BDE3E62F}"/>
                </a:ext>
              </a:extLst>
            </p:cNvPr>
            <p:cNvGrpSpPr/>
            <p:nvPr/>
          </p:nvGrpSpPr>
          <p:grpSpPr>
            <a:xfrm>
              <a:off x="1227137" y="1791411"/>
              <a:ext cx="2324396" cy="951075"/>
              <a:chOff x="1320298" y="3307330"/>
              <a:chExt cx="2324396" cy="951075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3E091DE-345D-4890-8FC7-98D06973CAF5}"/>
                  </a:ext>
                </a:extLst>
              </p:cNvPr>
              <p:cNvSpPr txBox="1"/>
              <p:nvPr/>
            </p:nvSpPr>
            <p:spPr>
              <a:xfrm>
                <a:off x="1320298" y="3307330"/>
                <a:ext cx="10513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charset="0"/>
                    <a:ea typeface="Montserrat Light" charset="0"/>
                    <a:cs typeface="Montserrat Light" charset="0"/>
                  </a:rPr>
                  <a:t>HMTL/ CSS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2142FCE-ED1B-4A67-874E-EC9B3B582B13}"/>
                  </a:ext>
                </a:extLst>
              </p:cNvPr>
              <p:cNvSpPr txBox="1"/>
              <p:nvPr/>
            </p:nvSpPr>
            <p:spPr>
              <a:xfrm>
                <a:off x="3138212" y="3307330"/>
                <a:ext cx="50648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panose="00000400000000000000" pitchFamily="50" charset="0"/>
                    <a:ea typeface="Montserrat Light" charset="0"/>
                    <a:cs typeface="Montserrat Light" charset="0"/>
                  </a:rPr>
                  <a:t>70%</a:t>
                </a:r>
              </a:p>
            </p:txBody>
          </p: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A67842ED-14DF-4BBC-9B5C-2D7628A6C18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62" y="3624429"/>
                <a:ext cx="1507940" cy="0"/>
              </a:xfrm>
              <a:prstGeom prst="line">
                <a:avLst/>
              </a:prstGeom>
              <a:ln w="412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42CCEB43-20D1-435A-987B-3FD12A7BFC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31202" y="3624429"/>
                <a:ext cx="713492" cy="0"/>
              </a:xfrm>
              <a:prstGeom prst="line">
                <a:avLst/>
              </a:prstGeom>
              <a:ln w="412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2023AAB-CB24-440D-8851-C88992C0D84E}"/>
                  </a:ext>
                </a:extLst>
              </p:cNvPr>
              <p:cNvSpPr txBox="1"/>
              <p:nvPr/>
            </p:nvSpPr>
            <p:spPr>
              <a:xfrm>
                <a:off x="1320298" y="3941306"/>
                <a:ext cx="10513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charset="0"/>
                    <a:ea typeface="Montserrat Light" charset="0"/>
                    <a:cs typeface="Montserrat Light" charset="0"/>
                  </a:rPr>
                  <a:t>Photoshop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CDE809D-59E1-4EC3-9E09-7126EA51565E}"/>
                  </a:ext>
                </a:extLst>
              </p:cNvPr>
              <p:cNvSpPr txBox="1"/>
              <p:nvPr/>
            </p:nvSpPr>
            <p:spPr>
              <a:xfrm>
                <a:off x="3138212" y="3941306"/>
                <a:ext cx="50648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panose="00000400000000000000" pitchFamily="50" charset="0"/>
                    <a:ea typeface="Montserrat Light" charset="0"/>
                    <a:cs typeface="Montserrat Light" charset="0"/>
                  </a:rPr>
                  <a:t>80%</a:t>
                </a:r>
              </a:p>
            </p:txBody>
          </p: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DD8978B1-BB9E-4A6A-A458-51D5A3D3A2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62" y="4258405"/>
                <a:ext cx="1714950" cy="0"/>
              </a:xfrm>
              <a:prstGeom prst="line">
                <a:avLst/>
              </a:prstGeom>
              <a:ln w="412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48867D92-05E4-4D5A-A844-58CA1A44218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38212" y="4258405"/>
                <a:ext cx="506482" cy="0"/>
              </a:xfrm>
              <a:prstGeom prst="line">
                <a:avLst/>
              </a:prstGeom>
              <a:ln w="412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4AF55D9-6C74-4DC5-B2F0-EC20587DB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5350" y="2992782"/>
              <a:ext cx="1714950" cy="1286213"/>
            </a:xfrm>
            <a:prstGeom prst="rect">
              <a:avLst/>
            </a:prstGeom>
          </p:spPr>
        </p:pic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F2F01B9A-D6A8-46D5-BAFD-B640AE255098}"/>
                </a:ext>
              </a:extLst>
            </p:cNvPr>
            <p:cNvGrpSpPr/>
            <p:nvPr/>
          </p:nvGrpSpPr>
          <p:grpSpPr>
            <a:xfrm>
              <a:off x="8886290" y="1791411"/>
              <a:ext cx="2324396" cy="951075"/>
              <a:chOff x="1320298" y="3307330"/>
              <a:chExt cx="2324396" cy="951075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8D3EAD39-6905-4F9C-9913-354C88F56675}"/>
                  </a:ext>
                </a:extLst>
              </p:cNvPr>
              <p:cNvSpPr txBox="1"/>
              <p:nvPr/>
            </p:nvSpPr>
            <p:spPr>
              <a:xfrm>
                <a:off x="1320298" y="3307330"/>
                <a:ext cx="10513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charset="0"/>
                    <a:ea typeface="Montserrat Light" charset="0"/>
                    <a:cs typeface="Montserrat Light" charset="0"/>
                  </a:rPr>
                  <a:t>HMTL/ CSS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9AE5ABF8-4DBD-40C3-9927-B4FF087A7CA9}"/>
                  </a:ext>
                </a:extLst>
              </p:cNvPr>
              <p:cNvSpPr txBox="1"/>
              <p:nvPr/>
            </p:nvSpPr>
            <p:spPr>
              <a:xfrm>
                <a:off x="3138212" y="3307330"/>
                <a:ext cx="50648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panose="00000400000000000000" pitchFamily="50" charset="0"/>
                    <a:ea typeface="Montserrat Light" charset="0"/>
                    <a:cs typeface="Montserrat Light" charset="0"/>
                  </a:rPr>
                  <a:t>70%</a:t>
                </a:r>
              </a:p>
            </p:txBody>
          </p: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077826DE-9D13-4452-8EA0-C4745490FC3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62" y="3624429"/>
                <a:ext cx="1507940" cy="0"/>
              </a:xfrm>
              <a:prstGeom prst="line">
                <a:avLst/>
              </a:prstGeom>
              <a:ln w="412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E4E853FC-62E3-48BD-A5DA-0B9EC62D75A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31202" y="3624429"/>
                <a:ext cx="713492" cy="0"/>
              </a:xfrm>
              <a:prstGeom prst="line">
                <a:avLst/>
              </a:prstGeom>
              <a:ln w="412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D91DB362-FE1A-4F63-B3B1-B5F7AD13B327}"/>
                  </a:ext>
                </a:extLst>
              </p:cNvPr>
              <p:cNvSpPr txBox="1"/>
              <p:nvPr/>
            </p:nvSpPr>
            <p:spPr>
              <a:xfrm>
                <a:off x="1320298" y="3941306"/>
                <a:ext cx="10513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charset="0"/>
                    <a:ea typeface="Montserrat Light" charset="0"/>
                    <a:cs typeface="Montserrat Light" charset="0"/>
                  </a:rPr>
                  <a:t>Photoshop</a:t>
                </a:r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63B9FA51-504A-410F-89E3-7D6131E606F2}"/>
                  </a:ext>
                </a:extLst>
              </p:cNvPr>
              <p:cNvSpPr txBox="1"/>
              <p:nvPr/>
            </p:nvSpPr>
            <p:spPr>
              <a:xfrm>
                <a:off x="3138212" y="3941306"/>
                <a:ext cx="50648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panose="00000400000000000000" pitchFamily="50" charset="0"/>
                    <a:ea typeface="Montserrat Light" charset="0"/>
                    <a:cs typeface="Montserrat Light" charset="0"/>
                  </a:rPr>
                  <a:t>80%</a:t>
                </a:r>
              </a:p>
            </p:txBody>
          </p: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32EBE916-BFEB-48D4-8763-B2F08B5C2F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62" y="4258405"/>
                <a:ext cx="1714950" cy="0"/>
              </a:xfrm>
              <a:prstGeom prst="line">
                <a:avLst/>
              </a:prstGeom>
              <a:ln w="412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E04B8671-4A9E-4832-9C41-1EEA46356FE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38212" y="4258405"/>
                <a:ext cx="506482" cy="0"/>
              </a:xfrm>
              <a:prstGeom prst="line">
                <a:avLst/>
              </a:prstGeom>
              <a:ln w="412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9E40D588-4EC1-400C-8AAE-297BA7FA58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54503" y="2992782"/>
              <a:ext cx="1714950" cy="1286213"/>
            </a:xfrm>
            <a:prstGeom prst="rect">
              <a:avLst/>
            </a:prstGeom>
          </p:spPr>
        </p:pic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A7DC9D3F-EEDB-4F5D-9CBD-C8BCFE31CA83}"/>
                </a:ext>
              </a:extLst>
            </p:cNvPr>
            <p:cNvGrpSpPr/>
            <p:nvPr/>
          </p:nvGrpSpPr>
          <p:grpSpPr>
            <a:xfrm>
              <a:off x="5056713" y="1791411"/>
              <a:ext cx="2324396" cy="951075"/>
              <a:chOff x="1320298" y="3307330"/>
              <a:chExt cx="2324396" cy="951075"/>
            </a:xfrm>
          </p:grpSpPr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6F4290B9-C0D5-4935-A4DC-30FF69FA8062}"/>
                  </a:ext>
                </a:extLst>
              </p:cNvPr>
              <p:cNvSpPr txBox="1"/>
              <p:nvPr/>
            </p:nvSpPr>
            <p:spPr>
              <a:xfrm>
                <a:off x="1320298" y="3307330"/>
                <a:ext cx="10513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charset="0"/>
                    <a:ea typeface="Montserrat Light" charset="0"/>
                    <a:cs typeface="Montserrat Light" charset="0"/>
                  </a:rPr>
                  <a:t>HMTL/ CSS</a:t>
                </a: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6C8AEC0B-6755-41C9-959D-BE15594697C4}"/>
                  </a:ext>
                </a:extLst>
              </p:cNvPr>
              <p:cNvSpPr txBox="1"/>
              <p:nvPr/>
            </p:nvSpPr>
            <p:spPr>
              <a:xfrm>
                <a:off x="3138212" y="3307330"/>
                <a:ext cx="50648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panose="00000400000000000000" pitchFamily="50" charset="0"/>
                    <a:ea typeface="Montserrat Light" charset="0"/>
                    <a:cs typeface="Montserrat Light" charset="0"/>
                  </a:rPr>
                  <a:t>70%</a:t>
                </a:r>
              </a:p>
            </p:txBody>
          </p: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372E9126-B53B-4D29-9932-2D2B9590831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62" y="3624429"/>
                <a:ext cx="1507940" cy="0"/>
              </a:xfrm>
              <a:prstGeom prst="line">
                <a:avLst/>
              </a:prstGeom>
              <a:ln w="412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1A1ACE88-73F8-48DA-8B10-4CB4AFF2ECC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31202" y="3624429"/>
                <a:ext cx="713492" cy="0"/>
              </a:xfrm>
              <a:prstGeom prst="line">
                <a:avLst/>
              </a:prstGeom>
              <a:ln w="412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353AE7EE-E4E7-4712-A193-3133FA01708C}"/>
                  </a:ext>
                </a:extLst>
              </p:cNvPr>
              <p:cNvSpPr txBox="1"/>
              <p:nvPr/>
            </p:nvSpPr>
            <p:spPr>
              <a:xfrm>
                <a:off x="1320298" y="3941306"/>
                <a:ext cx="1051377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charset="0"/>
                    <a:ea typeface="Montserrat Light" charset="0"/>
                    <a:cs typeface="Montserrat Light" charset="0"/>
                  </a:rPr>
                  <a:t>Photoshop</a:t>
                </a:r>
              </a:p>
            </p:txBody>
          </p:sp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4EF93D5A-6446-4D37-99EE-00FED7B4D849}"/>
                  </a:ext>
                </a:extLst>
              </p:cNvPr>
              <p:cNvSpPr txBox="1"/>
              <p:nvPr/>
            </p:nvSpPr>
            <p:spPr>
              <a:xfrm>
                <a:off x="3138212" y="3941306"/>
                <a:ext cx="50648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spc="100" dirty="0">
                    <a:latin typeface="Montserrat Light" panose="00000400000000000000" pitchFamily="50" charset="0"/>
                    <a:ea typeface="Montserrat Light" charset="0"/>
                    <a:cs typeface="Montserrat Light" charset="0"/>
                  </a:rPr>
                  <a:t>80%</a:t>
                </a:r>
              </a:p>
            </p:txBody>
          </p: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2604108B-F3CB-497C-ACF5-06C598B8207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23262" y="4258405"/>
                <a:ext cx="1714950" cy="0"/>
              </a:xfrm>
              <a:prstGeom prst="line">
                <a:avLst/>
              </a:prstGeom>
              <a:ln w="412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0DA1EFB5-FBA8-416D-AA5D-04100A9C741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138212" y="4258405"/>
                <a:ext cx="506482" cy="0"/>
              </a:xfrm>
              <a:prstGeom prst="line">
                <a:avLst/>
              </a:prstGeom>
              <a:ln w="41275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05D97C9B-CFFF-4CFF-9191-C2486B9C0C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24926" y="2992782"/>
              <a:ext cx="1714950" cy="1286213"/>
            </a:xfrm>
            <a:prstGeom prst="rect">
              <a:avLst/>
            </a:prstGeom>
          </p:spPr>
        </p:pic>
      </p:grp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31E04709-B0A6-421E-B81D-C08348D78FD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3"/>
          <a:srcRect l="-116" t="54196" r="116" b="1734"/>
          <a:stretch/>
        </p:blipFill>
        <p:spPr>
          <a:xfrm>
            <a:off x="895350" y="3802742"/>
            <a:ext cx="10401300" cy="3055257"/>
          </a:xfrm>
        </p:spPr>
      </p:pic>
    </p:spTree>
    <p:extLst>
      <p:ext uri="{BB962C8B-B14F-4D97-AF65-F5344CB8AC3E}">
        <p14:creationId xmlns:p14="http://schemas.microsoft.com/office/powerpoint/2010/main" val="3296099931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Custom 18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5EB27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29116</TotalTime>
  <Words>807</Words>
  <Application>Microsoft Office PowerPoint</Application>
  <PresentationFormat>Widescreen</PresentationFormat>
  <Paragraphs>107</Paragraphs>
  <Slides>22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Montserrat</vt:lpstr>
      <vt:lpstr>Montserrat </vt:lpstr>
      <vt:lpstr>Montserrat Light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 src</cp:lastModifiedBy>
  <cp:revision>4775</cp:revision>
  <dcterms:created xsi:type="dcterms:W3CDTF">2015-09-24T05:44:04Z</dcterms:created>
  <dcterms:modified xsi:type="dcterms:W3CDTF">2019-10-24T11:34:15Z</dcterms:modified>
</cp:coreProperties>
</file>