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10" r:id="rId1"/>
  </p:sldMasterIdLst>
  <p:notesMasterIdLst>
    <p:notesMasterId r:id="rId28"/>
  </p:notesMasterIdLst>
  <p:handoutMasterIdLst>
    <p:handoutMasterId r:id="rId29"/>
  </p:handoutMasterIdLst>
  <p:sldIdLst>
    <p:sldId id="256" r:id="rId2"/>
    <p:sldId id="317" r:id="rId3"/>
    <p:sldId id="319" r:id="rId4"/>
    <p:sldId id="272" r:id="rId5"/>
    <p:sldId id="273" r:id="rId6"/>
    <p:sldId id="258" r:id="rId7"/>
    <p:sldId id="263" r:id="rId8"/>
    <p:sldId id="267" r:id="rId9"/>
    <p:sldId id="257" r:id="rId10"/>
    <p:sldId id="333" r:id="rId11"/>
    <p:sldId id="334" r:id="rId12"/>
    <p:sldId id="329" r:id="rId13"/>
    <p:sldId id="335" r:id="rId14"/>
    <p:sldId id="330" r:id="rId15"/>
    <p:sldId id="320" r:id="rId16"/>
    <p:sldId id="331" r:id="rId17"/>
    <p:sldId id="336" r:id="rId18"/>
    <p:sldId id="337" r:id="rId19"/>
    <p:sldId id="321" r:id="rId20"/>
    <p:sldId id="322" r:id="rId21"/>
    <p:sldId id="323" r:id="rId22"/>
    <p:sldId id="324" r:id="rId23"/>
    <p:sldId id="325" r:id="rId24"/>
    <p:sldId id="332" r:id="rId25"/>
    <p:sldId id="327" r:id="rId26"/>
    <p:sldId id="328" r:id="rId2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icrosoft" initials="M" lastIdx="2" clrIdx="0">
    <p:extLst>
      <p:ext uri="{19B8F6BF-5375-455C-9EA6-DF929625EA0E}">
        <p15:presenceInfo xmlns:p15="http://schemas.microsoft.com/office/powerpoint/2012/main" userId="Microsoft"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F2F2F2"/>
    <a:srgbClr val="7F7F7F"/>
    <a:srgbClr val="BEA88D"/>
    <a:srgbClr val="90B0BB"/>
    <a:srgbClr val="B0C8C8"/>
    <a:srgbClr val="404040"/>
    <a:srgbClr val="D2C8BF"/>
    <a:srgbClr val="D6D3C6"/>
    <a:srgbClr val="474848"/>
    <a:srgbClr val="39372A"/>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353" autoAdjust="0"/>
    <p:restoredTop sz="96532" autoAdjust="0"/>
  </p:normalViewPr>
  <p:slideViewPr>
    <p:cSldViewPr snapToGrid="0">
      <p:cViewPr>
        <p:scale>
          <a:sx n="100" d="100"/>
          <a:sy n="100" d="100"/>
        </p:scale>
        <p:origin x="912" y="432"/>
      </p:cViewPr>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0"/>
    </p:cViewPr>
  </p:sorterViewPr>
  <p:notesViewPr>
    <p:cSldViewPr snapToGrid="0">
      <p:cViewPr varScale="1">
        <p:scale>
          <a:sx n="91" d="100"/>
          <a:sy n="91" d="100"/>
        </p:scale>
        <p:origin x="3750" y="84"/>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7C64C236-5EFD-58C7-E6A2-B1D8134E9899}"/>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a:extLst>
              <a:ext uri="{FF2B5EF4-FFF2-40B4-BE49-F238E27FC236}">
                <a16:creationId xmlns:a16="http://schemas.microsoft.com/office/drawing/2014/main" id="{DD11229A-AB4C-9FC5-8753-7D59F40DCDE8}"/>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36F080E-CF3D-4445-84B0-8295AF4312C8}" type="datetimeFigureOut">
              <a:rPr lang="en-US" smtClean="0"/>
              <a:t>9/13/2022</a:t>
            </a:fld>
            <a:endParaRPr lang="en-US" dirty="0"/>
          </a:p>
        </p:txBody>
      </p:sp>
      <p:sp>
        <p:nvSpPr>
          <p:cNvPr id="4" name="Footer Placeholder 3">
            <a:extLst>
              <a:ext uri="{FF2B5EF4-FFF2-40B4-BE49-F238E27FC236}">
                <a16:creationId xmlns:a16="http://schemas.microsoft.com/office/drawing/2014/main" id="{F5B39659-E6A6-9B65-1BCE-3A137974F163}"/>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a:extLst>
              <a:ext uri="{FF2B5EF4-FFF2-40B4-BE49-F238E27FC236}">
                <a16:creationId xmlns:a16="http://schemas.microsoft.com/office/drawing/2014/main" id="{471D962B-3618-6F13-CAA8-132EFC67036F}"/>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349258CE-7BB8-4145-B734-218B60D6CEF6}" type="slidenum">
              <a:rPr lang="en-US" smtClean="0"/>
              <a:t>‹#›</a:t>
            </a:fld>
            <a:endParaRPr lang="en-US" dirty="0"/>
          </a:p>
        </p:txBody>
      </p:sp>
    </p:spTree>
    <p:extLst>
      <p:ext uri="{BB962C8B-B14F-4D97-AF65-F5344CB8AC3E}">
        <p14:creationId xmlns:p14="http://schemas.microsoft.com/office/powerpoint/2010/main" val="2304482426"/>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DC43282-97A4-426D-92BF-D0498AA98444}" type="datetimeFigureOut">
              <a:rPr lang="en-US" smtClean="0"/>
              <a:t>9/13/2022</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E8AF016-1FA2-41B3-B5C0-F51F77E509E0}" type="slidenum">
              <a:rPr lang="en-US" smtClean="0"/>
              <a:t>‹#›</a:t>
            </a:fld>
            <a:endParaRPr lang="en-US" dirty="0"/>
          </a:p>
        </p:txBody>
      </p:sp>
    </p:spTree>
    <p:extLst>
      <p:ext uri="{BB962C8B-B14F-4D97-AF65-F5344CB8AC3E}">
        <p14:creationId xmlns:p14="http://schemas.microsoft.com/office/powerpoint/2010/main" val="380012446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a:t>
            </a:fld>
            <a:endParaRPr lang="en-US" dirty="0"/>
          </a:p>
        </p:txBody>
      </p:sp>
    </p:spTree>
    <p:extLst>
      <p:ext uri="{BB962C8B-B14F-4D97-AF65-F5344CB8AC3E}">
        <p14:creationId xmlns:p14="http://schemas.microsoft.com/office/powerpoint/2010/main" val="180099779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a:t>
            </a:fld>
            <a:endParaRPr lang="en-US" dirty="0"/>
          </a:p>
        </p:txBody>
      </p:sp>
    </p:spTree>
    <p:extLst>
      <p:ext uri="{BB962C8B-B14F-4D97-AF65-F5344CB8AC3E}">
        <p14:creationId xmlns:p14="http://schemas.microsoft.com/office/powerpoint/2010/main" val="11721175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3</a:t>
            </a:fld>
            <a:endParaRPr lang="en-US" dirty="0"/>
          </a:p>
        </p:txBody>
      </p:sp>
    </p:spTree>
    <p:extLst>
      <p:ext uri="{BB962C8B-B14F-4D97-AF65-F5344CB8AC3E}">
        <p14:creationId xmlns:p14="http://schemas.microsoft.com/office/powerpoint/2010/main" val="184176656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C952FC-46B5-F9BA-B0FB-FA9517BA47C4}"/>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A133794C-2DFA-C825-DECD-27EF6188141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C2D812B0-757D-3DF5-B9B8-838D35E2CC8F}"/>
              </a:ext>
            </a:extLst>
          </p:cNvPr>
          <p:cNvSpPr>
            <a:spLocks noGrp="1"/>
          </p:cNvSpPr>
          <p:nvPr>
            <p:ph type="dt" sz="half" idx="10"/>
          </p:nvPr>
        </p:nvSpPr>
        <p:spPr/>
        <p:txBody>
          <a:bodyPr/>
          <a:lstStyle/>
          <a:p>
            <a:fld id="{52BC3A0C-8B44-4BDC-82A4-C42358E88D62}" type="datetimeFigureOut">
              <a:rPr lang="en-US" smtClean="0"/>
              <a:t>9/13/2022</a:t>
            </a:fld>
            <a:endParaRPr lang="en-US" dirty="0"/>
          </a:p>
        </p:txBody>
      </p:sp>
      <p:sp>
        <p:nvSpPr>
          <p:cNvPr id="5" name="Footer Placeholder 4">
            <a:extLst>
              <a:ext uri="{FF2B5EF4-FFF2-40B4-BE49-F238E27FC236}">
                <a16:creationId xmlns:a16="http://schemas.microsoft.com/office/drawing/2014/main" id="{56D2C387-7B83-FC4C-CDDF-45A4C0A6481F}"/>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737884FA-0415-E69F-AD21-CEBCF1AE46E1}"/>
              </a:ext>
            </a:extLst>
          </p:cNvPr>
          <p:cNvSpPr>
            <a:spLocks noGrp="1"/>
          </p:cNvSpPr>
          <p:nvPr>
            <p:ph type="sldNum" sz="quarter" idx="12"/>
          </p:nvPr>
        </p:nvSpPr>
        <p:spPr/>
        <p:txBody>
          <a:bodyPr/>
          <a:lstStyle/>
          <a:p>
            <a:fld id="{DA4EB236-9896-4284-9707-D5000C719805}" type="slidenum">
              <a:rPr lang="en-US" smtClean="0"/>
              <a:t>‹#›</a:t>
            </a:fld>
            <a:endParaRPr lang="en-US" dirty="0"/>
          </a:p>
        </p:txBody>
      </p:sp>
    </p:spTree>
    <p:extLst>
      <p:ext uri="{BB962C8B-B14F-4D97-AF65-F5344CB8AC3E}">
        <p14:creationId xmlns:p14="http://schemas.microsoft.com/office/powerpoint/2010/main" val="201295871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97DE68-EFE1-BF6A-544C-AD7A9450542F}"/>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50D3C05F-54D0-BCD2-2A11-F7ECBAEECB1D}"/>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AAFA1D9-A41B-FEF4-3A41-C63CA2E15284}"/>
              </a:ext>
            </a:extLst>
          </p:cNvPr>
          <p:cNvSpPr>
            <a:spLocks noGrp="1"/>
          </p:cNvSpPr>
          <p:nvPr>
            <p:ph type="dt" sz="half" idx="10"/>
          </p:nvPr>
        </p:nvSpPr>
        <p:spPr/>
        <p:txBody>
          <a:bodyPr/>
          <a:lstStyle/>
          <a:p>
            <a:fld id="{52BC3A0C-8B44-4BDC-82A4-C42358E88D62}" type="datetimeFigureOut">
              <a:rPr lang="en-US" smtClean="0"/>
              <a:t>9/13/2022</a:t>
            </a:fld>
            <a:endParaRPr lang="en-US" dirty="0"/>
          </a:p>
        </p:txBody>
      </p:sp>
      <p:sp>
        <p:nvSpPr>
          <p:cNvPr id="5" name="Footer Placeholder 4">
            <a:extLst>
              <a:ext uri="{FF2B5EF4-FFF2-40B4-BE49-F238E27FC236}">
                <a16:creationId xmlns:a16="http://schemas.microsoft.com/office/drawing/2014/main" id="{0A2F971C-EC41-1814-2B2F-975E589CEDB9}"/>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162E4286-6B10-A199-4AA6-296F0246EFC5}"/>
              </a:ext>
            </a:extLst>
          </p:cNvPr>
          <p:cNvSpPr>
            <a:spLocks noGrp="1"/>
          </p:cNvSpPr>
          <p:nvPr>
            <p:ph type="sldNum" sz="quarter" idx="12"/>
          </p:nvPr>
        </p:nvSpPr>
        <p:spPr/>
        <p:txBody>
          <a:bodyPr/>
          <a:lstStyle/>
          <a:p>
            <a:fld id="{DA4EB236-9896-4284-9707-D5000C719805}" type="slidenum">
              <a:rPr lang="en-US" smtClean="0"/>
              <a:t>‹#›</a:t>
            </a:fld>
            <a:endParaRPr lang="en-US" dirty="0"/>
          </a:p>
        </p:txBody>
      </p:sp>
    </p:spTree>
    <p:extLst>
      <p:ext uri="{BB962C8B-B14F-4D97-AF65-F5344CB8AC3E}">
        <p14:creationId xmlns:p14="http://schemas.microsoft.com/office/powerpoint/2010/main" val="34617918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79569570-CD0A-576F-5679-8577EF00572D}"/>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00C0173C-1EB0-616E-19C2-FD8ABC07AA46}"/>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5FF5A07-75BB-48E9-432F-C94060C46A8A}"/>
              </a:ext>
            </a:extLst>
          </p:cNvPr>
          <p:cNvSpPr>
            <a:spLocks noGrp="1"/>
          </p:cNvSpPr>
          <p:nvPr>
            <p:ph type="dt" sz="half" idx="10"/>
          </p:nvPr>
        </p:nvSpPr>
        <p:spPr/>
        <p:txBody>
          <a:bodyPr/>
          <a:lstStyle/>
          <a:p>
            <a:fld id="{52BC3A0C-8B44-4BDC-82A4-C42358E88D62}" type="datetimeFigureOut">
              <a:rPr lang="en-US" smtClean="0"/>
              <a:t>9/13/2022</a:t>
            </a:fld>
            <a:endParaRPr lang="en-US" dirty="0"/>
          </a:p>
        </p:txBody>
      </p:sp>
      <p:sp>
        <p:nvSpPr>
          <p:cNvPr id="5" name="Footer Placeholder 4">
            <a:extLst>
              <a:ext uri="{FF2B5EF4-FFF2-40B4-BE49-F238E27FC236}">
                <a16:creationId xmlns:a16="http://schemas.microsoft.com/office/drawing/2014/main" id="{D3A0CDFA-487F-41FE-8F9B-7D6512BFFB86}"/>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E312462B-5775-07CB-B65B-74BDA84E19ED}"/>
              </a:ext>
            </a:extLst>
          </p:cNvPr>
          <p:cNvSpPr>
            <a:spLocks noGrp="1"/>
          </p:cNvSpPr>
          <p:nvPr>
            <p:ph type="sldNum" sz="quarter" idx="12"/>
          </p:nvPr>
        </p:nvSpPr>
        <p:spPr/>
        <p:txBody>
          <a:bodyPr/>
          <a:lstStyle/>
          <a:p>
            <a:fld id="{DA4EB236-9896-4284-9707-D5000C719805}" type="slidenum">
              <a:rPr lang="en-US" smtClean="0"/>
              <a:t>‹#›</a:t>
            </a:fld>
            <a:endParaRPr lang="en-US" dirty="0"/>
          </a:p>
        </p:txBody>
      </p:sp>
    </p:spTree>
    <p:extLst>
      <p:ext uri="{BB962C8B-B14F-4D97-AF65-F5344CB8AC3E}">
        <p14:creationId xmlns:p14="http://schemas.microsoft.com/office/powerpoint/2010/main" val="168787752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Title Slide">
    <p:spTree>
      <p:nvGrpSpPr>
        <p:cNvPr id="1" name=""/>
        <p:cNvGrpSpPr/>
        <p:nvPr/>
      </p:nvGrpSpPr>
      <p:grpSpPr>
        <a:xfrm>
          <a:off x="0" y="0"/>
          <a:ext cx="0" cy="0"/>
          <a:chOff x="0" y="0"/>
          <a:chExt cx="0" cy="0"/>
        </a:xfrm>
      </p:grpSpPr>
      <p:sp>
        <p:nvSpPr>
          <p:cNvPr id="5" name="Picture Placeholder 9">
            <a:extLst>
              <a:ext uri="{FF2B5EF4-FFF2-40B4-BE49-F238E27FC236}">
                <a16:creationId xmlns:a16="http://schemas.microsoft.com/office/drawing/2014/main" id="{8EF17D68-17F4-ADC7-B2CF-4B69F7FCC76D}"/>
              </a:ext>
            </a:extLst>
          </p:cNvPr>
          <p:cNvSpPr>
            <a:spLocks noGrp="1"/>
          </p:cNvSpPr>
          <p:nvPr>
            <p:ph type="pic" sz="quarter" idx="11"/>
          </p:nvPr>
        </p:nvSpPr>
        <p:spPr>
          <a:xfrm>
            <a:off x="0" y="-9525"/>
            <a:ext cx="12192000" cy="6867525"/>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Tree>
    <p:extLst>
      <p:ext uri="{BB962C8B-B14F-4D97-AF65-F5344CB8AC3E}">
        <p14:creationId xmlns:p14="http://schemas.microsoft.com/office/powerpoint/2010/main" val="224880802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3_Title Slide">
    <p:spTree>
      <p:nvGrpSpPr>
        <p:cNvPr id="1" name=""/>
        <p:cNvGrpSpPr/>
        <p:nvPr/>
      </p:nvGrpSpPr>
      <p:grpSpPr>
        <a:xfrm>
          <a:off x="0" y="0"/>
          <a:ext cx="0" cy="0"/>
          <a:chOff x="0" y="0"/>
          <a:chExt cx="0" cy="0"/>
        </a:xfrm>
      </p:grpSpPr>
      <p:sp>
        <p:nvSpPr>
          <p:cNvPr id="7" name="Picture Placeholder 9">
            <a:extLst>
              <a:ext uri="{FF2B5EF4-FFF2-40B4-BE49-F238E27FC236}">
                <a16:creationId xmlns:a16="http://schemas.microsoft.com/office/drawing/2014/main" id="{F0F9A72E-020B-5DE3-683F-4191695F29E1}"/>
              </a:ext>
            </a:extLst>
          </p:cNvPr>
          <p:cNvSpPr>
            <a:spLocks noGrp="1"/>
          </p:cNvSpPr>
          <p:nvPr>
            <p:ph type="pic" sz="quarter" idx="12"/>
          </p:nvPr>
        </p:nvSpPr>
        <p:spPr>
          <a:xfrm>
            <a:off x="3990976" y="1449871"/>
            <a:ext cx="2836662" cy="3958257"/>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Tree>
    <p:extLst>
      <p:ext uri="{BB962C8B-B14F-4D97-AF65-F5344CB8AC3E}">
        <p14:creationId xmlns:p14="http://schemas.microsoft.com/office/powerpoint/2010/main" val="306089261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userDrawn="1">
  <p:cSld name="4_Title Slide">
    <p:spTree>
      <p:nvGrpSpPr>
        <p:cNvPr id="1" name=""/>
        <p:cNvGrpSpPr/>
        <p:nvPr/>
      </p:nvGrpSpPr>
      <p:grpSpPr>
        <a:xfrm>
          <a:off x="0" y="0"/>
          <a:ext cx="0" cy="0"/>
          <a:chOff x="0" y="0"/>
          <a:chExt cx="0" cy="0"/>
        </a:xfrm>
      </p:grpSpPr>
      <p:sp>
        <p:nvSpPr>
          <p:cNvPr id="9" name="Picture Placeholder 9">
            <a:extLst>
              <a:ext uri="{FF2B5EF4-FFF2-40B4-BE49-F238E27FC236}">
                <a16:creationId xmlns:a16="http://schemas.microsoft.com/office/drawing/2014/main" id="{770DCCCA-2F3E-6342-3F57-CF52CF42A062}"/>
              </a:ext>
            </a:extLst>
          </p:cNvPr>
          <p:cNvSpPr>
            <a:spLocks noGrp="1"/>
          </p:cNvSpPr>
          <p:nvPr>
            <p:ph type="pic" sz="quarter" idx="13"/>
          </p:nvPr>
        </p:nvSpPr>
        <p:spPr>
          <a:xfrm>
            <a:off x="0" y="-9526"/>
            <a:ext cx="12192000" cy="6867525"/>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Tree>
    <p:extLst>
      <p:ext uri="{BB962C8B-B14F-4D97-AF65-F5344CB8AC3E}">
        <p14:creationId xmlns:p14="http://schemas.microsoft.com/office/powerpoint/2010/main" val="385423686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userDrawn="1">
  <p:cSld name="15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0E981C45-884E-BA88-A158-C09ADCC8B291}"/>
              </a:ext>
            </a:extLst>
          </p:cNvPr>
          <p:cNvSpPr>
            <a:spLocks noGrp="1"/>
          </p:cNvSpPr>
          <p:nvPr>
            <p:ph type="pic" sz="quarter" idx="10"/>
          </p:nvPr>
        </p:nvSpPr>
        <p:spPr>
          <a:xfrm>
            <a:off x="5053013" y="2800473"/>
            <a:ext cx="2085975" cy="2366696"/>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13728518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userDrawn="1">
  <p:cSld name="22_Title Slide">
    <p:spTree>
      <p:nvGrpSpPr>
        <p:cNvPr id="1" name=""/>
        <p:cNvGrpSpPr/>
        <p:nvPr/>
      </p:nvGrpSpPr>
      <p:grpSpPr>
        <a:xfrm>
          <a:off x="0" y="0"/>
          <a:ext cx="0" cy="0"/>
          <a:chOff x="0" y="0"/>
          <a:chExt cx="0" cy="0"/>
        </a:xfrm>
      </p:grpSpPr>
      <p:sp>
        <p:nvSpPr>
          <p:cNvPr id="5" name="Picture Placeholder 6">
            <a:extLst>
              <a:ext uri="{FF2B5EF4-FFF2-40B4-BE49-F238E27FC236}">
                <a16:creationId xmlns:a16="http://schemas.microsoft.com/office/drawing/2014/main" id="{EB254B7A-1E3A-5C83-C00E-9A4FF7852D5A}"/>
              </a:ext>
            </a:extLst>
          </p:cNvPr>
          <p:cNvSpPr>
            <a:spLocks noGrp="1"/>
          </p:cNvSpPr>
          <p:nvPr>
            <p:ph type="pic" sz="quarter" idx="11"/>
          </p:nvPr>
        </p:nvSpPr>
        <p:spPr>
          <a:xfrm>
            <a:off x="3337037" y="2417582"/>
            <a:ext cx="2533651" cy="3571874"/>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54326174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userDrawn="1">
  <p:cSld name="10_Title Slide">
    <p:spTree>
      <p:nvGrpSpPr>
        <p:cNvPr id="1" name=""/>
        <p:cNvGrpSpPr/>
        <p:nvPr/>
      </p:nvGrpSpPr>
      <p:grpSpPr>
        <a:xfrm>
          <a:off x="0" y="0"/>
          <a:ext cx="0" cy="0"/>
          <a:chOff x="0" y="0"/>
          <a:chExt cx="0" cy="0"/>
        </a:xfrm>
      </p:grpSpPr>
      <p:sp>
        <p:nvSpPr>
          <p:cNvPr id="5" name="Picture Placeholder 9">
            <a:extLst>
              <a:ext uri="{FF2B5EF4-FFF2-40B4-BE49-F238E27FC236}">
                <a16:creationId xmlns:a16="http://schemas.microsoft.com/office/drawing/2014/main" id="{61A5ED6B-D7DB-1722-2BBD-4B0E8BFE0708}"/>
              </a:ext>
            </a:extLst>
          </p:cNvPr>
          <p:cNvSpPr>
            <a:spLocks noGrp="1"/>
          </p:cNvSpPr>
          <p:nvPr>
            <p:ph type="pic" sz="quarter" idx="13"/>
          </p:nvPr>
        </p:nvSpPr>
        <p:spPr>
          <a:xfrm>
            <a:off x="1817551" y="3428999"/>
            <a:ext cx="2085975" cy="2324100"/>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Tree>
    <p:extLst>
      <p:ext uri="{BB962C8B-B14F-4D97-AF65-F5344CB8AC3E}">
        <p14:creationId xmlns:p14="http://schemas.microsoft.com/office/powerpoint/2010/main" val="348753742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11_Title Slide">
    <p:spTree>
      <p:nvGrpSpPr>
        <p:cNvPr id="1" name=""/>
        <p:cNvGrpSpPr/>
        <p:nvPr/>
      </p:nvGrpSpPr>
      <p:grpSpPr>
        <a:xfrm>
          <a:off x="0" y="0"/>
          <a:ext cx="0" cy="0"/>
          <a:chOff x="0" y="0"/>
          <a:chExt cx="0" cy="0"/>
        </a:xfrm>
      </p:grpSpPr>
      <p:sp>
        <p:nvSpPr>
          <p:cNvPr id="5" name="Picture Placeholder 9">
            <a:extLst>
              <a:ext uri="{FF2B5EF4-FFF2-40B4-BE49-F238E27FC236}">
                <a16:creationId xmlns:a16="http://schemas.microsoft.com/office/drawing/2014/main" id="{61A5ED6B-D7DB-1722-2BBD-4B0E8BFE0708}"/>
              </a:ext>
            </a:extLst>
          </p:cNvPr>
          <p:cNvSpPr>
            <a:spLocks noGrp="1"/>
          </p:cNvSpPr>
          <p:nvPr>
            <p:ph type="pic" sz="quarter" idx="13"/>
          </p:nvPr>
        </p:nvSpPr>
        <p:spPr>
          <a:xfrm>
            <a:off x="1817551" y="3428999"/>
            <a:ext cx="2085975" cy="2324100"/>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Tree>
    <p:extLst>
      <p:ext uri="{BB962C8B-B14F-4D97-AF65-F5344CB8AC3E}">
        <p14:creationId xmlns:p14="http://schemas.microsoft.com/office/powerpoint/2010/main" val="359895501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2_Title Slide">
    <p:spTree>
      <p:nvGrpSpPr>
        <p:cNvPr id="1" name=""/>
        <p:cNvGrpSpPr/>
        <p:nvPr/>
      </p:nvGrpSpPr>
      <p:grpSpPr>
        <a:xfrm>
          <a:off x="0" y="0"/>
          <a:ext cx="0" cy="0"/>
          <a:chOff x="0" y="0"/>
          <a:chExt cx="0" cy="0"/>
        </a:xfrm>
      </p:grpSpPr>
      <p:sp>
        <p:nvSpPr>
          <p:cNvPr id="5" name="Picture Placeholder 9">
            <a:extLst>
              <a:ext uri="{FF2B5EF4-FFF2-40B4-BE49-F238E27FC236}">
                <a16:creationId xmlns:a16="http://schemas.microsoft.com/office/drawing/2014/main" id="{61A5ED6B-D7DB-1722-2BBD-4B0E8BFE0708}"/>
              </a:ext>
            </a:extLst>
          </p:cNvPr>
          <p:cNvSpPr>
            <a:spLocks noGrp="1"/>
          </p:cNvSpPr>
          <p:nvPr>
            <p:ph type="pic" sz="quarter" idx="13"/>
          </p:nvPr>
        </p:nvSpPr>
        <p:spPr>
          <a:xfrm>
            <a:off x="7658100" y="1618084"/>
            <a:ext cx="2657475" cy="3621831"/>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Tree>
    <p:extLst>
      <p:ext uri="{BB962C8B-B14F-4D97-AF65-F5344CB8AC3E}">
        <p14:creationId xmlns:p14="http://schemas.microsoft.com/office/powerpoint/2010/main" val="19049600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15344A-E6B7-CFB3-965E-C79C7987DB3E}"/>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3C81BE20-366B-325B-62F6-278CFD5AAA2B}"/>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C9F1662-400E-EA04-D18F-DDF5D00ADA2B}"/>
              </a:ext>
            </a:extLst>
          </p:cNvPr>
          <p:cNvSpPr>
            <a:spLocks noGrp="1"/>
          </p:cNvSpPr>
          <p:nvPr>
            <p:ph type="dt" sz="half" idx="10"/>
          </p:nvPr>
        </p:nvSpPr>
        <p:spPr/>
        <p:txBody>
          <a:bodyPr/>
          <a:lstStyle/>
          <a:p>
            <a:fld id="{52BC3A0C-8B44-4BDC-82A4-C42358E88D62}" type="datetimeFigureOut">
              <a:rPr lang="en-US" smtClean="0"/>
              <a:t>9/13/2022</a:t>
            </a:fld>
            <a:endParaRPr lang="en-US" dirty="0"/>
          </a:p>
        </p:txBody>
      </p:sp>
      <p:sp>
        <p:nvSpPr>
          <p:cNvPr id="5" name="Footer Placeholder 4">
            <a:extLst>
              <a:ext uri="{FF2B5EF4-FFF2-40B4-BE49-F238E27FC236}">
                <a16:creationId xmlns:a16="http://schemas.microsoft.com/office/drawing/2014/main" id="{5EDAF81F-5F47-6777-6018-B2C8758209FD}"/>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E5BAB5FC-35CC-A0B3-4B63-DD6810F7503D}"/>
              </a:ext>
            </a:extLst>
          </p:cNvPr>
          <p:cNvSpPr>
            <a:spLocks noGrp="1"/>
          </p:cNvSpPr>
          <p:nvPr>
            <p:ph type="sldNum" sz="quarter" idx="12"/>
          </p:nvPr>
        </p:nvSpPr>
        <p:spPr/>
        <p:txBody>
          <a:bodyPr/>
          <a:lstStyle/>
          <a:p>
            <a:fld id="{DA4EB236-9896-4284-9707-D5000C719805}" type="slidenum">
              <a:rPr lang="en-US" smtClean="0"/>
              <a:t>‹#›</a:t>
            </a:fld>
            <a:endParaRPr lang="en-US" dirty="0"/>
          </a:p>
        </p:txBody>
      </p:sp>
    </p:spTree>
    <p:extLst>
      <p:ext uri="{BB962C8B-B14F-4D97-AF65-F5344CB8AC3E}">
        <p14:creationId xmlns:p14="http://schemas.microsoft.com/office/powerpoint/2010/main" val="137561774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13_Title Slide">
    <p:spTree>
      <p:nvGrpSpPr>
        <p:cNvPr id="1" name=""/>
        <p:cNvGrpSpPr/>
        <p:nvPr/>
      </p:nvGrpSpPr>
      <p:grpSpPr>
        <a:xfrm>
          <a:off x="0" y="0"/>
          <a:ext cx="0" cy="0"/>
          <a:chOff x="0" y="0"/>
          <a:chExt cx="0" cy="0"/>
        </a:xfrm>
      </p:grpSpPr>
      <p:sp>
        <p:nvSpPr>
          <p:cNvPr id="5" name="Picture Placeholder 9">
            <a:extLst>
              <a:ext uri="{FF2B5EF4-FFF2-40B4-BE49-F238E27FC236}">
                <a16:creationId xmlns:a16="http://schemas.microsoft.com/office/drawing/2014/main" id="{61A5ED6B-D7DB-1722-2BBD-4B0E8BFE0708}"/>
              </a:ext>
            </a:extLst>
          </p:cNvPr>
          <p:cNvSpPr>
            <a:spLocks noGrp="1"/>
          </p:cNvSpPr>
          <p:nvPr>
            <p:ph type="pic" sz="quarter" idx="13"/>
          </p:nvPr>
        </p:nvSpPr>
        <p:spPr>
          <a:xfrm>
            <a:off x="4934311" y="-2369"/>
            <a:ext cx="7257689" cy="3545670"/>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Tree>
    <p:extLst>
      <p:ext uri="{BB962C8B-B14F-4D97-AF65-F5344CB8AC3E}">
        <p14:creationId xmlns:p14="http://schemas.microsoft.com/office/powerpoint/2010/main" val="231949213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16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9D49C67F-32AB-BED7-1B6D-DA0052150936}"/>
              </a:ext>
            </a:extLst>
          </p:cNvPr>
          <p:cNvSpPr>
            <a:spLocks noGrp="1"/>
          </p:cNvSpPr>
          <p:nvPr>
            <p:ph type="pic" sz="quarter" idx="10"/>
          </p:nvPr>
        </p:nvSpPr>
        <p:spPr>
          <a:xfrm>
            <a:off x="1209675" y="857250"/>
            <a:ext cx="971550" cy="971550"/>
          </a:xfrm>
          <a:custGeom>
            <a:avLst/>
            <a:gdLst>
              <a:gd name="connsiteX0" fmla="*/ 485775 w 971550"/>
              <a:gd name="connsiteY0" fmla="*/ 0 h 971550"/>
              <a:gd name="connsiteX1" fmla="*/ 971550 w 971550"/>
              <a:gd name="connsiteY1" fmla="*/ 485775 h 971550"/>
              <a:gd name="connsiteX2" fmla="*/ 485775 w 971550"/>
              <a:gd name="connsiteY2" fmla="*/ 971550 h 971550"/>
              <a:gd name="connsiteX3" fmla="*/ 0 w 971550"/>
              <a:gd name="connsiteY3" fmla="*/ 485775 h 971550"/>
              <a:gd name="connsiteX4" fmla="*/ 485775 w 971550"/>
              <a:gd name="connsiteY4" fmla="*/ 0 h 9715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71550" h="971550">
                <a:moveTo>
                  <a:pt x="485775" y="0"/>
                </a:moveTo>
                <a:cubicBezTo>
                  <a:pt x="754061" y="0"/>
                  <a:pt x="971550" y="217489"/>
                  <a:pt x="971550" y="485775"/>
                </a:cubicBezTo>
                <a:cubicBezTo>
                  <a:pt x="971550" y="754061"/>
                  <a:pt x="754061" y="971550"/>
                  <a:pt x="485775" y="971550"/>
                </a:cubicBezTo>
                <a:cubicBezTo>
                  <a:pt x="217489" y="971550"/>
                  <a:pt x="0" y="754061"/>
                  <a:pt x="0" y="485775"/>
                </a:cubicBezTo>
                <a:cubicBezTo>
                  <a:pt x="0" y="217489"/>
                  <a:pt x="217489" y="0"/>
                  <a:pt x="485775" y="0"/>
                </a:cubicBezTo>
                <a:close/>
              </a:path>
            </a:pathLst>
          </a:custGeom>
        </p:spPr>
        <p:txBody>
          <a:bodyPr wrap="square">
            <a:noAutofit/>
          </a:bodyPr>
          <a:lstStyle/>
          <a:p>
            <a:endParaRPr lang="en-US" dirty="0"/>
          </a:p>
        </p:txBody>
      </p:sp>
      <p:sp>
        <p:nvSpPr>
          <p:cNvPr id="19" name="Picture Placeholder 18">
            <a:extLst>
              <a:ext uri="{FF2B5EF4-FFF2-40B4-BE49-F238E27FC236}">
                <a16:creationId xmlns:a16="http://schemas.microsoft.com/office/drawing/2014/main" id="{F47839AA-6167-BDE9-01C0-EF744F0046B9}"/>
              </a:ext>
            </a:extLst>
          </p:cNvPr>
          <p:cNvSpPr>
            <a:spLocks noGrp="1"/>
          </p:cNvSpPr>
          <p:nvPr>
            <p:ph type="pic" sz="quarter" idx="11"/>
          </p:nvPr>
        </p:nvSpPr>
        <p:spPr>
          <a:xfrm>
            <a:off x="1209675" y="2924175"/>
            <a:ext cx="971550" cy="971550"/>
          </a:xfrm>
          <a:custGeom>
            <a:avLst/>
            <a:gdLst>
              <a:gd name="connsiteX0" fmla="*/ 485775 w 971550"/>
              <a:gd name="connsiteY0" fmla="*/ 0 h 971550"/>
              <a:gd name="connsiteX1" fmla="*/ 971550 w 971550"/>
              <a:gd name="connsiteY1" fmla="*/ 485775 h 971550"/>
              <a:gd name="connsiteX2" fmla="*/ 485775 w 971550"/>
              <a:gd name="connsiteY2" fmla="*/ 971550 h 971550"/>
              <a:gd name="connsiteX3" fmla="*/ 0 w 971550"/>
              <a:gd name="connsiteY3" fmla="*/ 485775 h 971550"/>
              <a:gd name="connsiteX4" fmla="*/ 485775 w 971550"/>
              <a:gd name="connsiteY4" fmla="*/ 0 h 9715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71550" h="971550">
                <a:moveTo>
                  <a:pt x="485775" y="0"/>
                </a:moveTo>
                <a:cubicBezTo>
                  <a:pt x="754061" y="0"/>
                  <a:pt x="971550" y="217489"/>
                  <a:pt x="971550" y="485775"/>
                </a:cubicBezTo>
                <a:cubicBezTo>
                  <a:pt x="971550" y="754061"/>
                  <a:pt x="754061" y="971550"/>
                  <a:pt x="485775" y="971550"/>
                </a:cubicBezTo>
                <a:cubicBezTo>
                  <a:pt x="217489" y="971550"/>
                  <a:pt x="0" y="754061"/>
                  <a:pt x="0" y="485775"/>
                </a:cubicBezTo>
                <a:cubicBezTo>
                  <a:pt x="0" y="217489"/>
                  <a:pt x="217489" y="0"/>
                  <a:pt x="485775" y="0"/>
                </a:cubicBezTo>
                <a:close/>
              </a:path>
            </a:pathLst>
          </a:custGeom>
        </p:spPr>
        <p:txBody>
          <a:bodyPr wrap="square">
            <a:noAutofit/>
          </a:bodyPr>
          <a:lstStyle/>
          <a:p>
            <a:endParaRPr lang="en-US" dirty="0"/>
          </a:p>
        </p:txBody>
      </p:sp>
      <p:sp>
        <p:nvSpPr>
          <p:cNvPr id="20" name="Picture Placeholder 19">
            <a:extLst>
              <a:ext uri="{FF2B5EF4-FFF2-40B4-BE49-F238E27FC236}">
                <a16:creationId xmlns:a16="http://schemas.microsoft.com/office/drawing/2014/main" id="{826FBBB7-04C1-D235-B315-9367157A1BAA}"/>
              </a:ext>
            </a:extLst>
          </p:cNvPr>
          <p:cNvSpPr>
            <a:spLocks noGrp="1"/>
          </p:cNvSpPr>
          <p:nvPr>
            <p:ph type="pic" sz="quarter" idx="12"/>
          </p:nvPr>
        </p:nvSpPr>
        <p:spPr>
          <a:xfrm>
            <a:off x="1209675" y="5000625"/>
            <a:ext cx="971550" cy="971550"/>
          </a:xfrm>
          <a:custGeom>
            <a:avLst/>
            <a:gdLst>
              <a:gd name="connsiteX0" fmla="*/ 485775 w 971550"/>
              <a:gd name="connsiteY0" fmla="*/ 0 h 971550"/>
              <a:gd name="connsiteX1" fmla="*/ 971550 w 971550"/>
              <a:gd name="connsiteY1" fmla="*/ 485775 h 971550"/>
              <a:gd name="connsiteX2" fmla="*/ 485775 w 971550"/>
              <a:gd name="connsiteY2" fmla="*/ 971550 h 971550"/>
              <a:gd name="connsiteX3" fmla="*/ 0 w 971550"/>
              <a:gd name="connsiteY3" fmla="*/ 485775 h 971550"/>
              <a:gd name="connsiteX4" fmla="*/ 485775 w 971550"/>
              <a:gd name="connsiteY4" fmla="*/ 0 h 9715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71550" h="971550">
                <a:moveTo>
                  <a:pt x="485775" y="0"/>
                </a:moveTo>
                <a:cubicBezTo>
                  <a:pt x="754061" y="0"/>
                  <a:pt x="971550" y="217489"/>
                  <a:pt x="971550" y="485775"/>
                </a:cubicBezTo>
                <a:cubicBezTo>
                  <a:pt x="971550" y="754061"/>
                  <a:pt x="754061" y="971550"/>
                  <a:pt x="485775" y="971550"/>
                </a:cubicBezTo>
                <a:cubicBezTo>
                  <a:pt x="217489" y="971550"/>
                  <a:pt x="0" y="754061"/>
                  <a:pt x="0" y="485775"/>
                </a:cubicBezTo>
                <a:cubicBezTo>
                  <a:pt x="0" y="217489"/>
                  <a:pt x="217489" y="0"/>
                  <a:pt x="485775" y="0"/>
                </a:cubicBezTo>
                <a:close/>
              </a:path>
            </a:pathLst>
          </a:custGeom>
        </p:spPr>
        <p:txBody>
          <a:bodyPr wrap="square">
            <a:noAutofit/>
          </a:bodyPr>
          <a:lstStyle/>
          <a:p>
            <a:endParaRPr lang="en-US" dirty="0"/>
          </a:p>
        </p:txBody>
      </p:sp>
    </p:spTree>
    <p:extLst>
      <p:ext uri="{BB962C8B-B14F-4D97-AF65-F5344CB8AC3E}">
        <p14:creationId xmlns:p14="http://schemas.microsoft.com/office/powerpoint/2010/main" val="298546648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5_Title Slide">
    <p:spTree>
      <p:nvGrpSpPr>
        <p:cNvPr id="1" name=""/>
        <p:cNvGrpSpPr/>
        <p:nvPr/>
      </p:nvGrpSpPr>
      <p:grpSpPr>
        <a:xfrm>
          <a:off x="0" y="0"/>
          <a:ext cx="0" cy="0"/>
          <a:chOff x="0" y="0"/>
          <a:chExt cx="0" cy="0"/>
        </a:xfrm>
      </p:grpSpPr>
      <p:sp>
        <p:nvSpPr>
          <p:cNvPr id="3" name="Picture Placeholder 9">
            <a:extLst>
              <a:ext uri="{FF2B5EF4-FFF2-40B4-BE49-F238E27FC236}">
                <a16:creationId xmlns:a16="http://schemas.microsoft.com/office/drawing/2014/main" id="{F24D7A8E-9545-E412-C509-10FBB76788BC}"/>
              </a:ext>
            </a:extLst>
          </p:cNvPr>
          <p:cNvSpPr>
            <a:spLocks noGrp="1"/>
          </p:cNvSpPr>
          <p:nvPr>
            <p:ph type="pic" sz="quarter" idx="13"/>
          </p:nvPr>
        </p:nvSpPr>
        <p:spPr>
          <a:xfrm>
            <a:off x="0" y="2905556"/>
            <a:ext cx="3886522" cy="3038043"/>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Tree>
    <p:extLst>
      <p:ext uri="{BB962C8B-B14F-4D97-AF65-F5344CB8AC3E}">
        <p14:creationId xmlns:p14="http://schemas.microsoft.com/office/powerpoint/2010/main" val="227991308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userDrawn="1">
  <p:cSld name="19_Title Slide">
    <p:spTree>
      <p:nvGrpSpPr>
        <p:cNvPr id="1" name=""/>
        <p:cNvGrpSpPr/>
        <p:nvPr/>
      </p:nvGrpSpPr>
      <p:grpSpPr>
        <a:xfrm>
          <a:off x="0" y="0"/>
          <a:ext cx="0" cy="0"/>
          <a:chOff x="0" y="0"/>
          <a:chExt cx="0" cy="0"/>
        </a:xfrm>
      </p:grpSpPr>
      <p:sp>
        <p:nvSpPr>
          <p:cNvPr id="3" name="Picture Placeholder 9">
            <a:extLst>
              <a:ext uri="{FF2B5EF4-FFF2-40B4-BE49-F238E27FC236}">
                <a16:creationId xmlns:a16="http://schemas.microsoft.com/office/drawing/2014/main" id="{C7F6CB93-3ECE-46C1-1420-BEAEF1682A6C}"/>
              </a:ext>
            </a:extLst>
          </p:cNvPr>
          <p:cNvSpPr>
            <a:spLocks noGrp="1"/>
          </p:cNvSpPr>
          <p:nvPr>
            <p:ph type="pic" sz="quarter" idx="13"/>
          </p:nvPr>
        </p:nvSpPr>
        <p:spPr>
          <a:xfrm>
            <a:off x="8610600" y="3860532"/>
            <a:ext cx="3581400" cy="2206893"/>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
        <p:nvSpPr>
          <p:cNvPr id="5" name="Picture Placeholder 6">
            <a:extLst>
              <a:ext uri="{FF2B5EF4-FFF2-40B4-BE49-F238E27FC236}">
                <a16:creationId xmlns:a16="http://schemas.microsoft.com/office/drawing/2014/main" id="{3A76223C-562C-4F26-C013-9539912BA5E2}"/>
              </a:ext>
            </a:extLst>
          </p:cNvPr>
          <p:cNvSpPr>
            <a:spLocks noGrp="1"/>
          </p:cNvSpPr>
          <p:nvPr>
            <p:ph type="pic" sz="quarter" idx="11"/>
          </p:nvPr>
        </p:nvSpPr>
        <p:spPr>
          <a:xfrm>
            <a:off x="0" y="0"/>
            <a:ext cx="4872323" cy="2697313"/>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
        <p:nvSpPr>
          <p:cNvPr id="7" name="Picture Placeholder 6">
            <a:extLst>
              <a:ext uri="{FF2B5EF4-FFF2-40B4-BE49-F238E27FC236}">
                <a16:creationId xmlns:a16="http://schemas.microsoft.com/office/drawing/2014/main" id="{745B45B8-1A55-96F2-00B0-91E9A74B2EFC}"/>
              </a:ext>
            </a:extLst>
          </p:cNvPr>
          <p:cNvSpPr>
            <a:spLocks noGrp="1"/>
          </p:cNvSpPr>
          <p:nvPr>
            <p:ph type="pic" sz="quarter" idx="14"/>
          </p:nvPr>
        </p:nvSpPr>
        <p:spPr>
          <a:xfrm>
            <a:off x="5191124" y="0"/>
            <a:ext cx="2733675" cy="6857999"/>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130972894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38_Title Slide">
    <p:spTree>
      <p:nvGrpSpPr>
        <p:cNvPr id="1" name=""/>
        <p:cNvGrpSpPr/>
        <p:nvPr/>
      </p:nvGrpSpPr>
      <p:grpSpPr>
        <a:xfrm>
          <a:off x="0" y="0"/>
          <a:ext cx="0" cy="0"/>
          <a:chOff x="0" y="0"/>
          <a:chExt cx="0" cy="0"/>
        </a:xfrm>
      </p:grpSpPr>
      <p:sp>
        <p:nvSpPr>
          <p:cNvPr id="9" name="Picture Placeholder 9">
            <a:extLst>
              <a:ext uri="{FF2B5EF4-FFF2-40B4-BE49-F238E27FC236}">
                <a16:creationId xmlns:a16="http://schemas.microsoft.com/office/drawing/2014/main" id="{9BF6D626-7731-55CF-B7F1-B74A9266FC6A}"/>
              </a:ext>
            </a:extLst>
          </p:cNvPr>
          <p:cNvSpPr>
            <a:spLocks noGrp="1"/>
          </p:cNvSpPr>
          <p:nvPr>
            <p:ph type="pic" sz="quarter" idx="13"/>
          </p:nvPr>
        </p:nvSpPr>
        <p:spPr>
          <a:xfrm>
            <a:off x="8724900" y="3038638"/>
            <a:ext cx="1689100" cy="1625601"/>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
        <p:nvSpPr>
          <p:cNvPr id="10" name="Picture Placeholder 9">
            <a:extLst>
              <a:ext uri="{FF2B5EF4-FFF2-40B4-BE49-F238E27FC236}">
                <a16:creationId xmlns:a16="http://schemas.microsoft.com/office/drawing/2014/main" id="{F1FF7E88-5C78-A252-498A-1925BCEA492A}"/>
              </a:ext>
            </a:extLst>
          </p:cNvPr>
          <p:cNvSpPr>
            <a:spLocks noGrp="1"/>
          </p:cNvSpPr>
          <p:nvPr>
            <p:ph type="pic" sz="quarter" idx="14"/>
          </p:nvPr>
        </p:nvSpPr>
        <p:spPr>
          <a:xfrm>
            <a:off x="4318000" y="3038637"/>
            <a:ext cx="1689100" cy="1625601"/>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
        <p:nvSpPr>
          <p:cNvPr id="11" name="Picture Placeholder 9">
            <a:extLst>
              <a:ext uri="{FF2B5EF4-FFF2-40B4-BE49-F238E27FC236}">
                <a16:creationId xmlns:a16="http://schemas.microsoft.com/office/drawing/2014/main" id="{64E4A119-2B15-67A6-FE68-72311873EAA3}"/>
              </a:ext>
            </a:extLst>
          </p:cNvPr>
          <p:cNvSpPr>
            <a:spLocks noGrp="1"/>
          </p:cNvSpPr>
          <p:nvPr>
            <p:ph type="pic" sz="quarter" idx="15"/>
          </p:nvPr>
        </p:nvSpPr>
        <p:spPr>
          <a:xfrm>
            <a:off x="6521451" y="1070139"/>
            <a:ext cx="1689100" cy="1625600"/>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Tree>
    <p:extLst>
      <p:ext uri="{BB962C8B-B14F-4D97-AF65-F5344CB8AC3E}">
        <p14:creationId xmlns:p14="http://schemas.microsoft.com/office/powerpoint/2010/main" val="828425717"/>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39_Title Slide">
    <p:spTree>
      <p:nvGrpSpPr>
        <p:cNvPr id="1" name=""/>
        <p:cNvGrpSpPr/>
        <p:nvPr/>
      </p:nvGrpSpPr>
      <p:grpSpPr>
        <a:xfrm>
          <a:off x="0" y="0"/>
          <a:ext cx="0" cy="0"/>
          <a:chOff x="0" y="0"/>
          <a:chExt cx="0" cy="0"/>
        </a:xfrm>
      </p:grpSpPr>
      <p:sp>
        <p:nvSpPr>
          <p:cNvPr id="3" name="Picture Placeholder 6">
            <a:extLst>
              <a:ext uri="{FF2B5EF4-FFF2-40B4-BE49-F238E27FC236}">
                <a16:creationId xmlns:a16="http://schemas.microsoft.com/office/drawing/2014/main" id="{5CCD5ABE-A847-86BC-FA4A-5005D20F87DE}"/>
              </a:ext>
            </a:extLst>
          </p:cNvPr>
          <p:cNvSpPr>
            <a:spLocks noGrp="1"/>
          </p:cNvSpPr>
          <p:nvPr>
            <p:ph type="pic" sz="quarter" idx="11"/>
          </p:nvPr>
        </p:nvSpPr>
        <p:spPr>
          <a:xfrm>
            <a:off x="0" y="-1"/>
            <a:ext cx="12192000" cy="6858000"/>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2844379705"/>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40_Title Slide">
    <p:spTree>
      <p:nvGrpSpPr>
        <p:cNvPr id="1" name=""/>
        <p:cNvGrpSpPr/>
        <p:nvPr/>
      </p:nvGrpSpPr>
      <p:grpSpPr>
        <a:xfrm>
          <a:off x="0" y="0"/>
          <a:ext cx="0" cy="0"/>
          <a:chOff x="0" y="0"/>
          <a:chExt cx="0" cy="0"/>
        </a:xfrm>
      </p:grpSpPr>
      <p:sp>
        <p:nvSpPr>
          <p:cNvPr id="5" name="Picture Placeholder 15">
            <a:extLst>
              <a:ext uri="{FF2B5EF4-FFF2-40B4-BE49-F238E27FC236}">
                <a16:creationId xmlns:a16="http://schemas.microsoft.com/office/drawing/2014/main" id="{B88E99A8-E813-8E2F-FD63-04CE981523A3}"/>
              </a:ext>
            </a:extLst>
          </p:cNvPr>
          <p:cNvSpPr>
            <a:spLocks noGrp="1"/>
          </p:cNvSpPr>
          <p:nvPr>
            <p:ph type="pic" sz="quarter" idx="10"/>
          </p:nvPr>
        </p:nvSpPr>
        <p:spPr>
          <a:xfrm>
            <a:off x="2066925" y="3062441"/>
            <a:ext cx="1600200" cy="1600200"/>
          </a:xfrm>
          <a:custGeom>
            <a:avLst/>
            <a:gdLst>
              <a:gd name="connsiteX0" fmla="*/ 485775 w 971550"/>
              <a:gd name="connsiteY0" fmla="*/ 0 h 971550"/>
              <a:gd name="connsiteX1" fmla="*/ 971550 w 971550"/>
              <a:gd name="connsiteY1" fmla="*/ 485775 h 971550"/>
              <a:gd name="connsiteX2" fmla="*/ 485775 w 971550"/>
              <a:gd name="connsiteY2" fmla="*/ 971550 h 971550"/>
              <a:gd name="connsiteX3" fmla="*/ 0 w 971550"/>
              <a:gd name="connsiteY3" fmla="*/ 485775 h 971550"/>
              <a:gd name="connsiteX4" fmla="*/ 485775 w 971550"/>
              <a:gd name="connsiteY4" fmla="*/ 0 h 9715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71550" h="971550">
                <a:moveTo>
                  <a:pt x="485775" y="0"/>
                </a:moveTo>
                <a:cubicBezTo>
                  <a:pt x="754061" y="0"/>
                  <a:pt x="971550" y="217489"/>
                  <a:pt x="971550" y="485775"/>
                </a:cubicBezTo>
                <a:cubicBezTo>
                  <a:pt x="971550" y="754061"/>
                  <a:pt x="754061" y="971550"/>
                  <a:pt x="485775" y="971550"/>
                </a:cubicBezTo>
                <a:cubicBezTo>
                  <a:pt x="217489" y="971550"/>
                  <a:pt x="0" y="754061"/>
                  <a:pt x="0" y="485775"/>
                </a:cubicBezTo>
                <a:cubicBezTo>
                  <a:pt x="0" y="217489"/>
                  <a:pt x="217489" y="0"/>
                  <a:pt x="485775" y="0"/>
                </a:cubicBezTo>
                <a:close/>
              </a:path>
            </a:pathLst>
          </a:custGeom>
        </p:spPr>
        <p:txBody>
          <a:bodyPr wrap="square">
            <a:noAutofit/>
          </a:bodyPr>
          <a:lstStyle/>
          <a:p>
            <a:endParaRPr lang="en-US" dirty="0"/>
          </a:p>
        </p:txBody>
      </p:sp>
      <p:sp>
        <p:nvSpPr>
          <p:cNvPr id="6" name="Picture Placeholder 15">
            <a:extLst>
              <a:ext uri="{FF2B5EF4-FFF2-40B4-BE49-F238E27FC236}">
                <a16:creationId xmlns:a16="http://schemas.microsoft.com/office/drawing/2014/main" id="{A68BC4C1-85A8-E3E8-B6AC-B5D0920743B6}"/>
              </a:ext>
            </a:extLst>
          </p:cNvPr>
          <p:cNvSpPr>
            <a:spLocks noGrp="1"/>
          </p:cNvSpPr>
          <p:nvPr>
            <p:ph type="pic" sz="quarter" idx="11"/>
          </p:nvPr>
        </p:nvSpPr>
        <p:spPr>
          <a:xfrm>
            <a:off x="5286375" y="3062441"/>
            <a:ext cx="1600200" cy="1600200"/>
          </a:xfrm>
          <a:custGeom>
            <a:avLst/>
            <a:gdLst>
              <a:gd name="connsiteX0" fmla="*/ 485775 w 971550"/>
              <a:gd name="connsiteY0" fmla="*/ 0 h 971550"/>
              <a:gd name="connsiteX1" fmla="*/ 971550 w 971550"/>
              <a:gd name="connsiteY1" fmla="*/ 485775 h 971550"/>
              <a:gd name="connsiteX2" fmla="*/ 485775 w 971550"/>
              <a:gd name="connsiteY2" fmla="*/ 971550 h 971550"/>
              <a:gd name="connsiteX3" fmla="*/ 0 w 971550"/>
              <a:gd name="connsiteY3" fmla="*/ 485775 h 971550"/>
              <a:gd name="connsiteX4" fmla="*/ 485775 w 971550"/>
              <a:gd name="connsiteY4" fmla="*/ 0 h 9715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71550" h="971550">
                <a:moveTo>
                  <a:pt x="485775" y="0"/>
                </a:moveTo>
                <a:cubicBezTo>
                  <a:pt x="754061" y="0"/>
                  <a:pt x="971550" y="217489"/>
                  <a:pt x="971550" y="485775"/>
                </a:cubicBezTo>
                <a:cubicBezTo>
                  <a:pt x="971550" y="754061"/>
                  <a:pt x="754061" y="971550"/>
                  <a:pt x="485775" y="971550"/>
                </a:cubicBezTo>
                <a:cubicBezTo>
                  <a:pt x="217489" y="971550"/>
                  <a:pt x="0" y="754061"/>
                  <a:pt x="0" y="485775"/>
                </a:cubicBezTo>
                <a:cubicBezTo>
                  <a:pt x="0" y="217489"/>
                  <a:pt x="217489" y="0"/>
                  <a:pt x="485775" y="0"/>
                </a:cubicBezTo>
                <a:close/>
              </a:path>
            </a:pathLst>
          </a:custGeom>
        </p:spPr>
        <p:txBody>
          <a:bodyPr wrap="square">
            <a:noAutofit/>
          </a:bodyPr>
          <a:lstStyle/>
          <a:p>
            <a:endParaRPr lang="en-US" dirty="0"/>
          </a:p>
        </p:txBody>
      </p:sp>
      <p:sp>
        <p:nvSpPr>
          <p:cNvPr id="7" name="Picture Placeholder 15">
            <a:extLst>
              <a:ext uri="{FF2B5EF4-FFF2-40B4-BE49-F238E27FC236}">
                <a16:creationId xmlns:a16="http://schemas.microsoft.com/office/drawing/2014/main" id="{958A3515-AB4E-7D59-5143-41322E4F93B6}"/>
              </a:ext>
            </a:extLst>
          </p:cNvPr>
          <p:cNvSpPr>
            <a:spLocks noGrp="1"/>
          </p:cNvSpPr>
          <p:nvPr>
            <p:ph type="pic" sz="quarter" idx="12"/>
          </p:nvPr>
        </p:nvSpPr>
        <p:spPr>
          <a:xfrm>
            <a:off x="8524875" y="3062441"/>
            <a:ext cx="1600200" cy="1600200"/>
          </a:xfrm>
          <a:custGeom>
            <a:avLst/>
            <a:gdLst>
              <a:gd name="connsiteX0" fmla="*/ 485775 w 971550"/>
              <a:gd name="connsiteY0" fmla="*/ 0 h 971550"/>
              <a:gd name="connsiteX1" fmla="*/ 971550 w 971550"/>
              <a:gd name="connsiteY1" fmla="*/ 485775 h 971550"/>
              <a:gd name="connsiteX2" fmla="*/ 485775 w 971550"/>
              <a:gd name="connsiteY2" fmla="*/ 971550 h 971550"/>
              <a:gd name="connsiteX3" fmla="*/ 0 w 971550"/>
              <a:gd name="connsiteY3" fmla="*/ 485775 h 971550"/>
              <a:gd name="connsiteX4" fmla="*/ 485775 w 971550"/>
              <a:gd name="connsiteY4" fmla="*/ 0 h 9715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71550" h="971550">
                <a:moveTo>
                  <a:pt x="485775" y="0"/>
                </a:moveTo>
                <a:cubicBezTo>
                  <a:pt x="754061" y="0"/>
                  <a:pt x="971550" y="217489"/>
                  <a:pt x="971550" y="485775"/>
                </a:cubicBezTo>
                <a:cubicBezTo>
                  <a:pt x="971550" y="754061"/>
                  <a:pt x="754061" y="971550"/>
                  <a:pt x="485775" y="971550"/>
                </a:cubicBezTo>
                <a:cubicBezTo>
                  <a:pt x="217489" y="971550"/>
                  <a:pt x="0" y="754061"/>
                  <a:pt x="0" y="485775"/>
                </a:cubicBezTo>
                <a:cubicBezTo>
                  <a:pt x="0" y="217489"/>
                  <a:pt x="217489" y="0"/>
                  <a:pt x="485775" y="0"/>
                </a:cubicBezTo>
                <a:close/>
              </a:path>
            </a:pathLst>
          </a:custGeom>
        </p:spPr>
        <p:txBody>
          <a:bodyPr wrap="square">
            <a:noAutofit/>
          </a:bodyPr>
          <a:lstStyle/>
          <a:p>
            <a:endParaRPr lang="en-US" dirty="0"/>
          </a:p>
        </p:txBody>
      </p:sp>
    </p:spTree>
    <p:extLst>
      <p:ext uri="{BB962C8B-B14F-4D97-AF65-F5344CB8AC3E}">
        <p14:creationId xmlns:p14="http://schemas.microsoft.com/office/powerpoint/2010/main" val="3269479046"/>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41_Title Slide">
    <p:spTree>
      <p:nvGrpSpPr>
        <p:cNvPr id="1" name=""/>
        <p:cNvGrpSpPr/>
        <p:nvPr/>
      </p:nvGrpSpPr>
      <p:grpSpPr>
        <a:xfrm>
          <a:off x="0" y="0"/>
          <a:ext cx="0" cy="0"/>
          <a:chOff x="0" y="0"/>
          <a:chExt cx="0" cy="0"/>
        </a:xfrm>
      </p:grpSpPr>
      <p:sp>
        <p:nvSpPr>
          <p:cNvPr id="3" name="Picture Placeholder 6">
            <a:extLst>
              <a:ext uri="{FF2B5EF4-FFF2-40B4-BE49-F238E27FC236}">
                <a16:creationId xmlns:a16="http://schemas.microsoft.com/office/drawing/2014/main" id="{3C6BF0CF-5CDA-E94F-1664-251AEFF954B5}"/>
              </a:ext>
            </a:extLst>
          </p:cNvPr>
          <p:cNvSpPr>
            <a:spLocks noGrp="1"/>
          </p:cNvSpPr>
          <p:nvPr>
            <p:ph type="pic" sz="quarter" idx="11"/>
          </p:nvPr>
        </p:nvSpPr>
        <p:spPr>
          <a:xfrm>
            <a:off x="0" y="-1"/>
            <a:ext cx="12192000" cy="6858000"/>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2564188302"/>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42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704855297"/>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userDrawn="1">
  <p:cSld name="8_Title Slide">
    <p:spTree>
      <p:nvGrpSpPr>
        <p:cNvPr id="1" name=""/>
        <p:cNvGrpSpPr/>
        <p:nvPr/>
      </p:nvGrpSpPr>
      <p:grpSpPr>
        <a:xfrm>
          <a:off x="0" y="0"/>
          <a:ext cx="0" cy="0"/>
          <a:chOff x="0" y="0"/>
          <a:chExt cx="0" cy="0"/>
        </a:xfrm>
      </p:grpSpPr>
      <p:sp>
        <p:nvSpPr>
          <p:cNvPr id="12" name="Picture Placeholder 6">
            <a:extLst>
              <a:ext uri="{FF2B5EF4-FFF2-40B4-BE49-F238E27FC236}">
                <a16:creationId xmlns:a16="http://schemas.microsoft.com/office/drawing/2014/main" id="{4BBAE9E6-888B-3E88-5199-F0A4754498AB}"/>
              </a:ext>
            </a:extLst>
          </p:cNvPr>
          <p:cNvSpPr>
            <a:spLocks noGrp="1"/>
          </p:cNvSpPr>
          <p:nvPr>
            <p:ph type="pic" sz="quarter" idx="12"/>
          </p:nvPr>
        </p:nvSpPr>
        <p:spPr>
          <a:xfrm>
            <a:off x="5934074" y="3145739"/>
            <a:ext cx="1828800" cy="2910645"/>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
        <p:nvSpPr>
          <p:cNvPr id="13" name="Picture Placeholder 6">
            <a:extLst>
              <a:ext uri="{FF2B5EF4-FFF2-40B4-BE49-F238E27FC236}">
                <a16:creationId xmlns:a16="http://schemas.microsoft.com/office/drawing/2014/main" id="{7E102343-BA59-B02E-4EB1-187FE63BAE4C}"/>
              </a:ext>
            </a:extLst>
          </p:cNvPr>
          <p:cNvSpPr>
            <a:spLocks noGrp="1"/>
          </p:cNvSpPr>
          <p:nvPr>
            <p:ph type="pic" sz="quarter" idx="13"/>
          </p:nvPr>
        </p:nvSpPr>
        <p:spPr>
          <a:xfrm>
            <a:off x="7810500" y="2012747"/>
            <a:ext cx="1828800" cy="3276120"/>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
        <p:nvSpPr>
          <p:cNvPr id="14" name="Picture Placeholder 6">
            <a:extLst>
              <a:ext uri="{FF2B5EF4-FFF2-40B4-BE49-F238E27FC236}">
                <a16:creationId xmlns:a16="http://schemas.microsoft.com/office/drawing/2014/main" id="{D282707C-06C1-DD76-A873-5523C1CF2BE3}"/>
              </a:ext>
            </a:extLst>
          </p:cNvPr>
          <p:cNvSpPr>
            <a:spLocks noGrp="1"/>
          </p:cNvSpPr>
          <p:nvPr>
            <p:ph type="pic" sz="quarter" idx="14"/>
          </p:nvPr>
        </p:nvSpPr>
        <p:spPr>
          <a:xfrm>
            <a:off x="9686926" y="3145741"/>
            <a:ext cx="1828800" cy="2143126"/>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
        <p:nvSpPr>
          <p:cNvPr id="15" name="Picture Placeholder 6">
            <a:extLst>
              <a:ext uri="{FF2B5EF4-FFF2-40B4-BE49-F238E27FC236}">
                <a16:creationId xmlns:a16="http://schemas.microsoft.com/office/drawing/2014/main" id="{A435C6D4-59E5-2418-2337-8CBD85CC6172}"/>
              </a:ext>
            </a:extLst>
          </p:cNvPr>
          <p:cNvSpPr>
            <a:spLocks noGrp="1"/>
          </p:cNvSpPr>
          <p:nvPr>
            <p:ph type="pic" sz="quarter" idx="15"/>
          </p:nvPr>
        </p:nvSpPr>
        <p:spPr>
          <a:xfrm>
            <a:off x="4048126" y="3145741"/>
            <a:ext cx="1828800" cy="2143126"/>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166749465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0D6EDD-D5ED-5FFB-3D81-4E869AA5F728}"/>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9A35D1E0-2480-62F7-0626-542F4CEBD2B6}"/>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ED76C71-2CF2-D5D1-54F2-37C1CF05B8E9}"/>
              </a:ext>
            </a:extLst>
          </p:cNvPr>
          <p:cNvSpPr>
            <a:spLocks noGrp="1"/>
          </p:cNvSpPr>
          <p:nvPr>
            <p:ph type="dt" sz="half" idx="10"/>
          </p:nvPr>
        </p:nvSpPr>
        <p:spPr/>
        <p:txBody>
          <a:bodyPr/>
          <a:lstStyle/>
          <a:p>
            <a:fld id="{52BC3A0C-8B44-4BDC-82A4-C42358E88D62}" type="datetimeFigureOut">
              <a:rPr lang="en-US" smtClean="0"/>
              <a:t>9/13/2022</a:t>
            </a:fld>
            <a:endParaRPr lang="en-US" dirty="0"/>
          </a:p>
        </p:txBody>
      </p:sp>
      <p:sp>
        <p:nvSpPr>
          <p:cNvPr id="5" name="Footer Placeholder 4">
            <a:extLst>
              <a:ext uri="{FF2B5EF4-FFF2-40B4-BE49-F238E27FC236}">
                <a16:creationId xmlns:a16="http://schemas.microsoft.com/office/drawing/2014/main" id="{E5DA7F94-0EA0-70F0-18B5-6C6A85750DEE}"/>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0B577665-EE3F-0681-283D-965EEDE690CD}"/>
              </a:ext>
            </a:extLst>
          </p:cNvPr>
          <p:cNvSpPr>
            <a:spLocks noGrp="1"/>
          </p:cNvSpPr>
          <p:nvPr>
            <p:ph type="sldNum" sz="quarter" idx="12"/>
          </p:nvPr>
        </p:nvSpPr>
        <p:spPr/>
        <p:txBody>
          <a:bodyPr/>
          <a:lstStyle/>
          <a:p>
            <a:fld id="{DA4EB236-9896-4284-9707-D5000C719805}" type="slidenum">
              <a:rPr lang="en-US" smtClean="0"/>
              <a:t>‹#›</a:t>
            </a:fld>
            <a:endParaRPr lang="en-US" dirty="0"/>
          </a:p>
        </p:txBody>
      </p:sp>
    </p:spTree>
    <p:extLst>
      <p:ext uri="{BB962C8B-B14F-4D97-AF65-F5344CB8AC3E}">
        <p14:creationId xmlns:p14="http://schemas.microsoft.com/office/powerpoint/2010/main" val="2590009521"/>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userDrawn="1">
  <p:cSld name="6_Title Slide">
    <p:spTree>
      <p:nvGrpSpPr>
        <p:cNvPr id="1" name=""/>
        <p:cNvGrpSpPr/>
        <p:nvPr/>
      </p:nvGrpSpPr>
      <p:grpSpPr>
        <a:xfrm>
          <a:off x="0" y="0"/>
          <a:ext cx="0" cy="0"/>
          <a:chOff x="0" y="0"/>
          <a:chExt cx="0" cy="0"/>
        </a:xfrm>
      </p:grpSpPr>
      <p:sp>
        <p:nvSpPr>
          <p:cNvPr id="6" name="Picture Placeholder 6">
            <a:extLst>
              <a:ext uri="{FF2B5EF4-FFF2-40B4-BE49-F238E27FC236}">
                <a16:creationId xmlns:a16="http://schemas.microsoft.com/office/drawing/2014/main" id="{60D683C6-14B8-A409-E13E-40BE13A29659}"/>
              </a:ext>
            </a:extLst>
          </p:cNvPr>
          <p:cNvSpPr>
            <a:spLocks noGrp="1"/>
          </p:cNvSpPr>
          <p:nvPr>
            <p:ph type="pic" sz="quarter" idx="11"/>
          </p:nvPr>
        </p:nvSpPr>
        <p:spPr>
          <a:xfrm>
            <a:off x="4748212" y="1952626"/>
            <a:ext cx="2695575" cy="3371850"/>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1033388542"/>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9_Title Slide">
    <p:spTree>
      <p:nvGrpSpPr>
        <p:cNvPr id="1" name=""/>
        <p:cNvGrpSpPr/>
        <p:nvPr/>
      </p:nvGrpSpPr>
      <p:grpSpPr>
        <a:xfrm>
          <a:off x="0" y="0"/>
          <a:ext cx="0" cy="0"/>
          <a:chOff x="0" y="0"/>
          <a:chExt cx="0" cy="0"/>
        </a:xfrm>
      </p:grpSpPr>
      <p:sp>
        <p:nvSpPr>
          <p:cNvPr id="6" name="Picture Placeholder 6">
            <a:extLst>
              <a:ext uri="{FF2B5EF4-FFF2-40B4-BE49-F238E27FC236}">
                <a16:creationId xmlns:a16="http://schemas.microsoft.com/office/drawing/2014/main" id="{60D683C6-14B8-A409-E13E-40BE13A29659}"/>
              </a:ext>
            </a:extLst>
          </p:cNvPr>
          <p:cNvSpPr>
            <a:spLocks noGrp="1"/>
          </p:cNvSpPr>
          <p:nvPr>
            <p:ph type="pic" sz="quarter" idx="11"/>
          </p:nvPr>
        </p:nvSpPr>
        <p:spPr>
          <a:xfrm>
            <a:off x="4748212" y="1952626"/>
            <a:ext cx="2695575" cy="3371850"/>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987374701"/>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userDrawn="1">
  <p:cSld name="14_Title Slide">
    <p:spTree>
      <p:nvGrpSpPr>
        <p:cNvPr id="1" name=""/>
        <p:cNvGrpSpPr/>
        <p:nvPr/>
      </p:nvGrpSpPr>
      <p:grpSpPr>
        <a:xfrm>
          <a:off x="0" y="0"/>
          <a:ext cx="0" cy="0"/>
          <a:chOff x="0" y="0"/>
          <a:chExt cx="0" cy="0"/>
        </a:xfrm>
      </p:grpSpPr>
      <p:sp>
        <p:nvSpPr>
          <p:cNvPr id="6" name="Picture Placeholder 6">
            <a:extLst>
              <a:ext uri="{FF2B5EF4-FFF2-40B4-BE49-F238E27FC236}">
                <a16:creationId xmlns:a16="http://schemas.microsoft.com/office/drawing/2014/main" id="{D371B903-64C6-6078-A915-458FA56C023E}"/>
              </a:ext>
            </a:extLst>
          </p:cNvPr>
          <p:cNvSpPr>
            <a:spLocks noGrp="1"/>
          </p:cNvSpPr>
          <p:nvPr>
            <p:ph type="pic" sz="quarter" idx="11"/>
          </p:nvPr>
        </p:nvSpPr>
        <p:spPr>
          <a:xfrm>
            <a:off x="827313" y="1244600"/>
            <a:ext cx="2177144" cy="2757714"/>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
        <p:nvSpPr>
          <p:cNvPr id="7" name="Picture Placeholder 6">
            <a:extLst>
              <a:ext uri="{FF2B5EF4-FFF2-40B4-BE49-F238E27FC236}">
                <a16:creationId xmlns:a16="http://schemas.microsoft.com/office/drawing/2014/main" id="{E296C77B-1E7C-6E2B-02F0-2E42E6CF80AB}"/>
              </a:ext>
            </a:extLst>
          </p:cNvPr>
          <p:cNvSpPr>
            <a:spLocks noGrp="1"/>
          </p:cNvSpPr>
          <p:nvPr>
            <p:ph type="pic" sz="quarter" idx="12"/>
          </p:nvPr>
        </p:nvSpPr>
        <p:spPr>
          <a:xfrm>
            <a:off x="3614056" y="2928257"/>
            <a:ext cx="2177144" cy="2757714"/>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
        <p:nvSpPr>
          <p:cNvPr id="8" name="Picture Placeholder 6">
            <a:extLst>
              <a:ext uri="{FF2B5EF4-FFF2-40B4-BE49-F238E27FC236}">
                <a16:creationId xmlns:a16="http://schemas.microsoft.com/office/drawing/2014/main" id="{B4D9BB23-03C6-435D-97FC-2DC3846278CB}"/>
              </a:ext>
            </a:extLst>
          </p:cNvPr>
          <p:cNvSpPr>
            <a:spLocks noGrp="1"/>
          </p:cNvSpPr>
          <p:nvPr>
            <p:ph type="pic" sz="quarter" idx="13"/>
          </p:nvPr>
        </p:nvSpPr>
        <p:spPr>
          <a:xfrm>
            <a:off x="6400799" y="1244600"/>
            <a:ext cx="2177144" cy="2757714"/>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
        <p:nvSpPr>
          <p:cNvPr id="9" name="Picture Placeholder 6">
            <a:extLst>
              <a:ext uri="{FF2B5EF4-FFF2-40B4-BE49-F238E27FC236}">
                <a16:creationId xmlns:a16="http://schemas.microsoft.com/office/drawing/2014/main" id="{31D8B77A-C872-B51B-3F04-11DA72C909E6}"/>
              </a:ext>
            </a:extLst>
          </p:cNvPr>
          <p:cNvSpPr>
            <a:spLocks noGrp="1"/>
          </p:cNvSpPr>
          <p:nvPr>
            <p:ph type="pic" sz="quarter" idx="14"/>
          </p:nvPr>
        </p:nvSpPr>
        <p:spPr>
          <a:xfrm>
            <a:off x="9187542" y="2855686"/>
            <a:ext cx="2177144" cy="2757714"/>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3047547324"/>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43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246849469"/>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userDrawn="1">
  <p:cSld name="21_Title Slide">
    <p:spTree>
      <p:nvGrpSpPr>
        <p:cNvPr id="1" name=""/>
        <p:cNvGrpSpPr/>
        <p:nvPr/>
      </p:nvGrpSpPr>
      <p:grpSpPr>
        <a:xfrm>
          <a:off x="0" y="0"/>
          <a:ext cx="0" cy="0"/>
          <a:chOff x="0" y="0"/>
          <a:chExt cx="0" cy="0"/>
        </a:xfrm>
      </p:grpSpPr>
      <p:sp>
        <p:nvSpPr>
          <p:cNvPr id="16" name="Picture Placeholder 6">
            <a:extLst>
              <a:ext uri="{FF2B5EF4-FFF2-40B4-BE49-F238E27FC236}">
                <a16:creationId xmlns:a16="http://schemas.microsoft.com/office/drawing/2014/main" id="{D713CB5A-7DA9-D05D-A31D-A5347B0FA7F2}"/>
              </a:ext>
            </a:extLst>
          </p:cNvPr>
          <p:cNvSpPr>
            <a:spLocks noGrp="1"/>
          </p:cNvSpPr>
          <p:nvPr>
            <p:ph type="pic" sz="quarter" idx="13"/>
          </p:nvPr>
        </p:nvSpPr>
        <p:spPr>
          <a:xfrm>
            <a:off x="6662738" y="2419350"/>
            <a:ext cx="1781172" cy="2066925"/>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
        <p:nvSpPr>
          <p:cNvPr id="17" name="Picture Placeholder 6">
            <a:extLst>
              <a:ext uri="{FF2B5EF4-FFF2-40B4-BE49-F238E27FC236}">
                <a16:creationId xmlns:a16="http://schemas.microsoft.com/office/drawing/2014/main" id="{68FB8510-E0EA-32C5-19A9-30496E8181AD}"/>
              </a:ext>
            </a:extLst>
          </p:cNvPr>
          <p:cNvSpPr>
            <a:spLocks noGrp="1"/>
          </p:cNvSpPr>
          <p:nvPr>
            <p:ph type="pic" sz="quarter" idx="14"/>
          </p:nvPr>
        </p:nvSpPr>
        <p:spPr>
          <a:xfrm>
            <a:off x="5367337" y="1466849"/>
            <a:ext cx="1781172" cy="2066925"/>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
        <p:nvSpPr>
          <p:cNvPr id="18" name="Picture Placeholder 6">
            <a:extLst>
              <a:ext uri="{FF2B5EF4-FFF2-40B4-BE49-F238E27FC236}">
                <a16:creationId xmlns:a16="http://schemas.microsoft.com/office/drawing/2014/main" id="{CF964762-496C-D469-3124-16FF606F61E1}"/>
              </a:ext>
            </a:extLst>
          </p:cNvPr>
          <p:cNvSpPr>
            <a:spLocks noGrp="1"/>
          </p:cNvSpPr>
          <p:nvPr>
            <p:ph type="pic" sz="quarter" idx="15"/>
          </p:nvPr>
        </p:nvSpPr>
        <p:spPr>
          <a:xfrm>
            <a:off x="3609983" y="2343150"/>
            <a:ext cx="2324094" cy="2294344"/>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
        <p:nvSpPr>
          <p:cNvPr id="8" name="Picture Placeholder 6">
            <a:extLst>
              <a:ext uri="{FF2B5EF4-FFF2-40B4-BE49-F238E27FC236}">
                <a16:creationId xmlns:a16="http://schemas.microsoft.com/office/drawing/2014/main" id="{03655880-19B2-19DC-4234-5CEFA8484988}"/>
              </a:ext>
            </a:extLst>
          </p:cNvPr>
          <p:cNvSpPr>
            <a:spLocks noGrp="1"/>
          </p:cNvSpPr>
          <p:nvPr>
            <p:ph type="pic" sz="quarter" idx="12"/>
          </p:nvPr>
        </p:nvSpPr>
        <p:spPr>
          <a:xfrm>
            <a:off x="6257924" y="3393257"/>
            <a:ext cx="2324094" cy="2294343"/>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1866467803"/>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20_Title Slide">
    <p:spTree>
      <p:nvGrpSpPr>
        <p:cNvPr id="1" name=""/>
        <p:cNvGrpSpPr/>
        <p:nvPr/>
      </p:nvGrpSpPr>
      <p:grpSpPr>
        <a:xfrm>
          <a:off x="0" y="0"/>
          <a:ext cx="0" cy="0"/>
          <a:chOff x="0" y="0"/>
          <a:chExt cx="0" cy="0"/>
        </a:xfrm>
      </p:grpSpPr>
      <p:sp>
        <p:nvSpPr>
          <p:cNvPr id="5" name="Picture Placeholder 6">
            <a:extLst>
              <a:ext uri="{FF2B5EF4-FFF2-40B4-BE49-F238E27FC236}">
                <a16:creationId xmlns:a16="http://schemas.microsoft.com/office/drawing/2014/main" id="{53C1C039-BF66-FC0D-1D2E-C812BE054EAC}"/>
              </a:ext>
            </a:extLst>
          </p:cNvPr>
          <p:cNvSpPr>
            <a:spLocks noGrp="1"/>
          </p:cNvSpPr>
          <p:nvPr>
            <p:ph type="pic" sz="quarter" idx="12"/>
          </p:nvPr>
        </p:nvSpPr>
        <p:spPr>
          <a:xfrm>
            <a:off x="1670592" y="5091186"/>
            <a:ext cx="1559951" cy="760494"/>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
        <p:nvSpPr>
          <p:cNvPr id="13" name="Picture Placeholder 6">
            <a:extLst>
              <a:ext uri="{FF2B5EF4-FFF2-40B4-BE49-F238E27FC236}">
                <a16:creationId xmlns:a16="http://schemas.microsoft.com/office/drawing/2014/main" id="{F791381E-1A45-03D3-CBA8-1D6155C9911F}"/>
              </a:ext>
            </a:extLst>
          </p:cNvPr>
          <p:cNvSpPr>
            <a:spLocks noGrp="1"/>
          </p:cNvSpPr>
          <p:nvPr>
            <p:ph type="pic" sz="quarter" idx="11"/>
          </p:nvPr>
        </p:nvSpPr>
        <p:spPr>
          <a:xfrm>
            <a:off x="5162012" y="2073966"/>
            <a:ext cx="1876424" cy="2702895"/>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893575396"/>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25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F61D49D8-27AA-4D6E-91CC-D5FC25D61FD0}"/>
              </a:ext>
            </a:extLst>
          </p:cNvPr>
          <p:cNvSpPr>
            <a:spLocks noGrp="1"/>
          </p:cNvSpPr>
          <p:nvPr>
            <p:ph type="pic" sz="quarter" idx="10"/>
          </p:nvPr>
        </p:nvSpPr>
        <p:spPr>
          <a:xfrm>
            <a:off x="0" y="1369863"/>
            <a:ext cx="2867024" cy="2409826"/>
          </a:xfrm>
          <a:custGeom>
            <a:avLst/>
            <a:gdLst>
              <a:gd name="connsiteX0" fmla="*/ 0 w 2044609"/>
              <a:gd name="connsiteY0" fmla="*/ 0 h 4534491"/>
              <a:gd name="connsiteX1" fmla="*/ 2044609 w 2044609"/>
              <a:gd name="connsiteY1" fmla="*/ 0 h 4534491"/>
              <a:gd name="connsiteX2" fmla="*/ 2044609 w 2044609"/>
              <a:gd name="connsiteY2" fmla="*/ 4534491 h 4534491"/>
              <a:gd name="connsiteX3" fmla="*/ 0 w 2044609"/>
              <a:gd name="connsiteY3" fmla="*/ 4534491 h 4534491"/>
            </a:gdLst>
            <a:ahLst/>
            <a:cxnLst>
              <a:cxn ang="0">
                <a:pos x="connsiteX0" y="connsiteY0"/>
              </a:cxn>
              <a:cxn ang="0">
                <a:pos x="connsiteX1" y="connsiteY1"/>
              </a:cxn>
              <a:cxn ang="0">
                <a:pos x="connsiteX2" y="connsiteY2"/>
              </a:cxn>
              <a:cxn ang="0">
                <a:pos x="connsiteX3" y="connsiteY3"/>
              </a:cxn>
            </a:cxnLst>
            <a:rect l="l" t="t" r="r" b="b"/>
            <a:pathLst>
              <a:path w="2044609" h="4534491">
                <a:moveTo>
                  <a:pt x="0" y="0"/>
                </a:moveTo>
                <a:lnTo>
                  <a:pt x="2044609" y="0"/>
                </a:lnTo>
                <a:lnTo>
                  <a:pt x="2044609" y="4534491"/>
                </a:lnTo>
                <a:lnTo>
                  <a:pt x="0" y="4534491"/>
                </a:lnTo>
                <a:close/>
              </a:path>
            </a:pathLst>
          </a:custGeom>
        </p:spPr>
        <p:txBody>
          <a:bodyPr wrap="square">
            <a:noAutofit/>
          </a:bodyPr>
          <a:lstStyle/>
          <a:p>
            <a:endParaRPr lang="en-US" dirty="0"/>
          </a:p>
        </p:txBody>
      </p:sp>
      <p:sp>
        <p:nvSpPr>
          <p:cNvPr id="5" name="Picture Placeholder 7">
            <a:extLst>
              <a:ext uri="{FF2B5EF4-FFF2-40B4-BE49-F238E27FC236}">
                <a16:creationId xmlns:a16="http://schemas.microsoft.com/office/drawing/2014/main" id="{6254E2BE-897D-77BF-6DA4-B4D2A34D3F89}"/>
              </a:ext>
            </a:extLst>
          </p:cNvPr>
          <p:cNvSpPr>
            <a:spLocks noGrp="1"/>
          </p:cNvSpPr>
          <p:nvPr>
            <p:ph type="pic" sz="quarter" idx="11"/>
          </p:nvPr>
        </p:nvSpPr>
        <p:spPr>
          <a:xfrm>
            <a:off x="9324976" y="1369861"/>
            <a:ext cx="2867024" cy="2409827"/>
          </a:xfrm>
          <a:custGeom>
            <a:avLst/>
            <a:gdLst>
              <a:gd name="connsiteX0" fmla="*/ 0 w 2044609"/>
              <a:gd name="connsiteY0" fmla="*/ 0 h 4534491"/>
              <a:gd name="connsiteX1" fmla="*/ 2044609 w 2044609"/>
              <a:gd name="connsiteY1" fmla="*/ 0 h 4534491"/>
              <a:gd name="connsiteX2" fmla="*/ 2044609 w 2044609"/>
              <a:gd name="connsiteY2" fmla="*/ 4534491 h 4534491"/>
              <a:gd name="connsiteX3" fmla="*/ 0 w 2044609"/>
              <a:gd name="connsiteY3" fmla="*/ 4534491 h 4534491"/>
            </a:gdLst>
            <a:ahLst/>
            <a:cxnLst>
              <a:cxn ang="0">
                <a:pos x="connsiteX0" y="connsiteY0"/>
              </a:cxn>
              <a:cxn ang="0">
                <a:pos x="connsiteX1" y="connsiteY1"/>
              </a:cxn>
              <a:cxn ang="0">
                <a:pos x="connsiteX2" y="connsiteY2"/>
              </a:cxn>
              <a:cxn ang="0">
                <a:pos x="connsiteX3" y="connsiteY3"/>
              </a:cxn>
            </a:cxnLst>
            <a:rect l="l" t="t" r="r" b="b"/>
            <a:pathLst>
              <a:path w="2044609" h="4534491">
                <a:moveTo>
                  <a:pt x="0" y="0"/>
                </a:moveTo>
                <a:lnTo>
                  <a:pt x="2044609" y="0"/>
                </a:lnTo>
                <a:lnTo>
                  <a:pt x="2044609" y="4534491"/>
                </a:lnTo>
                <a:lnTo>
                  <a:pt x="0" y="4534491"/>
                </a:lnTo>
                <a:close/>
              </a:path>
            </a:pathLst>
          </a:custGeom>
        </p:spPr>
        <p:txBody>
          <a:bodyPr wrap="square">
            <a:noAutofit/>
          </a:bodyPr>
          <a:lstStyle/>
          <a:p>
            <a:endParaRPr lang="en-US" dirty="0"/>
          </a:p>
        </p:txBody>
      </p:sp>
    </p:spTree>
    <p:extLst>
      <p:ext uri="{BB962C8B-B14F-4D97-AF65-F5344CB8AC3E}">
        <p14:creationId xmlns:p14="http://schemas.microsoft.com/office/powerpoint/2010/main" val="436468441"/>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23_Title Slide">
    <p:spTree>
      <p:nvGrpSpPr>
        <p:cNvPr id="1" name=""/>
        <p:cNvGrpSpPr/>
        <p:nvPr/>
      </p:nvGrpSpPr>
      <p:grpSpPr>
        <a:xfrm>
          <a:off x="0" y="0"/>
          <a:ext cx="0" cy="0"/>
          <a:chOff x="0" y="0"/>
          <a:chExt cx="0" cy="0"/>
        </a:xfrm>
      </p:grpSpPr>
      <p:sp>
        <p:nvSpPr>
          <p:cNvPr id="8" name="Picture Placeholder 5">
            <a:extLst>
              <a:ext uri="{FF2B5EF4-FFF2-40B4-BE49-F238E27FC236}">
                <a16:creationId xmlns:a16="http://schemas.microsoft.com/office/drawing/2014/main" id="{50BB10C8-2094-D8F4-3A14-0C454CCD5BCD}"/>
              </a:ext>
            </a:extLst>
          </p:cNvPr>
          <p:cNvSpPr>
            <a:spLocks noGrp="1"/>
          </p:cNvSpPr>
          <p:nvPr>
            <p:ph type="pic" sz="quarter" idx="12"/>
          </p:nvPr>
        </p:nvSpPr>
        <p:spPr>
          <a:xfrm>
            <a:off x="7048500" y="2027188"/>
            <a:ext cx="2706793" cy="2743167"/>
          </a:xfrm>
          <a:custGeom>
            <a:avLst/>
            <a:gdLst>
              <a:gd name="connsiteX0" fmla="*/ 0 w 2441267"/>
              <a:gd name="connsiteY0" fmla="*/ 0 h 1333500"/>
              <a:gd name="connsiteX1" fmla="*/ 2441267 w 2441267"/>
              <a:gd name="connsiteY1" fmla="*/ 0 h 1333500"/>
              <a:gd name="connsiteX2" fmla="*/ 2441267 w 2441267"/>
              <a:gd name="connsiteY2" fmla="*/ 1333500 h 1333500"/>
              <a:gd name="connsiteX3" fmla="*/ 0 w 2441267"/>
              <a:gd name="connsiteY3" fmla="*/ 1333500 h 1333500"/>
            </a:gdLst>
            <a:ahLst/>
            <a:cxnLst>
              <a:cxn ang="0">
                <a:pos x="connsiteX0" y="connsiteY0"/>
              </a:cxn>
              <a:cxn ang="0">
                <a:pos x="connsiteX1" y="connsiteY1"/>
              </a:cxn>
              <a:cxn ang="0">
                <a:pos x="connsiteX2" y="connsiteY2"/>
              </a:cxn>
              <a:cxn ang="0">
                <a:pos x="connsiteX3" y="connsiteY3"/>
              </a:cxn>
            </a:cxnLst>
            <a:rect l="l" t="t" r="r" b="b"/>
            <a:pathLst>
              <a:path w="2441267" h="1333500">
                <a:moveTo>
                  <a:pt x="0" y="0"/>
                </a:moveTo>
                <a:lnTo>
                  <a:pt x="2441267" y="0"/>
                </a:lnTo>
                <a:lnTo>
                  <a:pt x="2441267" y="1333500"/>
                </a:lnTo>
                <a:lnTo>
                  <a:pt x="0" y="1333500"/>
                </a:lnTo>
                <a:close/>
              </a:path>
            </a:pathLst>
          </a:custGeom>
        </p:spPr>
        <p:txBody>
          <a:bodyPr wrap="square">
            <a:noAutofit/>
          </a:bodyPr>
          <a:lstStyle>
            <a:lvl1pPr>
              <a:defRPr sz="1000"/>
            </a:lvl1pPr>
          </a:lstStyle>
          <a:p>
            <a:endParaRPr lang="en-US" dirty="0"/>
          </a:p>
        </p:txBody>
      </p:sp>
    </p:spTree>
    <p:extLst>
      <p:ext uri="{BB962C8B-B14F-4D97-AF65-F5344CB8AC3E}">
        <p14:creationId xmlns:p14="http://schemas.microsoft.com/office/powerpoint/2010/main" val="1329236864"/>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2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B1BC2E60-12E8-4317-AE62-0F9463F57808}"/>
              </a:ext>
            </a:extLst>
          </p:cNvPr>
          <p:cNvSpPr>
            <a:spLocks noGrp="1"/>
          </p:cNvSpPr>
          <p:nvPr>
            <p:ph type="pic" sz="quarter" idx="11"/>
          </p:nvPr>
        </p:nvSpPr>
        <p:spPr>
          <a:xfrm>
            <a:off x="6327040" y="1276350"/>
            <a:ext cx="2592599" cy="4292371"/>
          </a:xfrm>
          <a:custGeom>
            <a:avLst/>
            <a:gdLst>
              <a:gd name="connsiteX0" fmla="*/ 0 w 2441267"/>
              <a:gd name="connsiteY0" fmla="*/ 0 h 1333500"/>
              <a:gd name="connsiteX1" fmla="*/ 2441267 w 2441267"/>
              <a:gd name="connsiteY1" fmla="*/ 0 h 1333500"/>
              <a:gd name="connsiteX2" fmla="*/ 2441267 w 2441267"/>
              <a:gd name="connsiteY2" fmla="*/ 1333500 h 1333500"/>
              <a:gd name="connsiteX3" fmla="*/ 0 w 2441267"/>
              <a:gd name="connsiteY3" fmla="*/ 1333500 h 1333500"/>
            </a:gdLst>
            <a:ahLst/>
            <a:cxnLst>
              <a:cxn ang="0">
                <a:pos x="connsiteX0" y="connsiteY0"/>
              </a:cxn>
              <a:cxn ang="0">
                <a:pos x="connsiteX1" y="connsiteY1"/>
              </a:cxn>
              <a:cxn ang="0">
                <a:pos x="connsiteX2" y="connsiteY2"/>
              </a:cxn>
              <a:cxn ang="0">
                <a:pos x="connsiteX3" y="connsiteY3"/>
              </a:cxn>
            </a:cxnLst>
            <a:rect l="l" t="t" r="r" b="b"/>
            <a:pathLst>
              <a:path w="2441267" h="1333500">
                <a:moveTo>
                  <a:pt x="0" y="0"/>
                </a:moveTo>
                <a:lnTo>
                  <a:pt x="2441267" y="0"/>
                </a:lnTo>
                <a:lnTo>
                  <a:pt x="2441267" y="1333500"/>
                </a:lnTo>
                <a:lnTo>
                  <a:pt x="0" y="1333500"/>
                </a:lnTo>
                <a:close/>
              </a:path>
            </a:pathLst>
          </a:custGeom>
        </p:spPr>
        <p:txBody>
          <a:bodyPr wrap="square">
            <a:noAutofit/>
          </a:bodyPr>
          <a:lstStyle>
            <a:lvl1pPr>
              <a:defRPr sz="1000"/>
            </a:lvl1pPr>
          </a:lstStyle>
          <a:p>
            <a:endParaRPr lang="en-US" dirty="0"/>
          </a:p>
        </p:txBody>
      </p:sp>
      <p:sp>
        <p:nvSpPr>
          <p:cNvPr id="5" name="Picture Placeholder 5">
            <a:extLst>
              <a:ext uri="{FF2B5EF4-FFF2-40B4-BE49-F238E27FC236}">
                <a16:creationId xmlns:a16="http://schemas.microsoft.com/office/drawing/2014/main" id="{0B7637AC-E3BD-5B1D-FD8F-43B4461545B3}"/>
              </a:ext>
            </a:extLst>
          </p:cNvPr>
          <p:cNvSpPr>
            <a:spLocks noGrp="1"/>
          </p:cNvSpPr>
          <p:nvPr>
            <p:ph type="pic" sz="quarter" idx="12"/>
          </p:nvPr>
        </p:nvSpPr>
        <p:spPr>
          <a:xfrm>
            <a:off x="8420106" y="2905125"/>
            <a:ext cx="2087027" cy="2259775"/>
          </a:xfrm>
          <a:custGeom>
            <a:avLst/>
            <a:gdLst>
              <a:gd name="connsiteX0" fmla="*/ 0 w 2441267"/>
              <a:gd name="connsiteY0" fmla="*/ 0 h 1333500"/>
              <a:gd name="connsiteX1" fmla="*/ 2441267 w 2441267"/>
              <a:gd name="connsiteY1" fmla="*/ 0 h 1333500"/>
              <a:gd name="connsiteX2" fmla="*/ 2441267 w 2441267"/>
              <a:gd name="connsiteY2" fmla="*/ 1333500 h 1333500"/>
              <a:gd name="connsiteX3" fmla="*/ 0 w 2441267"/>
              <a:gd name="connsiteY3" fmla="*/ 1333500 h 1333500"/>
            </a:gdLst>
            <a:ahLst/>
            <a:cxnLst>
              <a:cxn ang="0">
                <a:pos x="connsiteX0" y="connsiteY0"/>
              </a:cxn>
              <a:cxn ang="0">
                <a:pos x="connsiteX1" y="connsiteY1"/>
              </a:cxn>
              <a:cxn ang="0">
                <a:pos x="connsiteX2" y="connsiteY2"/>
              </a:cxn>
              <a:cxn ang="0">
                <a:pos x="connsiteX3" y="connsiteY3"/>
              </a:cxn>
            </a:cxnLst>
            <a:rect l="l" t="t" r="r" b="b"/>
            <a:pathLst>
              <a:path w="2441267" h="1333500">
                <a:moveTo>
                  <a:pt x="0" y="0"/>
                </a:moveTo>
                <a:lnTo>
                  <a:pt x="2441267" y="0"/>
                </a:lnTo>
                <a:lnTo>
                  <a:pt x="2441267" y="1333500"/>
                </a:lnTo>
                <a:lnTo>
                  <a:pt x="0" y="1333500"/>
                </a:lnTo>
                <a:close/>
              </a:path>
            </a:pathLst>
          </a:custGeom>
        </p:spPr>
        <p:txBody>
          <a:bodyPr wrap="square">
            <a:noAutofit/>
          </a:bodyPr>
          <a:lstStyle>
            <a:lvl1pPr>
              <a:defRPr sz="1000"/>
            </a:lvl1pPr>
          </a:lstStyle>
          <a:p>
            <a:endParaRPr lang="en-US" dirty="0"/>
          </a:p>
        </p:txBody>
      </p:sp>
    </p:spTree>
    <p:extLst>
      <p:ext uri="{BB962C8B-B14F-4D97-AF65-F5344CB8AC3E}">
        <p14:creationId xmlns:p14="http://schemas.microsoft.com/office/powerpoint/2010/main" val="933272767"/>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32_Title Slide">
    <p:spTree>
      <p:nvGrpSpPr>
        <p:cNvPr id="1" name=""/>
        <p:cNvGrpSpPr/>
        <p:nvPr/>
      </p:nvGrpSpPr>
      <p:grpSpPr>
        <a:xfrm>
          <a:off x="0" y="0"/>
          <a:ext cx="0" cy="0"/>
          <a:chOff x="0" y="0"/>
          <a:chExt cx="0" cy="0"/>
        </a:xfrm>
      </p:grpSpPr>
      <p:sp>
        <p:nvSpPr>
          <p:cNvPr id="5" name="Picture Placeholder 5">
            <a:extLst>
              <a:ext uri="{FF2B5EF4-FFF2-40B4-BE49-F238E27FC236}">
                <a16:creationId xmlns:a16="http://schemas.microsoft.com/office/drawing/2014/main" id="{725C9111-916A-67FD-DABC-61024BF80967}"/>
              </a:ext>
            </a:extLst>
          </p:cNvPr>
          <p:cNvSpPr>
            <a:spLocks noGrp="1"/>
          </p:cNvSpPr>
          <p:nvPr>
            <p:ph type="pic" sz="quarter" idx="12"/>
          </p:nvPr>
        </p:nvSpPr>
        <p:spPr>
          <a:xfrm>
            <a:off x="1219199" y="3425415"/>
            <a:ext cx="1597879" cy="1822854"/>
          </a:xfrm>
          <a:custGeom>
            <a:avLst/>
            <a:gdLst>
              <a:gd name="connsiteX0" fmla="*/ 0 w 2441267"/>
              <a:gd name="connsiteY0" fmla="*/ 0 h 1333500"/>
              <a:gd name="connsiteX1" fmla="*/ 2441267 w 2441267"/>
              <a:gd name="connsiteY1" fmla="*/ 0 h 1333500"/>
              <a:gd name="connsiteX2" fmla="*/ 2441267 w 2441267"/>
              <a:gd name="connsiteY2" fmla="*/ 1333500 h 1333500"/>
              <a:gd name="connsiteX3" fmla="*/ 0 w 2441267"/>
              <a:gd name="connsiteY3" fmla="*/ 1333500 h 1333500"/>
            </a:gdLst>
            <a:ahLst/>
            <a:cxnLst>
              <a:cxn ang="0">
                <a:pos x="connsiteX0" y="connsiteY0"/>
              </a:cxn>
              <a:cxn ang="0">
                <a:pos x="connsiteX1" y="connsiteY1"/>
              </a:cxn>
              <a:cxn ang="0">
                <a:pos x="connsiteX2" y="connsiteY2"/>
              </a:cxn>
              <a:cxn ang="0">
                <a:pos x="connsiteX3" y="connsiteY3"/>
              </a:cxn>
            </a:cxnLst>
            <a:rect l="l" t="t" r="r" b="b"/>
            <a:pathLst>
              <a:path w="2441267" h="1333500">
                <a:moveTo>
                  <a:pt x="0" y="0"/>
                </a:moveTo>
                <a:lnTo>
                  <a:pt x="2441267" y="0"/>
                </a:lnTo>
                <a:lnTo>
                  <a:pt x="2441267" y="1333500"/>
                </a:lnTo>
                <a:lnTo>
                  <a:pt x="0" y="1333500"/>
                </a:lnTo>
                <a:close/>
              </a:path>
            </a:pathLst>
          </a:custGeom>
        </p:spPr>
        <p:txBody>
          <a:bodyPr wrap="square">
            <a:noAutofit/>
          </a:bodyPr>
          <a:lstStyle>
            <a:lvl1pPr>
              <a:defRPr sz="1000"/>
            </a:lvl1pPr>
          </a:lstStyle>
          <a:p>
            <a:endParaRPr lang="en-US" dirty="0"/>
          </a:p>
        </p:txBody>
      </p:sp>
      <p:sp>
        <p:nvSpPr>
          <p:cNvPr id="6" name="Picture Placeholder 5">
            <a:extLst>
              <a:ext uri="{FF2B5EF4-FFF2-40B4-BE49-F238E27FC236}">
                <a16:creationId xmlns:a16="http://schemas.microsoft.com/office/drawing/2014/main" id="{B1BC2E60-12E8-4317-AE62-0F9463F57808}"/>
              </a:ext>
            </a:extLst>
          </p:cNvPr>
          <p:cNvSpPr>
            <a:spLocks noGrp="1"/>
          </p:cNvSpPr>
          <p:nvPr>
            <p:ph type="pic" sz="quarter" idx="11"/>
          </p:nvPr>
        </p:nvSpPr>
        <p:spPr>
          <a:xfrm>
            <a:off x="9515414" y="1326624"/>
            <a:ext cx="1597879" cy="1822854"/>
          </a:xfrm>
          <a:custGeom>
            <a:avLst/>
            <a:gdLst>
              <a:gd name="connsiteX0" fmla="*/ 0 w 2441267"/>
              <a:gd name="connsiteY0" fmla="*/ 0 h 1333500"/>
              <a:gd name="connsiteX1" fmla="*/ 2441267 w 2441267"/>
              <a:gd name="connsiteY1" fmla="*/ 0 h 1333500"/>
              <a:gd name="connsiteX2" fmla="*/ 2441267 w 2441267"/>
              <a:gd name="connsiteY2" fmla="*/ 1333500 h 1333500"/>
              <a:gd name="connsiteX3" fmla="*/ 0 w 2441267"/>
              <a:gd name="connsiteY3" fmla="*/ 1333500 h 1333500"/>
            </a:gdLst>
            <a:ahLst/>
            <a:cxnLst>
              <a:cxn ang="0">
                <a:pos x="connsiteX0" y="connsiteY0"/>
              </a:cxn>
              <a:cxn ang="0">
                <a:pos x="connsiteX1" y="connsiteY1"/>
              </a:cxn>
              <a:cxn ang="0">
                <a:pos x="connsiteX2" y="connsiteY2"/>
              </a:cxn>
              <a:cxn ang="0">
                <a:pos x="connsiteX3" y="connsiteY3"/>
              </a:cxn>
            </a:cxnLst>
            <a:rect l="l" t="t" r="r" b="b"/>
            <a:pathLst>
              <a:path w="2441267" h="1333500">
                <a:moveTo>
                  <a:pt x="0" y="0"/>
                </a:moveTo>
                <a:lnTo>
                  <a:pt x="2441267" y="0"/>
                </a:lnTo>
                <a:lnTo>
                  <a:pt x="2441267" y="1333500"/>
                </a:lnTo>
                <a:lnTo>
                  <a:pt x="0" y="1333500"/>
                </a:lnTo>
                <a:close/>
              </a:path>
            </a:pathLst>
          </a:custGeom>
        </p:spPr>
        <p:txBody>
          <a:bodyPr wrap="square">
            <a:noAutofit/>
          </a:bodyPr>
          <a:lstStyle>
            <a:lvl1pPr>
              <a:defRPr sz="1000"/>
            </a:lvl1pPr>
          </a:lstStyle>
          <a:p>
            <a:endParaRPr lang="en-US" dirty="0"/>
          </a:p>
        </p:txBody>
      </p:sp>
    </p:spTree>
    <p:extLst>
      <p:ext uri="{BB962C8B-B14F-4D97-AF65-F5344CB8AC3E}">
        <p14:creationId xmlns:p14="http://schemas.microsoft.com/office/powerpoint/2010/main" val="195524949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162B5F0-9F09-A7E5-544A-CC45BA0D427F}"/>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70CF82D8-9B2D-48E8-3A28-69AE711966EF}"/>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450A4BA6-4FC0-845D-FA22-DE0E5B4C25E0}"/>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1C701032-2B6D-A238-CAA4-7BB4645C5FC8}"/>
              </a:ext>
            </a:extLst>
          </p:cNvPr>
          <p:cNvSpPr>
            <a:spLocks noGrp="1"/>
          </p:cNvSpPr>
          <p:nvPr>
            <p:ph type="dt" sz="half" idx="10"/>
          </p:nvPr>
        </p:nvSpPr>
        <p:spPr/>
        <p:txBody>
          <a:bodyPr/>
          <a:lstStyle/>
          <a:p>
            <a:fld id="{52BC3A0C-8B44-4BDC-82A4-C42358E88D62}" type="datetimeFigureOut">
              <a:rPr lang="en-US" smtClean="0"/>
              <a:t>9/13/2022</a:t>
            </a:fld>
            <a:endParaRPr lang="en-US" dirty="0"/>
          </a:p>
        </p:txBody>
      </p:sp>
      <p:sp>
        <p:nvSpPr>
          <p:cNvPr id="6" name="Footer Placeholder 5">
            <a:extLst>
              <a:ext uri="{FF2B5EF4-FFF2-40B4-BE49-F238E27FC236}">
                <a16:creationId xmlns:a16="http://schemas.microsoft.com/office/drawing/2014/main" id="{BD1E0069-9064-E8B7-DC1B-65F680536721}"/>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BE72AE07-907F-6522-9237-358DEE060F38}"/>
              </a:ext>
            </a:extLst>
          </p:cNvPr>
          <p:cNvSpPr>
            <a:spLocks noGrp="1"/>
          </p:cNvSpPr>
          <p:nvPr>
            <p:ph type="sldNum" sz="quarter" idx="12"/>
          </p:nvPr>
        </p:nvSpPr>
        <p:spPr/>
        <p:txBody>
          <a:bodyPr/>
          <a:lstStyle/>
          <a:p>
            <a:fld id="{DA4EB236-9896-4284-9707-D5000C719805}" type="slidenum">
              <a:rPr lang="en-US" smtClean="0"/>
              <a:t>‹#›</a:t>
            </a:fld>
            <a:endParaRPr lang="en-US" dirty="0"/>
          </a:p>
        </p:txBody>
      </p:sp>
    </p:spTree>
    <p:extLst>
      <p:ext uri="{BB962C8B-B14F-4D97-AF65-F5344CB8AC3E}">
        <p14:creationId xmlns:p14="http://schemas.microsoft.com/office/powerpoint/2010/main" val="1626386668"/>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26_Title Slide">
    <p:spTree>
      <p:nvGrpSpPr>
        <p:cNvPr id="1" name=""/>
        <p:cNvGrpSpPr/>
        <p:nvPr/>
      </p:nvGrpSpPr>
      <p:grpSpPr>
        <a:xfrm>
          <a:off x="0" y="0"/>
          <a:ext cx="0" cy="0"/>
          <a:chOff x="0" y="0"/>
          <a:chExt cx="0" cy="0"/>
        </a:xfrm>
      </p:grpSpPr>
      <p:sp>
        <p:nvSpPr>
          <p:cNvPr id="6" name="Picture Placeholder 2">
            <a:extLst>
              <a:ext uri="{FF2B5EF4-FFF2-40B4-BE49-F238E27FC236}">
                <a16:creationId xmlns:a16="http://schemas.microsoft.com/office/drawing/2014/main" id="{4575D5D1-DFF5-9405-CE8A-4ED6FBDA3CD7}"/>
              </a:ext>
            </a:extLst>
          </p:cNvPr>
          <p:cNvSpPr>
            <a:spLocks noGrp="1"/>
          </p:cNvSpPr>
          <p:nvPr>
            <p:ph type="pic" sz="quarter" idx="11"/>
          </p:nvPr>
        </p:nvSpPr>
        <p:spPr>
          <a:xfrm>
            <a:off x="1700044" y="3127195"/>
            <a:ext cx="1457664" cy="1762116"/>
          </a:xfrm>
        </p:spPr>
        <p:txBody>
          <a:bodyPr/>
          <a:lstStyle/>
          <a:p>
            <a:endParaRPr lang="en-US" dirty="0"/>
          </a:p>
        </p:txBody>
      </p:sp>
      <p:sp>
        <p:nvSpPr>
          <p:cNvPr id="3" name="Picture Placeholder 2">
            <a:extLst>
              <a:ext uri="{FF2B5EF4-FFF2-40B4-BE49-F238E27FC236}">
                <a16:creationId xmlns:a16="http://schemas.microsoft.com/office/drawing/2014/main" id="{7A9F3F19-4CCA-BB41-9263-FC5EA8E6DFBA}"/>
              </a:ext>
            </a:extLst>
          </p:cNvPr>
          <p:cNvSpPr>
            <a:spLocks noGrp="1"/>
          </p:cNvSpPr>
          <p:nvPr>
            <p:ph type="pic" sz="quarter" idx="10"/>
          </p:nvPr>
        </p:nvSpPr>
        <p:spPr>
          <a:xfrm>
            <a:off x="7789140" y="1262053"/>
            <a:ext cx="1457664" cy="1541249"/>
          </a:xfrm>
        </p:spPr>
        <p:txBody>
          <a:bodyPr/>
          <a:lstStyle/>
          <a:p>
            <a:endParaRPr lang="en-US" dirty="0"/>
          </a:p>
        </p:txBody>
      </p:sp>
    </p:spTree>
    <p:extLst>
      <p:ext uri="{BB962C8B-B14F-4D97-AF65-F5344CB8AC3E}">
        <p14:creationId xmlns:p14="http://schemas.microsoft.com/office/powerpoint/2010/main" val="751213728"/>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userDrawn="1">
  <p:cSld name="28_Title Slide">
    <p:spTree>
      <p:nvGrpSpPr>
        <p:cNvPr id="1" name=""/>
        <p:cNvGrpSpPr/>
        <p:nvPr/>
      </p:nvGrpSpPr>
      <p:grpSpPr>
        <a:xfrm>
          <a:off x="0" y="0"/>
          <a:ext cx="0" cy="0"/>
          <a:chOff x="0" y="0"/>
          <a:chExt cx="0" cy="0"/>
        </a:xfrm>
      </p:grpSpPr>
      <p:sp>
        <p:nvSpPr>
          <p:cNvPr id="9" name="Picture Placeholder 2">
            <a:extLst>
              <a:ext uri="{FF2B5EF4-FFF2-40B4-BE49-F238E27FC236}">
                <a16:creationId xmlns:a16="http://schemas.microsoft.com/office/drawing/2014/main" id="{85847119-6B7C-ED89-4A23-F506DDBDA02D}"/>
              </a:ext>
            </a:extLst>
          </p:cNvPr>
          <p:cNvSpPr>
            <a:spLocks noGrp="1"/>
          </p:cNvSpPr>
          <p:nvPr>
            <p:ph type="pic" sz="quarter" idx="12"/>
          </p:nvPr>
        </p:nvSpPr>
        <p:spPr>
          <a:xfrm>
            <a:off x="5448300" y="3162212"/>
            <a:ext cx="2781300" cy="2159088"/>
          </a:xfrm>
        </p:spPr>
        <p:txBody>
          <a:bodyPr/>
          <a:lstStyle/>
          <a:p>
            <a:endParaRPr lang="en-US" dirty="0"/>
          </a:p>
        </p:txBody>
      </p:sp>
      <p:sp>
        <p:nvSpPr>
          <p:cNvPr id="11" name="Picture Placeholder 2">
            <a:extLst>
              <a:ext uri="{FF2B5EF4-FFF2-40B4-BE49-F238E27FC236}">
                <a16:creationId xmlns:a16="http://schemas.microsoft.com/office/drawing/2014/main" id="{7A5E1A8F-EC63-46DB-F654-A33EC81BD54F}"/>
              </a:ext>
            </a:extLst>
          </p:cNvPr>
          <p:cNvSpPr>
            <a:spLocks noGrp="1"/>
          </p:cNvSpPr>
          <p:nvPr>
            <p:ph type="pic" sz="quarter" idx="13"/>
          </p:nvPr>
        </p:nvSpPr>
        <p:spPr>
          <a:xfrm>
            <a:off x="8886826" y="3228951"/>
            <a:ext cx="1457664" cy="1308190"/>
          </a:xfrm>
        </p:spPr>
        <p:txBody>
          <a:bodyPr/>
          <a:lstStyle/>
          <a:p>
            <a:endParaRPr lang="en-US" dirty="0"/>
          </a:p>
        </p:txBody>
      </p:sp>
      <p:sp>
        <p:nvSpPr>
          <p:cNvPr id="5" name="Picture Placeholder 2">
            <a:extLst>
              <a:ext uri="{FF2B5EF4-FFF2-40B4-BE49-F238E27FC236}">
                <a16:creationId xmlns:a16="http://schemas.microsoft.com/office/drawing/2014/main" id="{456EC9DF-11F9-218A-FC2E-63D595D9550C}"/>
              </a:ext>
            </a:extLst>
          </p:cNvPr>
          <p:cNvSpPr>
            <a:spLocks noGrp="1"/>
          </p:cNvSpPr>
          <p:nvPr>
            <p:ph type="pic" sz="quarter" idx="11"/>
          </p:nvPr>
        </p:nvSpPr>
        <p:spPr>
          <a:xfrm>
            <a:off x="7696200" y="1341302"/>
            <a:ext cx="1457664" cy="1308190"/>
          </a:xfrm>
        </p:spPr>
        <p:txBody>
          <a:bodyPr/>
          <a:lstStyle>
            <a:lvl1pPr>
              <a:defRPr baseline="30000"/>
            </a:lvl1pPr>
          </a:lstStyle>
          <a:p>
            <a:endParaRPr lang="en-US" dirty="0"/>
          </a:p>
        </p:txBody>
      </p:sp>
      <p:sp>
        <p:nvSpPr>
          <p:cNvPr id="12" name="Picture Placeholder 2">
            <a:extLst>
              <a:ext uri="{FF2B5EF4-FFF2-40B4-BE49-F238E27FC236}">
                <a16:creationId xmlns:a16="http://schemas.microsoft.com/office/drawing/2014/main" id="{6F887507-604F-11D7-7A77-44724F403206}"/>
              </a:ext>
            </a:extLst>
          </p:cNvPr>
          <p:cNvSpPr>
            <a:spLocks noGrp="1"/>
          </p:cNvSpPr>
          <p:nvPr>
            <p:ph type="pic" sz="quarter" idx="14"/>
          </p:nvPr>
        </p:nvSpPr>
        <p:spPr>
          <a:xfrm>
            <a:off x="3590926" y="3228950"/>
            <a:ext cx="1457664" cy="1308190"/>
          </a:xfrm>
        </p:spPr>
        <p:txBody>
          <a:bodyPr/>
          <a:lstStyle/>
          <a:p>
            <a:endParaRPr lang="en-US" dirty="0"/>
          </a:p>
        </p:txBody>
      </p:sp>
    </p:spTree>
    <p:extLst>
      <p:ext uri="{BB962C8B-B14F-4D97-AF65-F5344CB8AC3E}">
        <p14:creationId xmlns:p14="http://schemas.microsoft.com/office/powerpoint/2010/main" val="2425822931"/>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preserve="1" userDrawn="1">
  <p:cSld name="29_Title Slide">
    <p:spTree>
      <p:nvGrpSpPr>
        <p:cNvPr id="1" name=""/>
        <p:cNvGrpSpPr/>
        <p:nvPr/>
      </p:nvGrpSpPr>
      <p:grpSpPr>
        <a:xfrm>
          <a:off x="0" y="0"/>
          <a:ext cx="0" cy="0"/>
          <a:chOff x="0" y="0"/>
          <a:chExt cx="0" cy="0"/>
        </a:xfrm>
      </p:grpSpPr>
      <p:sp>
        <p:nvSpPr>
          <p:cNvPr id="11" name="Picture Placeholder 2">
            <a:extLst>
              <a:ext uri="{FF2B5EF4-FFF2-40B4-BE49-F238E27FC236}">
                <a16:creationId xmlns:a16="http://schemas.microsoft.com/office/drawing/2014/main" id="{A1F0D286-7560-3BEB-5E79-9D0C4C621407}"/>
              </a:ext>
            </a:extLst>
          </p:cNvPr>
          <p:cNvSpPr>
            <a:spLocks noGrp="1"/>
          </p:cNvSpPr>
          <p:nvPr>
            <p:ph type="pic" sz="quarter" idx="14"/>
          </p:nvPr>
        </p:nvSpPr>
        <p:spPr>
          <a:xfrm>
            <a:off x="5380506" y="2057993"/>
            <a:ext cx="2227797" cy="2725718"/>
          </a:xfrm>
        </p:spPr>
        <p:txBody>
          <a:bodyPr/>
          <a:lstStyle/>
          <a:p>
            <a:endParaRPr lang="en-US" dirty="0"/>
          </a:p>
        </p:txBody>
      </p:sp>
      <p:sp>
        <p:nvSpPr>
          <p:cNvPr id="8" name="Picture Placeholder 2">
            <a:extLst>
              <a:ext uri="{FF2B5EF4-FFF2-40B4-BE49-F238E27FC236}">
                <a16:creationId xmlns:a16="http://schemas.microsoft.com/office/drawing/2014/main" id="{97E79C78-9F51-BB1A-A55C-8DA15BFF6C8F}"/>
              </a:ext>
            </a:extLst>
          </p:cNvPr>
          <p:cNvSpPr>
            <a:spLocks noGrp="1"/>
          </p:cNvSpPr>
          <p:nvPr>
            <p:ph type="pic" sz="quarter" idx="12"/>
          </p:nvPr>
        </p:nvSpPr>
        <p:spPr>
          <a:xfrm>
            <a:off x="7207995" y="3463909"/>
            <a:ext cx="1670579" cy="1162050"/>
          </a:xfrm>
        </p:spPr>
        <p:txBody>
          <a:bodyPr/>
          <a:lstStyle/>
          <a:p>
            <a:endParaRPr lang="en-US" dirty="0"/>
          </a:p>
        </p:txBody>
      </p:sp>
      <p:sp>
        <p:nvSpPr>
          <p:cNvPr id="10" name="Picture Placeholder 2">
            <a:extLst>
              <a:ext uri="{FF2B5EF4-FFF2-40B4-BE49-F238E27FC236}">
                <a16:creationId xmlns:a16="http://schemas.microsoft.com/office/drawing/2014/main" id="{51805B9A-F2FE-68EE-4A7E-FE4EF9DA3E66}"/>
              </a:ext>
            </a:extLst>
          </p:cNvPr>
          <p:cNvSpPr>
            <a:spLocks noGrp="1"/>
          </p:cNvSpPr>
          <p:nvPr>
            <p:ph type="pic" sz="quarter" idx="13"/>
          </p:nvPr>
        </p:nvSpPr>
        <p:spPr>
          <a:xfrm>
            <a:off x="3550012" y="2648808"/>
            <a:ext cx="1608670" cy="1190623"/>
          </a:xfrm>
        </p:spPr>
        <p:txBody>
          <a:bodyPr/>
          <a:lstStyle/>
          <a:p>
            <a:endParaRPr lang="en-US" dirty="0"/>
          </a:p>
        </p:txBody>
      </p:sp>
      <p:sp>
        <p:nvSpPr>
          <p:cNvPr id="5" name="Picture Placeholder 2">
            <a:extLst>
              <a:ext uri="{FF2B5EF4-FFF2-40B4-BE49-F238E27FC236}">
                <a16:creationId xmlns:a16="http://schemas.microsoft.com/office/drawing/2014/main" id="{19D87D85-50FA-1FE7-7259-4238FFBA2831}"/>
              </a:ext>
            </a:extLst>
          </p:cNvPr>
          <p:cNvSpPr>
            <a:spLocks noGrp="1"/>
          </p:cNvSpPr>
          <p:nvPr>
            <p:ph type="pic" sz="quarter" idx="11"/>
          </p:nvPr>
        </p:nvSpPr>
        <p:spPr>
          <a:xfrm>
            <a:off x="9410703" y="895943"/>
            <a:ext cx="1849516" cy="678034"/>
          </a:xfrm>
        </p:spPr>
        <p:txBody>
          <a:bodyPr/>
          <a:lstStyle/>
          <a:p>
            <a:endParaRPr lang="en-US" dirty="0"/>
          </a:p>
        </p:txBody>
      </p:sp>
    </p:spTree>
    <p:extLst>
      <p:ext uri="{BB962C8B-B14F-4D97-AF65-F5344CB8AC3E}">
        <p14:creationId xmlns:p14="http://schemas.microsoft.com/office/powerpoint/2010/main" val="420833709"/>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userDrawn="1">
  <p:cSld name="18_Title Slide">
    <p:spTree>
      <p:nvGrpSpPr>
        <p:cNvPr id="1" name=""/>
        <p:cNvGrpSpPr/>
        <p:nvPr/>
      </p:nvGrpSpPr>
      <p:grpSpPr>
        <a:xfrm>
          <a:off x="0" y="0"/>
          <a:ext cx="0" cy="0"/>
          <a:chOff x="0" y="0"/>
          <a:chExt cx="0" cy="0"/>
        </a:xfrm>
      </p:grpSpPr>
      <p:sp>
        <p:nvSpPr>
          <p:cNvPr id="7" name="Picture Placeholder 2">
            <a:extLst>
              <a:ext uri="{FF2B5EF4-FFF2-40B4-BE49-F238E27FC236}">
                <a16:creationId xmlns:a16="http://schemas.microsoft.com/office/drawing/2014/main" id="{24C6D8CD-F8AE-D0B5-AB1C-A9484831A5F6}"/>
              </a:ext>
            </a:extLst>
          </p:cNvPr>
          <p:cNvSpPr>
            <a:spLocks noGrp="1"/>
          </p:cNvSpPr>
          <p:nvPr>
            <p:ph type="pic" sz="quarter" idx="10"/>
          </p:nvPr>
        </p:nvSpPr>
        <p:spPr>
          <a:xfrm>
            <a:off x="4606620" y="2367628"/>
            <a:ext cx="2978759" cy="3581541"/>
          </a:xfrm>
        </p:spPr>
        <p:txBody>
          <a:bodyPr/>
          <a:lstStyle/>
          <a:p>
            <a:endParaRPr lang="en-US" dirty="0"/>
          </a:p>
        </p:txBody>
      </p:sp>
    </p:spTree>
    <p:extLst>
      <p:ext uri="{BB962C8B-B14F-4D97-AF65-F5344CB8AC3E}">
        <p14:creationId xmlns:p14="http://schemas.microsoft.com/office/powerpoint/2010/main" val="3407346662"/>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userDrawn="1">
  <p:cSld name="7_Title Slide">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C82AB44E-E8BE-3952-A928-75527F05D21F}"/>
              </a:ext>
            </a:extLst>
          </p:cNvPr>
          <p:cNvSpPr>
            <a:spLocks noGrp="1"/>
          </p:cNvSpPr>
          <p:nvPr>
            <p:ph type="pic" sz="quarter" idx="10"/>
          </p:nvPr>
        </p:nvSpPr>
        <p:spPr>
          <a:xfrm>
            <a:off x="4879975" y="1993900"/>
            <a:ext cx="2432050" cy="2985325"/>
          </a:xfrm>
        </p:spPr>
        <p:txBody>
          <a:bodyPr/>
          <a:lstStyle/>
          <a:p>
            <a:endParaRPr lang="en-US" dirty="0"/>
          </a:p>
        </p:txBody>
      </p:sp>
    </p:spTree>
    <p:extLst>
      <p:ext uri="{BB962C8B-B14F-4D97-AF65-F5344CB8AC3E}">
        <p14:creationId xmlns:p14="http://schemas.microsoft.com/office/powerpoint/2010/main" val="124433543"/>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preserve="1" userDrawn="1">
  <p:cSld name="17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701802353"/>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preserve="1" userDrawn="1">
  <p:cSld name="27_Title Slide">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E224BCB3-DFEE-47B8-8789-A9A67E782CA9}"/>
              </a:ext>
            </a:extLst>
          </p:cNvPr>
          <p:cNvSpPr>
            <a:spLocks noGrp="1"/>
          </p:cNvSpPr>
          <p:nvPr>
            <p:ph type="pic" sz="quarter" idx="10"/>
          </p:nvPr>
        </p:nvSpPr>
        <p:spPr>
          <a:xfrm>
            <a:off x="5948188" y="0"/>
            <a:ext cx="6243811" cy="6858000"/>
          </a:xfrm>
        </p:spPr>
        <p:txBody>
          <a:bodyPr/>
          <a:lstStyle/>
          <a:p>
            <a:endParaRPr lang="en-US" dirty="0"/>
          </a:p>
        </p:txBody>
      </p:sp>
    </p:spTree>
    <p:extLst>
      <p:ext uri="{BB962C8B-B14F-4D97-AF65-F5344CB8AC3E}">
        <p14:creationId xmlns:p14="http://schemas.microsoft.com/office/powerpoint/2010/main" val="3084837639"/>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preserve="1" userDrawn="1">
  <p:cSld name="30_Title Slide">
    <p:spTree>
      <p:nvGrpSpPr>
        <p:cNvPr id="1" name=""/>
        <p:cNvGrpSpPr/>
        <p:nvPr/>
      </p:nvGrpSpPr>
      <p:grpSpPr>
        <a:xfrm>
          <a:off x="0" y="0"/>
          <a:ext cx="0" cy="0"/>
          <a:chOff x="0" y="0"/>
          <a:chExt cx="0" cy="0"/>
        </a:xfrm>
      </p:grpSpPr>
      <p:sp>
        <p:nvSpPr>
          <p:cNvPr id="24" name="Picture Placeholder 23">
            <a:extLst>
              <a:ext uri="{FF2B5EF4-FFF2-40B4-BE49-F238E27FC236}">
                <a16:creationId xmlns:a16="http://schemas.microsoft.com/office/drawing/2014/main" id="{10C15851-55EF-108B-1D26-3DD82AC47F9E}"/>
              </a:ext>
            </a:extLst>
          </p:cNvPr>
          <p:cNvSpPr>
            <a:spLocks noGrp="1"/>
          </p:cNvSpPr>
          <p:nvPr>
            <p:ph type="pic" sz="quarter" idx="14"/>
          </p:nvPr>
        </p:nvSpPr>
        <p:spPr>
          <a:xfrm>
            <a:off x="5738875" y="3564650"/>
            <a:ext cx="1804014" cy="1804014"/>
          </a:xfrm>
          <a:custGeom>
            <a:avLst/>
            <a:gdLst>
              <a:gd name="connsiteX0" fmla="*/ 300675 w 1804014"/>
              <a:gd name="connsiteY0" fmla="*/ 0 h 1804014"/>
              <a:gd name="connsiteX1" fmla="*/ 1804014 w 1804014"/>
              <a:gd name="connsiteY1" fmla="*/ 0 h 1804014"/>
              <a:gd name="connsiteX2" fmla="*/ 1804014 w 1804014"/>
              <a:gd name="connsiteY2" fmla="*/ 1503339 h 1804014"/>
              <a:gd name="connsiteX3" fmla="*/ 1503339 w 1804014"/>
              <a:gd name="connsiteY3" fmla="*/ 1804014 h 1804014"/>
              <a:gd name="connsiteX4" fmla="*/ 0 w 1804014"/>
              <a:gd name="connsiteY4" fmla="*/ 1804014 h 1804014"/>
              <a:gd name="connsiteX5" fmla="*/ 0 w 1804014"/>
              <a:gd name="connsiteY5" fmla="*/ 300675 h 1804014"/>
              <a:gd name="connsiteX6" fmla="*/ 300675 w 1804014"/>
              <a:gd name="connsiteY6" fmla="*/ 0 h 18040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04014" h="1804014">
                <a:moveTo>
                  <a:pt x="300675" y="0"/>
                </a:moveTo>
                <a:lnTo>
                  <a:pt x="1804014" y="0"/>
                </a:lnTo>
                <a:lnTo>
                  <a:pt x="1804014" y="1503339"/>
                </a:lnTo>
                <a:cubicBezTo>
                  <a:pt x="1804014" y="1669397"/>
                  <a:pt x="1669397" y="1804014"/>
                  <a:pt x="1503339" y="1804014"/>
                </a:cubicBezTo>
                <a:lnTo>
                  <a:pt x="0" y="1804014"/>
                </a:lnTo>
                <a:lnTo>
                  <a:pt x="0" y="300675"/>
                </a:lnTo>
                <a:cubicBezTo>
                  <a:pt x="0" y="134617"/>
                  <a:pt x="134617" y="0"/>
                  <a:pt x="300675" y="0"/>
                </a:cubicBezTo>
                <a:close/>
              </a:path>
            </a:pathLst>
          </a:custGeom>
        </p:spPr>
        <p:txBody>
          <a:bodyPr wrap="square">
            <a:noAutofit/>
          </a:bodyPr>
          <a:lstStyle/>
          <a:p>
            <a:endParaRPr lang="en-US" dirty="0"/>
          </a:p>
        </p:txBody>
      </p:sp>
      <p:sp>
        <p:nvSpPr>
          <p:cNvPr id="18" name="Picture Placeholder 17">
            <a:extLst>
              <a:ext uri="{FF2B5EF4-FFF2-40B4-BE49-F238E27FC236}">
                <a16:creationId xmlns:a16="http://schemas.microsoft.com/office/drawing/2014/main" id="{E6C343B1-A174-9302-780E-4895944C8B3F}"/>
              </a:ext>
            </a:extLst>
          </p:cNvPr>
          <p:cNvSpPr>
            <a:spLocks noGrp="1"/>
          </p:cNvSpPr>
          <p:nvPr>
            <p:ph type="pic" sz="quarter" idx="11"/>
          </p:nvPr>
        </p:nvSpPr>
        <p:spPr>
          <a:xfrm>
            <a:off x="8605900" y="935750"/>
            <a:ext cx="1804014" cy="1804014"/>
          </a:xfrm>
          <a:custGeom>
            <a:avLst/>
            <a:gdLst>
              <a:gd name="connsiteX0" fmla="*/ 300675 w 1804014"/>
              <a:gd name="connsiteY0" fmla="*/ 0 h 1804014"/>
              <a:gd name="connsiteX1" fmla="*/ 1804014 w 1804014"/>
              <a:gd name="connsiteY1" fmla="*/ 0 h 1804014"/>
              <a:gd name="connsiteX2" fmla="*/ 1804014 w 1804014"/>
              <a:gd name="connsiteY2" fmla="*/ 1503339 h 1804014"/>
              <a:gd name="connsiteX3" fmla="*/ 1503339 w 1804014"/>
              <a:gd name="connsiteY3" fmla="*/ 1804014 h 1804014"/>
              <a:gd name="connsiteX4" fmla="*/ 0 w 1804014"/>
              <a:gd name="connsiteY4" fmla="*/ 1804014 h 1804014"/>
              <a:gd name="connsiteX5" fmla="*/ 0 w 1804014"/>
              <a:gd name="connsiteY5" fmla="*/ 300675 h 1804014"/>
              <a:gd name="connsiteX6" fmla="*/ 300675 w 1804014"/>
              <a:gd name="connsiteY6" fmla="*/ 0 h 18040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04014" h="1804014">
                <a:moveTo>
                  <a:pt x="300675" y="0"/>
                </a:moveTo>
                <a:lnTo>
                  <a:pt x="1804014" y="0"/>
                </a:lnTo>
                <a:lnTo>
                  <a:pt x="1804014" y="1503339"/>
                </a:lnTo>
                <a:cubicBezTo>
                  <a:pt x="1804014" y="1669397"/>
                  <a:pt x="1669397" y="1804014"/>
                  <a:pt x="1503339" y="1804014"/>
                </a:cubicBezTo>
                <a:lnTo>
                  <a:pt x="0" y="1804014"/>
                </a:lnTo>
                <a:lnTo>
                  <a:pt x="0" y="300675"/>
                </a:lnTo>
                <a:cubicBezTo>
                  <a:pt x="0" y="134617"/>
                  <a:pt x="134617" y="0"/>
                  <a:pt x="300675" y="0"/>
                </a:cubicBezTo>
                <a:close/>
              </a:path>
            </a:pathLst>
          </a:custGeom>
        </p:spPr>
        <p:txBody>
          <a:bodyPr wrap="square">
            <a:noAutofit/>
          </a:bodyPr>
          <a:lstStyle/>
          <a:p>
            <a:endParaRPr lang="en-US" dirty="0"/>
          </a:p>
        </p:txBody>
      </p:sp>
      <p:sp>
        <p:nvSpPr>
          <p:cNvPr id="23" name="Picture Placeholder 22">
            <a:extLst>
              <a:ext uri="{FF2B5EF4-FFF2-40B4-BE49-F238E27FC236}">
                <a16:creationId xmlns:a16="http://schemas.microsoft.com/office/drawing/2014/main" id="{EAB67A4E-24F6-D972-786F-E0777B6838F9}"/>
              </a:ext>
            </a:extLst>
          </p:cNvPr>
          <p:cNvSpPr>
            <a:spLocks noGrp="1"/>
          </p:cNvSpPr>
          <p:nvPr>
            <p:ph type="pic" sz="quarter" idx="13"/>
          </p:nvPr>
        </p:nvSpPr>
        <p:spPr>
          <a:xfrm>
            <a:off x="8605900" y="3555125"/>
            <a:ext cx="1804014" cy="1804014"/>
          </a:xfrm>
          <a:custGeom>
            <a:avLst/>
            <a:gdLst>
              <a:gd name="connsiteX0" fmla="*/ 300675 w 1804014"/>
              <a:gd name="connsiteY0" fmla="*/ 0 h 1804014"/>
              <a:gd name="connsiteX1" fmla="*/ 1804014 w 1804014"/>
              <a:gd name="connsiteY1" fmla="*/ 0 h 1804014"/>
              <a:gd name="connsiteX2" fmla="*/ 1804014 w 1804014"/>
              <a:gd name="connsiteY2" fmla="*/ 1503339 h 1804014"/>
              <a:gd name="connsiteX3" fmla="*/ 1503339 w 1804014"/>
              <a:gd name="connsiteY3" fmla="*/ 1804014 h 1804014"/>
              <a:gd name="connsiteX4" fmla="*/ 0 w 1804014"/>
              <a:gd name="connsiteY4" fmla="*/ 1804014 h 1804014"/>
              <a:gd name="connsiteX5" fmla="*/ 0 w 1804014"/>
              <a:gd name="connsiteY5" fmla="*/ 300675 h 1804014"/>
              <a:gd name="connsiteX6" fmla="*/ 300675 w 1804014"/>
              <a:gd name="connsiteY6" fmla="*/ 0 h 18040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04014" h="1804014">
                <a:moveTo>
                  <a:pt x="300675" y="0"/>
                </a:moveTo>
                <a:lnTo>
                  <a:pt x="1804014" y="0"/>
                </a:lnTo>
                <a:lnTo>
                  <a:pt x="1804014" y="1503339"/>
                </a:lnTo>
                <a:cubicBezTo>
                  <a:pt x="1804014" y="1669397"/>
                  <a:pt x="1669397" y="1804014"/>
                  <a:pt x="1503339" y="1804014"/>
                </a:cubicBezTo>
                <a:lnTo>
                  <a:pt x="0" y="1804014"/>
                </a:lnTo>
                <a:lnTo>
                  <a:pt x="0" y="300675"/>
                </a:lnTo>
                <a:cubicBezTo>
                  <a:pt x="0" y="134617"/>
                  <a:pt x="134617" y="0"/>
                  <a:pt x="300675" y="0"/>
                </a:cubicBezTo>
                <a:close/>
              </a:path>
            </a:pathLst>
          </a:custGeom>
        </p:spPr>
        <p:txBody>
          <a:bodyPr wrap="square">
            <a:noAutofit/>
          </a:bodyPr>
          <a:lstStyle/>
          <a:p>
            <a:endParaRPr lang="en-US" dirty="0"/>
          </a:p>
        </p:txBody>
      </p:sp>
      <p:sp>
        <p:nvSpPr>
          <p:cNvPr id="22" name="Picture Placeholder 21">
            <a:extLst>
              <a:ext uri="{FF2B5EF4-FFF2-40B4-BE49-F238E27FC236}">
                <a16:creationId xmlns:a16="http://schemas.microsoft.com/office/drawing/2014/main" id="{C39D84D1-CDB1-209B-52F7-C85A7317A8DA}"/>
              </a:ext>
            </a:extLst>
          </p:cNvPr>
          <p:cNvSpPr>
            <a:spLocks noGrp="1"/>
          </p:cNvSpPr>
          <p:nvPr>
            <p:ph type="pic" sz="quarter" idx="12"/>
          </p:nvPr>
        </p:nvSpPr>
        <p:spPr>
          <a:xfrm>
            <a:off x="5729350" y="935750"/>
            <a:ext cx="1804014" cy="1804014"/>
          </a:xfrm>
          <a:custGeom>
            <a:avLst/>
            <a:gdLst>
              <a:gd name="connsiteX0" fmla="*/ 300675 w 1804014"/>
              <a:gd name="connsiteY0" fmla="*/ 0 h 1804014"/>
              <a:gd name="connsiteX1" fmla="*/ 1804014 w 1804014"/>
              <a:gd name="connsiteY1" fmla="*/ 0 h 1804014"/>
              <a:gd name="connsiteX2" fmla="*/ 1804014 w 1804014"/>
              <a:gd name="connsiteY2" fmla="*/ 1503339 h 1804014"/>
              <a:gd name="connsiteX3" fmla="*/ 1503339 w 1804014"/>
              <a:gd name="connsiteY3" fmla="*/ 1804014 h 1804014"/>
              <a:gd name="connsiteX4" fmla="*/ 0 w 1804014"/>
              <a:gd name="connsiteY4" fmla="*/ 1804014 h 1804014"/>
              <a:gd name="connsiteX5" fmla="*/ 0 w 1804014"/>
              <a:gd name="connsiteY5" fmla="*/ 300675 h 1804014"/>
              <a:gd name="connsiteX6" fmla="*/ 300675 w 1804014"/>
              <a:gd name="connsiteY6" fmla="*/ 0 h 18040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04014" h="1804014">
                <a:moveTo>
                  <a:pt x="300675" y="0"/>
                </a:moveTo>
                <a:lnTo>
                  <a:pt x="1804014" y="0"/>
                </a:lnTo>
                <a:lnTo>
                  <a:pt x="1804014" y="1503339"/>
                </a:lnTo>
                <a:cubicBezTo>
                  <a:pt x="1804014" y="1669397"/>
                  <a:pt x="1669397" y="1804014"/>
                  <a:pt x="1503339" y="1804014"/>
                </a:cubicBezTo>
                <a:lnTo>
                  <a:pt x="0" y="1804014"/>
                </a:lnTo>
                <a:lnTo>
                  <a:pt x="0" y="300675"/>
                </a:lnTo>
                <a:cubicBezTo>
                  <a:pt x="0" y="134617"/>
                  <a:pt x="134617" y="0"/>
                  <a:pt x="300675" y="0"/>
                </a:cubicBezTo>
                <a:close/>
              </a:path>
            </a:pathLst>
          </a:custGeom>
        </p:spPr>
        <p:txBody>
          <a:bodyPr wrap="square">
            <a:noAutofit/>
          </a:bodyPr>
          <a:lstStyle/>
          <a:p>
            <a:endParaRPr lang="en-US" dirty="0"/>
          </a:p>
        </p:txBody>
      </p:sp>
    </p:spTree>
    <p:extLst>
      <p:ext uri="{BB962C8B-B14F-4D97-AF65-F5344CB8AC3E}">
        <p14:creationId xmlns:p14="http://schemas.microsoft.com/office/powerpoint/2010/main" val="670622599"/>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preserve="1" userDrawn="1">
  <p:cSld name="31_Title Slide">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A7EB6A36-D134-62FC-C753-3DBCAEA4C126}"/>
              </a:ext>
            </a:extLst>
          </p:cNvPr>
          <p:cNvSpPr>
            <a:spLocks noGrp="1"/>
          </p:cNvSpPr>
          <p:nvPr>
            <p:ph type="pic" sz="quarter" idx="11"/>
          </p:nvPr>
        </p:nvSpPr>
        <p:spPr>
          <a:xfrm>
            <a:off x="4991101" y="2285999"/>
            <a:ext cx="3303188" cy="3876673"/>
          </a:xfrm>
        </p:spPr>
        <p:txBody>
          <a:bodyPr/>
          <a:lstStyle/>
          <a:p>
            <a:endParaRPr lang="en-US" dirty="0"/>
          </a:p>
        </p:txBody>
      </p:sp>
    </p:spTree>
    <p:extLst>
      <p:ext uri="{BB962C8B-B14F-4D97-AF65-F5344CB8AC3E}">
        <p14:creationId xmlns:p14="http://schemas.microsoft.com/office/powerpoint/2010/main" val="818053538"/>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preserve="1" userDrawn="1">
  <p:cSld name="33_Title Slide">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A7EB6A36-D134-62FC-C753-3DBCAEA4C126}"/>
              </a:ext>
            </a:extLst>
          </p:cNvPr>
          <p:cNvSpPr>
            <a:spLocks noGrp="1"/>
          </p:cNvSpPr>
          <p:nvPr>
            <p:ph type="pic" sz="quarter" idx="11"/>
          </p:nvPr>
        </p:nvSpPr>
        <p:spPr>
          <a:xfrm>
            <a:off x="8743948" y="0"/>
            <a:ext cx="3448051" cy="5543547"/>
          </a:xfrm>
        </p:spPr>
        <p:txBody>
          <a:bodyPr/>
          <a:lstStyle/>
          <a:p>
            <a:endParaRPr lang="en-US" dirty="0"/>
          </a:p>
        </p:txBody>
      </p:sp>
    </p:spTree>
    <p:extLst>
      <p:ext uri="{BB962C8B-B14F-4D97-AF65-F5344CB8AC3E}">
        <p14:creationId xmlns:p14="http://schemas.microsoft.com/office/powerpoint/2010/main" val="18965524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9C05730-1106-E23C-5F33-F184A760633B}"/>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5C77CC40-71D7-1219-BE37-C871AD98141B}"/>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C76E1304-EA6E-A6A2-B0EF-F3709CC266C4}"/>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61FFB10D-505F-CAE1-7508-6586651B519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84360917-63EB-A767-437A-53C4AB61C1EA}"/>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0E73CD94-A39B-B933-6B9F-1161C29C1287}"/>
              </a:ext>
            </a:extLst>
          </p:cNvPr>
          <p:cNvSpPr>
            <a:spLocks noGrp="1"/>
          </p:cNvSpPr>
          <p:nvPr>
            <p:ph type="dt" sz="half" idx="10"/>
          </p:nvPr>
        </p:nvSpPr>
        <p:spPr/>
        <p:txBody>
          <a:bodyPr/>
          <a:lstStyle/>
          <a:p>
            <a:fld id="{52BC3A0C-8B44-4BDC-82A4-C42358E88D62}" type="datetimeFigureOut">
              <a:rPr lang="en-US" smtClean="0"/>
              <a:t>9/13/2022</a:t>
            </a:fld>
            <a:endParaRPr lang="en-US" dirty="0"/>
          </a:p>
        </p:txBody>
      </p:sp>
      <p:sp>
        <p:nvSpPr>
          <p:cNvPr id="8" name="Footer Placeholder 7">
            <a:extLst>
              <a:ext uri="{FF2B5EF4-FFF2-40B4-BE49-F238E27FC236}">
                <a16:creationId xmlns:a16="http://schemas.microsoft.com/office/drawing/2014/main" id="{1CCEBDE0-DF2A-A975-0365-51F29DD032A4}"/>
              </a:ext>
            </a:extLst>
          </p:cNvPr>
          <p:cNvSpPr>
            <a:spLocks noGrp="1"/>
          </p:cNvSpPr>
          <p:nvPr>
            <p:ph type="ftr" sz="quarter" idx="11"/>
          </p:nvPr>
        </p:nvSpPr>
        <p:spPr/>
        <p:txBody>
          <a:bodyPr/>
          <a:lstStyle/>
          <a:p>
            <a:endParaRPr lang="en-US" dirty="0"/>
          </a:p>
        </p:txBody>
      </p:sp>
      <p:sp>
        <p:nvSpPr>
          <p:cNvPr id="9" name="Slide Number Placeholder 8">
            <a:extLst>
              <a:ext uri="{FF2B5EF4-FFF2-40B4-BE49-F238E27FC236}">
                <a16:creationId xmlns:a16="http://schemas.microsoft.com/office/drawing/2014/main" id="{92D49C16-30FB-3310-4EC1-36DF060575F0}"/>
              </a:ext>
            </a:extLst>
          </p:cNvPr>
          <p:cNvSpPr>
            <a:spLocks noGrp="1"/>
          </p:cNvSpPr>
          <p:nvPr>
            <p:ph type="sldNum" sz="quarter" idx="12"/>
          </p:nvPr>
        </p:nvSpPr>
        <p:spPr/>
        <p:txBody>
          <a:bodyPr/>
          <a:lstStyle/>
          <a:p>
            <a:fld id="{DA4EB236-9896-4284-9707-D5000C719805}" type="slidenum">
              <a:rPr lang="en-US" smtClean="0"/>
              <a:t>‹#›</a:t>
            </a:fld>
            <a:endParaRPr lang="en-US" dirty="0"/>
          </a:p>
        </p:txBody>
      </p:sp>
    </p:spTree>
    <p:extLst>
      <p:ext uri="{BB962C8B-B14F-4D97-AF65-F5344CB8AC3E}">
        <p14:creationId xmlns:p14="http://schemas.microsoft.com/office/powerpoint/2010/main" val="3726425909"/>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preserve="1" userDrawn="1">
  <p:cSld name="34_Title Slide">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A7EB6A36-D134-62FC-C753-3DBCAEA4C126}"/>
              </a:ext>
            </a:extLst>
          </p:cNvPr>
          <p:cNvSpPr>
            <a:spLocks noGrp="1"/>
          </p:cNvSpPr>
          <p:nvPr>
            <p:ph type="pic" sz="quarter" idx="11"/>
          </p:nvPr>
        </p:nvSpPr>
        <p:spPr>
          <a:xfrm>
            <a:off x="885825" y="1743073"/>
            <a:ext cx="5372100" cy="2857501"/>
          </a:xfrm>
        </p:spPr>
        <p:txBody>
          <a:bodyPr/>
          <a:lstStyle/>
          <a:p>
            <a:endParaRPr lang="en-US" dirty="0"/>
          </a:p>
        </p:txBody>
      </p:sp>
      <p:sp>
        <p:nvSpPr>
          <p:cNvPr id="6" name="Picture Placeholder 2">
            <a:extLst>
              <a:ext uri="{FF2B5EF4-FFF2-40B4-BE49-F238E27FC236}">
                <a16:creationId xmlns:a16="http://schemas.microsoft.com/office/drawing/2014/main" id="{4F32B007-8352-2FF7-66E1-F47C8CADE8DE}"/>
              </a:ext>
            </a:extLst>
          </p:cNvPr>
          <p:cNvSpPr>
            <a:spLocks noGrp="1"/>
          </p:cNvSpPr>
          <p:nvPr>
            <p:ph type="pic" sz="quarter" idx="12"/>
          </p:nvPr>
        </p:nvSpPr>
        <p:spPr>
          <a:xfrm>
            <a:off x="10309225" y="4180433"/>
            <a:ext cx="1882775" cy="2677567"/>
          </a:xfrm>
        </p:spPr>
        <p:txBody>
          <a:bodyPr/>
          <a:lstStyle/>
          <a:p>
            <a:endParaRPr lang="en-US" dirty="0"/>
          </a:p>
        </p:txBody>
      </p:sp>
    </p:spTree>
    <p:extLst>
      <p:ext uri="{BB962C8B-B14F-4D97-AF65-F5344CB8AC3E}">
        <p14:creationId xmlns:p14="http://schemas.microsoft.com/office/powerpoint/2010/main" val="339185801"/>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preserve="1" userDrawn="1">
  <p:cSld name="35_Title Slide">
    <p:spTree>
      <p:nvGrpSpPr>
        <p:cNvPr id="1" name=""/>
        <p:cNvGrpSpPr/>
        <p:nvPr/>
      </p:nvGrpSpPr>
      <p:grpSpPr>
        <a:xfrm>
          <a:off x="0" y="0"/>
          <a:ext cx="0" cy="0"/>
          <a:chOff x="0" y="0"/>
          <a:chExt cx="0" cy="0"/>
        </a:xfrm>
      </p:grpSpPr>
      <p:sp>
        <p:nvSpPr>
          <p:cNvPr id="5" name="Picture Placeholder 2">
            <a:extLst>
              <a:ext uri="{FF2B5EF4-FFF2-40B4-BE49-F238E27FC236}">
                <a16:creationId xmlns:a16="http://schemas.microsoft.com/office/drawing/2014/main" id="{DE424312-4968-DE33-36CA-D8264E32307F}"/>
              </a:ext>
            </a:extLst>
          </p:cNvPr>
          <p:cNvSpPr>
            <a:spLocks noGrp="1"/>
          </p:cNvSpPr>
          <p:nvPr>
            <p:ph type="pic" sz="quarter" idx="11"/>
          </p:nvPr>
        </p:nvSpPr>
        <p:spPr>
          <a:xfrm>
            <a:off x="3819523" y="2814637"/>
            <a:ext cx="4933951" cy="2695575"/>
          </a:xfrm>
        </p:spPr>
        <p:txBody>
          <a:bodyPr/>
          <a:lstStyle/>
          <a:p>
            <a:endParaRPr lang="en-US" dirty="0"/>
          </a:p>
        </p:txBody>
      </p:sp>
      <p:sp>
        <p:nvSpPr>
          <p:cNvPr id="7" name="Picture Placeholder 2">
            <a:extLst>
              <a:ext uri="{FF2B5EF4-FFF2-40B4-BE49-F238E27FC236}">
                <a16:creationId xmlns:a16="http://schemas.microsoft.com/office/drawing/2014/main" id="{012DC0D4-E190-96EF-8D9A-6792ACBFE2B1}"/>
              </a:ext>
            </a:extLst>
          </p:cNvPr>
          <p:cNvSpPr>
            <a:spLocks noGrp="1"/>
          </p:cNvSpPr>
          <p:nvPr>
            <p:ph type="pic" sz="quarter" idx="12"/>
          </p:nvPr>
        </p:nvSpPr>
        <p:spPr>
          <a:xfrm>
            <a:off x="10807967" y="4931763"/>
            <a:ext cx="1384033" cy="1926238"/>
          </a:xfrm>
        </p:spPr>
        <p:txBody>
          <a:bodyPr/>
          <a:lstStyle/>
          <a:p>
            <a:endParaRPr lang="en-US" dirty="0"/>
          </a:p>
        </p:txBody>
      </p:sp>
    </p:spTree>
    <p:extLst>
      <p:ext uri="{BB962C8B-B14F-4D97-AF65-F5344CB8AC3E}">
        <p14:creationId xmlns:p14="http://schemas.microsoft.com/office/powerpoint/2010/main" val="3406827234"/>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preserve="1" userDrawn="1">
  <p:cSld name="36_Title Slide">
    <p:spTree>
      <p:nvGrpSpPr>
        <p:cNvPr id="1" name=""/>
        <p:cNvGrpSpPr/>
        <p:nvPr/>
      </p:nvGrpSpPr>
      <p:grpSpPr>
        <a:xfrm>
          <a:off x="0" y="0"/>
          <a:ext cx="0" cy="0"/>
          <a:chOff x="0" y="0"/>
          <a:chExt cx="0" cy="0"/>
        </a:xfrm>
      </p:grpSpPr>
      <p:sp>
        <p:nvSpPr>
          <p:cNvPr id="6" name="Picture Placeholder 2">
            <a:extLst>
              <a:ext uri="{FF2B5EF4-FFF2-40B4-BE49-F238E27FC236}">
                <a16:creationId xmlns:a16="http://schemas.microsoft.com/office/drawing/2014/main" id="{6503DE08-D5DA-108E-9EE8-34DD5FE4611D}"/>
              </a:ext>
            </a:extLst>
          </p:cNvPr>
          <p:cNvSpPr>
            <a:spLocks noGrp="1"/>
          </p:cNvSpPr>
          <p:nvPr>
            <p:ph type="pic" sz="quarter" idx="11"/>
          </p:nvPr>
        </p:nvSpPr>
        <p:spPr>
          <a:xfrm>
            <a:off x="743023" y="2260600"/>
            <a:ext cx="3336566" cy="3873500"/>
          </a:xfrm>
        </p:spPr>
        <p:txBody>
          <a:bodyPr/>
          <a:lstStyle/>
          <a:p>
            <a:endParaRPr lang="en-US" dirty="0"/>
          </a:p>
        </p:txBody>
      </p:sp>
      <p:sp>
        <p:nvSpPr>
          <p:cNvPr id="7" name="Picture Placeholder 2">
            <a:extLst>
              <a:ext uri="{FF2B5EF4-FFF2-40B4-BE49-F238E27FC236}">
                <a16:creationId xmlns:a16="http://schemas.microsoft.com/office/drawing/2014/main" id="{9F359AF8-1ACB-BBE9-03BB-24D6E7F35024}"/>
              </a:ext>
            </a:extLst>
          </p:cNvPr>
          <p:cNvSpPr>
            <a:spLocks noGrp="1"/>
          </p:cNvSpPr>
          <p:nvPr>
            <p:ph type="pic" sz="quarter" idx="12"/>
          </p:nvPr>
        </p:nvSpPr>
        <p:spPr>
          <a:xfrm>
            <a:off x="7518399" y="1055292"/>
            <a:ext cx="2641600" cy="3338908"/>
          </a:xfrm>
        </p:spPr>
        <p:txBody>
          <a:bodyPr/>
          <a:lstStyle/>
          <a:p>
            <a:endParaRPr lang="en-US" dirty="0"/>
          </a:p>
        </p:txBody>
      </p:sp>
    </p:spTree>
    <p:extLst>
      <p:ext uri="{BB962C8B-B14F-4D97-AF65-F5344CB8AC3E}">
        <p14:creationId xmlns:p14="http://schemas.microsoft.com/office/powerpoint/2010/main" val="2730543979"/>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preserve="1" userDrawn="1">
  <p:cSld name="37_Title Slide">
    <p:spTree>
      <p:nvGrpSpPr>
        <p:cNvPr id="1" name=""/>
        <p:cNvGrpSpPr/>
        <p:nvPr/>
      </p:nvGrpSpPr>
      <p:grpSpPr>
        <a:xfrm>
          <a:off x="0" y="0"/>
          <a:ext cx="0" cy="0"/>
          <a:chOff x="0" y="0"/>
          <a:chExt cx="0" cy="0"/>
        </a:xfrm>
      </p:grpSpPr>
      <p:sp>
        <p:nvSpPr>
          <p:cNvPr id="6" name="Picture Placeholder 2">
            <a:extLst>
              <a:ext uri="{FF2B5EF4-FFF2-40B4-BE49-F238E27FC236}">
                <a16:creationId xmlns:a16="http://schemas.microsoft.com/office/drawing/2014/main" id="{6503DE08-D5DA-108E-9EE8-34DD5FE4611D}"/>
              </a:ext>
            </a:extLst>
          </p:cNvPr>
          <p:cNvSpPr>
            <a:spLocks noGrp="1"/>
          </p:cNvSpPr>
          <p:nvPr>
            <p:ph type="pic" sz="quarter" idx="11"/>
          </p:nvPr>
        </p:nvSpPr>
        <p:spPr>
          <a:xfrm>
            <a:off x="4819649" y="1205717"/>
            <a:ext cx="2830842" cy="3607581"/>
          </a:xfrm>
        </p:spPr>
        <p:txBody>
          <a:bodyPr/>
          <a:lstStyle/>
          <a:p>
            <a:endParaRPr lang="en-US" dirty="0"/>
          </a:p>
        </p:txBody>
      </p:sp>
    </p:spTree>
    <p:extLst>
      <p:ext uri="{BB962C8B-B14F-4D97-AF65-F5344CB8AC3E}">
        <p14:creationId xmlns:p14="http://schemas.microsoft.com/office/powerpoint/2010/main" val="1027595720"/>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preserve="1" userDrawn="1">
  <p:cSld name="2_Title Slide">
    <p:spTree>
      <p:nvGrpSpPr>
        <p:cNvPr id="1" name=""/>
        <p:cNvGrpSpPr/>
        <p:nvPr/>
      </p:nvGrpSpPr>
      <p:grpSpPr>
        <a:xfrm>
          <a:off x="0" y="0"/>
          <a:ext cx="0" cy="0"/>
          <a:chOff x="0" y="0"/>
          <a:chExt cx="0" cy="0"/>
        </a:xfrm>
      </p:grpSpPr>
      <p:sp>
        <p:nvSpPr>
          <p:cNvPr id="7" name="Picture Placeholder 9">
            <a:extLst>
              <a:ext uri="{FF2B5EF4-FFF2-40B4-BE49-F238E27FC236}">
                <a16:creationId xmlns:a16="http://schemas.microsoft.com/office/drawing/2014/main" id="{0B84F290-BC2E-E0B7-720F-7F8728A00148}"/>
              </a:ext>
            </a:extLst>
          </p:cNvPr>
          <p:cNvSpPr>
            <a:spLocks noGrp="1"/>
          </p:cNvSpPr>
          <p:nvPr>
            <p:ph type="pic" sz="quarter" idx="11"/>
          </p:nvPr>
        </p:nvSpPr>
        <p:spPr>
          <a:xfrm>
            <a:off x="8369300" y="0"/>
            <a:ext cx="3822700" cy="1676400"/>
          </a:xfrm>
          <a:custGeom>
            <a:avLst/>
            <a:gdLst>
              <a:gd name="connsiteX0" fmla="*/ 0 w 3390900"/>
              <a:gd name="connsiteY0" fmla="*/ 0 h 5114924"/>
              <a:gd name="connsiteX1" fmla="*/ 3390900 w 3390900"/>
              <a:gd name="connsiteY1" fmla="*/ 0 h 5114924"/>
              <a:gd name="connsiteX2" fmla="*/ 3390900 w 3390900"/>
              <a:gd name="connsiteY2" fmla="*/ 5114924 h 5114924"/>
              <a:gd name="connsiteX3" fmla="*/ 0 w 3390900"/>
              <a:gd name="connsiteY3" fmla="*/ 5114924 h 5114924"/>
            </a:gdLst>
            <a:ahLst/>
            <a:cxnLst>
              <a:cxn ang="0">
                <a:pos x="connsiteX0" y="connsiteY0"/>
              </a:cxn>
              <a:cxn ang="0">
                <a:pos x="connsiteX1" y="connsiteY1"/>
              </a:cxn>
              <a:cxn ang="0">
                <a:pos x="connsiteX2" y="connsiteY2"/>
              </a:cxn>
              <a:cxn ang="0">
                <a:pos x="connsiteX3" y="connsiteY3"/>
              </a:cxn>
            </a:cxnLst>
            <a:rect l="l" t="t" r="r" b="b"/>
            <a:pathLst>
              <a:path w="3390900" h="5114924">
                <a:moveTo>
                  <a:pt x="0" y="0"/>
                </a:moveTo>
                <a:lnTo>
                  <a:pt x="3390900" y="0"/>
                </a:lnTo>
                <a:lnTo>
                  <a:pt x="3390900" y="5114924"/>
                </a:lnTo>
                <a:lnTo>
                  <a:pt x="0" y="5114924"/>
                </a:lnTo>
                <a:close/>
              </a:path>
            </a:pathLst>
          </a:custGeom>
        </p:spPr>
        <p:txBody>
          <a:bodyPr wrap="square">
            <a:noAutofit/>
          </a:bodyPr>
          <a:lstStyle/>
          <a:p>
            <a:endParaRPr lang="en-US" dirty="0"/>
          </a:p>
        </p:txBody>
      </p:sp>
      <p:sp>
        <p:nvSpPr>
          <p:cNvPr id="8" name="Picture Placeholder 6">
            <a:extLst>
              <a:ext uri="{FF2B5EF4-FFF2-40B4-BE49-F238E27FC236}">
                <a16:creationId xmlns:a16="http://schemas.microsoft.com/office/drawing/2014/main" id="{2FEB6E2F-BDA9-B8B8-CA02-AC91A6B4FD95}"/>
              </a:ext>
            </a:extLst>
          </p:cNvPr>
          <p:cNvSpPr>
            <a:spLocks noGrp="1"/>
          </p:cNvSpPr>
          <p:nvPr>
            <p:ph type="pic" sz="quarter" idx="10"/>
          </p:nvPr>
        </p:nvSpPr>
        <p:spPr>
          <a:xfrm>
            <a:off x="993409" y="2384425"/>
            <a:ext cx="2438328" cy="3609975"/>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p>
            <a:endParaRPr lang="en-US" dirty="0"/>
          </a:p>
        </p:txBody>
      </p:sp>
    </p:spTree>
    <p:extLst>
      <p:ext uri="{BB962C8B-B14F-4D97-AF65-F5344CB8AC3E}">
        <p14:creationId xmlns:p14="http://schemas.microsoft.com/office/powerpoint/2010/main" val="1685438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994EA4C-E369-13E4-2C2C-757159606DC3}"/>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9F4F6930-D623-1D15-53CD-A930DAFC3E6D}"/>
              </a:ext>
            </a:extLst>
          </p:cNvPr>
          <p:cNvSpPr>
            <a:spLocks noGrp="1"/>
          </p:cNvSpPr>
          <p:nvPr>
            <p:ph type="dt" sz="half" idx="10"/>
          </p:nvPr>
        </p:nvSpPr>
        <p:spPr/>
        <p:txBody>
          <a:bodyPr/>
          <a:lstStyle/>
          <a:p>
            <a:fld id="{52BC3A0C-8B44-4BDC-82A4-C42358E88D62}" type="datetimeFigureOut">
              <a:rPr lang="en-US" smtClean="0"/>
              <a:t>9/13/2022</a:t>
            </a:fld>
            <a:endParaRPr lang="en-US" dirty="0"/>
          </a:p>
        </p:txBody>
      </p:sp>
      <p:sp>
        <p:nvSpPr>
          <p:cNvPr id="4" name="Footer Placeholder 3">
            <a:extLst>
              <a:ext uri="{FF2B5EF4-FFF2-40B4-BE49-F238E27FC236}">
                <a16:creationId xmlns:a16="http://schemas.microsoft.com/office/drawing/2014/main" id="{287DD21E-522D-1CDA-8520-0AB1DA476248}"/>
              </a:ext>
            </a:extLst>
          </p:cNvPr>
          <p:cNvSpPr>
            <a:spLocks noGrp="1"/>
          </p:cNvSpPr>
          <p:nvPr>
            <p:ph type="ftr" sz="quarter" idx="11"/>
          </p:nvPr>
        </p:nvSpPr>
        <p:spPr/>
        <p:txBody>
          <a:bodyPr/>
          <a:lstStyle/>
          <a:p>
            <a:endParaRPr lang="en-US" dirty="0"/>
          </a:p>
        </p:txBody>
      </p:sp>
      <p:sp>
        <p:nvSpPr>
          <p:cNvPr id="5" name="Slide Number Placeholder 4">
            <a:extLst>
              <a:ext uri="{FF2B5EF4-FFF2-40B4-BE49-F238E27FC236}">
                <a16:creationId xmlns:a16="http://schemas.microsoft.com/office/drawing/2014/main" id="{EF864D72-E5BE-AB0C-76E6-CC3E1E6E636B}"/>
              </a:ext>
            </a:extLst>
          </p:cNvPr>
          <p:cNvSpPr>
            <a:spLocks noGrp="1"/>
          </p:cNvSpPr>
          <p:nvPr>
            <p:ph type="sldNum" sz="quarter" idx="12"/>
          </p:nvPr>
        </p:nvSpPr>
        <p:spPr/>
        <p:txBody>
          <a:bodyPr/>
          <a:lstStyle/>
          <a:p>
            <a:fld id="{DA4EB236-9896-4284-9707-D5000C719805}" type="slidenum">
              <a:rPr lang="en-US" smtClean="0"/>
              <a:t>‹#›</a:t>
            </a:fld>
            <a:endParaRPr lang="en-US" dirty="0"/>
          </a:p>
        </p:txBody>
      </p:sp>
    </p:spTree>
    <p:extLst>
      <p:ext uri="{BB962C8B-B14F-4D97-AF65-F5344CB8AC3E}">
        <p14:creationId xmlns:p14="http://schemas.microsoft.com/office/powerpoint/2010/main" val="100759077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11C794F2-DA6E-E40D-ED85-7BE61810D779}"/>
              </a:ext>
            </a:extLst>
          </p:cNvPr>
          <p:cNvSpPr>
            <a:spLocks noGrp="1"/>
          </p:cNvSpPr>
          <p:nvPr>
            <p:ph type="dt" sz="half" idx="10"/>
          </p:nvPr>
        </p:nvSpPr>
        <p:spPr/>
        <p:txBody>
          <a:bodyPr/>
          <a:lstStyle/>
          <a:p>
            <a:fld id="{52BC3A0C-8B44-4BDC-82A4-C42358E88D62}" type="datetimeFigureOut">
              <a:rPr lang="en-US" smtClean="0"/>
              <a:t>9/13/2022</a:t>
            </a:fld>
            <a:endParaRPr lang="en-US" dirty="0"/>
          </a:p>
        </p:txBody>
      </p:sp>
      <p:sp>
        <p:nvSpPr>
          <p:cNvPr id="3" name="Footer Placeholder 2">
            <a:extLst>
              <a:ext uri="{FF2B5EF4-FFF2-40B4-BE49-F238E27FC236}">
                <a16:creationId xmlns:a16="http://schemas.microsoft.com/office/drawing/2014/main" id="{8E1F5399-910E-870F-FC52-E509F69869D4}"/>
              </a:ext>
            </a:extLst>
          </p:cNvPr>
          <p:cNvSpPr>
            <a:spLocks noGrp="1"/>
          </p:cNvSpPr>
          <p:nvPr>
            <p:ph type="ftr" sz="quarter" idx="11"/>
          </p:nvPr>
        </p:nvSpPr>
        <p:spPr/>
        <p:txBody>
          <a:bodyPr/>
          <a:lstStyle/>
          <a:p>
            <a:endParaRPr lang="en-US" dirty="0"/>
          </a:p>
        </p:txBody>
      </p:sp>
      <p:sp>
        <p:nvSpPr>
          <p:cNvPr id="4" name="Slide Number Placeholder 3">
            <a:extLst>
              <a:ext uri="{FF2B5EF4-FFF2-40B4-BE49-F238E27FC236}">
                <a16:creationId xmlns:a16="http://schemas.microsoft.com/office/drawing/2014/main" id="{F21BA2F6-1C64-ACDA-E4A6-E9A0A7587215}"/>
              </a:ext>
            </a:extLst>
          </p:cNvPr>
          <p:cNvSpPr>
            <a:spLocks noGrp="1"/>
          </p:cNvSpPr>
          <p:nvPr>
            <p:ph type="sldNum" sz="quarter" idx="12"/>
          </p:nvPr>
        </p:nvSpPr>
        <p:spPr/>
        <p:txBody>
          <a:bodyPr/>
          <a:lstStyle/>
          <a:p>
            <a:fld id="{DA4EB236-9896-4284-9707-D5000C719805}" type="slidenum">
              <a:rPr lang="en-US" smtClean="0"/>
              <a:t>‹#›</a:t>
            </a:fld>
            <a:endParaRPr lang="en-US" dirty="0"/>
          </a:p>
        </p:txBody>
      </p:sp>
    </p:spTree>
    <p:extLst>
      <p:ext uri="{BB962C8B-B14F-4D97-AF65-F5344CB8AC3E}">
        <p14:creationId xmlns:p14="http://schemas.microsoft.com/office/powerpoint/2010/main" val="20819029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909164-60E5-FD0C-8FA1-2E091FFB324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4B72711A-627D-409D-4A2D-E8406167396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350C0BA6-39C0-A8C2-8B55-3559060CF01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0692BCCC-157E-520C-26B5-905C21470105}"/>
              </a:ext>
            </a:extLst>
          </p:cNvPr>
          <p:cNvSpPr>
            <a:spLocks noGrp="1"/>
          </p:cNvSpPr>
          <p:nvPr>
            <p:ph type="dt" sz="half" idx="10"/>
          </p:nvPr>
        </p:nvSpPr>
        <p:spPr/>
        <p:txBody>
          <a:bodyPr/>
          <a:lstStyle/>
          <a:p>
            <a:fld id="{52BC3A0C-8B44-4BDC-82A4-C42358E88D62}" type="datetimeFigureOut">
              <a:rPr lang="en-US" smtClean="0"/>
              <a:t>9/13/2022</a:t>
            </a:fld>
            <a:endParaRPr lang="en-US" dirty="0"/>
          </a:p>
        </p:txBody>
      </p:sp>
      <p:sp>
        <p:nvSpPr>
          <p:cNvPr id="6" name="Footer Placeholder 5">
            <a:extLst>
              <a:ext uri="{FF2B5EF4-FFF2-40B4-BE49-F238E27FC236}">
                <a16:creationId xmlns:a16="http://schemas.microsoft.com/office/drawing/2014/main" id="{ECEB1A6C-ACCD-3B6A-BEF7-651955A065E6}"/>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8CA827FF-7CE5-0D1E-0D74-8C911B9EDD54}"/>
              </a:ext>
            </a:extLst>
          </p:cNvPr>
          <p:cNvSpPr>
            <a:spLocks noGrp="1"/>
          </p:cNvSpPr>
          <p:nvPr>
            <p:ph type="sldNum" sz="quarter" idx="12"/>
          </p:nvPr>
        </p:nvSpPr>
        <p:spPr/>
        <p:txBody>
          <a:bodyPr/>
          <a:lstStyle/>
          <a:p>
            <a:fld id="{DA4EB236-9896-4284-9707-D5000C719805}" type="slidenum">
              <a:rPr lang="en-US" smtClean="0"/>
              <a:t>‹#›</a:t>
            </a:fld>
            <a:endParaRPr lang="en-US" dirty="0"/>
          </a:p>
        </p:txBody>
      </p:sp>
    </p:spTree>
    <p:extLst>
      <p:ext uri="{BB962C8B-B14F-4D97-AF65-F5344CB8AC3E}">
        <p14:creationId xmlns:p14="http://schemas.microsoft.com/office/powerpoint/2010/main" val="1310544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7106F-0B98-CDB2-873A-70A8A2B7DEA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7D5966C4-C648-D5DB-CD9D-FA123FF156DD}"/>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a:extLst>
              <a:ext uri="{FF2B5EF4-FFF2-40B4-BE49-F238E27FC236}">
                <a16:creationId xmlns:a16="http://schemas.microsoft.com/office/drawing/2014/main" id="{1FAAA0F7-8A94-8ED3-DF1E-68346FA4B3B8}"/>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87CB3DFB-5527-90D9-F963-6AE2ED3B27A0}"/>
              </a:ext>
            </a:extLst>
          </p:cNvPr>
          <p:cNvSpPr>
            <a:spLocks noGrp="1"/>
          </p:cNvSpPr>
          <p:nvPr>
            <p:ph type="dt" sz="half" idx="10"/>
          </p:nvPr>
        </p:nvSpPr>
        <p:spPr/>
        <p:txBody>
          <a:bodyPr/>
          <a:lstStyle/>
          <a:p>
            <a:fld id="{52BC3A0C-8B44-4BDC-82A4-C42358E88D62}" type="datetimeFigureOut">
              <a:rPr lang="en-US" smtClean="0"/>
              <a:t>9/13/2022</a:t>
            </a:fld>
            <a:endParaRPr lang="en-US" dirty="0"/>
          </a:p>
        </p:txBody>
      </p:sp>
      <p:sp>
        <p:nvSpPr>
          <p:cNvPr id="6" name="Footer Placeholder 5">
            <a:extLst>
              <a:ext uri="{FF2B5EF4-FFF2-40B4-BE49-F238E27FC236}">
                <a16:creationId xmlns:a16="http://schemas.microsoft.com/office/drawing/2014/main" id="{708E80F3-F13E-FB8B-4994-D67050E64A50}"/>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CF4FFB0D-47E2-5499-F5D1-619D84D1A27D}"/>
              </a:ext>
            </a:extLst>
          </p:cNvPr>
          <p:cNvSpPr>
            <a:spLocks noGrp="1"/>
          </p:cNvSpPr>
          <p:nvPr>
            <p:ph type="sldNum" sz="quarter" idx="12"/>
          </p:nvPr>
        </p:nvSpPr>
        <p:spPr/>
        <p:txBody>
          <a:bodyPr/>
          <a:lstStyle/>
          <a:p>
            <a:fld id="{DA4EB236-9896-4284-9707-D5000C719805}" type="slidenum">
              <a:rPr lang="en-US" smtClean="0"/>
              <a:t>‹#›</a:t>
            </a:fld>
            <a:endParaRPr lang="en-US" dirty="0"/>
          </a:p>
        </p:txBody>
      </p:sp>
    </p:spTree>
    <p:extLst>
      <p:ext uri="{BB962C8B-B14F-4D97-AF65-F5344CB8AC3E}">
        <p14:creationId xmlns:p14="http://schemas.microsoft.com/office/powerpoint/2010/main" val="2311479911"/>
      </p:ext>
    </p:extLst>
  </p:cSld>
  <p:clrMapOvr>
    <a:masterClrMapping/>
  </p:clrMapOvr>
</p:sldLayout>
</file>

<file path=ppt/slideMasters/_rels/slideMaster1.xml.rels><?xml version="1.0" encoding="UTF-8" standalone="yes"?>
<Relationships xmlns="http://schemas.openxmlformats.org/package/2006/relationships"><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slideLayout" Target="../slideLayouts/slideLayout42.xml"/><Relationship Id="rId47" Type="http://schemas.openxmlformats.org/officeDocument/2006/relationships/slideLayout" Target="../slideLayouts/slideLayout47.xml"/><Relationship Id="rId50" Type="http://schemas.openxmlformats.org/officeDocument/2006/relationships/slideLayout" Target="../slideLayouts/slideLayout50.xml"/><Relationship Id="rId55" Type="http://schemas.openxmlformats.org/officeDocument/2006/relationships/theme" Target="../theme/theme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46" Type="http://schemas.openxmlformats.org/officeDocument/2006/relationships/slideLayout" Target="../slideLayouts/slideLayout46.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41" Type="http://schemas.openxmlformats.org/officeDocument/2006/relationships/slideLayout" Target="../slideLayouts/slideLayout41.xml"/><Relationship Id="rId54" Type="http://schemas.openxmlformats.org/officeDocument/2006/relationships/slideLayout" Target="../slideLayouts/slideLayout54.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45" Type="http://schemas.openxmlformats.org/officeDocument/2006/relationships/slideLayout" Target="../slideLayouts/slideLayout45.xml"/><Relationship Id="rId53" Type="http://schemas.openxmlformats.org/officeDocument/2006/relationships/slideLayout" Target="../slideLayouts/slideLayout53.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49" Type="http://schemas.openxmlformats.org/officeDocument/2006/relationships/slideLayout" Target="../slideLayouts/slideLayout49.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4" Type="http://schemas.openxmlformats.org/officeDocument/2006/relationships/slideLayout" Target="../slideLayouts/slideLayout44.xml"/><Relationship Id="rId52" Type="http://schemas.openxmlformats.org/officeDocument/2006/relationships/slideLayout" Target="../slideLayouts/slideLayout52.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43" Type="http://schemas.openxmlformats.org/officeDocument/2006/relationships/slideLayout" Target="../slideLayouts/slideLayout43.xml"/><Relationship Id="rId48" Type="http://schemas.openxmlformats.org/officeDocument/2006/relationships/slideLayout" Target="../slideLayouts/slideLayout48.xml"/><Relationship Id="rId8" Type="http://schemas.openxmlformats.org/officeDocument/2006/relationships/slideLayout" Target="../slideLayouts/slideLayout8.xml"/><Relationship Id="rId51" Type="http://schemas.openxmlformats.org/officeDocument/2006/relationships/slideLayout" Target="../slideLayouts/slideLayout51.xml"/><Relationship Id="rId3" Type="http://schemas.openxmlformats.org/officeDocument/2006/relationships/slideLayout" Target="../slideLayouts/slideLayout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206A85A9-DBED-2A65-1092-349B74446A8D}"/>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5B3D401E-8F56-43E1-ABF2-704D002A67D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C45D7F69-4EC6-A23A-747C-4C0A23394C16}"/>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2BC3A0C-8B44-4BDC-82A4-C42358E88D62}" type="datetimeFigureOut">
              <a:rPr lang="en-US" smtClean="0"/>
              <a:t>9/13/2022</a:t>
            </a:fld>
            <a:endParaRPr lang="en-US" dirty="0"/>
          </a:p>
        </p:txBody>
      </p:sp>
      <p:sp>
        <p:nvSpPr>
          <p:cNvPr id="5" name="Footer Placeholder 4">
            <a:extLst>
              <a:ext uri="{FF2B5EF4-FFF2-40B4-BE49-F238E27FC236}">
                <a16:creationId xmlns:a16="http://schemas.microsoft.com/office/drawing/2014/main" id="{CB7E830E-1569-EE32-0C1D-8EBF212B47E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a:extLst>
              <a:ext uri="{FF2B5EF4-FFF2-40B4-BE49-F238E27FC236}">
                <a16:creationId xmlns:a16="http://schemas.microsoft.com/office/drawing/2014/main" id="{09EDBBE9-969A-D7BE-050A-95AD5A43CBBC}"/>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A4EB236-9896-4284-9707-D5000C719805}" type="slidenum">
              <a:rPr lang="en-US" smtClean="0"/>
              <a:t>‹#›</a:t>
            </a:fld>
            <a:endParaRPr lang="en-US" dirty="0"/>
          </a:p>
        </p:txBody>
      </p:sp>
    </p:spTree>
    <p:extLst>
      <p:ext uri="{BB962C8B-B14F-4D97-AF65-F5344CB8AC3E}">
        <p14:creationId xmlns:p14="http://schemas.microsoft.com/office/powerpoint/2010/main" val="1830181659"/>
      </p:ext>
    </p:extLst>
  </p:cSld>
  <p:clrMap bg1="lt1" tx1="dk1" bg2="lt2" tx2="dk2" accent1="accent1" accent2="accent2" accent3="accent3" accent4="accent4" accent5="accent5" accent6="accent6" hlink="hlink" folHlink="folHlink"/>
  <p:sldLayoutIdLst>
    <p:sldLayoutId id="2147483811" r:id="rId1"/>
    <p:sldLayoutId id="2147483812" r:id="rId2"/>
    <p:sldLayoutId id="2147483813" r:id="rId3"/>
    <p:sldLayoutId id="2147483814" r:id="rId4"/>
    <p:sldLayoutId id="2147483815" r:id="rId5"/>
    <p:sldLayoutId id="2147483816" r:id="rId6"/>
    <p:sldLayoutId id="2147483817" r:id="rId7"/>
    <p:sldLayoutId id="2147483818" r:id="rId8"/>
    <p:sldLayoutId id="2147483819" r:id="rId9"/>
    <p:sldLayoutId id="2147483820" r:id="rId10"/>
    <p:sldLayoutId id="2147483821" r:id="rId11"/>
    <p:sldLayoutId id="2147483822" r:id="rId12"/>
    <p:sldLayoutId id="2147483823" r:id="rId13"/>
    <p:sldLayoutId id="2147483824" r:id="rId14"/>
    <p:sldLayoutId id="2147483834" r:id="rId15"/>
    <p:sldLayoutId id="2147483838" r:id="rId16"/>
    <p:sldLayoutId id="2147483829" r:id="rId17"/>
    <p:sldLayoutId id="2147483851" r:id="rId18"/>
    <p:sldLayoutId id="2147483852" r:id="rId19"/>
    <p:sldLayoutId id="2147483853" r:id="rId20"/>
    <p:sldLayoutId id="2147483854" r:id="rId21"/>
    <p:sldLayoutId id="2147483661" r:id="rId22"/>
    <p:sldLayoutId id="2147483839" r:id="rId23"/>
    <p:sldLayoutId id="2147483855" r:id="rId24"/>
    <p:sldLayoutId id="2147483856" r:id="rId25"/>
    <p:sldLayoutId id="2147483857" r:id="rId26"/>
    <p:sldLayoutId id="2147483859" r:id="rId27"/>
    <p:sldLayoutId id="2147483860" r:id="rId28"/>
    <p:sldLayoutId id="2147483827" r:id="rId29"/>
    <p:sldLayoutId id="2147483825" r:id="rId30"/>
    <p:sldLayoutId id="2147483850" r:id="rId31"/>
    <p:sldLayoutId id="2147483833" r:id="rId32"/>
    <p:sldLayoutId id="2147483861" r:id="rId33"/>
    <p:sldLayoutId id="2147483837" r:id="rId34"/>
    <p:sldLayoutId id="2147483679" r:id="rId35"/>
    <p:sldLayoutId id="2147483684" r:id="rId36"/>
    <p:sldLayoutId id="2147483682" r:id="rId37"/>
    <p:sldLayoutId id="2147483683" r:id="rId38"/>
    <p:sldLayoutId id="2147483844" r:id="rId39"/>
    <p:sldLayoutId id="2147483685" r:id="rId40"/>
    <p:sldLayoutId id="2147483840" r:id="rId41"/>
    <p:sldLayoutId id="2147483841" r:id="rId42"/>
    <p:sldLayoutId id="2147483836" r:id="rId43"/>
    <p:sldLayoutId id="2147483826" r:id="rId44"/>
    <p:sldLayoutId id="2147483858" r:id="rId45"/>
    <p:sldLayoutId id="2147483664" r:id="rId46"/>
    <p:sldLayoutId id="2147483842" r:id="rId47"/>
    <p:sldLayoutId id="2147483843" r:id="rId48"/>
    <p:sldLayoutId id="2147483845" r:id="rId49"/>
    <p:sldLayoutId id="2147483846" r:id="rId50"/>
    <p:sldLayoutId id="2147483847" r:id="rId51"/>
    <p:sldLayoutId id="2147483848" r:id="rId52"/>
    <p:sldLayoutId id="2147483849" r:id="rId53"/>
    <p:sldLayoutId id="2147483660" r:id="rId54"/>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14.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image" Target="../media/image3.emf"/><Relationship Id="rId1" Type="http://schemas.openxmlformats.org/officeDocument/2006/relationships/slideLayout" Target="../slideLayouts/slideLayout22.xml"/><Relationship Id="rId5" Type="http://schemas.openxmlformats.org/officeDocument/2006/relationships/image" Target="../media/image1.emf"/><Relationship Id="rId4" Type="http://schemas.openxmlformats.org/officeDocument/2006/relationships/image" Target="../media/image5.emf"/></Relationships>
</file>

<file path=ppt/slides/_rels/slide15.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image" Target="../media/image1.emf"/><Relationship Id="rId1" Type="http://schemas.openxmlformats.org/officeDocument/2006/relationships/slideLayout" Target="../slideLayouts/slideLayout17.xml"/><Relationship Id="rId5" Type="http://schemas.openxmlformats.org/officeDocument/2006/relationships/image" Target="../media/image3.emf"/><Relationship Id="rId4" Type="http://schemas.openxmlformats.org/officeDocument/2006/relationships/image" Target="../media/image2.emf"/></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19.xml.rels><?xml version="1.0" encoding="UTF-8" standalone="yes"?>
<Relationships xmlns="http://schemas.openxmlformats.org/package/2006/relationships"><Relationship Id="rId3" Type="http://schemas.openxmlformats.org/officeDocument/2006/relationships/image" Target="../media/image7.emf"/><Relationship Id="rId2" Type="http://schemas.openxmlformats.org/officeDocument/2006/relationships/image" Target="../media/image6.emf"/><Relationship Id="rId1" Type="http://schemas.openxmlformats.org/officeDocument/2006/relationships/slideLayout" Target="../slideLayouts/slideLayout31.xml"/><Relationship Id="rId4" Type="http://schemas.openxmlformats.org/officeDocument/2006/relationships/image" Target="../media/image8.emf"/></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6.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2.xml"/></Relationships>
</file>

<file path=ppt/slides/_rels/slide23.xml.rels><?xml version="1.0" encoding="UTF-8" standalone="yes"?>
<Relationships xmlns="http://schemas.openxmlformats.org/package/2006/relationships"><Relationship Id="rId3" Type="http://schemas.openxmlformats.org/officeDocument/2006/relationships/image" Target="../media/image10.emf"/><Relationship Id="rId7" Type="http://schemas.openxmlformats.org/officeDocument/2006/relationships/image" Target="../media/image14.emf"/><Relationship Id="rId2" Type="http://schemas.openxmlformats.org/officeDocument/2006/relationships/image" Target="../media/image9.emf"/><Relationship Id="rId1" Type="http://schemas.openxmlformats.org/officeDocument/2006/relationships/slideLayout" Target="../slideLayouts/slideLayout30.xml"/><Relationship Id="rId6" Type="http://schemas.openxmlformats.org/officeDocument/2006/relationships/image" Target="../media/image13.emf"/><Relationship Id="rId5" Type="http://schemas.openxmlformats.org/officeDocument/2006/relationships/image" Target="../media/image12.emf"/><Relationship Id="rId4" Type="http://schemas.openxmlformats.org/officeDocument/2006/relationships/image" Target="../media/image11.emf"/></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7.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image" Target="../media/image1.emf"/><Relationship Id="rId1" Type="http://schemas.openxmlformats.org/officeDocument/2006/relationships/slideLayout" Target="../slideLayouts/slideLayout18.xml"/><Relationship Id="rId4" Type="http://schemas.openxmlformats.org/officeDocument/2006/relationships/image" Target="../media/image3.emf"/></Relationships>
</file>

<file path=ppt/slides/_rels/slide8.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image" Target="../media/image3.emf"/><Relationship Id="rId1" Type="http://schemas.openxmlformats.org/officeDocument/2006/relationships/slideLayout" Target="../slideLayouts/slideLayout32.xml"/><Relationship Id="rId4" Type="http://schemas.openxmlformats.org/officeDocument/2006/relationships/image" Target="../media/image5.emf"/></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BB5A7278-5211-AD60-F1CE-5B613CA2CDB8}"/>
              </a:ext>
            </a:extLst>
          </p:cNvPr>
          <p:cNvSpPr/>
          <p:nvPr/>
        </p:nvSpPr>
        <p:spPr>
          <a:xfrm>
            <a:off x="0" y="-9525"/>
            <a:ext cx="12192000" cy="6858000"/>
          </a:xfrm>
          <a:prstGeom prst="rect">
            <a:avLst/>
          </a:prstGeom>
          <a:solidFill>
            <a:schemeClr val="tx1">
              <a:lumMod val="75000"/>
              <a:lumOff val="2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Rectangle 1">
            <a:extLst>
              <a:ext uri="{FF2B5EF4-FFF2-40B4-BE49-F238E27FC236}">
                <a16:creationId xmlns:a16="http://schemas.microsoft.com/office/drawing/2014/main" id="{8E2890B6-3CD1-3CFD-ED28-CCEF527A3A5D}"/>
              </a:ext>
            </a:extLst>
          </p:cNvPr>
          <p:cNvSpPr/>
          <p:nvPr/>
        </p:nvSpPr>
        <p:spPr>
          <a:xfrm>
            <a:off x="4578350" y="701675"/>
            <a:ext cx="3035300" cy="543560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6" name="TextBox 75">
            <a:extLst>
              <a:ext uri="{FF2B5EF4-FFF2-40B4-BE49-F238E27FC236}">
                <a16:creationId xmlns:a16="http://schemas.microsoft.com/office/drawing/2014/main" id="{C6FEA1A9-81A8-875F-970A-7467AA41DFB8}"/>
              </a:ext>
            </a:extLst>
          </p:cNvPr>
          <p:cNvSpPr txBox="1"/>
          <p:nvPr/>
        </p:nvSpPr>
        <p:spPr>
          <a:xfrm>
            <a:off x="3695731" y="2721848"/>
            <a:ext cx="4800538" cy="1395254"/>
          </a:xfrm>
          <a:prstGeom prst="rect">
            <a:avLst/>
          </a:prstGeom>
          <a:noFill/>
        </p:spPr>
        <p:txBody>
          <a:bodyPr wrap="square" rtlCol="0">
            <a:spAutoFit/>
          </a:bodyPr>
          <a:lstStyle/>
          <a:p>
            <a:pPr algn="ctr">
              <a:lnSpc>
                <a:spcPts val="10000"/>
              </a:lnSpc>
            </a:pPr>
            <a:r>
              <a:rPr lang="en-US" sz="9500" dirty="0">
                <a:solidFill>
                  <a:schemeClr val="bg1"/>
                </a:solidFill>
                <a:latin typeface=" Poppins Bold"/>
                <a:ea typeface="Adobe Gothic Std B" panose="020B0800000000000000" pitchFamily="34" charset="-128"/>
                <a:cs typeface="Adobe Hebrew" panose="02040503050201020203" pitchFamily="18" charset="-79"/>
              </a:rPr>
              <a:t>Planner</a:t>
            </a:r>
          </a:p>
        </p:txBody>
      </p:sp>
      <p:sp>
        <p:nvSpPr>
          <p:cNvPr id="9" name="TextBox 8">
            <a:extLst>
              <a:ext uri="{FF2B5EF4-FFF2-40B4-BE49-F238E27FC236}">
                <a16:creationId xmlns:a16="http://schemas.microsoft.com/office/drawing/2014/main" id="{6F0B1C47-D5B5-EE6B-18B8-898ADEE7594E}"/>
              </a:ext>
            </a:extLst>
          </p:cNvPr>
          <p:cNvSpPr txBox="1"/>
          <p:nvPr/>
        </p:nvSpPr>
        <p:spPr>
          <a:xfrm>
            <a:off x="4730781" y="969248"/>
            <a:ext cx="2730438" cy="1374735"/>
          </a:xfrm>
          <a:prstGeom prst="rect">
            <a:avLst/>
          </a:prstGeom>
          <a:noFill/>
        </p:spPr>
        <p:txBody>
          <a:bodyPr wrap="square" rtlCol="0">
            <a:spAutoFit/>
          </a:bodyPr>
          <a:lstStyle/>
          <a:p>
            <a:pPr algn="ctr">
              <a:lnSpc>
                <a:spcPts val="10000"/>
              </a:lnSpc>
            </a:pPr>
            <a:r>
              <a:rPr lang="en-US" sz="7500" dirty="0">
                <a:solidFill>
                  <a:schemeClr val="bg1"/>
                </a:solidFill>
                <a:latin typeface="Edwardian Script ITC" panose="030303020407070D0804" pitchFamily="66" charset="0"/>
                <a:ea typeface="Adobe Gothic Std B" panose="020B0800000000000000" pitchFamily="34" charset="-128"/>
                <a:cs typeface="Adobe Hebrew" panose="02040503050201020203" pitchFamily="18" charset="-79"/>
              </a:rPr>
              <a:t>Creative</a:t>
            </a:r>
          </a:p>
        </p:txBody>
      </p:sp>
      <p:sp>
        <p:nvSpPr>
          <p:cNvPr id="4" name="Picture Placeholder 3">
            <a:extLst>
              <a:ext uri="{FF2B5EF4-FFF2-40B4-BE49-F238E27FC236}">
                <a16:creationId xmlns:a16="http://schemas.microsoft.com/office/drawing/2014/main" id="{4A19AF8E-9AF4-6FFE-7F47-C41FAC9EEB90}"/>
              </a:ext>
            </a:extLst>
          </p:cNvPr>
          <p:cNvSpPr>
            <a:spLocks noGrp="1"/>
          </p:cNvSpPr>
          <p:nvPr>
            <p:ph type="pic" sz="quarter" idx="11"/>
          </p:nvPr>
        </p:nvSpPr>
        <p:spPr>
          <a:xfrm>
            <a:off x="0" y="-9525"/>
            <a:ext cx="12192000" cy="6867525"/>
          </a:xfrm>
        </p:spPr>
      </p:sp>
    </p:spTree>
    <p:extLst>
      <p:ext uri="{BB962C8B-B14F-4D97-AF65-F5344CB8AC3E}">
        <p14:creationId xmlns:p14="http://schemas.microsoft.com/office/powerpoint/2010/main" val="424826064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448F10D8-1A3E-D67D-77B6-1B68F54DDFF3}"/>
              </a:ext>
            </a:extLst>
          </p:cNvPr>
          <p:cNvSpPr txBox="1"/>
          <p:nvPr/>
        </p:nvSpPr>
        <p:spPr>
          <a:xfrm>
            <a:off x="1934093" y="818858"/>
            <a:ext cx="8323815" cy="1374735"/>
          </a:xfrm>
          <a:prstGeom prst="rect">
            <a:avLst/>
          </a:prstGeom>
          <a:noFill/>
        </p:spPr>
        <p:txBody>
          <a:bodyPr wrap="square" rtlCol="0">
            <a:spAutoFit/>
          </a:bodyPr>
          <a:lstStyle/>
          <a:p>
            <a:pPr algn="ctr">
              <a:lnSpc>
                <a:spcPts val="10000"/>
              </a:lnSpc>
            </a:pPr>
            <a:r>
              <a:rPr lang="en-US" sz="8800" dirty="0">
                <a:latin typeface=" Poppins Bold"/>
                <a:ea typeface="Adobe Gothic Std B" panose="020B0800000000000000" pitchFamily="34" charset="-128"/>
                <a:cs typeface="Adobe Hebrew" panose="02040503050201020203" pitchFamily="18" charset="-79"/>
              </a:rPr>
              <a:t>SWOT Analysis</a:t>
            </a:r>
          </a:p>
        </p:txBody>
      </p:sp>
      <p:sp>
        <p:nvSpPr>
          <p:cNvPr id="9" name="Oval 8">
            <a:extLst>
              <a:ext uri="{FF2B5EF4-FFF2-40B4-BE49-F238E27FC236}">
                <a16:creationId xmlns:a16="http://schemas.microsoft.com/office/drawing/2014/main" id="{62DCE0B6-139E-0586-3B4C-E4E34CB4C17D}"/>
              </a:ext>
            </a:extLst>
          </p:cNvPr>
          <p:cNvSpPr/>
          <p:nvPr/>
        </p:nvSpPr>
        <p:spPr>
          <a:xfrm>
            <a:off x="1154024" y="2982172"/>
            <a:ext cx="571272" cy="571272"/>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 name="TextBox 3">
            <a:extLst>
              <a:ext uri="{FF2B5EF4-FFF2-40B4-BE49-F238E27FC236}">
                <a16:creationId xmlns:a16="http://schemas.microsoft.com/office/drawing/2014/main" id="{9099F543-B2EE-8BAC-5AEB-DD2CAE374F8D}"/>
              </a:ext>
            </a:extLst>
          </p:cNvPr>
          <p:cNvSpPr txBox="1"/>
          <p:nvPr/>
        </p:nvSpPr>
        <p:spPr>
          <a:xfrm>
            <a:off x="1269446" y="3067753"/>
            <a:ext cx="276820" cy="400110"/>
          </a:xfrm>
          <a:prstGeom prst="rect">
            <a:avLst/>
          </a:prstGeom>
          <a:noFill/>
        </p:spPr>
        <p:txBody>
          <a:bodyPr wrap="square" rtlCol="0">
            <a:spAutoFit/>
          </a:bodyPr>
          <a:lstStyle/>
          <a:p>
            <a:r>
              <a:rPr lang="en-US" sz="2000" dirty="0">
                <a:solidFill>
                  <a:schemeClr val="tx1">
                    <a:alpha val="80000"/>
                  </a:schemeClr>
                </a:solidFill>
                <a:latin typeface="Adobe Hebrew" panose="02040503050201020203" pitchFamily="18" charset="-79"/>
                <a:cs typeface="Adobe Hebrew" panose="02040503050201020203" pitchFamily="18" charset="-79"/>
              </a:rPr>
              <a:t>S</a:t>
            </a:r>
          </a:p>
        </p:txBody>
      </p:sp>
      <p:sp>
        <p:nvSpPr>
          <p:cNvPr id="23" name="TextBox 22">
            <a:extLst>
              <a:ext uri="{FF2B5EF4-FFF2-40B4-BE49-F238E27FC236}">
                <a16:creationId xmlns:a16="http://schemas.microsoft.com/office/drawing/2014/main" id="{EA5EF574-46A9-CD16-AF34-605B80D63AD5}"/>
              </a:ext>
            </a:extLst>
          </p:cNvPr>
          <p:cNvSpPr txBox="1"/>
          <p:nvPr/>
        </p:nvSpPr>
        <p:spPr>
          <a:xfrm>
            <a:off x="1889440" y="3258335"/>
            <a:ext cx="2862814" cy="64780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 poseur diem minibus </a:t>
            </a:r>
          </a:p>
          <a:p>
            <a:pPr>
              <a:lnSpc>
                <a:spcPts val="1500"/>
              </a:lnSpc>
            </a:pPr>
            <a:r>
              <a:rPr lang="en-US" sz="800" b="0" i="0" dirty="0">
                <a:solidFill>
                  <a:srgbClr val="000000"/>
                </a:solidFill>
                <a:effectLst/>
                <a:latin typeface="Open Sans" panose="020B0606030504020204" pitchFamily="34" charset="0"/>
              </a:rPr>
              <a:t>interdorm nullar. Fuse impediment </a:t>
            </a:r>
          </a:p>
        </p:txBody>
      </p:sp>
      <p:sp>
        <p:nvSpPr>
          <p:cNvPr id="24" name="TextBox 23">
            <a:extLst>
              <a:ext uri="{FF2B5EF4-FFF2-40B4-BE49-F238E27FC236}">
                <a16:creationId xmlns:a16="http://schemas.microsoft.com/office/drawing/2014/main" id="{04543ECE-6A65-B0AF-43C8-EC3B1962EAE4}"/>
              </a:ext>
            </a:extLst>
          </p:cNvPr>
          <p:cNvSpPr txBox="1"/>
          <p:nvPr/>
        </p:nvSpPr>
        <p:spPr>
          <a:xfrm>
            <a:off x="1889440" y="2152481"/>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Lorem IPsec Dolor</a:t>
            </a:r>
          </a:p>
        </p:txBody>
      </p:sp>
      <p:sp>
        <p:nvSpPr>
          <p:cNvPr id="17" name="TextBox 16">
            <a:extLst>
              <a:ext uri="{FF2B5EF4-FFF2-40B4-BE49-F238E27FC236}">
                <a16:creationId xmlns:a16="http://schemas.microsoft.com/office/drawing/2014/main" id="{746F7B5F-8026-B2D2-E8F7-2290F23C3F50}"/>
              </a:ext>
            </a:extLst>
          </p:cNvPr>
          <p:cNvSpPr txBox="1"/>
          <p:nvPr/>
        </p:nvSpPr>
        <p:spPr>
          <a:xfrm>
            <a:off x="1927995" y="4889099"/>
            <a:ext cx="2862814" cy="64780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 poseur diem minibus </a:t>
            </a:r>
          </a:p>
          <a:p>
            <a:pPr>
              <a:lnSpc>
                <a:spcPts val="1500"/>
              </a:lnSpc>
            </a:pPr>
            <a:r>
              <a:rPr lang="en-US" sz="800" b="0" i="0" dirty="0">
                <a:solidFill>
                  <a:srgbClr val="000000"/>
                </a:solidFill>
                <a:effectLst/>
                <a:latin typeface="Open Sans" panose="020B0606030504020204" pitchFamily="34" charset="0"/>
              </a:rPr>
              <a:t>interdorm nullar. Fuse impediment </a:t>
            </a:r>
          </a:p>
        </p:txBody>
      </p:sp>
      <p:sp>
        <p:nvSpPr>
          <p:cNvPr id="18" name="TextBox 17">
            <a:extLst>
              <a:ext uri="{FF2B5EF4-FFF2-40B4-BE49-F238E27FC236}">
                <a16:creationId xmlns:a16="http://schemas.microsoft.com/office/drawing/2014/main" id="{A92ED64A-46AD-2A19-23B8-3943D8EF0BB5}"/>
              </a:ext>
            </a:extLst>
          </p:cNvPr>
          <p:cNvSpPr txBox="1"/>
          <p:nvPr/>
        </p:nvSpPr>
        <p:spPr>
          <a:xfrm>
            <a:off x="1927995" y="3783245"/>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Lorem IPsec Dolor</a:t>
            </a:r>
          </a:p>
        </p:txBody>
      </p:sp>
      <p:sp>
        <p:nvSpPr>
          <p:cNvPr id="2" name="TextBox 1">
            <a:extLst>
              <a:ext uri="{FF2B5EF4-FFF2-40B4-BE49-F238E27FC236}">
                <a16:creationId xmlns:a16="http://schemas.microsoft.com/office/drawing/2014/main" id="{5F4B424A-9D67-B2A3-FE46-177644EE82B0}"/>
              </a:ext>
            </a:extLst>
          </p:cNvPr>
          <p:cNvSpPr txBox="1"/>
          <p:nvPr/>
        </p:nvSpPr>
        <p:spPr>
          <a:xfrm>
            <a:off x="1247339" y="4501060"/>
            <a:ext cx="286081" cy="400110"/>
          </a:xfrm>
          <a:prstGeom prst="rect">
            <a:avLst/>
          </a:prstGeom>
          <a:noFill/>
        </p:spPr>
        <p:txBody>
          <a:bodyPr wrap="square" rtlCol="0">
            <a:spAutoFit/>
          </a:bodyPr>
          <a:lstStyle/>
          <a:p>
            <a:r>
              <a:rPr lang="en-US" sz="2000" dirty="0">
                <a:solidFill>
                  <a:schemeClr val="tx1">
                    <a:alpha val="80000"/>
                  </a:schemeClr>
                </a:solidFill>
                <a:latin typeface="Adobe Hebrew" panose="02040503050201020203" pitchFamily="18" charset="-79"/>
                <a:cs typeface="Adobe Hebrew" panose="02040503050201020203" pitchFamily="18" charset="-79"/>
              </a:rPr>
              <a:t>O</a:t>
            </a:r>
          </a:p>
        </p:txBody>
      </p:sp>
      <p:sp>
        <p:nvSpPr>
          <p:cNvPr id="35" name="Oval 34">
            <a:extLst>
              <a:ext uri="{FF2B5EF4-FFF2-40B4-BE49-F238E27FC236}">
                <a16:creationId xmlns:a16="http://schemas.microsoft.com/office/drawing/2014/main" id="{323EB7C2-FF68-B2F1-651C-BA44AA72DC99}"/>
              </a:ext>
            </a:extLst>
          </p:cNvPr>
          <p:cNvSpPr/>
          <p:nvPr/>
        </p:nvSpPr>
        <p:spPr>
          <a:xfrm>
            <a:off x="1154024" y="4377379"/>
            <a:ext cx="571272" cy="571272"/>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0" name="TextBox 19">
            <a:extLst>
              <a:ext uri="{FF2B5EF4-FFF2-40B4-BE49-F238E27FC236}">
                <a16:creationId xmlns:a16="http://schemas.microsoft.com/office/drawing/2014/main" id="{A46D590D-EC7B-C7F2-BCFB-864123ED454B}"/>
              </a:ext>
            </a:extLst>
          </p:cNvPr>
          <p:cNvSpPr txBox="1"/>
          <p:nvPr/>
        </p:nvSpPr>
        <p:spPr>
          <a:xfrm>
            <a:off x="7994100" y="4889099"/>
            <a:ext cx="2862814" cy="64780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 poseur diem minibus </a:t>
            </a:r>
          </a:p>
          <a:p>
            <a:pPr>
              <a:lnSpc>
                <a:spcPts val="1500"/>
              </a:lnSpc>
            </a:pPr>
            <a:r>
              <a:rPr lang="en-US" sz="800" b="0" i="0" dirty="0">
                <a:solidFill>
                  <a:srgbClr val="000000"/>
                </a:solidFill>
                <a:effectLst/>
                <a:latin typeface="Open Sans" panose="020B0606030504020204" pitchFamily="34" charset="0"/>
              </a:rPr>
              <a:t>interdorm nullar. Fuse impediment </a:t>
            </a:r>
          </a:p>
        </p:txBody>
      </p:sp>
      <p:sp>
        <p:nvSpPr>
          <p:cNvPr id="21" name="TextBox 20">
            <a:extLst>
              <a:ext uri="{FF2B5EF4-FFF2-40B4-BE49-F238E27FC236}">
                <a16:creationId xmlns:a16="http://schemas.microsoft.com/office/drawing/2014/main" id="{B4BC15BF-98A8-F941-8EC8-8150AC7C2CD3}"/>
              </a:ext>
            </a:extLst>
          </p:cNvPr>
          <p:cNvSpPr txBox="1"/>
          <p:nvPr/>
        </p:nvSpPr>
        <p:spPr>
          <a:xfrm>
            <a:off x="7994100" y="3783245"/>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Lorem IPsec Dolor</a:t>
            </a:r>
          </a:p>
        </p:txBody>
      </p:sp>
      <p:sp>
        <p:nvSpPr>
          <p:cNvPr id="3" name="TextBox 2">
            <a:extLst>
              <a:ext uri="{FF2B5EF4-FFF2-40B4-BE49-F238E27FC236}">
                <a16:creationId xmlns:a16="http://schemas.microsoft.com/office/drawing/2014/main" id="{A130EDB1-F2AD-D77D-0574-97F2AC410494}"/>
              </a:ext>
            </a:extLst>
          </p:cNvPr>
          <p:cNvSpPr txBox="1"/>
          <p:nvPr/>
        </p:nvSpPr>
        <p:spPr>
          <a:xfrm>
            <a:off x="7414877" y="4526460"/>
            <a:ext cx="365284" cy="400110"/>
          </a:xfrm>
          <a:prstGeom prst="rect">
            <a:avLst/>
          </a:prstGeom>
          <a:noFill/>
        </p:spPr>
        <p:txBody>
          <a:bodyPr wrap="square" rtlCol="0">
            <a:spAutoFit/>
          </a:bodyPr>
          <a:lstStyle/>
          <a:p>
            <a:r>
              <a:rPr lang="en-US" sz="2000" dirty="0">
                <a:solidFill>
                  <a:schemeClr val="tx1">
                    <a:alpha val="80000"/>
                  </a:schemeClr>
                </a:solidFill>
                <a:latin typeface="Adobe Hebrew" panose="02040503050201020203" pitchFamily="18" charset="-79"/>
                <a:cs typeface="Adobe Hebrew" panose="02040503050201020203" pitchFamily="18" charset="-79"/>
              </a:rPr>
              <a:t>T</a:t>
            </a:r>
          </a:p>
        </p:txBody>
      </p:sp>
      <p:sp>
        <p:nvSpPr>
          <p:cNvPr id="36" name="Oval 35">
            <a:extLst>
              <a:ext uri="{FF2B5EF4-FFF2-40B4-BE49-F238E27FC236}">
                <a16:creationId xmlns:a16="http://schemas.microsoft.com/office/drawing/2014/main" id="{167EB699-2DC3-9EE0-BF03-6CB91E36CCB4}"/>
              </a:ext>
            </a:extLst>
          </p:cNvPr>
          <p:cNvSpPr/>
          <p:nvPr/>
        </p:nvSpPr>
        <p:spPr>
          <a:xfrm>
            <a:off x="7313361" y="4415479"/>
            <a:ext cx="571272" cy="571272"/>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TextBox 25">
            <a:extLst>
              <a:ext uri="{FF2B5EF4-FFF2-40B4-BE49-F238E27FC236}">
                <a16:creationId xmlns:a16="http://schemas.microsoft.com/office/drawing/2014/main" id="{EC82BB04-BB66-9179-11DE-6BB3C2631AA7}"/>
              </a:ext>
            </a:extLst>
          </p:cNvPr>
          <p:cNvSpPr txBox="1"/>
          <p:nvPr/>
        </p:nvSpPr>
        <p:spPr>
          <a:xfrm>
            <a:off x="8079937" y="3296435"/>
            <a:ext cx="2862814" cy="64780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 poseur diem minibus </a:t>
            </a:r>
          </a:p>
          <a:p>
            <a:pPr>
              <a:lnSpc>
                <a:spcPts val="1500"/>
              </a:lnSpc>
            </a:pPr>
            <a:r>
              <a:rPr lang="en-US" sz="800" b="0" i="0" dirty="0">
                <a:solidFill>
                  <a:srgbClr val="000000"/>
                </a:solidFill>
                <a:effectLst/>
                <a:latin typeface="Open Sans" panose="020B0606030504020204" pitchFamily="34" charset="0"/>
              </a:rPr>
              <a:t>interdorm nullar. Fuse impediment </a:t>
            </a:r>
          </a:p>
        </p:txBody>
      </p:sp>
      <p:sp>
        <p:nvSpPr>
          <p:cNvPr id="27" name="TextBox 26">
            <a:extLst>
              <a:ext uri="{FF2B5EF4-FFF2-40B4-BE49-F238E27FC236}">
                <a16:creationId xmlns:a16="http://schemas.microsoft.com/office/drawing/2014/main" id="{DDE76242-93FC-10EF-F8A8-0A897A226E5E}"/>
              </a:ext>
            </a:extLst>
          </p:cNvPr>
          <p:cNvSpPr txBox="1"/>
          <p:nvPr/>
        </p:nvSpPr>
        <p:spPr>
          <a:xfrm>
            <a:off x="8079937" y="2190581"/>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Lorem IPsec Dolor</a:t>
            </a:r>
          </a:p>
        </p:txBody>
      </p:sp>
      <p:sp>
        <p:nvSpPr>
          <p:cNvPr id="5" name="TextBox 4">
            <a:extLst>
              <a:ext uri="{FF2B5EF4-FFF2-40B4-BE49-F238E27FC236}">
                <a16:creationId xmlns:a16="http://schemas.microsoft.com/office/drawing/2014/main" id="{9483FB18-2128-1DBF-DAE7-DFC03BB9C4A0}"/>
              </a:ext>
            </a:extLst>
          </p:cNvPr>
          <p:cNvSpPr txBox="1"/>
          <p:nvPr/>
        </p:nvSpPr>
        <p:spPr>
          <a:xfrm>
            <a:off x="7390125" y="3008624"/>
            <a:ext cx="294895" cy="400110"/>
          </a:xfrm>
          <a:prstGeom prst="rect">
            <a:avLst/>
          </a:prstGeom>
          <a:noFill/>
        </p:spPr>
        <p:txBody>
          <a:bodyPr wrap="square" rtlCol="0">
            <a:spAutoFit/>
          </a:bodyPr>
          <a:lstStyle/>
          <a:p>
            <a:r>
              <a:rPr lang="en-US" sz="2000" dirty="0">
                <a:solidFill>
                  <a:schemeClr val="tx1">
                    <a:alpha val="80000"/>
                  </a:schemeClr>
                </a:solidFill>
                <a:latin typeface="Adobe Hebrew" panose="02040503050201020203" pitchFamily="18" charset="-79"/>
                <a:cs typeface="Adobe Hebrew" panose="02040503050201020203" pitchFamily="18" charset="-79"/>
              </a:rPr>
              <a:t>W</a:t>
            </a:r>
          </a:p>
        </p:txBody>
      </p:sp>
      <p:sp>
        <p:nvSpPr>
          <p:cNvPr id="37" name="Oval 36">
            <a:extLst>
              <a:ext uri="{FF2B5EF4-FFF2-40B4-BE49-F238E27FC236}">
                <a16:creationId xmlns:a16="http://schemas.microsoft.com/office/drawing/2014/main" id="{B40DA087-14EB-63CF-B403-C3770A6E968E}"/>
              </a:ext>
            </a:extLst>
          </p:cNvPr>
          <p:cNvSpPr/>
          <p:nvPr/>
        </p:nvSpPr>
        <p:spPr>
          <a:xfrm>
            <a:off x="7313361" y="2884943"/>
            <a:ext cx="571272" cy="571272"/>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49" name="Straight Connector 48">
            <a:extLst>
              <a:ext uri="{FF2B5EF4-FFF2-40B4-BE49-F238E27FC236}">
                <a16:creationId xmlns:a16="http://schemas.microsoft.com/office/drawing/2014/main" id="{F5F47511-EF35-F87B-0A9C-1FAB1F091F05}"/>
              </a:ext>
            </a:extLst>
          </p:cNvPr>
          <p:cNvCxnSpPr/>
          <p:nvPr/>
        </p:nvCxnSpPr>
        <p:spPr>
          <a:xfrm>
            <a:off x="5810250" y="2884943"/>
            <a:ext cx="0" cy="898302"/>
          </a:xfrm>
          <a:prstGeom prst="line">
            <a:avLst/>
          </a:prstGeom>
          <a:ln>
            <a:solidFill>
              <a:schemeClr val="dk1">
                <a:alpha val="15000"/>
              </a:schemeClr>
            </a:solidFill>
          </a:ln>
        </p:spPr>
        <p:style>
          <a:lnRef idx="1">
            <a:schemeClr val="dk1"/>
          </a:lnRef>
          <a:fillRef idx="0">
            <a:schemeClr val="dk1"/>
          </a:fillRef>
          <a:effectRef idx="0">
            <a:schemeClr val="dk1"/>
          </a:effectRef>
          <a:fontRef idx="minor">
            <a:schemeClr val="tx1"/>
          </a:fontRef>
        </p:style>
      </p:cxnSp>
      <p:cxnSp>
        <p:nvCxnSpPr>
          <p:cNvPr id="50" name="Straight Connector 49">
            <a:extLst>
              <a:ext uri="{FF2B5EF4-FFF2-40B4-BE49-F238E27FC236}">
                <a16:creationId xmlns:a16="http://schemas.microsoft.com/office/drawing/2014/main" id="{72836DFB-444F-DA5C-837A-DA78C0061C1D}"/>
              </a:ext>
            </a:extLst>
          </p:cNvPr>
          <p:cNvCxnSpPr/>
          <p:nvPr/>
        </p:nvCxnSpPr>
        <p:spPr>
          <a:xfrm>
            <a:off x="5810250" y="4542293"/>
            <a:ext cx="0" cy="898302"/>
          </a:xfrm>
          <a:prstGeom prst="line">
            <a:avLst/>
          </a:prstGeom>
          <a:ln>
            <a:solidFill>
              <a:schemeClr val="dk1">
                <a:alpha val="15000"/>
              </a:schemeClr>
            </a:solidFill>
          </a:ln>
        </p:spPr>
        <p:style>
          <a:lnRef idx="1">
            <a:schemeClr val="dk1"/>
          </a:lnRef>
          <a:fillRef idx="0">
            <a:schemeClr val="dk1"/>
          </a:fillRef>
          <a:effectRef idx="0">
            <a:schemeClr val="dk1"/>
          </a:effectRef>
          <a:fontRef idx="minor">
            <a:schemeClr val="tx1"/>
          </a:fontRef>
        </p:style>
      </p:cxnSp>
    </p:spTree>
    <p:extLst>
      <p:ext uri="{BB962C8B-B14F-4D97-AF65-F5344CB8AC3E}">
        <p14:creationId xmlns:p14="http://schemas.microsoft.com/office/powerpoint/2010/main" val="390369561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 name="Rectangle 40">
            <a:extLst>
              <a:ext uri="{FF2B5EF4-FFF2-40B4-BE49-F238E27FC236}">
                <a16:creationId xmlns:a16="http://schemas.microsoft.com/office/drawing/2014/main" id="{DF0B0114-E837-D806-6899-03FA830460D9}"/>
              </a:ext>
            </a:extLst>
          </p:cNvPr>
          <p:cNvSpPr/>
          <p:nvPr/>
        </p:nvSpPr>
        <p:spPr>
          <a:xfrm>
            <a:off x="361" y="-2370"/>
            <a:ext cx="4952639" cy="354567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Rectangle 6">
            <a:extLst>
              <a:ext uri="{FF2B5EF4-FFF2-40B4-BE49-F238E27FC236}">
                <a16:creationId xmlns:a16="http://schemas.microsoft.com/office/drawing/2014/main" id="{7978D5CB-8F22-5C2B-8847-DBE9BCF6C4A1}"/>
              </a:ext>
            </a:extLst>
          </p:cNvPr>
          <p:cNvSpPr/>
          <p:nvPr/>
        </p:nvSpPr>
        <p:spPr>
          <a:xfrm>
            <a:off x="7210426" y="3876675"/>
            <a:ext cx="4981574" cy="2981326"/>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Rectangle 13">
            <a:extLst>
              <a:ext uri="{FF2B5EF4-FFF2-40B4-BE49-F238E27FC236}">
                <a16:creationId xmlns:a16="http://schemas.microsoft.com/office/drawing/2014/main" id="{F2A38104-7B8B-D348-F94E-1F60D9B63D37}"/>
              </a:ext>
            </a:extLst>
          </p:cNvPr>
          <p:cNvSpPr/>
          <p:nvPr/>
        </p:nvSpPr>
        <p:spPr>
          <a:xfrm>
            <a:off x="7210425" y="1085850"/>
            <a:ext cx="3867150" cy="249555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TextBox 23">
            <a:extLst>
              <a:ext uri="{FF2B5EF4-FFF2-40B4-BE49-F238E27FC236}">
                <a16:creationId xmlns:a16="http://schemas.microsoft.com/office/drawing/2014/main" id="{04543ECE-6A65-B0AF-43C8-EC3B1962EAE4}"/>
              </a:ext>
            </a:extLst>
          </p:cNvPr>
          <p:cNvSpPr txBox="1"/>
          <p:nvPr/>
        </p:nvSpPr>
        <p:spPr>
          <a:xfrm>
            <a:off x="1599053" y="1385096"/>
            <a:ext cx="1053785"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Strength</a:t>
            </a:r>
          </a:p>
        </p:txBody>
      </p:sp>
      <p:sp>
        <p:nvSpPr>
          <p:cNvPr id="29" name="TextBox 28">
            <a:extLst>
              <a:ext uri="{FF2B5EF4-FFF2-40B4-BE49-F238E27FC236}">
                <a16:creationId xmlns:a16="http://schemas.microsoft.com/office/drawing/2014/main" id="{75A8F114-AD8C-F9B4-A28E-DAD1B834FA5B}"/>
              </a:ext>
            </a:extLst>
          </p:cNvPr>
          <p:cNvSpPr txBox="1"/>
          <p:nvPr/>
        </p:nvSpPr>
        <p:spPr>
          <a:xfrm>
            <a:off x="1599053" y="920069"/>
            <a:ext cx="272735" cy="1169038"/>
          </a:xfrm>
          <a:prstGeom prst="rect">
            <a:avLst/>
          </a:prstGeom>
          <a:noFill/>
        </p:spPr>
        <p:txBody>
          <a:bodyPr wrap="square" rtlCol="0">
            <a:spAutoFit/>
          </a:bodyPr>
          <a:lstStyle/>
          <a:p>
            <a:pPr>
              <a:lnSpc>
                <a:spcPts val="10000"/>
              </a:lnSpc>
            </a:pPr>
            <a:r>
              <a:rPr lang="en-US" sz="3000" dirty="0">
                <a:latin typeface=" Poppins Bold"/>
                <a:ea typeface="Adobe Gothic Std B" panose="020B0800000000000000" pitchFamily="34" charset="-128"/>
                <a:cs typeface="Adobe Hebrew" panose="02040503050201020203" pitchFamily="18" charset="-79"/>
              </a:rPr>
              <a:t>S</a:t>
            </a:r>
          </a:p>
        </p:txBody>
      </p:sp>
      <p:sp>
        <p:nvSpPr>
          <p:cNvPr id="33" name="TextBox 32">
            <a:extLst>
              <a:ext uri="{FF2B5EF4-FFF2-40B4-BE49-F238E27FC236}">
                <a16:creationId xmlns:a16="http://schemas.microsoft.com/office/drawing/2014/main" id="{A983CDB8-598A-8F72-6088-51DB4654A244}"/>
              </a:ext>
            </a:extLst>
          </p:cNvPr>
          <p:cNvSpPr txBox="1"/>
          <p:nvPr/>
        </p:nvSpPr>
        <p:spPr>
          <a:xfrm>
            <a:off x="1599053" y="2575503"/>
            <a:ext cx="2862814" cy="64780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 poseur diem minibus </a:t>
            </a:r>
          </a:p>
          <a:p>
            <a:pPr>
              <a:lnSpc>
                <a:spcPts val="1500"/>
              </a:lnSpc>
            </a:pPr>
            <a:r>
              <a:rPr lang="en-US" sz="800" b="0" i="0" dirty="0">
                <a:solidFill>
                  <a:srgbClr val="000000"/>
                </a:solidFill>
                <a:effectLst/>
                <a:latin typeface="Open Sans" panose="020B0606030504020204" pitchFamily="34" charset="0"/>
              </a:rPr>
              <a:t>interdorm nullar. Fuse impediment </a:t>
            </a:r>
          </a:p>
        </p:txBody>
      </p:sp>
      <p:grpSp>
        <p:nvGrpSpPr>
          <p:cNvPr id="8" name="Group 7">
            <a:extLst>
              <a:ext uri="{FF2B5EF4-FFF2-40B4-BE49-F238E27FC236}">
                <a16:creationId xmlns:a16="http://schemas.microsoft.com/office/drawing/2014/main" id="{00760487-6287-50B6-892F-6F0A9AEB1ACD}"/>
              </a:ext>
            </a:extLst>
          </p:cNvPr>
          <p:cNvGrpSpPr/>
          <p:nvPr/>
        </p:nvGrpSpPr>
        <p:grpSpPr>
          <a:xfrm>
            <a:off x="1599053" y="3730394"/>
            <a:ext cx="2862814" cy="2207540"/>
            <a:chOff x="1541778" y="2791106"/>
            <a:chExt cx="2862814" cy="2207540"/>
          </a:xfrm>
        </p:grpSpPr>
        <p:sp>
          <p:nvSpPr>
            <p:cNvPr id="22" name="TextBox 21">
              <a:extLst>
                <a:ext uri="{FF2B5EF4-FFF2-40B4-BE49-F238E27FC236}">
                  <a16:creationId xmlns:a16="http://schemas.microsoft.com/office/drawing/2014/main" id="{A058AE6F-159E-037E-3A55-1A2CB42C6243}"/>
                </a:ext>
              </a:extLst>
            </p:cNvPr>
            <p:cNvSpPr txBox="1"/>
            <p:nvPr/>
          </p:nvSpPr>
          <p:spPr>
            <a:xfrm>
              <a:off x="1541778" y="3161681"/>
              <a:ext cx="1225235"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Weakness</a:t>
              </a:r>
            </a:p>
          </p:txBody>
        </p:sp>
        <p:sp>
          <p:nvSpPr>
            <p:cNvPr id="30" name="TextBox 29">
              <a:extLst>
                <a:ext uri="{FF2B5EF4-FFF2-40B4-BE49-F238E27FC236}">
                  <a16:creationId xmlns:a16="http://schemas.microsoft.com/office/drawing/2014/main" id="{0249EA92-1140-EC8F-80DD-784FCE8BE9A5}"/>
                </a:ext>
              </a:extLst>
            </p:cNvPr>
            <p:cNvSpPr txBox="1"/>
            <p:nvPr/>
          </p:nvSpPr>
          <p:spPr>
            <a:xfrm>
              <a:off x="1541778" y="2791106"/>
              <a:ext cx="358460" cy="1169038"/>
            </a:xfrm>
            <a:prstGeom prst="rect">
              <a:avLst/>
            </a:prstGeom>
            <a:noFill/>
          </p:spPr>
          <p:txBody>
            <a:bodyPr wrap="square" rtlCol="0">
              <a:spAutoFit/>
            </a:bodyPr>
            <a:lstStyle/>
            <a:p>
              <a:pPr>
                <a:lnSpc>
                  <a:spcPts val="10000"/>
                </a:lnSpc>
              </a:pPr>
              <a:r>
                <a:rPr lang="en-US" sz="3000" dirty="0">
                  <a:latin typeface=" Poppins Bold"/>
                  <a:ea typeface="Adobe Gothic Std B" panose="020B0800000000000000" pitchFamily="34" charset="-128"/>
                  <a:cs typeface="Adobe Hebrew" panose="02040503050201020203" pitchFamily="18" charset="-79"/>
                </a:rPr>
                <a:t>W</a:t>
              </a:r>
            </a:p>
          </p:txBody>
        </p:sp>
        <p:sp>
          <p:nvSpPr>
            <p:cNvPr id="34" name="TextBox 33">
              <a:extLst>
                <a:ext uri="{FF2B5EF4-FFF2-40B4-BE49-F238E27FC236}">
                  <a16:creationId xmlns:a16="http://schemas.microsoft.com/office/drawing/2014/main" id="{1116BF4B-0DB7-99F3-9AAB-6498FBBB2A59}"/>
                </a:ext>
              </a:extLst>
            </p:cNvPr>
            <p:cNvSpPr txBox="1"/>
            <p:nvPr/>
          </p:nvSpPr>
          <p:spPr>
            <a:xfrm>
              <a:off x="1541778" y="4350840"/>
              <a:ext cx="2862814" cy="64780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 poseur diem minibus </a:t>
              </a:r>
            </a:p>
            <a:p>
              <a:pPr>
                <a:lnSpc>
                  <a:spcPts val="1500"/>
                </a:lnSpc>
              </a:pPr>
              <a:r>
                <a:rPr lang="en-US" sz="800" b="0" i="0" dirty="0">
                  <a:solidFill>
                    <a:srgbClr val="000000"/>
                  </a:solidFill>
                  <a:effectLst/>
                  <a:latin typeface="Open Sans" panose="020B0606030504020204" pitchFamily="34" charset="0"/>
                </a:rPr>
                <a:t>interdorm nullar. Fuse impediment </a:t>
              </a:r>
            </a:p>
          </p:txBody>
        </p:sp>
      </p:grpSp>
      <p:grpSp>
        <p:nvGrpSpPr>
          <p:cNvPr id="11" name="Group 10">
            <a:extLst>
              <a:ext uri="{FF2B5EF4-FFF2-40B4-BE49-F238E27FC236}">
                <a16:creationId xmlns:a16="http://schemas.microsoft.com/office/drawing/2014/main" id="{AC193A94-EA89-9F9E-F4B3-0E4AF4DE5182}"/>
              </a:ext>
            </a:extLst>
          </p:cNvPr>
          <p:cNvGrpSpPr/>
          <p:nvPr/>
        </p:nvGrpSpPr>
        <p:grpSpPr>
          <a:xfrm>
            <a:off x="7730134" y="958169"/>
            <a:ext cx="2862814" cy="2303240"/>
            <a:chOff x="7672859" y="647531"/>
            <a:chExt cx="2862814" cy="2303240"/>
          </a:xfrm>
        </p:grpSpPr>
        <p:sp>
          <p:nvSpPr>
            <p:cNvPr id="25" name="TextBox 24">
              <a:extLst>
                <a:ext uri="{FF2B5EF4-FFF2-40B4-BE49-F238E27FC236}">
                  <a16:creationId xmlns:a16="http://schemas.microsoft.com/office/drawing/2014/main" id="{8504013E-CA57-BDA4-7FA3-0F4E749F10C8}"/>
                </a:ext>
              </a:extLst>
            </p:cNvPr>
            <p:cNvSpPr txBox="1"/>
            <p:nvPr/>
          </p:nvSpPr>
          <p:spPr>
            <a:xfrm>
              <a:off x="7672859" y="1112558"/>
              <a:ext cx="1377635"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Opportunity</a:t>
              </a:r>
            </a:p>
          </p:txBody>
        </p:sp>
        <p:sp>
          <p:nvSpPr>
            <p:cNvPr id="31" name="TextBox 30">
              <a:extLst>
                <a:ext uri="{FF2B5EF4-FFF2-40B4-BE49-F238E27FC236}">
                  <a16:creationId xmlns:a16="http://schemas.microsoft.com/office/drawing/2014/main" id="{C6D2DBF8-AB1F-23C2-100C-16E7FA2A958E}"/>
                </a:ext>
              </a:extLst>
            </p:cNvPr>
            <p:cNvSpPr txBox="1"/>
            <p:nvPr/>
          </p:nvSpPr>
          <p:spPr>
            <a:xfrm>
              <a:off x="7672859" y="647531"/>
              <a:ext cx="272735" cy="1169038"/>
            </a:xfrm>
            <a:prstGeom prst="rect">
              <a:avLst/>
            </a:prstGeom>
            <a:noFill/>
          </p:spPr>
          <p:txBody>
            <a:bodyPr wrap="square" rtlCol="0">
              <a:spAutoFit/>
            </a:bodyPr>
            <a:lstStyle/>
            <a:p>
              <a:pPr>
                <a:lnSpc>
                  <a:spcPts val="10000"/>
                </a:lnSpc>
              </a:pPr>
              <a:r>
                <a:rPr lang="en-US" sz="3000" dirty="0">
                  <a:latin typeface=" Poppins Bold"/>
                  <a:ea typeface="Adobe Gothic Std B" panose="020B0800000000000000" pitchFamily="34" charset="-128"/>
                  <a:cs typeface="Adobe Hebrew" panose="02040503050201020203" pitchFamily="18" charset="-79"/>
                </a:rPr>
                <a:t>O</a:t>
              </a:r>
            </a:p>
          </p:txBody>
        </p:sp>
        <p:sp>
          <p:nvSpPr>
            <p:cNvPr id="38" name="TextBox 37">
              <a:extLst>
                <a:ext uri="{FF2B5EF4-FFF2-40B4-BE49-F238E27FC236}">
                  <a16:creationId xmlns:a16="http://schemas.microsoft.com/office/drawing/2014/main" id="{B936C01D-2F22-F501-D5FF-FF9E67733E79}"/>
                </a:ext>
              </a:extLst>
            </p:cNvPr>
            <p:cNvSpPr txBox="1"/>
            <p:nvPr/>
          </p:nvSpPr>
          <p:spPr>
            <a:xfrm>
              <a:off x="7672859" y="2302965"/>
              <a:ext cx="2862814" cy="64780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 poseur diem minibus </a:t>
              </a:r>
            </a:p>
            <a:p>
              <a:pPr>
                <a:lnSpc>
                  <a:spcPts val="1500"/>
                </a:lnSpc>
              </a:pPr>
              <a:r>
                <a:rPr lang="en-US" sz="800" b="0" i="0" dirty="0">
                  <a:solidFill>
                    <a:srgbClr val="000000"/>
                  </a:solidFill>
                  <a:effectLst/>
                  <a:latin typeface="Open Sans" panose="020B0606030504020204" pitchFamily="34" charset="0"/>
                </a:rPr>
                <a:t>interdorm nullar. Fuse impediment </a:t>
              </a:r>
            </a:p>
          </p:txBody>
        </p:sp>
      </p:grpSp>
      <p:grpSp>
        <p:nvGrpSpPr>
          <p:cNvPr id="12" name="Group 11">
            <a:extLst>
              <a:ext uri="{FF2B5EF4-FFF2-40B4-BE49-F238E27FC236}">
                <a16:creationId xmlns:a16="http://schemas.microsoft.com/office/drawing/2014/main" id="{15F57E3C-47D9-B4F6-4BC7-330F7F16965B}"/>
              </a:ext>
            </a:extLst>
          </p:cNvPr>
          <p:cNvGrpSpPr/>
          <p:nvPr/>
        </p:nvGrpSpPr>
        <p:grpSpPr>
          <a:xfrm>
            <a:off x="7730134" y="3730394"/>
            <a:ext cx="2862814" cy="2207540"/>
            <a:chOff x="7672859" y="2791106"/>
            <a:chExt cx="2862814" cy="2207540"/>
          </a:xfrm>
        </p:grpSpPr>
        <p:sp>
          <p:nvSpPr>
            <p:cNvPr id="28" name="TextBox 27">
              <a:extLst>
                <a:ext uri="{FF2B5EF4-FFF2-40B4-BE49-F238E27FC236}">
                  <a16:creationId xmlns:a16="http://schemas.microsoft.com/office/drawing/2014/main" id="{74F25317-7F53-418A-8AC4-33FF2CDE01AC}"/>
                </a:ext>
              </a:extLst>
            </p:cNvPr>
            <p:cNvSpPr txBox="1"/>
            <p:nvPr/>
          </p:nvSpPr>
          <p:spPr>
            <a:xfrm>
              <a:off x="7672859" y="3161681"/>
              <a:ext cx="85376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Threat</a:t>
              </a:r>
            </a:p>
          </p:txBody>
        </p:sp>
        <p:sp>
          <p:nvSpPr>
            <p:cNvPr id="32" name="TextBox 31">
              <a:extLst>
                <a:ext uri="{FF2B5EF4-FFF2-40B4-BE49-F238E27FC236}">
                  <a16:creationId xmlns:a16="http://schemas.microsoft.com/office/drawing/2014/main" id="{D5EFF3D8-A48B-531F-A2A2-ACC0F230A17A}"/>
                </a:ext>
              </a:extLst>
            </p:cNvPr>
            <p:cNvSpPr txBox="1"/>
            <p:nvPr/>
          </p:nvSpPr>
          <p:spPr>
            <a:xfrm>
              <a:off x="7672859" y="2791106"/>
              <a:ext cx="272735" cy="1169038"/>
            </a:xfrm>
            <a:prstGeom prst="rect">
              <a:avLst/>
            </a:prstGeom>
            <a:noFill/>
          </p:spPr>
          <p:txBody>
            <a:bodyPr wrap="square" rtlCol="0">
              <a:spAutoFit/>
            </a:bodyPr>
            <a:lstStyle/>
            <a:p>
              <a:pPr>
                <a:lnSpc>
                  <a:spcPts val="10000"/>
                </a:lnSpc>
              </a:pPr>
              <a:r>
                <a:rPr lang="en-US" sz="3000" dirty="0">
                  <a:latin typeface=" Poppins Bold"/>
                  <a:ea typeface="Adobe Gothic Std B" panose="020B0800000000000000" pitchFamily="34" charset="-128"/>
                  <a:cs typeface="Adobe Hebrew" panose="02040503050201020203" pitchFamily="18" charset="-79"/>
                </a:rPr>
                <a:t>T</a:t>
              </a:r>
            </a:p>
          </p:txBody>
        </p:sp>
        <p:sp>
          <p:nvSpPr>
            <p:cNvPr id="39" name="TextBox 38">
              <a:extLst>
                <a:ext uri="{FF2B5EF4-FFF2-40B4-BE49-F238E27FC236}">
                  <a16:creationId xmlns:a16="http://schemas.microsoft.com/office/drawing/2014/main" id="{37D68DDD-7AF0-915F-A6AC-F08DD76BF3C6}"/>
                </a:ext>
              </a:extLst>
            </p:cNvPr>
            <p:cNvSpPr txBox="1"/>
            <p:nvPr/>
          </p:nvSpPr>
          <p:spPr>
            <a:xfrm>
              <a:off x="7672859" y="4350840"/>
              <a:ext cx="2862814" cy="64780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 poseur diem minibus </a:t>
              </a:r>
            </a:p>
            <a:p>
              <a:pPr>
                <a:lnSpc>
                  <a:spcPts val="1500"/>
                </a:lnSpc>
              </a:pPr>
              <a:r>
                <a:rPr lang="en-US" sz="800" b="0" i="0" dirty="0">
                  <a:solidFill>
                    <a:srgbClr val="000000"/>
                  </a:solidFill>
                  <a:effectLst/>
                  <a:latin typeface="Open Sans" panose="020B0606030504020204" pitchFamily="34" charset="0"/>
                </a:rPr>
                <a:t>interdorm nullar. Fuse impediment </a:t>
              </a:r>
            </a:p>
          </p:txBody>
        </p:sp>
      </p:grpSp>
      <p:sp>
        <p:nvSpPr>
          <p:cNvPr id="3" name="Picture Placeholder 2">
            <a:extLst>
              <a:ext uri="{FF2B5EF4-FFF2-40B4-BE49-F238E27FC236}">
                <a16:creationId xmlns:a16="http://schemas.microsoft.com/office/drawing/2014/main" id="{FDF0E1D6-29C6-6833-1AA4-6387E55909B0}"/>
              </a:ext>
            </a:extLst>
          </p:cNvPr>
          <p:cNvSpPr>
            <a:spLocks noGrp="1"/>
          </p:cNvSpPr>
          <p:nvPr>
            <p:ph type="pic" sz="quarter" idx="13"/>
          </p:nvPr>
        </p:nvSpPr>
        <p:spPr/>
      </p:sp>
    </p:spTree>
    <p:extLst>
      <p:ext uri="{BB962C8B-B14F-4D97-AF65-F5344CB8AC3E}">
        <p14:creationId xmlns:p14="http://schemas.microsoft.com/office/powerpoint/2010/main" val="207587409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TextBox 12">
            <a:extLst>
              <a:ext uri="{FF2B5EF4-FFF2-40B4-BE49-F238E27FC236}">
                <a16:creationId xmlns:a16="http://schemas.microsoft.com/office/drawing/2014/main" id="{FC0A65D0-2480-7B03-A63D-28B19430FCF1}"/>
              </a:ext>
            </a:extLst>
          </p:cNvPr>
          <p:cNvSpPr txBox="1"/>
          <p:nvPr/>
        </p:nvSpPr>
        <p:spPr>
          <a:xfrm>
            <a:off x="1197942" y="970961"/>
            <a:ext cx="3688383" cy="1215717"/>
          </a:xfrm>
          <a:prstGeom prst="rect">
            <a:avLst/>
          </a:prstGeom>
          <a:noFill/>
        </p:spPr>
        <p:txBody>
          <a:bodyPr wrap="square" rtlCol="0">
            <a:spAutoFit/>
          </a:bodyPr>
          <a:lstStyle/>
          <a:p>
            <a:pPr>
              <a:lnSpc>
                <a:spcPts val="10000"/>
              </a:lnSpc>
            </a:pPr>
            <a:r>
              <a:rPr lang="en-US" sz="4500" dirty="0">
                <a:latin typeface=" Poppins Bold"/>
                <a:ea typeface="Adobe Gothic Std B" panose="020B0800000000000000" pitchFamily="34" charset="-128"/>
                <a:cs typeface="Adobe Hebrew" panose="02040503050201020203" pitchFamily="18" charset="-79"/>
              </a:rPr>
              <a:t>Our Goals</a:t>
            </a:r>
          </a:p>
        </p:txBody>
      </p:sp>
      <p:sp>
        <p:nvSpPr>
          <p:cNvPr id="17" name="Rectangle 16">
            <a:extLst>
              <a:ext uri="{FF2B5EF4-FFF2-40B4-BE49-F238E27FC236}">
                <a16:creationId xmlns:a16="http://schemas.microsoft.com/office/drawing/2014/main" id="{F729C4AD-8803-A2C3-C45F-219E1F65935C}"/>
              </a:ext>
            </a:extLst>
          </p:cNvPr>
          <p:cNvSpPr/>
          <p:nvPr/>
        </p:nvSpPr>
        <p:spPr>
          <a:xfrm>
            <a:off x="7835901" y="0"/>
            <a:ext cx="4356100" cy="68580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 name="Rectangle 11">
            <a:extLst>
              <a:ext uri="{FF2B5EF4-FFF2-40B4-BE49-F238E27FC236}">
                <a16:creationId xmlns:a16="http://schemas.microsoft.com/office/drawing/2014/main" id="{549829BC-431C-19FD-2D19-3AF4B8FD1D6F}"/>
              </a:ext>
            </a:extLst>
          </p:cNvPr>
          <p:cNvSpPr/>
          <p:nvPr/>
        </p:nvSpPr>
        <p:spPr>
          <a:xfrm>
            <a:off x="1311275" y="5153025"/>
            <a:ext cx="5534025" cy="600075"/>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TextBox 13">
            <a:extLst>
              <a:ext uri="{FF2B5EF4-FFF2-40B4-BE49-F238E27FC236}">
                <a16:creationId xmlns:a16="http://schemas.microsoft.com/office/drawing/2014/main" id="{6CD756A6-86D7-2298-C803-1300CC929522}"/>
              </a:ext>
            </a:extLst>
          </p:cNvPr>
          <p:cNvSpPr txBox="1"/>
          <p:nvPr/>
        </p:nvSpPr>
        <p:spPr>
          <a:xfrm>
            <a:off x="1454151" y="4597655"/>
            <a:ext cx="3774108" cy="1161857"/>
          </a:xfrm>
          <a:prstGeom prst="rect">
            <a:avLst/>
          </a:prstGeom>
          <a:noFill/>
        </p:spPr>
        <p:txBody>
          <a:bodyPr wrap="square" rtlCol="0">
            <a:spAutoFit/>
          </a:bodyPr>
          <a:lstStyle/>
          <a:p>
            <a:pPr>
              <a:lnSpc>
                <a:spcPts val="10000"/>
              </a:lnSpc>
            </a:pPr>
            <a:r>
              <a:rPr lang="en-US" sz="3000" dirty="0">
                <a:latin typeface=" Poppins Bold"/>
                <a:ea typeface="Adobe Gothic Std B" panose="020B0800000000000000" pitchFamily="34" charset="-128"/>
                <a:cs typeface="Adobe Hebrew" panose="02040503050201020203" pitchFamily="18" charset="-79"/>
              </a:rPr>
              <a:t>This is our goals</a:t>
            </a:r>
          </a:p>
        </p:txBody>
      </p:sp>
      <p:sp>
        <p:nvSpPr>
          <p:cNvPr id="15" name="TextBox 14">
            <a:extLst>
              <a:ext uri="{FF2B5EF4-FFF2-40B4-BE49-F238E27FC236}">
                <a16:creationId xmlns:a16="http://schemas.microsoft.com/office/drawing/2014/main" id="{5208E482-B03D-09CB-21FF-EE2D5BCCCBAA}"/>
              </a:ext>
            </a:extLst>
          </p:cNvPr>
          <p:cNvSpPr txBox="1"/>
          <p:nvPr/>
        </p:nvSpPr>
        <p:spPr>
          <a:xfrm>
            <a:off x="1197942" y="2289141"/>
            <a:ext cx="5266105" cy="612540"/>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ipsum dolor sit amet, connecter adipescent elite. Ut elemental elite diam, sed poseur diam </a:t>
            </a:r>
          </a:p>
          <a:p>
            <a:pPr>
              <a:lnSpc>
                <a:spcPts val="1400"/>
              </a:lnSpc>
            </a:pPr>
            <a:r>
              <a:rPr lang="en-US" sz="800" b="0" i="0" dirty="0">
                <a:solidFill>
                  <a:srgbClr val="000000"/>
                </a:solidFill>
                <a:effectLst/>
                <a:latin typeface="Open Sans" panose="020B0606030504020204" pitchFamily="34" charset="0"/>
              </a:rPr>
              <a:t>convallis EU. Donec dictum mi vel Leo facilizes, at sagittas arco pulvinar. Nam minibus interdorm null</a:t>
            </a:r>
          </a:p>
          <a:p>
            <a:pPr>
              <a:lnSpc>
                <a:spcPts val="1400"/>
              </a:lnSpc>
            </a:pPr>
            <a:r>
              <a:rPr lang="en-US" sz="800" b="0" i="0" dirty="0">
                <a:solidFill>
                  <a:srgbClr val="000000"/>
                </a:solidFill>
                <a:effectLst/>
                <a:latin typeface="Open Sans" panose="020B0606030504020204" pitchFamily="34" charset="0"/>
              </a:rPr>
              <a:t> convallis denim, Ut ornare mauris. Proin auctor Eulimid Leo et vestibulum</a:t>
            </a:r>
          </a:p>
        </p:txBody>
      </p:sp>
      <p:sp>
        <p:nvSpPr>
          <p:cNvPr id="5" name="Isosceles Triangle 4">
            <a:extLst>
              <a:ext uri="{FF2B5EF4-FFF2-40B4-BE49-F238E27FC236}">
                <a16:creationId xmlns:a16="http://schemas.microsoft.com/office/drawing/2014/main" id="{00666939-9B3E-E87A-2CC4-8D61C4486C1B}"/>
              </a:ext>
            </a:extLst>
          </p:cNvPr>
          <p:cNvSpPr/>
          <p:nvPr/>
        </p:nvSpPr>
        <p:spPr>
          <a:xfrm>
            <a:off x="8699501" y="1977080"/>
            <a:ext cx="2705100" cy="2308514"/>
          </a:xfrm>
          <a:prstGeom prst="triangle">
            <a:avLst/>
          </a:prstGeom>
          <a:solidFill>
            <a:srgbClr val="7F7F7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TextBox 24">
            <a:extLst>
              <a:ext uri="{FF2B5EF4-FFF2-40B4-BE49-F238E27FC236}">
                <a16:creationId xmlns:a16="http://schemas.microsoft.com/office/drawing/2014/main" id="{BD59973B-44AC-E05F-6F21-CB1B60158AD4}"/>
              </a:ext>
            </a:extLst>
          </p:cNvPr>
          <p:cNvSpPr txBox="1"/>
          <p:nvPr/>
        </p:nvSpPr>
        <p:spPr>
          <a:xfrm>
            <a:off x="9053593" y="3762152"/>
            <a:ext cx="1996917"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Lorem IPsec Dolor</a:t>
            </a:r>
          </a:p>
        </p:txBody>
      </p:sp>
    </p:spTree>
    <p:extLst>
      <p:ext uri="{BB962C8B-B14F-4D97-AF65-F5344CB8AC3E}">
        <p14:creationId xmlns:p14="http://schemas.microsoft.com/office/powerpoint/2010/main" val="148147991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2E632FD1-904C-7B0B-79EA-934D9FC85BF5}"/>
              </a:ext>
            </a:extLst>
          </p:cNvPr>
          <p:cNvSpPr/>
          <p:nvPr/>
        </p:nvSpPr>
        <p:spPr>
          <a:xfrm>
            <a:off x="11341710" y="-9525"/>
            <a:ext cx="850899" cy="6877050"/>
          </a:xfrm>
          <a:prstGeom prst="rect">
            <a:avLst/>
          </a:prstGeom>
          <a:solidFill>
            <a:srgbClr val="7F7F7F">
              <a:alpha val="1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Oval 1">
            <a:extLst>
              <a:ext uri="{FF2B5EF4-FFF2-40B4-BE49-F238E27FC236}">
                <a16:creationId xmlns:a16="http://schemas.microsoft.com/office/drawing/2014/main" id="{7294425B-8EB5-A37B-0A89-D0D3461C886E}"/>
              </a:ext>
            </a:extLst>
          </p:cNvPr>
          <p:cNvSpPr/>
          <p:nvPr/>
        </p:nvSpPr>
        <p:spPr>
          <a:xfrm>
            <a:off x="1162050" y="809625"/>
            <a:ext cx="1066800" cy="1066800"/>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Oval 9">
            <a:extLst>
              <a:ext uri="{FF2B5EF4-FFF2-40B4-BE49-F238E27FC236}">
                <a16:creationId xmlns:a16="http://schemas.microsoft.com/office/drawing/2014/main" id="{A1B090CB-3E5F-21C6-F02E-1B2F374EB2F5}"/>
              </a:ext>
            </a:extLst>
          </p:cNvPr>
          <p:cNvSpPr/>
          <p:nvPr/>
        </p:nvSpPr>
        <p:spPr>
          <a:xfrm>
            <a:off x="1162050" y="2886075"/>
            <a:ext cx="1066800" cy="1066800"/>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Rectangle 55">
            <a:extLst>
              <a:ext uri="{FF2B5EF4-FFF2-40B4-BE49-F238E27FC236}">
                <a16:creationId xmlns:a16="http://schemas.microsoft.com/office/drawing/2014/main" id="{598FE744-5BE2-2E4A-96F5-351F14D547E1}"/>
              </a:ext>
            </a:extLst>
          </p:cNvPr>
          <p:cNvSpPr/>
          <p:nvPr/>
        </p:nvSpPr>
        <p:spPr>
          <a:xfrm>
            <a:off x="790575" y="4943668"/>
            <a:ext cx="4695823" cy="1161857"/>
          </a:xfrm>
          <a:prstGeom prst="rect">
            <a:avLst/>
          </a:prstGeom>
          <a:solidFill>
            <a:srgbClr val="7F7F7F">
              <a:alpha val="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a:extLst>
              <a:ext uri="{FF2B5EF4-FFF2-40B4-BE49-F238E27FC236}">
                <a16:creationId xmlns:a16="http://schemas.microsoft.com/office/drawing/2014/main" id="{94A8ACD4-E3E0-3B4E-BDDE-32F51FEEFC0B}"/>
              </a:ext>
            </a:extLst>
          </p:cNvPr>
          <p:cNvSpPr/>
          <p:nvPr/>
        </p:nvSpPr>
        <p:spPr>
          <a:xfrm>
            <a:off x="790575" y="2848168"/>
            <a:ext cx="4695823" cy="1161857"/>
          </a:xfrm>
          <a:prstGeom prst="rect">
            <a:avLst/>
          </a:prstGeom>
          <a:solidFill>
            <a:srgbClr val="7F7F7F">
              <a:alpha val="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Oval 10">
            <a:extLst>
              <a:ext uri="{FF2B5EF4-FFF2-40B4-BE49-F238E27FC236}">
                <a16:creationId xmlns:a16="http://schemas.microsoft.com/office/drawing/2014/main" id="{39665CB4-EF20-0C54-DEA2-BBA5F07C60FF}"/>
              </a:ext>
            </a:extLst>
          </p:cNvPr>
          <p:cNvSpPr/>
          <p:nvPr/>
        </p:nvSpPr>
        <p:spPr>
          <a:xfrm>
            <a:off x="1162050" y="4962525"/>
            <a:ext cx="1066800" cy="1066800"/>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Rectangle 53">
            <a:extLst>
              <a:ext uri="{FF2B5EF4-FFF2-40B4-BE49-F238E27FC236}">
                <a16:creationId xmlns:a16="http://schemas.microsoft.com/office/drawing/2014/main" id="{9EE6E259-32FE-BE81-85F2-0B1DADABC00F}"/>
              </a:ext>
            </a:extLst>
          </p:cNvPr>
          <p:cNvSpPr/>
          <p:nvPr/>
        </p:nvSpPr>
        <p:spPr>
          <a:xfrm>
            <a:off x="790575" y="762193"/>
            <a:ext cx="4695823" cy="1161857"/>
          </a:xfrm>
          <a:prstGeom prst="rect">
            <a:avLst/>
          </a:prstGeom>
          <a:solidFill>
            <a:srgbClr val="7F7F7F">
              <a:alpha val="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0" name="Isosceles Triangle 19">
            <a:extLst>
              <a:ext uri="{FF2B5EF4-FFF2-40B4-BE49-F238E27FC236}">
                <a16:creationId xmlns:a16="http://schemas.microsoft.com/office/drawing/2014/main" id="{E3C7D751-354E-A25E-1506-B20411201AC9}"/>
              </a:ext>
            </a:extLst>
          </p:cNvPr>
          <p:cNvSpPr/>
          <p:nvPr/>
        </p:nvSpPr>
        <p:spPr>
          <a:xfrm rot="10800000">
            <a:off x="11609018" y="6352714"/>
            <a:ext cx="316282" cy="269912"/>
          </a:xfrm>
          <a:prstGeom prst="triangle">
            <a:avLst/>
          </a:prstGeom>
          <a:solidFill>
            <a:srgbClr val="7F7F7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 name="Group 6">
            <a:extLst>
              <a:ext uri="{FF2B5EF4-FFF2-40B4-BE49-F238E27FC236}">
                <a16:creationId xmlns:a16="http://schemas.microsoft.com/office/drawing/2014/main" id="{1AA266AB-A638-4E30-54A1-4CB2F6FF9CB0}"/>
              </a:ext>
            </a:extLst>
          </p:cNvPr>
          <p:cNvGrpSpPr/>
          <p:nvPr/>
        </p:nvGrpSpPr>
        <p:grpSpPr>
          <a:xfrm>
            <a:off x="4048126" y="333761"/>
            <a:ext cx="974724" cy="1428364"/>
            <a:chOff x="4092576" y="600268"/>
            <a:chExt cx="974724" cy="1428364"/>
          </a:xfrm>
        </p:grpSpPr>
        <p:sp>
          <p:nvSpPr>
            <p:cNvPr id="21" name="TextBox 20">
              <a:extLst>
                <a:ext uri="{FF2B5EF4-FFF2-40B4-BE49-F238E27FC236}">
                  <a16:creationId xmlns:a16="http://schemas.microsoft.com/office/drawing/2014/main" id="{E8BA7B95-DBB1-2C95-9579-AF55472C53DF}"/>
                </a:ext>
              </a:extLst>
            </p:cNvPr>
            <p:cNvSpPr txBox="1"/>
            <p:nvPr/>
          </p:nvSpPr>
          <p:spPr>
            <a:xfrm>
              <a:off x="4092576" y="600268"/>
              <a:ext cx="850899" cy="1161857"/>
            </a:xfrm>
            <a:prstGeom prst="rect">
              <a:avLst/>
            </a:prstGeom>
            <a:noFill/>
          </p:spPr>
          <p:txBody>
            <a:bodyPr wrap="square" rtlCol="0">
              <a:spAutoFit/>
            </a:bodyPr>
            <a:lstStyle/>
            <a:p>
              <a:pPr>
                <a:lnSpc>
                  <a:spcPts val="10000"/>
                </a:lnSpc>
              </a:pPr>
              <a:r>
                <a:rPr lang="en-US" sz="3000" dirty="0">
                  <a:latin typeface=" Poppins Bold"/>
                  <a:ea typeface="Adobe Gothic Std B" panose="020B0800000000000000" pitchFamily="34" charset="-128"/>
                  <a:cs typeface="Adobe Hebrew" panose="02040503050201020203" pitchFamily="18" charset="-79"/>
                </a:rPr>
                <a:t>30k</a:t>
              </a:r>
            </a:p>
          </p:txBody>
        </p:sp>
        <p:sp>
          <p:nvSpPr>
            <p:cNvPr id="24" name="TextBox 23">
              <a:extLst>
                <a:ext uri="{FF2B5EF4-FFF2-40B4-BE49-F238E27FC236}">
                  <a16:creationId xmlns:a16="http://schemas.microsoft.com/office/drawing/2014/main" id="{8A72F7B1-42CE-EFDA-7CF7-085EE9503BAF}"/>
                </a:ext>
              </a:extLst>
            </p:cNvPr>
            <p:cNvSpPr txBox="1"/>
            <p:nvPr/>
          </p:nvSpPr>
          <p:spPr>
            <a:xfrm>
              <a:off x="4092576" y="917046"/>
              <a:ext cx="974724" cy="1111586"/>
            </a:xfrm>
            <a:prstGeom prst="rect">
              <a:avLst/>
            </a:prstGeom>
            <a:noFill/>
          </p:spPr>
          <p:txBody>
            <a:bodyPr wrap="square" rtlCol="0">
              <a:spAutoFit/>
            </a:bodyPr>
            <a:lstStyle/>
            <a:p>
              <a:pPr>
                <a:lnSpc>
                  <a:spcPts val="10000"/>
                </a:lnSpc>
              </a:pPr>
              <a:r>
                <a:rPr lang="en-US" sz="1400" dirty="0">
                  <a:latin typeface=" Poppins Bold"/>
                  <a:ea typeface="Adobe Gothic Std B" panose="020B0800000000000000" pitchFamily="34" charset="-128"/>
                  <a:cs typeface="Adobe Hebrew" panose="02040503050201020203" pitchFamily="18" charset="-79"/>
                </a:rPr>
                <a:t>Goal - 1</a:t>
              </a:r>
            </a:p>
          </p:txBody>
        </p:sp>
      </p:grpSp>
      <p:grpSp>
        <p:nvGrpSpPr>
          <p:cNvPr id="8" name="Group 7">
            <a:extLst>
              <a:ext uri="{FF2B5EF4-FFF2-40B4-BE49-F238E27FC236}">
                <a16:creationId xmlns:a16="http://schemas.microsoft.com/office/drawing/2014/main" id="{080F8C0B-AFF8-68FD-1249-18B1CB599027}"/>
              </a:ext>
            </a:extLst>
          </p:cNvPr>
          <p:cNvGrpSpPr/>
          <p:nvPr/>
        </p:nvGrpSpPr>
        <p:grpSpPr>
          <a:xfrm>
            <a:off x="4019550" y="2411466"/>
            <a:ext cx="1031875" cy="1427109"/>
            <a:chOff x="4064000" y="2676718"/>
            <a:chExt cx="1031875" cy="1427109"/>
          </a:xfrm>
        </p:grpSpPr>
        <p:sp>
          <p:nvSpPr>
            <p:cNvPr id="22" name="TextBox 21">
              <a:extLst>
                <a:ext uri="{FF2B5EF4-FFF2-40B4-BE49-F238E27FC236}">
                  <a16:creationId xmlns:a16="http://schemas.microsoft.com/office/drawing/2014/main" id="{A86AAA10-362C-2853-9969-620311A4EC7F}"/>
                </a:ext>
              </a:extLst>
            </p:cNvPr>
            <p:cNvSpPr txBox="1"/>
            <p:nvPr/>
          </p:nvSpPr>
          <p:spPr>
            <a:xfrm>
              <a:off x="4092576" y="2676718"/>
              <a:ext cx="974724" cy="1161857"/>
            </a:xfrm>
            <a:prstGeom prst="rect">
              <a:avLst/>
            </a:prstGeom>
            <a:noFill/>
          </p:spPr>
          <p:txBody>
            <a:bodyPr wrap="square" rtlCol="0">
              <a:spAutoFit/>
            </a:bodyPr>
            <a:lstStyle/>
            <a:p>
              <a:pPr>
                <a:lnSpc>
                  <a:spcPts val="10000"/>
                </a:lnSpc>
              </a:pPr>
              <a:r>
                <a:rPr lang="en-US" sz="3000" dirty="0">
                  <a:latin typeface=" Poppins Bold"/>
                  <a:ea typeface="Adobe Gothic Std B" panose="020B0800000000000000" pitchFamily="34" charset="-128"/>
                  <a:cs typeface="Adobe Hebrew" panose="02040503050201020203" pitchFamily="18" charset="-79"/>
                </a:rPr>
                <a:t>40%</a:t>
              </a:r>
            </a:p>
          </p:txBody>
        </p:sp>
        <p:sp>
          <p:nvSpPr>
            <p:cNvPr id="26" name="TextBox 25">
              <a:extLst>
                <a:ext uri="{FF2B5EF4-FFF2-40B4-BE49-F238E27FC236}">
                  <a16:creationId xmlns:a16="http://schemas.microsoft.com/office/drawing/2014/main" id="{FBF96485-7686-9903-7F3F-D96F61A8F017}"/>
                </a:ext>
              </a:extLst>
            </p:cNvPr>
            <p:cNvSpPr txBox="1"/>
            <p:nvPr/>
          </p:nvSpPr>
          <p:spPr>
            <a:xfrm>
              <a:off x="4064000" y="2999422"/>
              <a:ext cx="1031875" cy="1104405"/>
            </a:xfrm>
            <a:prstGeom prst="rect">
              <a:avLst/>
            </a:prstGeom>
            <a:noFill/>
          </p:spPr>
          <p:txBody>
            <a:bodyPr wrap="square" rtlCol="0">
              <a:spAutoFit/>
            </a:bodyPr>
            <a:lstStyle/>
            <a:p>
              <a:pPr>
                <a:lnSpc>
                  <a:spcPts val="10000"/>
                </a:lnSpc>
              </a:pPr>
              <a:r>
                <a:rPr lang="en-US" sz="1400" dirty="0">
                  <a:latin typeface=" Poppins Bold"/>
                  <a:ea typeface="Adobe Gothic Std B" panose="020B0800000000000000" pitchFamily="34" charset="-128"/>
                  <a:cs typeface="Adobe Hebrew" panose="02040503050201020203" pitchFamily="18" charset="-79"/>
                </a:rPr>
                <a:t>Goals - 2</a:t>
              </a:r>
            </a:p>
          </p:txBody>
        </p:sp>
      </p:grpSp>
      <p:grpSp>
        <p:nvGrpSpPr>
          <p:cNvPr id="9" name="Group 8">
            <a:extLst>
              <a:ext uri="{FF2B5EF4-FFF2-40B4-BE49-F238E27FC236}">
                <a16:creationId xmlns:a16="http://schemas.microsoft.com/office/drawing/2014/main" id="{9A517739-E07C-27AD-BD47-222439717BDF}"/>
              </a:ext>
            </a:extLst>
          </p:cNvPr>
          <p:cNvGrpSpPr/>
          <p:nvPr/>
        </p:nvGrpSpPr>
        <p:grpSpPr>
          <a:xfrm>
            <a:off x="4019550" y="4486661"/>
            <a:ext cx="1031875" cy="1428364"/>
            <a:chOff x="4064000" y="4753168"/>
            <a:chExt cx="1031875" cy="1428364"/>
          </a:xfrm>
        </p:grpSpPr>
        <p:sp>
          <p:nvSpPr>
            <p:cNvPr id="23" name="TextBox 22">
              <a:extLst>
                <a:ext uri="{FF2B5EF4-FFF2-40B4-BE49-F238E27FC236}">
                  <a16:creationId xmlns:a16="http://schemas.microsoft.com/office/drawing/2014/main" id="{ADB34D8C-8CF9-A8A6-C696-249729A5FC24}"/>
                </a:ext>
              </a:extLst>
            </p:cNvPr>
            <p:cNvSpPr txBox="1"/>
            <p:nvPr/>
          </p:nvSpPr>
          <p:spPr>
            <a:xfrm>
              <a:off x="4092576" y="4753168"/>
              <a:ext cx="974724" cy="1161857"/>
            </a:xfrm>
            <a:prstGeom prst="rect">
              <a:avLst/>
            </a:prstGeom>
            <a:noFill/>
          </p:spPr>
          <p:txBody>
            <a:bodyPr wrap="square" rtlCol="0">
              <a:spAutoFit/>
            </a:bodyPr>
            <a:lstStyle/>
            <a:p>
              <a:pPr>
                <a:lnSpc>
                  <a:spcPts val="10000"/>
                </a:lnSpc>
              </a:pPr>
              <a:r>
                <a:rPr lang="en-US" sz="3000" dirty="0">
                  <a:latin typeface=" Poppins Bold"/>
                  <a:ea typeface="Adobe Gothic Std B" panose="020B0800000000000000" pitchFamily="34" charset="-128"/>
                  <a:cs typeface="Adobe Hebrew" panose="02040503050201020203" pitchFamily="18" charset="-79"/>
                </a:rPr>
                <a:t>70M</a:t>
              </a:r>
            </a:p>
          </p:txBody>
        </p:sp>
        <p:sp>
          <p:nvSpPr>
            <p:cNvPr id="28" name="TextBox 27">
              <a:extLst>
                <a:ext uri="{FF2B5EF4-FFF2-40B4-BE49-F238E27FC236}">
                  <a16:creationId xmlns:a16="http://schemas.microsoft.com/office/drawing/2014/main" id="{4F4881D3-DD95-568F-43C9-B75526AC584E}"/>
                </a:ext>
              </a:extLst>
            </p:cNvPr>
            <p:cNvSpPr txBox="1"/>
            <p:nvPr/>
          </p:nvSpPr>
          <p:spPr>
            <a:xfrm>
              <a:off x="4064000" y="5077127"/>
              <a:ext cx="1031875" cy="1104405"/>
            </a:xfrm>
            <a:prstGeom prst="rect">
              <a:avLst/>
            </a:prstGeom>
            <a:noFill/>
          </p:spPr>
          <p:txBody>
            <a:bodyPr wrap="square" rtlCol="0">
              <a:spAutoFit/>
            </a:bodyPr>
            <a:lstStyle/>
            <a:p>
              <a:pPr>
                <a:lnSpc>
                  <a:spcPts val="10000"/>
                </a:lnSpc>
              </a:pPr>
              <a:r>
                <a:rPr lang="en-US" sz="1400" dirty="0">
                  <a:latin typeface=" Poppins Bold"/>
                  <a:ea typeface="Adobe Gothic Std B" panose="020B0800000000000000" pitchFamily="34" charset="-128"/>
                  <a:cs typeface="Adobe Hebrew" panose="02040503050201020203" pitchFamily="18" charset="-79"/>
                </a:rPr>
                <a:t>Goals - 3</a:t>
              </a:r>
            </a:p>
          </p:txBody>
        </p:sp>
      </p:grpSp>
      <p:sp>
        <p:nvSpPr>
          <p:cNvPr id="29" name="TextBox 28">
            <a:extLst>
              <a:ext uri="{FF2B5EF4-FFF2-40B4-BE49-F238E27FC236}">
                <a16:creationId xmlns:a16="http://schemas.microsoft.com/office/drawing/2014/main" id="{A18CE5F3-DBEF-89C7-280C-39C25923FA71}"/>
              </a:ext>
            </a:extLst>
          </p:cNvPr>
          <p:cNvSpPr txBox="1"/>
          <p:nvPr/>
        </p:nvSpPr>
        <p:spPr>
          <a:xfrm>
            <a:off x="6342791" y="1036851"/>
            <a:ext cx="3904030" cy="612540"/>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ipsum dolor sit amet, connecter adipescent elite. Ut elemental elite </a:t>
            </a:r>
          </a:p>
          <a:p>
            <a:pPr>
              <a:lnSpc>
                <a:spcPts val="1400"/>
              </a:lnSpc>
            </a:pPr>
            <a:r>
              <a:rPr lang="en-US" sz="800" b="0" i="0" dirty="0">
                <a:solidFill>
                  <a:srgbClr val="000000"/>
                </a:solidFill>
                <a:effectLst/>
                <a:latin typeface="Open Sans" panose="020B0606030504020204" pitchFamily="34" charset="0"/>
              </a:rPr>
              <a:t>diam, sed poseur diam convallis EU. Donec dictum mi vel Leo facilizes, at sagit</a:t>
            </a:r>
          </a:p>
          <a:p>
            <a:pPr>
              <a:lnSpc>
                <a:spcPts val="1400"/>
              </a:lnSpc>
            </a:pPr>
            <a:r>
              <a:rPr lang="en-US" sz="800" b="0" i="0" dirty="0">
                <a:solidFill>
                  <a:srgbClr val="000000"/>
                </a:solidFill>
                <a:effectLst/>
                <a:latin typeface="Open Sans" panose="020B0606030504020204" pitchFamily="34" charset="0"/>
              </a:rPr>
              <a:t>Tas arco pulvinar. Nam minibus interdorm</a:t>
            </a:r>
          </a:p>
        </p:txBody>
      </p:sp>
      <p:cxnSp>
        <p:nvCxnSpPr>
          <p:cNvPr id="31" name="Straight Connector 30">
            <a:extLst>
              <a:ext uri="{FF2B5EF4-FFF2-40B4-BE49-F238E27FC236}">
                <a16:creationId xmlns:a16="http://schemas.microsoft.com/office/drawing/2014/main" id="{AC560D29-37A8-C116-F6AE-28DDE7BEA533}"/>
              </a:ext>
            </a:extLst>
          </p:cNvPr>
          <p:cNvCxnSpPr>
            <a:cxnSpLocks/>
          </p:cNvCxnSpPr>
          <p:nvPr/>
        </p:nvCxnSpPr>
        <p:spPr>
          <a:xfrm>
            <a:off x="3138486" y="967028"/>
            <a:ext cx="0" cy="752186"/>
          </a:xfrm>
          <a:prstGeom prst="line">
            <a:avLst/>
          </a:prstGeom>
          <a:ln>
            <a:solidFill>
              <a:schemeClr val="dk1">
                <a:alpha val="20000"/>
              </a:schemeClr>
            </a:solidFill>
          </a:ln>
        </p:spPr>
        <p:style>
          <a:lnRef idx="1">
            <a:schemeClr val="dk1"/>
          </a:lnRef>
          <a:fillRef idx="0">
            <a:schemeClr val="dk1"/>
          </a:fillRef>
          <a:effectRef idx="0">
            <a:schemeClr val="dk1"/>
          </a:effectRef>
          <a:fontRef idx="minor">
            <a:schemeClr val="tx1"/>
          </a:fontRef>
        </p:style>
      </p:cxnSp>
      <p:cxnSp>
        <p:nvCxnSpPr>
          <p:cNvPr id="32" name="Straight Connector 31">
            <a:extLst>
              <a:ext uri="{FF2B5EF4-FFF2-40B4-BE49-F238E27FC236}">
                <a16:creationId xmlns:a16="http://schemas.microsoft.com/office/drawing/2014/main" id="{7D6A22A7-9DB6-087C-02D7-9605C3C24C50}"/>
              </a:ext>
            </a:extLst>
          </p:cNvPr>
          <p:cNvCxnSpPr>
            <a:cxnSpLocks/>
          </p:cNvCxnSpPr>
          <p:nvPr/>
        </p:nvCxnSpPr>
        <p:spPr>
          <a:xfrm>
            <a:off x="3138486" y="3053003"/>
            <a:ext cx="0" cy="752186"/>
          </a:xfrm>
          <a:prstGeom prst="line">
            <a:avLst/>
          </a:prstGeom>
          <a:ln>
            <a:solidFill>
              <a:schemeClr val="dk1">
                <a:alpha val="20000"/>
              </a:schemeClr>
            </a:solidFill>
          </a:ln>
        </p:spPr>
        <p:style>
          <a:lnRef idx="1">
            <a:schemeClr val="dk1"/>
          </a:lnRef>
          <a:fillRef idx="0">
            <a:schemeClr val="dk1"/>
          </a:fillRef>
          <a:effectRef idx="0">
            <a:schemeClr val="dk1"/>
          </a:effectRef>
          <a:fontRef idx="minor">
            <a:schemeClr val="tx1"/>
          </a:fontRef>
        </p:style>
      </p:cxnSp>
      <p:cxnSp>
        <p:nvCxnSpPr>
          <p:cNvPr id="33" name="Straight Connector 32">
            <a:extLst>
              <a:ext uri="{FF2B5EF4-FFF2-40B4-BE49-F238E27FC236}">
                <a16:creationId xmlns:a16="http://schemas.microsoft.com/office/drawing/2014/main" id="{0294A305-81F1-FE62-ED79-9778495065DB}"/>
              </a:ext>
            </a:extLst>
          </p:cNvPr>
          <p:cNvCxnSpPr>
            <a:cxnSpLocks/>
          </p:cNvCxnSpPr>
          <p:nvPr/>
        </p:nvCxnSpPr>
        <p:spPr>
          <a:xfrm>
            <a:off x="3138486" y="5148503"/>
            <a:ext cx="0" cy="752186"/>
          </a:xfrm>
          <a:prstGeom prst="line">
            <a:avLst/>
          </a:prstGeom>
          <a:ln>
            <a:solidFill>
              <a:schemeClr val="dk1">
                <a:alpha val="20000"/>
              </a:schemeClr>
            </a:solidFill>
          </a:ln>
        </p:spPr>
        <p:style>
          <a:lnRef idx="1">
            <a:schemeClr val="dk1"/>
          </a:lnRef>
          <a:fillRef idx="0">
            <a:schemeClr val="dk1"/>
          </a:fillRef>
          <a:effectRef idx="0">
            <a:schemeClr val="dk1"/>
          </a:effectRef>
          <a:fontRef idx="minor">
            <a:schemeClr val="tx1"/>
          </a:fontRef>
        </p:style>
      </p:cxnSp>
      <p:sp>
        <p:nvSpPr>
          <p:cNvPr id="35" name="TextBox 34">
            <a:extLst>
              <a:ext uri="{FF2B5EF4-FFF2-40B4-BE49-F238E27FC236}">
                <a16:creationId xmlns:a16="http://schemas.microsoft.com/office/drawing/2014/main" id="{06FE1C7A-8B34-17C6-34E3-07A8A001F220}"/>
              </a:ext>
            </a:extLst>
          </p:cNvPr>
          <p:cNvSpPr txBox="1"/>
          <p:nvPr/>
        </p:nvSpPr>
        <p:spPr>
          <a:xfrm>
            <a:off x="6342791" y="3122826"/>
            <a:ext cx="3904030" cy="612540"/>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ipsum dolor sit amet, connecter adipescent elite. Ut elemental elite </a:t>
            </a:r>
          </a:p>
          <a:p>
            <a:pPr>
              <a:lnSpc>
                <a:spcPts val="1400"/>
              </a:lnSpc>
            </a:pPr>
            <a:r>
              <a:rPr lang="en-US" sz="800" b="0" i="0" dirty="0">
                <a:solidFill>
                  <a:srgbClr val="000000"/>
                </a:solidFill>
                <a:effectLst/>
                <a:latin typeface="Open Sans" panose="020B0606030504020204" pitchFamily="34" charset="0"/>
              </a:rPr>
              <a:t>diam, sed poseur diam convallis EU. Donec dictum mi vel Leo facilizes, at sagit</a:t>
            </a:r>
          </a:p>
          <a:p>
            <a:pPr>
              <a:lnSpc>
                <a:spcPts val="1400"/>
              </a:lnSpc>
            </a:pPr>
            <a:r>
              <a:rPr lang="en-US" sz="800" b="0" i="0" dirty="0">
                <a:solidFill>
                  <a:srgbClr val="000000"/>
                </a:solidFill>
                <a:effectLst/>
                <a:latin typeface="Open Sans" panose="020B0606030504020204" pitchFamily="34" charset="0"/>
              </a:rPr>
              <a:t>Tas arco pulvinar. Nam minibus interdorm</a:t>
            </a:r>
          </a:p>
        </p:txBody>
      </p:sp>
      <p:sp>
        <p:nvSpPr>
          <p:cNvPr id="36" name="TextBox 35">
            <a:extLst>
              <a:ext uri="{FF2B5EF4-FFF2-40B4-BE49-F238E27FC236}">
                <a16:creationId xmlns:a16="http://schemas.microsoft.com/office/drawing/2014/main" id="{C96EF94B-BA5A-432D-38B8-451B4C3B7349}"/>
              </a:ext>
            </a:extLst>
          </p:cNvPr>
          <p:cNvSpPr txBox="1"/>
          <p:nvPr/>
        </p:nvSpPr>
        <p:spPr>
          <a:xfrm>
            <a:off x="6342791" y="5218326"/>
            <a:ext cx="3904030" cy="612540"/>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ipsum dolor sit amet, connecter adipescent elite. Ut elemental elite </a:t>
            </a:r>
          </a:p>
          <a:p>
            <a:pPr>
              <a:lnSpc>
                <a:spcPts val="1400"/>
              </a:lnSpc>
            </a:pPr>
            <a:r>
              <a:rPr lang="en-US" sz="800" b="0" i="0" dirty="0">
                <a:solidFill>
                  <a:srgbClr val="000000"/>
                </a:solidFill>
                <a:effectLst/>
                <a:latin typeface="Open Sans" panose="020B0606030504020204" pitchFamily="34" charset="0"/>
              </a:rPr>
              <a:t>diam, sed poseur diam convallis EU. Donec dictum mi vel Leo facilizes, at sagit</a:t>
            </a:r>
          </a:p>
          <a:p>
            <a:pPr>
              <a:lnSpc>
                <a:spcPts val="1400"/>
              </a:lnSpc>
            </a:pPr>
            <a:r>
              <a:rPr lang="en-US" sz="800" b="0" i="0" dirty="0">
                <a:solidFill>
                  <a:srgbClr val="000000"/>
                </a:solidFill>
                <a:effectLst/>
                <a:latin typeface="Open Sans" panose="020B0606030504020204" pitchFamily="34" charset="0"/>
              </a:rPr>
              <a:t>Tas arco pulvinar. Nam minibus interdorm</a:t>
            </a:r>
          </a:p>
        </p:txBody>
      </p:sp>
      <p:sp>
        <p:nvSpPr>
          <p:cNvPr id="12" name="Picture Placeholder 11">
            <a:extLst>
              <a:ext uri="{FF2B5EF4-FFF2-40B4-BE49-F238E27FC236}">
                <a16:creationId xmlns:a16="http://schemas.microsoft.com/office/drawing/2014/main" id="{002045EB-0C61-802E-E307-805CBABB72C1}"/>
              </a:ext>
            </a:extLst>
          </p:cNvPr>
          <p:cNvSpPr>
            <a:spLocks noGrp="1"/>
          </p:cNvSpPr>
          <p:nvPr>
            <p:ph type="pic" sz="quarter" idx="12"/>
          </p:nvPr>
        </p:nvSpPr>
        <p:spPr/>
      </p:sp>
      <p:sp>
        <p:nvSpPr>
          <p:cNvPr id="14" name="Picture Placeholder 13">
            <a:extLst>
              <a:ext uri="{FF2B5EF4-FFF2-40B4-BE49-F238E27FC236}">
                <a16:creationId xmlns:a16="http://schemas.microsoft.com/office/drawing/2014/main" id="{D7179577-B6B0-55CF-FF10-779B8CB1CB14}"/>
              </a:ext>
            </a:extLst>
          </p:cNvPr>
          <p:cNvSpPr>
            <a:spLocks noGrp="1"/>
          </p:cNvSpPr>
          <p:nvPr>
            <p:ph type="pic" sz="quarter" idx="11"/>
          </p:nvPr>
        </p:nvSpPr>
        <p:spPr/>
      </p:sp>
      <p:sp>
        <p:nvSpPr>
          <p:cNvPr id="16" name="Picture Placeholder 15">
            <a:extLst>
              <a:ext uri="{FF2B5EF4-FFF2-40B4-BE49-F238E27FC236}">
                <a16:creationId xmlns:a16="http://schemas.microsoft.com/office/drawing/2014/main" id="{5412B715-A1DC-EDBF-E9BA-6EDD9C296E78}"/>
              </a:ext>
            </a:extLst>
          </p:cNvPr>
          <p:cNvSpPr>
            <a:spLocks noGrp="1"/>
          </p:cNvSpPr>
          <p:nvPr>
            <p:ph type="pic" sz="quarter" idx="10"/>
          </p:nvPr>
        </p:nvSpPr>
        <p:spPr/>
      </p:sp>
    </p:spTree>
    <p:extLst>
      <p:ext uri="{BB962C8B-B14F-4D97-AF65-F5344CB8AC3E}">
        <p14:creationId xmlns:p14="http://schemas.microsoft.com/office/powerpoint/2010/main" val="412024993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ADB66B71-FE1B-2EF9-C3D7-10D6FB00A69C}"/>
              </a:ext>
            </a:extLst>
          </p:cNvPr>
          <p:cNvSpPr txBox="1"/>
          <p:nvPr/>
        </p:nvSpPr>
        <p:spPr>
          <a:xfrm>
            <a:off x="4398341" y="199436"/>
            <a:ext cx="3555033" cy="1215717"/>
          </a:xfrm>
          <a:prstGeom prst="rect">
            <a:avLst/>
          </a:prstGeom>
          <a:noFill/>
        </p:spPr>
        <p:txBody>
          <a:bodyPr wrap="square" rtlCol="0">
            <a:spAutoFit/>
          </a:bodyPr>
          <a:lstStyle/>
          <a:p>
            <a:pPr algn="ctr">
              <a:lnSpc>
                <a:spcPts val="10000"/>
              </a:lnSpc>
            </a:pPr>
            <a:r>
              <a:rPr lang="en-US" sz="4500" dirty="0">
                <a:latin typeface=" Poppins Bold"/>
                <a:ea typeface="Adobe Gothic Std B" panose="020B0800000000000000" pitchFamily="34" charset="-128"/>
                <a:cs typeface="Adobe Hebrew" panose="02040503050201020203" pitchFamily="18" charset="-79"/>
              </a:rPr>
              <a:t>Our Service</a:t>
            </a:r>
          </a:p>
        </p:txBody>
      </p:sp>
      <p:sp>
        <p:nvSpPr>
          <p:cNvPr id="17" name="TextBox 16">
            <a:extLst>
              <a:ext uri="{FF2B5EF4-FFF2-40B4-BE49-F238E27FC236}">
                <a16:creationId xmlns:a16="http://schemas.microsoft.com/office/drawing/2014/main" id="{A80A32CA-FF89-6A2C-1DA5-A5097B938DD3}"/>
              </a:ext>
            </a:extLst>
          </p:cNvPr>
          <p:cNvSpPr txBox="1"/>
          <p:nvPr/>
        </p:nvSpPr>
        <p:spPr>
          <a:xfrm>
            <a:off x="1197941" y="1536666"/>
            <a:ext cx="9955833" cy="433004"/>
          </a:xfrm>
          <a:prstGeom prst="rect">
            <a:avLst/>
          </a:prstGeom>
          <a:noFill/>
        </p:spPr>
        <p:txBody>
          <a:bodyPr wrap="square" rtlCol="0">
            <a:spAutoFit/>
          </a:bodyPr>
          <a:lstStyle/>
          <a:p>
            <a:pPr algn="ctr">
              <a:lnSpc>
                <a:spcPts val="1400"/>
              </a:lnSpc>
            </a:pPr>
            <a:r>
              <a:rPr lang="en-US" sz="800" b="0" i="0" dirty="0">
                <a:solidFill>
                  <a:srgbClr val="000000"/>
                </a:solidFill>
                <a:effectLst/>
                <a:latin typeface="Open Sans" panose="020B0606030504020204" pitchFamily="34" charset="0"/>
              </a:rPr>
              <a:t>Lorem ipsum dolor sit amet, connecter adipescent elite. Viramas various, ex vel impediment Bibendum, nullar dui poseur torpor, sit amet incident veldt nisi vitae est. Cras vel porta ligula. Null am in Mattis seem at, auctor sapiens. Nula molestee dig Nissim rises, in rut rum mi portico id. </a:t>
            </a:r>
          </a:p>
        </p:txBody>
      </p:sp>
      <p:sp>
        <p:nvSpPr>
          <p:cNvPr id="4" name="Oval 3">
            <a:extLst>
              <a:ext uri="{FF2B5EF4-FFF2-40B4-BE49-F238E27FC236}">
                <a16:creationId xmlns:a16="http://schemas.microsoft.com/office/drawing/2014/main" id="{E18F85B5-CE75-0A89-3302-B8A84397E70C}"/>
              </a:ext>
            </a:extLst>
          </p:cNvPr>
          <p:cNvSpPr/>
          <p:nvPr/>
        </p:nvSpPr>
        <p:spPr>
          <a:xfrm>
            <a:off x="4824037" y="3018987"/>
            <a:ext cx="628650" cy="628650"/>
          </a:xfrm>
          <a:prstGeom prst="ellipse">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26" name="Picture 25">
            <a:extLst>
              <a:ext uri="{FF2B5EF4-FFF2-40B4-BE49-F238E27FC236}">
                <a16:creationId xmlns:a16="http://schemas.microsoft.com/office/drawing/2014/main" id="{83C82AE7-8FAD-3652-DA3E-BABB0AF7E9A4}"/>
              </a:ext>
            </a:extLst>
          </p:cNvPr>
          <p:cNvPicPr>
            <a:picLocks noChangeAspect="1"/>
          </p:cNvPicPr>
          <p:nvPr/>
        </p:nvPicPr>
        <p:blipFill>
          <a:blip r:embed="rId2"/>
          <a:stretch>
            <a:fillRect/>
          </a:stretch>
        </p:blipFill>
        <p:spPr>
          <a:xfrm>
            <a:off x="5003717" y="3195607"/>
            <a:ext cx="269290" cy="275410"/>
          </a:xfrm>
          <a:prstGeom prst="rect">
            <a:avLst/>
          </a:prstGeom>
        </p:spPr>
      </p:pic>
      <p:sp>
        <p:nvSpPr>
          <p:cNvPr id="32" name="TextBox 31">
            <a:extLst>
              <a:ext uri="{FF2B5EF4-FFF2-40B4-BE49-F238E27FC236}">
                <a16:creationId xmlns:a16="http://schemas.microsoft.com/office/drawing/2014/main" id="{BC3F43D4-8E92-79BB-2757-146DD4294303}"/>
              </a:ext>
            </a:extLst>
          </p:cNvPr>
          <p:cNvSpPr txBox="1"/>
          <p:nvPr/>
        </p:nvSpPr>
        <p:spPr>
          <a:xfrm>
            <a:off x="5697837" y="2352249"/>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Planning</a:t>
            </a:r>
          </a:p>
        </p:txBody>
      </p:sp>
      <p:sp>
        <p:nvSpPr>
          <p:cNvPr id="28" name="Oval 27">
            <a:extLst>
              <a:ext uri="{FF2B5EF4-FFF2-40B4-BE49-F238E27FC236}">
                <a16:creationId xmlns:a16="http://schemas.microsoft.com/office/drawing/2014/main" id="{641A5AC3-1476-C68E-ACE7-438347BE960A}"/>
              </a:ext>
            </a:extLst>
          </p:cNvPr>
          <p:cNvSpPr/>
          <p:nvPr/>
        </p:nvSpPr>
        <p:spPr>
          <a:xfrm>
            <a:off x="8108892" y="3004350"/>
            <a:ext cx="628650" cy="628650"/>
          </a:xfrm>
          <a:prstGeom prst="ellipse">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25" name="Picture 24">
            <a:extLst>
              <a:ext uri="{FF2B5EF4-FFF2-40B4-BE49-F238E27FC236}">
                <a16:creationId xmlns:a16="http://schemas.microsoft.com/office/drawing/2014/main" id="{F1217F68-3B35-A686-7ADC-E3C51917AE72}"/>
              </a:ext>
            </a:extLst>
          </p:cNvPr>
          <p:cNvPicPr>
            <a:picLocks noChangeAspect="1"/>
          </p:cNvPicPr>
          <p:nvPr/>
        </p:nvPicPr>
        <p:blipFill>
          <a:blip r:embed="rId3"/>
          <a:stretch>
            <a:fillRect/>
          </a:stretch>
        </p:blipFill>
        <p:spPr>
          <a:xfrm>
            <a:off x="8293269" y="3172068"/>
            <a:ext cx="259896" cy="293214"/>
          </a:xfrm>
          <a:prstGeom prst="rect">
            <a:avLst/>
          </a:prstGeom>
        </p:spPr>
      </p:pic>
      <p:sp>
        <p:nvSpPr>
          <p:cNvPr id="33" name="TextBox 32">
            <a:extLst>
              <a:ext uri="{FF2B5EF4-FFF2-40B4-BE49-F238E27FC236}">
                <a16:creationId xmlns:a16="http://schemas.microsoft.com/office/drawing/2014/main" id="{80E33877-7F5F-7C0E-CD03-12A7B42CF2C6}"/>
              </a:ext>
            </a:extLst>
          </p:cNvPr>
          <p:cNvSpPr txBox="1"/>
          <p:nvPr/>
        </p:nvSpPr>
        <p:spPr>
          <a:xfrm>
            <a:off x="8982692" y="2346514"/>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Seco</a:t>
            </a:r>
          </a:p>
        </p:txBody>
      </p:sp>
      <p:sp>
        <p:nvSpPr>
          <p:cNvPr id="29" name="Oval 28">
            <a:extLst>
              <a:ext uri="{FF2B5EF4-FFF2-40B4-BE49-F238E27FC236}">
                <a16:creationId xmlns:a16="http://schemas.microsoft.com/office/drawing/2014/main" id="{C51B7A42-6A42-CBBF-7C00-B4C889AC9229}"/>
              </a:ext>
            </a:extLst>
          </p:cNvPr>
          <p:cNvSpPr/>
          <p:nvPr/>
        </p:nvSpPr>
        <p:spPr>
          <a:xfrm>
            <a:off x="4824037" y="4880304"/>
            <a:ext cx="628650" cy="628650"/>
          </a:xfrm>
          <a:prstGeom prst="ellipse">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24" name="Picture 23">
            <a:extLst>
              <a:ext uri="{FF2B5EF4-FFF2-40B4-BE49-F238E27FC236}">
                <a16:creationId xmlns:a16="http://schemas.microsoft.com/office/drawing/2014/main" id="{7452C19C-DD0C-F6CC-D5DA-08C4CA4A9BB2}"/>
              </a:ext>
            </a:extLst>
          </p:cNvPr>
          <p:cNvPicPr>
            <a:picLocks noChangeAspect="1"/>
          </p:cNvPicPr>
          <p:nvPr/>
        </p:nvPicPr>
        <p:blipFill>
          <a:blip r:embed="rId4"/>
          <a:stretch>
            <a:fillRect/>
          </a:stretch>
        </p:blipFill>
        <p:spPr>
          <a:xfrm>
            <a:off x="4967531" y="5067343"/>
            <a:ext cx="341662" cy="254572"/>
          </a:xfrm>
          <a:prstGeom prst="rect">
            <a:avLst/>
          </a:prstGeom>
        </p:spPr>
      </p:pic>
      <p:sp>
        <p:nvSpPr>
          <p:cNvPr id="34" name="TextBox 33">
            <a:extLst>
              <a:ext uri="{FF2B5EF4-FFF2-40B4-BE49-F238E27FC236}">
                <a16:creationId xmlns:a16="http://schemas.microsoft.com/office/drawing/2014/main" id="{93BCA7BA-8733-776D-9196-10ADEBF12FAF}"/>
              </a:ext>
            </a:extLst>
          </p:cNvPr>
          <p:cNvSpPr txBox="1"/>
          <p:nvPr/>
        </p:nvSpPr>
        <p:spPr>
          <a:xfrm>
            <a:off x="5697837" y="4231370"/>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Contents</a:t>
            </a:r>
          </a:p>
        </p:txBody>
      </p:sp>
      <p:sp>
        <p:nvSpPr>
          <p:cNvPr id="30" name="Oval 29">
            <a:extLst>
              <a:ext uri="{FF2B5EF4-FFF2-40B4-BE49-F238E27FC236}">
                <a16:creationId xmlns:a16="http://schemas.microsoft.com/office/drawing/2014/main" id="{8485EFCD-2C12-E9EB-96BA-BF1421D893FC}"/>
              </a:ext>
            </a:extLst>
          </p:cNvPr>
          <p:cNvSpPr/>
          <p:nvPr/>
        </p:nvSpPr>
        <p:spPr>
          <a:xfrm>
            <a:off x="8108892" y="4866390"/>
            <a:ext cx="628650" cy="628650"/>
          </a:xfrm>
          <a:prstGeom prst="ellipse">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31" name="Picture 30">
            <a:extLst>
              <a:ext uri="{FF2B5EF4-FFF2-40B4-BE49-F238E27FC236}">
                <a16:creationId xmlns:a16="http://schemas.microsoft.com/office/drawing/2014/main" id="{D47506B9-9267-4A61-FBB5-8F28EE8AC6C3}"/>
              </a:ext>
            </a:extLst>
          </p:cNvPr>
          <p:cNvPicPr>
            <a:picLocks noChangeAspect="1"/>
          </p:cNvPicPr>
          <p:nvPr/>
        </p:nvPicPr>
        <p:blipFill>
          <a:blip r:embed="rId5"/>
          <a:stretch>
            <a:fillRect/>
          </a:stretch>
        </p:blipFill>
        <p:spPr>
          <a:xfrm>
            <a:off x="8289404" y="5053429"/>
            <a:ext cx="267627" cy="254572"/>
          </a:xfrm>
          <a:prstGeom prst="rect">
            <a:avLst/>
          </a:prstGeom>
        </p:spPr>
      </p:pic>
      <p:sp>
        <p:nvSpPr>
          <p:cNvPr id="35" name="TextBox 34">
            <a:extLst>
              <a:ext uri="{FF2B5EF4-FFF2-40B4-BE49-F238E27FC236}">
                <a16:creationId xmlns:a16="http://schemas.microsoft.com/office/drawing/2014/main" id="{C799EDF1-6566-3C4A-9A49-639EC177EF2E}"/>
              </a:ext>
            </a:extLst>
          </p:cNvPr>
          <p:cNvSpPr txBox="1"/>
          <p:nvPr/>
        </p:nvSpPr>
        <p:spPr>
          <a:xfrm>
            <a:off x="8982692" y="4231370"/>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Design</a:t>
            </a:r>
          </a:p>
        </p:txBody>
      </p:sp>
      <p:sp>
        <p:nvSpPr>
          <p:cNvPr id="38" name="TextBox 37">
            <a:extLst>
              <a:ext uri="{FF2B5EF4-FFF2-40B4-BE49-F238E27FC236}">
                <a16:creationId xmlns:a16="http://schemas.microsoft.com/office/drawing/2014/main" id="{5C771F16-1A37-A284-9431-A6B71A6BDE99}"/>
              </a:ext>
            </a:extLst>
          </p:cNvPr>
          <p:cNvSpPr txBox="1"/>
          <p:nvPr/>
        </p:nvSpPr>
        <p:spPr>
          <a:xfrm>
            <a:off x="5697837" y="3484691"/>
            <a:ext cx="2092113" cy="612540"/>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ipsum dolor sit amet, connecter </a:t>
            </a:r>
          </a:p>
          <a:p>
            <a:pPr>
              <a:lnSpc>
                <a:spcPts val="1400"/>
              </a:lnSpc>
            </a:pPr>
            <a:r>
              <a:rPr lang="en-US" sz="800" b="0" i="0" dirty="0">
                <a:solidFill>
                  <a:srgbClr val="000000"/>
                </a:solidFill>
                <a:effectLst/>
                <a:latin typeface="Open Sans" panose="020B0606030504020204" pitchFamily="34" charset="0"/>
              </a:rPr>
              <a:t>adipescent elite. Ut elemental elite </a:t>
            </a:r>
          </a:p>
          <a:p>
            <a:pPr>
              <a:lnSpc>
                <a:spcPts val="1400"/>
              </a:lnSpc>
            </a:pPr>
            <a:r>
              <a:rPr lang="en-US" sz="800" b="0" i="0" dirty="0">
                <a:solidFill>
                  <a:srgbClr val="000000"/>
                </a:solidFill>
                <a:effectLst/>
                <a:latin typeface="Open Sans" panose="020B0606030504020204" pitchFamily="34" charset="0"/>
              </a:rPr>
              <a:t>convallis EU. Donec</a:t>
            </a:r>
          </a:p>
        </p:txBody>
      </p:sp>
      <p:sp>
        <p:nvSpPr>
          <p:cNvPr id="39" name="TextBox 38">
            <a:extLst>
              <a:ext uri="{FF2B5EF4-FFF2-40B4-BE49-F238E27FC236}">
                <a16:creationId xmlns:a16="http://schemas.microsoft.com/office/drawing/2014/main" id="{64457472-EF5A-AF88-56DD-670FA9046095}"/>
              </a:ext>
            </a:extLst>
          </p:cNvPr>
          <p:cNvSpPr txBox="1"/>
          <p:nvPr/>
        </p:nvSpPr>
        <p:spPr>
          <a:xfrm>
            <a:off x="5697837" y="5463120"/>
            <a:ext cx="2092113" cy="612540"/>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ipsum dolor sit amet, connecter </a:t>
            </a:r>
          </a:p>
          <a:p>
            <a:pPr>
              <a:lnSpc>
                <a:spcPts val="1400"/>
              </a:lnSpc>
            </a:pPr>
            <a:r>
              <a:rPr lang="en-US" sz="800" b="0" i="0" dirty="0">
                <a:solidFill>
                  <a:srgbClr val="000000"/>
                </a:solidFill>
                <a:effectLst/>
                <a:latin typeface="Open Sans" panose="020B0606030504020204" pitchFamily="34" charset="0"/>
              </a:rPr>
              <a:t>adipescent elite. Ut elemental elite </a:t>
            </a:r>
          </a:p>
          <a:p>
            <a:pPr>
              <a:lnSpc>
                <a:spcPts val="1400"/>
              </a:lnSpc>
            </a:pPr>
            <a:r>
              <a:rPr lang="en-US" sz="800" b="0" i="0" dirty="0">
                <a:solidFill>
                  <a:srgbClr val="000000"/>
                </a:solidFill>
                <a:effectLst/>
                <a:latin typeface="Open Sans" panose="020B0606030504020204" pitchFamily="34" charset="0"/>
              </a:rPr>
              <a:t>convallis EU. Donec</a:t>
            </a:r>
          </a:p>
        </p:txBody>
      </p:sp>
      <p:sp>
        <p:nvSpPr>
          <p:cNvPr id="41" name="TextBox 40">
            <a:extLst>
              <a:ext uri="{FF2B5EF4-FFF2-40B4-BE49-F238E27FC236}">
                <a16:creationId xmlns:a16="http://schemas.microsoft.com/office/drawing/2014/main" id="{C252914D-603D-89A5-537B-A48F68ED88EC}"/>
              </a:ext>
            </a:extLst>
          </p:cNvPr>
          <p:cNvSpPr txBox="1"/>
          <p:nvPr/>
        </p:nvSpPr>
        <p:spPr>
          <a:xfrm>
            <a:off x="8982692" y="3484691"/>
            <a:ext cx="2092113" cy="612540"/>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ipsum dolor sit amet, connecter </a:t>
            </a:r>
          </a:p>
          <a:p>
            <a:pPr>
              <a:lnSpc>
                <a:spcPts val="1400"/>
              </a:lnSpc>
            </a:pPr>
            <a:r>
              <a:rPr lang="en-US" sz="800" b="0" i="0" dirty="0">
                <a:solidFill>
                  <a:srgbClr val="000000"/>
                </a:solidFill>
                <a:effectLst/>
                <a:latin typeface="Open Sans" panose="020B0606030504020204" pitchFamily="34" charset="0"/>
              </a:rPr>
              <a:t>adipescent elite. Ut elemental elite </a:t>
            </a:r>
          </a:p>
          <a:p>
            <a:pPr>
              <a:lnSpc>
                <a:spcPts val="1400"/>
              </a:lnSpc>
            </a:pPr>
            <a:r>
              <a:rPr lang="en-US" sz="800" b="0" i="0" dirty="0">
                <a:solidFill>
                  <a:srgbClr val="000000"/>
                </a:solidFill>
                <a:effectLst/>
                <a:latin typeface="Open Sans" panose="020B0606030504020204" pitchFamily="34" charset="0"/>
              </a:rPr>
              <a:t>convallis EU. Donec</a:t>
            </a:r>
          </a:p>
        </p:txBody>
      </p:sp>
      <p:sp>
        <p:nvSpPr>
          <p:cNvPr id="42" name="TextBox 41">
            <a:extLst>
              <a:ext uri="{FF2B5EF4-FFF2-40B4-BE49-F238E27FC236}">
                <a16:creationId xmlns:a16="http://schemas.microsoft.com/office/drawing/2014/main" id="{D5FFAFE3-BE17-26A5-21F2-FE899A3B9F07}"/>
              </a:ext>
            </a:extLst>
          </p:cNvPr>
          <p:cNvSpPr txBox="1"/>
          <p:nvPr/>
        </p:nvSpPr>
        <p:spPr>
          <a:xfrm>
            <a:off x="8982692" y="5463120"/>
            <a:ext cx="2092113" cy="612540"/>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ipsum dolor sit amet, connecter </a:t>
            </a:r>
          </a:p>
          <a:p>
            <a:pPr>
              <a:lnSpc>
                <a:spcPts val="1400"/>
              </a:lnSpc>
            </a:pPr>
            <a:r>
              <a:rPr lang="en-US" sz="800" b="0" i="0" dirty="0">
                <a:solidFill>
                  <a:srgbClr val="000000"/>
                </a:solidFill>
                <a:effectLst/>
                <a:latin typeface="Open Sans" panose="020B0606030504020204" pitchFamily="34" charset="0"/>
              </a:rPr>
              <a:t>adipescent elite. Ut elemental elite </a:t>
            </a:r>
          </a:p>
          <a:p>
            <a:pPr>
              <a:lnSpc>
                <a:spcPts val="1400"/>
              </a:lnSpc>
            </a:pPr>
            <a:r>
              <a:rPr lang="en-US" sz="800" b="0" i="0" dirty="0">
                <a:solidFill>
                  <a:srgbClr val="000000"/>
                </a:solidFill>
                <a:effectLst/>
                <a:latin typeface="Open Sans" panose="020B0606030504020204" pitchFamily="34" charset="0"/>
              </a:rPr>
              <a:t>convallis EU. Donec</a:t>
            </a:r>
          </a:p>
        </p:txBody>
      </p:sp>
      <p:sp>
        <p:nvSpPr>
          <p:cNvPr id="3" name="Picture Placeholder 2">
            <a:extLst>
              <a:ext uri="{FF2B5EF4-FFF2-40B4-BE49-F238E27FC236}">
                <a16:creationId xmlns:a16="http://schemas.microsoft.com/office/drawing/2014/main" id="{9C2EDA09-5CC6-35A5-B3B6-49E6F7A309F2}"/>
              </a:ext>
            </a:extLst>
          </p:cNvPr>
          <p:cNvSpPr>
            <a:spLocks noGrp="1"/>
          </p:cNvSpPr>
          <p:nvPr>
            <p:ph type="pic" sz="quarter" idx="13"/>
          </p:nvPr>
        </p:nvSpPr>
        <p:spPr/>
      </p:sp>
    </p:spTree>
    <p:extLst>
      <p:ext uri="{BB962C8B-B14F-4D97-AF65-F5344CB8AC3E}">
        <p14:creationId xmlns:p14="http://schemas.microsoft.com/office/powerpoint/2010/main" val="166294254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E88CCD10-1115-AA36-A120-98B5F97E3E74}"/>
              </a:ext>
            </a:extLst>
          </p:cNvPr>
          <p:cNvSpPr txBox="1"/>
          <p:nvPr/>
        </p:nvSpPr>
        <p:spPr>
          <a:xfrm>
            <a:off x="5067150" y="2872452"/>
            <a:ext cx="1244115"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Strategy 01</a:t>
            </a:r>
          </a:p>
        </p:txBody>
      </p:sp>
      <p:sp>
        <p:nvSpPr>
          <p:cNvPr id="9" name="TextBox 8">
            <a:extLst>
              <a:ext uri="{FF2B5EF4-FFF2-40B4-BE49-F238E27FC236}">
                <a16:creationId xmlns:a16="http://schemas.microsoft.com/office/drawing/2014/main" id="{B55E40C3-8E20-39D1-1974-3CAB85D5D25B}"/>
              </a:ext>
            </a:extLst>
          </p:cNvPr>
          <p:cNvSpPr txBox="1"/>
          <p:nvPr/>
        </p:nvSpPr>
        <p:spPr>
          <a:xfrm>
            <a:off x="5067150" y="3993888"/>
            <a:ext cx="2092113" cy="542008"/>
          </a:xfrm>
          <a:prstGeom prst="rect">
            <a:avLst/>
          </a:prstGeom>
          <a:noFill/>
        </p:spPr>
        <p:txBody>
          <a:bodyPr wrap="square" rtlCol="0">
            <a:spAutoFit/>
          </a:bodyPr>
          <a:lstStyle/>
          <a:p>
            <a:pPr>
              <a:lnSpc>
                <a:spcPts val="1200"/>
              </a:lnSpc>
            </a:pPr>
            <a:r>
              <a:rPr lang="en-US" sz="800" b="0" i="0" dirty="0">
                <a:solidFill>
                  <a:srgbClr val="000000"/>
                </a:solidFill>
                <a:effectLst/>
                <a:latin typeface="Open Sans" panose="020B0606030504020204" pitchFamily="34" charset="0"/>
              </a:rPr>
              <a:t>Lorem ipsum dolor sit amet, connecter </a:t>
            </a:r>
          </a:p>
          <a:p>
            <a:pPr>
              <a:lnSpc>
                <a:spcPts val="1200"/>
              </a:lnSpc>
            </a:pPr>
            <a:r>
              <a:rPr lang="en-US" sz="800" b="0" i="0" dirty="0">
                <a:solidFill>
                  <a:srgbClr val="000000"/>
                </a:solidFill>
                <a:effectLst/>
                <a:latin typeface="Open Sans" panose="020B0606030504020204" pitchFamily="34" charset="0"/>
              </a:rPr>
              <a:t>adipescent elite. Ut elemental elite </a:t>
            </a:r>
          </a:p>
          <a:p>
            <a:pPr>
              <a:lnSpc>
                <a:spcPts val="1200"/>
              </a:lnSpc>
            </a:pPr>
            <a:r>
              <a:rPr lang="en-US" sz="800" b="0" i="0" dirty="0">
                <a:solidFill>
                  <a:srgbClr val="000000"/>
                </a:solidFill>
                <a:effectLst/>
                <a:latin typeface="Open Sans" panose="020B0606030504020204" pitchFamily="34" charset="0"/>
              </a:rPr>
              <a:t>convallis EU. Donec</a:t>
            </a:r>
          </a:p>
        </p:txBody>
      </p:sp>
      <p:sp>
        <p:nvSpPr>
          <p:cNvPr id="7" name="TextBox 6">
            <a:extLst>
              <a:ext uri="{FF2B5EF4-FFF2-40B4-BE49-F238E27FC236}">
                <a16:creationId xmlns:a16="http://schemas.microsoft.com/office/drawing/2014/main" id="{446FDB13-A64B-821A-3BB0-92B7DA3E0EEC}"/>
              </a:ext>
            </a:extLst>
          </p:cNvPr>
          <p:cNvSpPr txBox="1"/>
          <p:nvPr/>
        </p:nvSpPr>
        <p:spPr>
          <a:xfrm>
            <a:off x="8947732" y="2872452"/>
            <a:ext cx="1425090" cy="1107996"/>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Strategy 02</a:t>
            </a:r>
          </a:p>
        </p:txBody>
      </p:sp>
      <p:sp>
        <p:nvSpPr>
          <p:cNvPr id="10" name="TextBox 9">
            <a:extLst>
              <a:ext uri="{FF2B5EF4-FFF2-40B4-BE49-F238E27FC236}">
                <a16:creationId xmlns:a16="http://schemas.microsoft.com/office/drawing/2014/main" id="{4290F575-AE88-1378-9A9A-2F4D48375ECA}"/>
              </a:ext>
            </a:extLst>
          </p:cNvPr>
          <p:cNvSpPr txBox="1"/>
          <p:nvPr/>
        </p:nvSpPr>
        <p:spPr>
          <a:xfrm>
            <a:off x="8947732" y="3993888"/>
            <a:ext cx="2092113" cy="542008"/>
          </a:xfrm>
          <a:prstGeom prst="rect">
            <a:avLst/>
          </a:prstGeom>
          <a:noFill/>
        </p:spPr>
        <p:txBody>
          <a:bodyPr wrap="square" rtlCol="0">
            <a:spAutoFit/>
          </a:bodyPr>
          <a:lstStyle/>
          <a:p>
            <a:pPr>
              <a:lnSpc>
                <a:spcPts val="1200"/>
              </a:lnSpc>
            </a:pPr>
            <a:r>
              <a:rPr lang="en-US" sz="800" b="0" i="0" dirty="0">
                <a:solidFill>
                  <a:srgbClr val="000000"/>
                </a:solidFill>
                <a:effectLst/>
                <a:latin typeface="Open Sans" panose="020B0606030504020204" pitchFamily="34" charset="0"/>
              </a:rPr>
              <a:t>Lorem ipsum dolor sit amet, connecter </a:t>
            </a:r>
          </a:p>
          <a:p>
            <a:pPr>
              <a:lnSpc>
                <a:spcPts val="1200"/>
              </a:lnSpc>
            </a:pPr>
            <a:r>
              <a:rPr lang="en-US" sz="800" b="0" i="0" dirty="0">
                <a:solidFill>
                  <a:srgbClr val="000000"/>
                </a:solidFill>
                <a:effectLst/>
                <a:latin typeface="Open Sans" panose="020B0606030504020204" pitchFamily="34" charset="0"/>
              </a:rPr>
              <a:t>adipescent elite. Ut elemental elite </a:t>
            </a:r>
          </a:p>
          <a:p>
            <a:pPr>
              <a:lnSpc>
                <a:spcPts val="1200"/>
              </a:lnSpc>
            </a:pPr>
            <a:r>
              <a:rPr lang="en-US" sz="800" b="0" i="0" dirty="0">
                <a:solidFill>
                  <a:srgbClr val="000000"/>
                </a:solidFill>
                <a:effectLst/>
                <a:latin typeface="Open Sans" panose="020B0606030504020204" pitchFamily="34" charset="0"/>
              </a:rPr>
              <a:t>convallis EU. Donec</a:t>
            </a:r>
          </a:p>
        </p:txBody>
      </p:sp>
      <p:sp>
        <p:nvSpPr>
          <p:cNvPr id="8" name="TextBox 7">
            <a:extLst>
              <a:ext uri="{FF2B5EF4-FFF2-40B4-BE49-F238E27FC236}">
                <a16:creationId xmlns:a16="http://schemas.microsoft.com/office/drawing/2014/main" id="{12535448-0F22-37C0-4E73-26CB27DE172C}"/>
              </a:ext>
            </a:extLst>
          </p:cNvPr>
          <p:cNvSpPr txBox="1"/>
          <p:nvPr/>
        </p:nvSpPr>
        <p:spPr>
          <a:xfrm>
            <a:off x="5067150" y="4389033"/>
            <a:ext cx="1425090" cy="1107996"/>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Strategy 03</a:t>
            </a:r>
          </a:p>
        </p:txBody>
      </p:sp>
      <p:sp>
        <p:nvSpPr>
          <p:cNvPr id="11" name="TextBox 10">
            <a:extLst>
              <a:ext uri="{FF2B5EF4-FFF2-40B4-BE49-F238E27FC236}">
                <a16:creationId xmlns:a16="http://schemas.microsoft.com/office/drawing/2014/main" id="{40253228-9A7E-6802-5E24-B07BBF757169}"/>
              </a:ext>
            </a:extLst>
          </p:cNvPr>
          <p:cNvSpPr txBox="1"/>
          <p:nvPr/>
        </p:nvSpPr>
        <p:spPr>
          <a:xfrm>
            <a:off x="5067150" y="5510469"/>
            <a:ext cx="2092113" cy="542008"/>
          </a:xfrm>
          <a:prstGeom prst="rect">
            <a:avLst/>
          </a:prstGeom>
          <a:noFill/>
        </p:spPr>
        <p:txBody>
          <a:bodyPr wrap="square" rtlCol="0">
            <a:spAutoFit/>
          </a:bodyPr>
          <a:lstStyle/>
          <a:p>
            <a:pPr>
              <a:lnSpc>
                <a:spcPts val="1200"/>
              </a:lnSpc>
            </a:pPr>
            <a:r>
              <a:rPr lang="en-US" sz="800" b="0" i="0" dirty="0">
                <a:solidFill>
                  <a:srgbClr val="000000"/>
                </a:solidFill>
                <a:effectLst/>
                <a:latin typeface="Open Sans" panose="020B0606030504020204" pitchFamily="34" charset="0"/>
              </a:rPr>
              <a:t>Lorem ipsum dolor sit amet, connecter </a:t>
            </a:r>
          </a:p>
          <a:p>
            <a:pPr>
              <a:lnSpc>
                <a:spcPts val="1200"/>
              </a:lnSpc>
            </a:pPr>
            <a:r>
              <a:rPr lang="en-US" sz="800" b="0" i="0" dirty="0">
                <a:solidFill>
                  <a:srgbClr val="000000"/>
                </a:solidFill>
                <a:effectLst/>
                <a:latin typeface="Open Sans" panose="020B0606030504020204" pitchFamily="34" charset="0"/>
              </a:rPr>
              <a:t>adipescent elite. Ut elemental elite </a:t>
            </a:r>
          </a:p>
          <a:p>
            <a:pPr>
              <a:lnSpc>
                <a:spcPts val="1200"/>
              </a:lnSpc>
            </a:pPr>
            <a:r>
              <a:rPr lang="en-US" sz="800" b="0" i="0" dirty="0">
                <a:solidFill>
                  <a:srgbClr val="000000"/>
                </a:solidFill>
                <a:effectLst/>
                <a:latin typeface="Open Sans" panose="020B0606030504020204" pitchFamily="34" charset="0"/>
              </a:rPr>
              <a:t>convallis EU. Donec</a:t>
            </a:r>
          </a:p>
        </p:txBody>
      </p:sp>
      <p:sp>
        <p:nvSpPr>
          <p:cNvPr id="2" name="Rectangle 1">
            <a:extLst>
              <a:ext uri="{FF2B5EF4-FFF2-40B4-BE49-F238E27FC236}">
                <a16:creationId xmlns:a16="http://schemas.microsoft.com/office/drawing/2014/main" id="{6945D5FD-5BAD-F419-E485-9215E57D5D48}"/>
              </a:ext>
            </a:extLst>
          </p:cNvPr>
          <p:cNvSpPr/>
          <p:nvPr/>
        </p:nvSpPr>
        <p:spPr>
          <a:xfrm>
            <a:off x="0" y="-23227"/>
            <a:ext cx="3609975" cy="6892842"/>
          </a:xfrm>
          <a:prstGeom prst="rect">
            <a:avLst/>
          </a:prstGeom>
          <a:solidFill>
            <a:srgbClr val="F2F2F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5EFA5988-8070-8B11-58A7-93D2F53BBD22}"/>
              </a:ext>
            </a:extLst>
          </p:cNvPr>
          <p:cNvSpPr txBox="1"/>
          <p:nvPr/>
        </p:nvSpPr>
        <p:spPr>
          <a:xfrm>
            <a:off x="575057" y="916214"/>
            <a:ext cx="184841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Key Point Of Slide</a:t>
            </a:r>
          </a:p>
        </p:txBody>
      </p:sp>
      <p:sp>
        <p:nvSpPr>
          <p:cNvPr id="12" name="TextBox 11">
            <a:extLst>
              <a:ext uri="{FF2B5EF4-FFF2-40B4-BE49-F238E27FC236}">
                <a16:creationId xmlns:a16="http://schemas.microsoft.com/office/drawing/2014/main" id="{F791CC90-4E86-4134-1522-ED6D7C4FB191}"/>
              </a:ext>
            </a:extLst>
          </p:cNvPr>
          <p:cNvSpPr txBox="1"/>
          <p:nvPr/>
        </p:nvSpPr>
        <p:spPr>
          <a:xfrm>
            <a:off x="4032735" y="30353"/>
            <a:ext cx="3555033" cy="1215717"/>
          </a:xfrm>
          <a:prstGeom prst="rect">
            <a:avLst/>
          </a:prstGeom>
          <a:noFill/>
        </p:spPr>
        <p:txBody>
          <a:bodyPr wrap="square" rtlCol="0">
            <a:spAutoFit/>
          </a:bodyPr>
          <a:lstStyle/>
          <a:p>
            <a:pPr>
              <a:lnSpc>
                <a:spcPts val="10000"/>
              </a:lnSpc>
            </a:pPr>
            <a:r>
              <a:rPr lang="en-US" sz="4500" dirty="0">
                <a:latin typeface=" Poppins Bold"/>
                <a:ea typeface="Adobe Gothic Std B" panose="020B0800000000000000" pitchFamily="34" charset="-128"/>
                <a:cs typeface="Adobe Hebrew" panose="02040503050201020203" pitchFamily="18" charset="-79"/>
              </a:rPr>
              <a:t>Strategy</a:t>
            </a:r>
          </a:p>
        </p:txBody>
      </p:sp>
      <p:cxnSp>
        <p:nvCxnSpPr>
          <p:cNvPr id="15" name="Straight Connector 14">
            <a:extLst>
              <a:ext uri="{FF2B5EF4-FFF2-40B4-BE49-F238E27FC236}">
                <a16:creationId xmlns:a16="http://schemas.microsoft.com/office/drawing/2014/main" id="{20E2FA81-405E-59DE-261A-20CA4C2DD0F0}"/>
              </a:ext>
            </a:extLst>
          </p:cNvPr>
          <p:cNvCxnSpPr>
            <a:cxnSpLocks/>
          </p:cNvCxnSpPr>
          <p:nvPr/>
        </p:nvCxnSpPr>
        <p:spPr>
          <a:xfrm>
            <a:off x="6496523" y="1917163"/>
            <a:ext cx="0" cy="517016"/>
          </a:xfrm>
          <a:prstGeom prst="line">
            <a:avLst/>
          </a:prstGeom>
        </p:spPr>
        <p:style>
          <a:lnRef idx="1">
            <a:schemeClr val="dk1"/>
          </a:lnRef>
          <a:fillRef idx="0">
            <a:schemeClr val="dk1"/>
          </a:fillRef>
          <a:effectRef idx="0">
            <a:schemeClr val="dk1"/>
          </a:effectRef>
          <a:fontRef idx="minor">
            <a:schemeClr val="tx1"/>
          </a:fontRef>
        </p:style>
      </p:cxnSp>
      <p:sp>
        <p:nvSpPr>
          <p:cNvPr id="19" name="TextBox 18">
            <a:extLst>
              <a:ext uri="{FF2B5EF4-FFF2-40B4-BE49-F238E27FC236}">
                <a16:creationId xmlns:a16="http://schemas.microsoft.com/office/drawing/2014/main" id="{9DF6362A-58FE-ED34-AC85-EBC7B0172A29}"/>
              </a:ext>
            </a:extLst>
          </p:cNvPr>
          <p:cNvSpPr txBox="1"/>
          <p:nvPr/>
        </p:nvSpPr>
        <p:spPr>
          <a:xfrm>
            <a:off x="6691510" y="1944244"/>
            <a:ext cx="4835843" cy="461665"/>
          </a:xfrm>
          <a:prstGeom prst="rect">
            <a:avLst/>
          </a:prstGeom>
          <a:noFill/>
        </p:spPr>
        <p:txBody>
          <a:bodyPr wrap="square" rtlCol="0">
            <a:spAutoFit/>
          </a:bodyPr>
          <a:lstStyle/>
          <a:p>
            <a:pPr algn="just"/>
            <a:r>
              <a:rPr lang="en-US" sz="800" b="0" i="0" dirty="0">
                <a:solidFill>
                  <a:srgbClr val="000000"/>
                </a:solidFill>
                <a:effectLst/>
                <a:latin typeface="Open Sans" panose="020B0606030504020204" pitchFamily="34" charset="0"/>
              </a:rPr>
              <a:t>Lorem ipsum dolor sit amet, connecter adipescent elite. Null am locus ex et incident poseur. Null</a:t>
            </a:r>
          </a:p>
          <a:p>
            <a:pPr algn="just"/>
            <a:r>
              <a:rPr lang="en-US" sz="800" b="0" i="0" dirty="0">
                <a:solidFill>
                  <a:srgbClr val="000000"/>
                </a:solidFill>
                <a:effectLst/>
                <a:latin typeface="Open Sans" panose="020B0606030504020204" pitchFamily="34" charset="0"/>
              </a:rPr>
              <a:t>venerates in dolor vitae elemental. In cangue Fauci bus masa id herderite. Phasellus ac Felis elite. </a:t>
            </a:r>
          </a:p>
          <a:p>
            <a:pPr algn="just"/>
            <a:r>
              <a:rPr lang="en-US" sz="800" b="0" i="0" dirty="0">
                <a:solidFill>
                  <a:srgbClr val="000000"/>
                </a:solidFill>
                <a:effectLst/>
                <a:latin typeface="Open Sans" panose="020B0606030504020204" pitchFamily="34" charset="0"/>
              </a:rPr>
              <a:t>qualm neck nib sagittas Bibendum id sed sapiens.</a:t>
            </a:r>
          </a:p>
        </p:txBody>
      </p:sp>
      <p:sp>
        <p:nvSpPr>
          <p:cNvPr id="25" name="TextBox 24">
            <a:extLst>
              <a:ext uri="{FF2B5EF4-FFF2-40B4-BE49-F238E27FC236}">
                <a16:creationId xmlns:a16="http://schemas.microsoft.com/office/drawing/2014/main" id="{CA673468-328C-E4AF-F15B-5CF9C3B09AD4}"/>
              </a:ext>
            </a:extLst>
          </p:cNvPr>
          <p:cNvSpPr txBox="1"/>
          <p:nvPr/>
        </p:nvSpPr>
        <p:spPr>
          <a:xfrm>
            <a:off x="575057" y="2149286"/>
            <a:ext cx="2084323" cy="1801968"/>
          </a:xfrm>
          <a:prstGeom prst="rect">
            <a:avLst/>
          </a:prstGeom>
          <a:noFill/>
        </p:spPr>
        <p:txBody>
          <a:bodyPr wrap="square" rtlCol="0">
            <a:spAutoFit/>
          </a:bodyPr>
          <a:lstStyle/>
          <a:p>
            <a:pPr algn="just">
              <a:lnSpc>
                <a:spcPts val="1500"/>
              </a:lnSpc>
            </a:pPr>
            <a:r>
              <a:rPr lang="en-US" sz="800" b="0" i="0" dirty="0">
                <a:solidFill>
                  <a:srgbClr val="000000"/>
                </a:solidFill>
                <a:effectLst/>
                <a:latin typeface="Open Sans" panose="020B0606030504020204" pitchFamily="34" charset="0"/>
              </a:rPr>
              <a:t>Lorem ipsum dolor sit amet, connecter </a:t>
            </a:r>
          </a:p>
          <a:p>
            <a:pPr algn="just">
              <a:lnSpc>
                <a:spcPts val="1500"/>
              </a:lnSpc>
            </a:pPr>
            <a:r>
              <a:rPr lang="en-US" sz="800" b="0" i="0" dirty="0">
                <a:solidFill>
                  <a:srgbClr val="000000"/>
                </a:solidFill>
                <a:effectLst/>
                <a:latin typeface="Open Sans" panose="020B0606030504020204" pitchFamily="34" charset="0"/>
              </a:rPr>
              <a:t>elite. Null am locus ex et incident pose</a:t>
            </a:r>
          </a:p>
          <a:p>
            <a:pPr algn="just">
              <a:lnSpc>
                <a:spcPts val="1500"/>
              </a:lnSpc>
            </a:pPr>
            <a:r>
              <a:rPr lang="en-US" sz="800" b="0" i="0" dirty="0">
                <a:solidFill>
                  <a:srgbClr val="000000"/>
                </a:solidFill>
                <a:effectLst/>
                <a:latin typeface="Open Sans" panose="020B0606030504020204" pitchFamily="34" charset="0"/>
              </a:rPr>
              <a:t>venerates in dolor vitae elemental. In c</a:t>
            </a:r>
          </a:p>
          <a:p>
            <a:pPr algn="just">
              <a:lnSpc>
                <a:spcPts val="1500"/>
              </a:lnSpc>
            </a:pPr>
            <a:r>
              <a:rPr lang="en-US" sz="800" b="0" i="0" dirty="0">
                <a:solidFill>
                  <a:srgbClr val="000000"/>
                </a:solidFill>
                <a:effectLst/>
                <a:latin typeface="Open Sans" panose="020B0606030504020204" pitchFamily="34" charset="0"/>
              </a:rPr>
              <a:t>bus masa id herderite. Phasellus ac Fel</a:t>
            </a:r>
          </a:p>
          <a:p>
            <a:pPr algn="just">
              <a:lnSpc>
                <a:spcPts val="1500"/>
              </a:lnSpc>
            </a:pPr>
            <a:r>
              <a:rPr lang="en-US" sz="800" b="0" i="0" dirty="0">
                <a:solidFill>
                  <a:srgbClr val="000000"/>
                </a:solidFill>
                <a:effectLst/>
                <a:latin typeface="Open Sans" panose="020B0606030504020204" pitchFamily="34" charset="0"/>
              </a:rPr>
              <a:t>Aenean ac malasada Nunc. Aliquot Ven</a:t>
            </a:r>
          </a:p>
          <a:p>
            <a:pPr algn="just">
              <a:lnSpc>
                <a:spcPts val="1500"/>
              </a:lnSpc>
            </a:pPr>
            <a:r>
              <a:rPr lang="en-US" sz="800" b="0" i="0" dirty="0">
                <a:solidFill>
                  <a:srgbClr val="000000"/>
                </a:solidFill>
                <a:effectLst/>
                <a:latin typeface="Open Sans" panose="020B0606030504020204" pitchFamily="34" charset="0"/>
              </a:rPr>
              <a:t>ligula egret ex cursus maximus. Proin d</a:t>
            </a:r>
          </a:p>
          <a:p>
            <a:pPr algn="just">
              <a:lnSpc>
                <a:spcPts val="1500"/>
              </a:lnSpc>
            </a:pPr>
            <a:r>
              <a:rPr lang="en-US" sz="800" b="0" i="0" dirty="0">
                <a:solidFill>
                  <a:srgbClr val="000000"/>
                </a:solidFill>
                <a:effectLst/>
                <a:latin typeface="Open Sans" panose="020B0606030504020204" pitchFamily="34" charset="0"/>
              </a:rPr>
              <a:t>abaculis egret ague at, eelmental dap b</a:t>
            </a:r>
          </a:p>
          <a:p>
            <a:pPr algn="just">
              <a:lnSpc>
                <a:spcPts val="1500"/>
              </a:lnSpc>
            </a:pPr>
            <a:r>
              <a:rPr lang="en-US" sz="800" b="0" i="0" dirty="0">
                <a:solidFill>
                  <a:srgbClr val="000000"/>
                </a:solidFill>
                <a:effectLst/>
                <a:latin typeface="Open Sans" panose="020B0606030504020204" pitchFamily="34" charset="0"/>
              </a:rPr>
              <a:t>Viramas EU ante neck dui cursus gravy. </a:t>
            </a:r>
          </a:p>
          <a:p>
            <a:pPr algn="just">
              <a:lnSpc>
                <a:spcPts val="1500"/>
              </a:lnSpc>
            </a:pPr>
            <a:r>
              <a:rPr lang="en-US" sz="800" b="0" i="0" dirty="0">
                <a:solidFill>
                  <a:srgbClr val="000000"/>
                </a:solidFill>
                <a:effectLst/>
                <a:latin typeface="Open Sans" panose="020B0606030504020204" pitchFamily="34" charset="0"/>
              </a:rPr>
              <a:t>vitae qualm neck sagittas</a:t>
            </a:r>
          </a:p>
        </p:txBody>
      </p:sp>
      <p:sp>
        <p:nvSpPr>
          <p:cNvPr id="31" name="Oval 30">
            <a:extLst>
              <a:ext uri="{FF2B5EF4-FFF2-40B4-BE49-F238E27FC236}">
                <a16:creationId xmlns:a16="http://schemas.microsoft.com/office/drawing/2014/main" id="{245D710A-F81B-13EC-19DD-6794B35D2627}"/>
              </a:ext>
            </a:extLst>
          </p:cNvPr>
          <p:cNvSpPr/>
          <p:nvPr/>
        </p:nvSpPr>
        <p:spPr>
          <a:xfrm>
            <a:off x="4183419" y="3549216"/>
            <a:ext cx="493356" cy="493356"/>
          </a:xfrm>
          <a:prstGeom prst="ellipse">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TextBox 36">
            <a:extLst>
              <a:ext uri="{FF2B5EF4-FFF2-40B4-BE49-F238E27FC236}">
                <a16:creationId xmlns:a16="http://schemas.microsoft.com/office/drawing/2014/main" id="{3A14484C-D7CA-EED6-8CBA-DD906BDDB349}"/>
              </a:ext>
            </a:extLst>
          </p:cNvPr>
          <p:cNvSpPr txBox="1"/>
          <p:nvPr/>
        </p:nvSpPr>
        <p:spPr>
          <a:xfrm>
            <a:off x="8947732" y="4389033"/>
            <a:ext cx="1425090" cy="1107996"/>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Strategy 04</a:t>
            </a:r>
          </a:p>
        </p:txBody>
      </p:sp>
      <p:sp>
        <p:nvSpPr>
          <p:cNvPr id="38" name="TextBox 37">
            <a:extLst>
              <a:ext uri="{FF2B5EF4-FFF2-40B4-BE49-F238E27FC236}">
                <a16:creationId xmlns:a16="http://schemas.microsoft.com/office/drawing/2014/main" id="{2E234E88-3DB3-D043-45F6-EB28AFB5ACE0}"/>
              </a:ext>
            </a:extLst>
          </p:cNvPr>
          <p:cNvSpPr txBox="1"/>
          <p:nvPr/>
        </p:nvSpPr>
        <p:spPr>
          <a:xfrm>
            <a:off x="8947732" y="5510469"/>
            <a:ext cx="2092113" cy="542008"/>
          </a:xfrm>
          <a:prstGeom prst="rect">
            <a:avLst/>
          </a:prstGeom>
          <a:noFill/>
        </p:spPr>
        <p:txBody>
          <a:bodyPr wrap="square" rtlCol="0">
            <a:spAutoFit/>
          </a:bodyPr>
          <a:lstStyle/>
          <a:p>
            <a:pPr>
              <a:lnSpc>
                <a:spcPts val="1200"/>
              </a:lnSpc>
            </a:pPr>
            <a:r>
              <a:rPr lang="en-US" sz="800" b="0" i="0" dirty="0">
                <a:solidFill>
                  <a:srgbClr val="000000"/>
                </a:solidFill>
                <a:effectLst/>
                <a:latin typeface="Open Sans" panose="020B0606030504020204" pitchFamily="34" charset="0"/>
              </a:rPr>
              <a:t>Lorem ipsum dolor sit amet, connecter </a:t>
            </a:r>
          </a:p>
          <a:p>
            <a:pPr>
              <a:lnSpc>
                <a:spcPts val="1200"/>
              </a:lnSpc>
            </a:pPr>
            <a:r>
              <a:rPr lang="en-US" sz="800" b="0" i="0" dirty="0">
                <a:solidFill>
                  <a:srgbClr val="000000"/>
                </a:solidFill>
                <a:effectLst/>
                <a:latin typeface="Open Sans" panose="020B0606030504020204" pitchFamily="34" charset="0"/>
              </a:rPr>
              <a:t>adipescent elite. Ut elemental elite </a:t>
            </a:r>
          </a:p>
          <a:p>
            <a:pPr>
              <a:lnSpc>
                <a:spcPts val="1200"/>
              </a:lnSpc>
            </a:pPr>
            <a:r>
              <a:rPr lang="en-US" sz="800" b="0" i="0" dirty="0">
                <a:solidFill>
                  <a:srgbClr val="000000"/>
                </a:solidFill>
                <a:effectLst/>
                <a:latin typeface="Open Sans" panose="020B0606030504020204" pitchFamily="34" charset="0"/>
              </a:rPr>
              <a:t>convallis EU. Donec</a:t>
            </a:r>
          </a:p>
        </p:txBody>
      </p:sp>
      <p:sp>
        <p:nvSpPr>
          <p:cNvPr id="40" name="Oval 39">
            <a:extLst>
              <a:ext uri="{FF2B5EF4-FFF2-40B4-BE49-F238E27FC236}">
                <a16:creationId xmlns:a16="http://schemas.microsoft.com/office/drawing/2014/main" id="{6AF0FA05-3ABF-1519-7338-C79A74BB11C4}"/>
              </a:ext>
            </a:extLst>
          </p:cNvPr>
          <p:cNvSpPr/>
          <p:nvPr/>
        </p:nvSpPr>
        <p:spPr>
          <a:xfrm>
            <a:off x="8164869" y="3549216"/>
            <a:ext cx="493356" cy="493356"/>
          </a:xfrm>
          <a:prstGeom prst="ellipse">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Oval 40">
            <a:extLst>
              <a:ext uri="{FF2B5EF4-FFF2-40B4-BE49-F238E27FC236}">
                <a16:creationId xmlns:a16="http://schemas.microsoft.com/office/drawing/2014/main" id="{7FF4BB63-8950-4CA0-DC25-15171A4E0AF3}"/>
              </a:ext>
            </a:extLst>
          </p:cNvPr>
          <p:cNvSpPr/>
          <p:nvPr/>
        </p:nvSpPr>
        <p:spPr>
          <a:xfrm>
            <a:off x="4183419" y="5101791"/>
            <a:ext cx="493356" cy="493356"/>
          </a:xfrm>
          <a:prstGeom prst="ellipse">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Oval 41">
            <a:extLst>
              <a:ext uri="{FF2B5EF4-FFF2-40B4-BE49-F238E27FC236}">
                <a16:creationId xmlns:a16="http://schemas.microsoft.com/office/drawing/2014/main" id="{04DA8C68-FFAD-DC8B-5F2E-F8BCD57A9B9B}"/>
              </a:ext>
            </a:extLst>
          </p:cNvPr>
          <p:cNvSpPr/>
          <p:nvPr/>
        </p:nvSpPr>
        <p:spPr>
          <a:xfrm>
            <a:off x="8164869" y="5101791"/>
            <a:ext cx="493356" cy="493356"/>
          </a:xfrm>
          <a:prstGeom prst="ellipse">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43" name="Picture 42">
            <a:extLst>
              <a:ext uri="{FF2B5EF4-FFF2-40B4-BE49-F238E27FC236}">
                <a16:creationId xmlns:a16="http://schemas.microsoft.com/office/drawing/2014/main" id="{349295E2-2C42-E470-E92A-61B929557AAD}"/>
              </a:ext>
            </a:extLst>
          </p:cNvPr>
          <p:cNvPicPr>
            <a:picLocks noChangeAspect="1"/>
          </p:cNvPicPr>
          <p:nvPr/>
        </p:nvPicPr>
        <p:blipFill>
          <a:blip r:embed="rId2"/>
          <a:stretch>
            <a:fillRect/>
          </a:stretch>
        </p:blipFill>
        <p:spPr>
          <a:xfrm>
            <a:off x="4329134" y="3699856"/>
            <a:ext cx="201926" cy="192076"/>
          </a:xfrm>
          <a:prstGeom prst="rect">
            <a:avLst/>
          </a:prstGeom>
        </p:spPr>
      </p:pic>
      <p:pic>
        <p:nvPicPr>
          <p:cNvPr id="44" name="Picture 43">
            <a:extLst>
              <a:ext uri="{FF2B5EF4-FFF2-40B4-BE49-F238E27FC236}">
                <a16:creationId xmlns:a16="http://schemas.microsoft.com/office/drawing/2014/main" id="{F02D6137-20A0-200C-95F9-59C34CF8739A}"/>
              </a:ext>
            </a:extLst>
          </p:cNvPr>
          <p:cNvPicPr>
            <a:picLocks noChangeAspect="1"/>
          </p:cNvPicPr>
          <p:nvPr/>
        </p:nvPicPr>
        <p:blipFill>
          <a:blip r:embed="rId3"/>
          <a:stretch>
            <a:fillRect/>
          </a:stretch>
        </p:blipFill>
        <p:spPr>
          <a:xfrm>
            <a:off x="8299534" y="5222096"/>
            <a:ext cx="224026" cy="252746"/>
          </a:xfrm>
          <a:prstGeom prst="rect">
            <a:avLst/>
          </a:prstGeom>
        </p:spPr>
      </p:pic>
      <p:pic>
        <p:nvPicPr>
          <p:cNvPr id="45" name="Picture 44">
            <a:extLst>
              <a:ext uri="{FF2B5EF4-FFF2-40B4-BE49-F238E27FC236}">
                <a16:creationId xmlns:a16="http://schemas.microsoft.com/office/drawing/2014/main" id="{7D331BF9-6C2D-74EB-2760-6B11FB96F8D7}"/>
              </a:ext>
            </a:extLst>
          </p:cNvPr>
          <p:cNvPicPr>
            <a:picLocks noChangeAspect="1"/>
          </p:cNvPicPr>
          <p:nvPr/>
        </p:nvPicPr>
        <p:blipFill>
          <a:blip r:embed="rId4"/>
          <a:stretch>
            <a:fillRect/>
          </a:stretch>
        </p:blipFill>
        <p:spPr>
          <a:xfrm>
            <a:off x="8334488" y="3682057"/>
            <a:ext cx="154118" cy="227674"/>
          </a:xfrm>
          <a:prstGeom prst="rect">
            <a:avLst/>
          </a:prstGeom>
        </p:spPr>
      </p:pic>
      <p:sp>
        <p:nvSpPr>
          <p:cNvPr id="47" name="Rectangle 46">
            <a:extLst>
              <a:ext uri="{FF2B5EF4-FFF2-40B4-BE49-F238E27FC236}">
                <a16:creationId xmlns:a16="http://schemas.microsoft.com/office/drawing/2014/main" id="{92718033-5A93-DD15-9B30-5A87469D06BB}"/>
              </a:ext>
            </a:extLst>
          </p:cNvPr>
          <p:cNvSpPr/>
          <p:nvPr/>
        </p:nvSpPr>
        <p:spPr>
          <a:xfrm>
            <a:off x="4195055" y="1781175"/>
            <a:ext cx="2092110" cy="916178"/>
          </a:xfrm>
          <a:prstGeom prst="rect">
            <a:avLst/>
          </a:prstGeom>
          <a:solidFill>
            <a:srgbClr val="F2F2F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46" name="Picture 45">
            <a:extLst>
              <a:ext uri="{FF2B5EF4-FFF2-40B4-BE49-F238E27FC236}">
                <a16:creationId xmlns:a16="http://schemas.microsoft.com/office/drawing/2014/main" id="{16A530CC-C5E2-69EE-3904-CCECC9F7AA76}"/>
              </a:ext>
            </a:extLst>
          </p:cNvPr>
          <p:cNvPicPr>
            <a:picLocks noChangeAspect="1"/>
          </p:cNvPicPr>
          <p:nvPr/>
        </p:nvPicPr>
        <p:blipFill>
          <a:blip r:embed="rId5"/>
          <a:stretch>
            <a:fillRect/>
          </a:stretch>
        </p:blipFill>
        <p:spPr>
          <a:xfrm>
            <a:off x="4314035" y="5229769"/>
            <a:ext cx="232124" cy="237400"/>
          </a:xfrm>
          <a:prstGeom prst="rect">
            <a:avLst/>
          </a:prstGeom>
        </p:spPr>
      </p:pic>
      <p:sp>
        <p:nvSpPr>
          <p:cNvPr id="49" name="TextBox 48">
            <a:extLst>
              <a:ext uri="{FF2B5EF4-FFF2-40B4-BE49-F238E27FC236}">
                <a16:creationId xmlns:a16="http://schemas.microsoft.com/office/drawing/2014/main" id="{BCD41DB2-A507-6C46-66EB-045BE21912CA}"/>
              </a:ext>
            </a:extLst>
          </p:cNvPr>
          <p:cNvSpPr txBox="1"/>
          <p:nvPr/>
        </p:nvSpPr>
        <p:spPr>
          <a:xfrm>
            <a:off x="4623917" y="1430528"/>
            <a:ext cx="1234386" cy="1215717"/>
          </a:xfrm>
          <a:prstGeom prst="rect">
            <a:avLst/>
          </a:prstGeom>
          <a:noFill/>
        </p:spPr>
        <p:txBody>
          <a:bodyPr wrap="square" rtlCol="0">
            <a:spAutoFit/>
          </a:bodyPr>
          <a:lstStyle/>
          <a:p>
            <a:pPr>
              <a:lnSpc>
                <a:spcPts val="10000"/>
              </a:lnSpc>
            </a:pPr>
            <a:r>
              <a:rPr lang="en-US" sz="4000" dirty="0">
                <a:latin typeface=" Poppins Bold"/>
                <a:ea typeface="Adobe Gothic Std B" panose="020B0800000000000000" pitchFamily="34" charset="-128"/>
                <a:cs typeface="Adobe Hebrew" panose="02040503050201020203" pitchFamily="18" charset="-79"/>
              </a:rPr>
              <a:t>60%</a:t>
            </a:r>
          </a:p>
        </p:txBody>
      </p:sp>
    </p:spTree>
    <p:extLst>
      <p:ext uri="{BB962C8B-B14F-4D97-AF65-F5344CB8AC3E}">
        <p14:creationId xmlns:p14="http://schemas.microsoft.com/office/powerpoint/2010/main" val="304045990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 name="Rectangle 26">
            <a:extLst>
              <a:ext uri="{FF2B5EF4-FFF2-40B4-BE49-F238E27FC236}">
                <a16:creationId xmlns:a16="http://schemas.microsoft.com/office/drawing/2014/main" id="{AC7B37D3-BF65-2D7E-3789-DFE3497F7218}"/>
              </a:ext>
            </a:extLst>
          </p:cNvPr>
          <p:cNvSpPr/>
          <p:nvPr/>
        </p:nvSpPr>
        <p:spPr>
          <a:xfrm>
            <a:off x="0" y="0"/>
            <a:ext cx="4872323" cy="2697314"/>
          </a:xfrm>
          <a:prstGeom prst="rect">
            <a:avLst/>
          </a:prstGeom>
          <a:solidFill>
            <a:schemeClr val="tx1">
              <a:lumMod val="65000"/>
              <a:lumOff val="35000"/>
              <a:alpha val="7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extBox 30">
            <a:extLst>
              <a:ext uri="{FF2B5EF4-FFF2-40B4-BE49-F238E27FC236}">
                <a16:creationId xmlns:a16="http://schemas.microsoft.com/office/drawing/2014/main" id="{ADA2CC90-5FE2-9574-C404-CE08E3E20692}"/>
              </a:ext>
            </a:extLst>
          </p:cNvPr>
          <p:cNvSpPr txBox="1"/>
          <p:nvPr/>
        </p:nvSpPr>
        <p:spPr>
          <a:xfrm>
            <a:off x="598330" y="462281"/>
            <a:ext cx="3596790" cy="1215717"/>
          </a:xfrm>
          <a:prstGeom prst="rect">
            <a:avLst/>
          </a:prstGeom>
          <a:noFill/>
        </p:spPr>
        <p:txBody>
          <a:bodyPr wrap="square" rtlCol="0">
            <a:spAutoFit/>
          </a:bodyPr>
          <a:lstStyle/>
          <a:p>
            <a:pPr>
              <a:lnSpc>
                <a:spcPts val="10000"/>
              </a:lnSpc>
            </a:pPr>
            <a:r>
              <a:rPr lang="en-US" sz="4500" dirty="0">
                <a:solidFill>
                  <a:schemeClr val="bg1"/>
                </a:solidFill>
                <a:latin typeface=" Poppins Bold"/>
                <a:ea typeface="Adobe Gothic Std B" panose="020B0800000000000000" pitchFamily="34" charset="-128"/>
                <a:cs typeface="Adobe Hebrew" panose="02040503050201020203" pitchFamily="18" charset="-79"/>
              </a:rPr>
              <a:t>Annual Plan</a:t>
            </a:r>
          </a:p>
        </p:txBody>
      </p:sp>
      <p:sp>
        <p:nvSpPr>
          <p:cNvPr id="2" name="Rectangle 1">
            <a:extLst>
              <a:ext uri="{FF2B5EF4-FFF2-40B4-BE49-F238E27FC236}">
                <a16:creationId xmlns:a16="http://schemas.microsoft.com/office/drawing/2014/main" id="{D10A2467-72BD-AA3C-B7CE-8E6B21BAE32A}"/>
              </a:ext>
            </a:extLst>
          </p:cNvPr>
          <p:cNvSpPr/>
          <p:nvPr/>
        </p:nvSpPr>
        <p:spPr>
          <a:xfrm>
            <a:off x="5191124" y="-1"/>
            <a:ext cx="2733675" cy="6858000"/>
          </a:xfrm>
          <a:prstGeom prst="rect">
            <a:avLst/>
          </a:prstGeom>
          <a:solidFill>
            <a:schemeClr val="tx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4" name="TextBox 73">
            <a:extLst>
              <a:ext uri="{FF2B5EF4-FFF2-40B4-BE49-F238E27FC236}">
                <a16:creationId xmlns:a16="http://schemas.microsoft.com/office/drawing/2014/main" id="{2488DEB8-3BD3-0ACE-8CF4-B2D3D83C0826}"/>
              </a:ext>
            </a:extLst>
          </p:cNvPr>
          <p:cNvSpPr txBox="1"/>
          <p:nvPr/>
        </p:nvSpPr>
        <p:spPr>
          <a:xfrm>
            <a:off x="8508384" y="45772"/>
            <a:ext cx="43448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10</a:t>
            </a:r>
          </a:p>
        </p:txBody>
      </p:sp>
      <p:sp>
        <p:nvSpPr>
          <p:cNvPr id="75" name="TextBox 74">
            <a:extLst>
              <a:ext uri="{FF2B5EF4-FFF2-40B4-BE49-F238E27FC236}">
                <a16:creationId xmlns:a16="http://schemas.microsoft.com/office/drawing/2014/main" id="{A2E40D50-BEB8-9F2F-FBCE-984A077F0D4B}"/>
              </a:ext>
            </a:extLst>
          </p:cNvPr>
          <p:cNvSpPr txBox="1"/>
          <p:nvPr/>
        </p:nvSpPr>
        <p:spPr>
          <a:xfrm>
            <a:off x="10312771" y="45772"/>
            <a:ext cx="43448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11</a:t>
            </a:r>
          </a:p>
        </p:txBody>
      </p:sp>
      <p:sp>
        <p:nvSpPr>
          <p:cNvPr id="80" name="TextBox 79">
            <a:extLst>
              <a:ext uri="{FF2B5EF4-FFF2-40B4-BE49-F238E27FC236}">
                <a16:creationId xmlns:a16="http://schemas.microsoft.com/office/drawing/2014/main" id="{E6EFDB64-2077-D8C9-764B-D53F0B8C335E}"/>
              </a:ext>
            </a:extLst>
          </p:cNvPr>
          <p:cNvSpPr txBox="1"/>
          <p:nvPr/>
        </p:nvSpPr>
        <p:spPr>
          <a:xfrm>
            <a:off x="8508384" y="1590137"/>
            <a:ext cx="43448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12</a:t>
            </a:r>
          </a:p>
        </p:txBody>
      </p:sp>
      <p:sp>
        <p:nvSpPr>
          <p:cNvPr id="92" name="TextBox 91">
            <a:extLst>
              <a:ext uri="{FF2B5EF4-FFF2-40B4-BE49-F238E27FC236}">
                <a16:creationId xmlns:a16="http://schemas.microsoft.com/office/drawing/2014/main" id="{AC34DD40-D868-0B80-9084-B62ED1400860}"/>
              </a:ext>
            </a:extLst>
          </p:cNvPr>
          <p:cNvSpPr txBox="1"/>
          <p:nvPr/>
        </p:nvSpPr>
        <p:spPr>
          <a:xfrm>
            <a:off x="8829609" y="33339"/>
            <a:ext cx="62064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Oct</a:t>
            </a:r>
          </a:p>
        </p:txBody>
      </p:sp>
      <p:sp>
        <p:nvSpPr>
          <p:cNvPr id="96" name="TextBox 95">
            <a:extLst>
              <a:ext uri="{FF2B5EF4-FFF2-40B4-BE49-F238E27FC236}">
                <a16:creationId xmlns:a16="http://schemas.microsoft.com/office/drawing/2014/main" id="{B29661C5-ADE3-19CD-8DE1-6BEFA71F0979}"/>
              </a:ext>
            </a:extLst>
          </p:cNvPr>
          <p:cNvSpPr txBox="1"/>
          <p:nvPr/>
        </p:nvSpPr>
        <p:spPr>
          <a:xfrm>
            <a:off x="8829609" y="1578545"/>
            <a:ext cx="62064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Dec</a:t>
            </a:r>
          </a:p>
        </p:txBody>
      </p:sp>
      <p:sp>
        <p:nvSpPr>
          <p:cNvPr id="35" name="TextBox 34">
            <a:extLst>
              <a:ext uri="{FF2B5EF4-FFF2-40B4-BE49-F238E27FC236}">
                <a16:creationId xmlns:a16="http://schemas.microsoft.com/office/drawing/2014/main" id="{CDA052A7-3FC9-7C4A-90C7-6F6725D7D313}"/>
              </a:ext>
            </a:extLst>
          </p:cNvPr>
          <p:cNvSpPr txBox="1"/>
          <p:nvPr/>
        </p:nvSpPr>
        <p:spPr>
          <a:xfrm>
            <a:off x="879961" y="2445754"/>
            <a:ext cx="43448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01</a:t>
            </a:r>
          </a:p>
        </p:txBody>
      </p:sp>
      <p:sp>
        <p:nvSpPr>
          <p:cNvPr id="84" name="TextBox 83">
            <a:extLst>
              <a:ext uri="{FF2B5EF4-FFF2-40B4-BE49-F238E27FC236}">
                <a16:creationId xmlns:a16="http://schemas.microsoft.com/office/drawing/2014/main" id="{9FB457D7-F8C7-164F-5FE5-D1FAF709F2DE}"/>
              </a:ext>
            </a:extLst>
          </p:cNvPr>
          <p:cNvSpPr txBox="1"/>
          <p:nvPr/>
        </p:nvSpPr>
        <p:spPr>
          <a:xfrm>
            <a:off x="1143526" y="2444690"/>
            <a:ext cx="62064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Jan</a:t>
            </a:r>
          </a:p>
        </p:txBody>
      </p:sp>
      <p:sp>
        <p:nvSpPr>
          <p:cNvPr id="97" name="TextBox 96">
            <a:extLst>
              <a:ext uri="{FF2B5EF4-FFF2-40B4-BE49-F238E27FC236}">
                <a16:creationId xmlns:a16="http://schemas.microsoft.com/office/drawing/2014/main" id="{7D39D5A1-ADE8-34F4-FE8E-59C03C0AC9B9}"/>
              </a:ext>
            </a:extLst>
          </p:cNvPr>
          <p:cNvSpPr txBox="1"/>
          <p:nvPr/>
        </p:nvSpPr>
        <p:spPr>
          <a:xfrm>
            <a:off x="1143526" y="3546744"/>
            <a:ext cx="1221927" cy="394339"/>
          </a:xfrm>
          <a:prstGeom prst="rect">
            <a:avLst/>
          </a:prstGeom>
          <a:noFill/>
        </p:spPr>
        <p:txBody>
          <a:bodyPr wrap="square" rtlCol="0">
            <a:spAutoFit/>
          </a:bodyPr>
          <a:lstStyle/>
          <a:p>
            <a:pPr>
              <a:lnSpc>
                <a:spcPts val="800"/>
              </a:lnSpc>
            </a:pPr>
            <a:r>
              <a:rPr lang="en-US" sz="600" b="0" i="0" dirty="0">
                <a:solidFill>
                  <a:srgbClr val="000000"/>
                </a:solidFill>
                <a:effectLst/>
                <a:latin typeface="Open Sans" panose="020B0606030504020204" pitchFamily="34" charset="0"/>
              </a:rPr>
              <a:t>Lorem ipsum dolor sit amet, </a:t>
            </a:r>
          </a:p>
          <a:p>
            <a:pPr>
              <a:lnSpc>
                <a:spcPts val="800"/>
              </a:lnSpc>
            </a:pPr>
            <a:r>
              <a:rPr lang="en-US" sz="600" b="0" i="0" dirty="0">
                <a:solidFill>
                  <a:srgbClr val="000000"/>
                </a:solidFill>
                <a:effectLst/>
                <a:latin typeface="Open Sans" panose="020B0606030504020204" pitchFamily="34" charset="0"/>
              </a:rPr>
              <a:t>connecter adipescent elite. </a:t>
            </a:r>
          </a:p>
          <a:p>
            <a:pPr>
              <a:lnSpc>
                <a:spcPts val="800"/>
              </a:lnSpc>
            </a:pPr>
            <a:r>
              <a:rPr lang="en-US" sz="600" b="0" i="0" dirty="0">
                <a:solidFill>
                  <a:srgbClr val="000000"/>
                </a:solidFill>
                <a:effectLst/>
                <a:latin typeface="Open Sans" panose="020B0606030504020204" pitchFamily="34" charset="0"/>
              </a:rPr>
              <a:t>Ut elemental elite</a:t>
            </a:r>
          </a:p>
        </p:txBody>
      </p:sp>
      <p:sp>
        <p:nvSpPr>
          <p:cNvPr id="36" name="TextBox 35">
            <a:extLst>
              <a:ext uri="{FF2B5EF4-FFF2-40B4-BE49-F238E27FC236}">
                <a16:creationId xmlns:a16="http://schemas.microsoft.com/office/drawing/2014/main" id="{80002228-7B0E-161A-EC70-5A52D0243755}"/>
              </a:ext>
            </a:extLst>
          </p:cNvPr>
          <p:cNvSpPr txBox="1"/>
          <p:nvPr/>
        </p:nvSpPr>
        <p:spPr>
          <a:xfrm>
            <a:off x="3064207" y="2445754"/>
            <a:ext cx="43448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02</a:t>
            </a:r>
          </a:p>
        </p:txBody>
      </p:sp>
      <p:sp>
        <p:nvSpPr>
          <p:cNvPr id="86" name="TextBox 85">
            <a:extLst>
              <a:ext uri="{FF2B5EF4-FFF2-40B4-BE49-F238E27FC236}">
                <a16:creationId xmlns:a16="http://schemas.microsoft.com/office/drawing/2014/main" id="{BA9F3FD3-3163-6AE0-7E3A-44CAEB87DB42}"/>
              </a:ext>
            </a:extLst>
          </p:cNvPr>
          <p:cNvSpPr txBox="1"/>
          <p:nvPr/>
        </p:nvSpPr>
        <p:spPr>
          <a:xfrm>
            <a:off x="3394235" y="2444690"/>
            <a:ext cx="62064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Feb</a:t>
            </a:r>
          </a:p>
        </p:txBody>
      </p:sp>
      <p:sp>
        <p:nvSpPr>
          <p:cNvPr id="98" name="TextBox 97">
            <a:extLst>
              <a:ext uri="{FF2B5EF4-FFF2-40B4-BE49-F238E27FC236}">
                <a16:creationId xmlns:a16="http://schemas.microsoft.com/office/drawing/2014/main" id="{646C085D-2721-F7D1-497C-9ED5BBCE20E7}"/>
              </a:ext>
            </a:extLst>
          </p:cNvPr>
          <p:cNvSpPr txBox="1"/>
          <p:nvPr/>
        </p:nvSpPr>
        <p:spPr>
          <a:xfrm>
            <a:off x="3394235" y="3546744"/>
            <a:ext cx="1221927" cy="394339"/>
          </a:xfrm>
          <a:prstGeom prst="rect">
            <a:avLst/>
          </a:prstGeom>
          <a:noFill/>
        </p:spPr>
        <p:txBody>
          <a:bodyPr wrap="square" rtlCol="0">
            <a:spAutoFit/>
          </a:bodyPr>
          <a:lstStyle/>
          <a:p>
            <a:pPr>
              <a:lnSpc>
                <a:spcPts val="800"/>
              </a:lnSpc>
            </a:pPr>
            <a:r>
              <a:rPr lang="en-US" sz="600" b="0" i="0" dirty="0">
                <a:solidFill>
                  <a:srgbClr val="000000"/>
                </a:solidFill>
                <a:effectLst/>
                <a:latin typeface="Open Sans" panose="020B0606030504020204" pitchFamily="34" charset="0"/>
              </a:rPr>
              <a:t>Lorem ipsum dolor sit amet, </a:t>
            </a:r>
          </a:p>
          <a:p>
            <a:pPr>
              <a:lnSpc>
                <a:spcPts val="800"/>
              </a:lnSpc>
            </a:pPr>
            <a:r>
              <a:rPr lang="en-US" sz="600" b="0" i="0" dirty="0">
                <a:solidFill>
                  <a:srgbClr val="000000"/>
                </a:solidFill>
                <a:effectLst/>
                <a:latin typeface="Open Sans" panose="020B0606030504020204" pitchFamily="34" charset="0"/>
              </a:rPr>
              <a:t>connecter adipescent elite. </a:t>
            </a:r>
          </a:p>
          <a:p>
            <a:pPr>
              <a:lnSpc>
                <a:spcPts val="800"/>
              </a:lnSpc>
            </a:pPr>
            <a:r>
              <a:rPr lang="en-US" sz="600" b="0" i="0" dirty="0">
                <a:solidFill>
                  <a:srgbClr val="000000"/>
                </a:solidFill>
                <a:effectLst/>
                <a:latin typeface="Open Sans" panose="020B0606030504020204" pitchFamily="34" charset="0"/>
              </a:rPr>
              <a:t>Ut elemental elite</a:t>
            </a:r>
          </a:p>
        </p:txBody>
      </p:sp>
      <p:sp>
        <p:nvSpPr>
          <p:cNvPr id="39" name="TextBox 38">
            <a:extLst>
              <a:ext uri="{FF2B5EF4-FFF2-40B4-BE49-F238E27FC236}">
                <a16:creationId xmlns:a16="http://schemas.microsoft.com/office/drawing/2014/main" id="{04A4DF60-0F85-D5CE-F4BF-580DA0D8F279}"/>
              </a:ext>
            </a:extLst>
          </p:cNvPr>
          <p:cNvSpPr txBox="1"/>
          <p:nvPr/>
        </p:nvSpPr>
        <p:spPr>
          <a:xfrm>
            <a:off x="879961" y="4203116"/>
            <a:ext cx="43448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03</a:t>
            </a:r>
          </a:p>
        </p:txBody>
      </p:sp>
      <p:sp>
        <p:nvSpPr>
          <p:cNvPr id="87" name="TextBox 86">
            <a:extLst>
              <a:ext uri="{FF2B5EF4-FFF2-40B4-BE49-F238E27FC236}">
                <a16:creationId xmlns:a16="http://schemas.microsoft.com/office/drawing/2014/main" id="{CF66EA6A-9DA4-D879-91FA-C0FFEE7416A8}"/>
              </a:ext>
            </a:extLst>
          </p:cNvPr>
          <p:cNvSpPr txBox="1"/>
          <p:nvPr/>
        </p:nvSpPr>
        <p:spPr>
          <a:xfrm>
            <a:off x="1233639" y="4203116"/>
            <a:ext cx="633093"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Mar</a:t>
            </a:r>
          </a:p>
        </p:txBody>
      </p:sp>
      <p:sp>
        <p:nvSpPr>
          <p:cNvPr id="99" name="TextBox 98">
            <a:extLst>
              <a:ext uri="{FF2B5EF4-FFF2-40B4-BE49-F238E27FC236}">
                <a16:creationId xmlns:a16="http://schemas.microsoft.com/office/drawing/2014/main" id="{53833D2C-2B30-8141-4635-DB8B83C98498}"/>
              </a:ext>
            </a:extLst>
          </p:cNvPr>
          <p:cNvSpPr txBox="1"/>
          <p:nvPr/>
        </p:nvSpPr>
        <p:spPr>
          <a:xfrm>
            <a:off x="1305000" y="5305170"/>
            <a:ext cx="1221927" cy="394339"/>
          </a:xfrm>
          <a:prstGeom prst="rect">
            <a:avLst/>
          </a:prstGeom>
          <a:noFill/>
        </p:spPr>
        <p:txBody>
          <a:bodyPr wrap="square" rtlCol="0">
            <a:spAutoFit/>
          </a:bodyPr>
          <a:lstStyle/>
          <a:p>
            <a:pPr>
              <a:lnSpc>
                <a:spcPts val="800"/>
              </a:lnSpc>
            </a:pPr>
            <a:r>
              <a:rPr lang="en-US" sz="600" b="0" i="0" dirty="0">
                <a:solidFill>
                  <a:srgbClr val="000000"/>
                </a:solidFill>
                <a:effectLst/>
                <a:latin typeface="Open Sans" panose="020B0606030504020204" pitchFamily="34" charset="0"/>
              </a:rPr>
              <a:t>Lorem ipsum dolor sit amet, </a:t>
            </a:r>
          </a:p>
          <a:p>
            <a:pPr>
              <a:lnSpc>
                <a:spcPts val="800"/>
              </a:lnSpc>
            </a:pPr>
            <a:r>
              <a:rPr lang="en-US" sz="600" b="0" i="0" dirty="0">
                <a:solidFill>
                  <a:srgbClr val="000000"/>
                </a:solidFill>
                <a:effectLst/>
                <a:latin typeface="Open Sans" panose="020B0606030504020204" pitchFamily="34" charset="0"/>
              </a:rPr>
              <a:t>connecter adipescent elite. </a:t>
            </a:r>
          </a:p>
          <a:p>
            <a:pPr>
              <a:lnSpc>
                <a:spcPts val="800"/>
              </a:lnSpc>
            </a:pPr>
            <a:r>
              <a:rPr lang="en-US" sz="600" b="0" i="0" dirty="0">
                <a:solidFill>
                  <a:srgbClr val="000000"/>
                </a:solidFill>
                <a:effectLst/>
                <a:latin typeface="Open Sans" panose="020B0606030504020204" pitchFamily="34" charset="0"/>
              </a:rPr>
              <a:t>Ut elemental elite</a:t>
            </a:r>
          </a:p>
        </p:txBody>
      </p:sp>
      <p:sp>
        <p:nvSpPr>
          <p:cNvPr id="45" name="TextBox 44">
            <a:extLst>
              <a:ext uri="{FF2B5EF4-FFF2-40B4-BE49-F238E27FC236}">
                <a16:creationId xmlns:a16="http://schemas.microsoft.com/office/drawing/2014/main" id="{A94C190B-1812-CA54-3736-02338D752332}"/>
              </a:ext>
            </a:extLst>
          </p:cNvPr>
          <p:cNvSpPr txBox="1"/>
          <p:nvPr/>
        </p:nvSpPr>
        <p:spPr>
          <a:xfrm>
            <a:off x="3064207" y="4145966"/>
            <a:ext cx="620649" cy="1107996"/>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04</a:t>
            </a:r>
          </a:p>
        </p:txBody>
      </p:sp>
      <p:sp>
        <p:nvSpPr>
          <p:cNvPr id="88" name="TextBox 87">
            <a:extLst>
              <a:ext uri="{FF2B5EF4-FFF2-40B4-BE49-F238E27FC236}">
                <a16:creationId xmlns:a16="http://schemas.microsoft.com/office/drawing/2014/main" id="{E9316F62-4624-C48D-94CB-63291838E578}"/>
              </a:ext>
            </a:extLst>
          </p:cNvPr>
          <p:cNvSpPr txBox="1"/>
          <p:nvPr/>
        </p:nvSpPr>
        <p:spPr>
          <a:xfrm>
            <a:off x="3394235" y="4136703"/>
            <a:ext cx="976422" cy="1107996"/>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April</a:t>
            </a:r>
          </a:p>
        </p:txBody>
      </p:sp>
      <p:sp>
        <p:nvSpPr>
          <p:cNvPr id="100" name="TextBox 99">
            <a:extLst>
              <a:ext uri="{FF2B5EF4-FFF2-40B4-BE49-F238E27FC236}">
                <a16:creationId xmlns:a16="http://schemas.microsoft.com/office/drawing/2014/main" id="{2CBF1C51-5EB1-B3BE-6BB4-134953EB5986}"/>
              </a:ext>
            </a:extLst>
          </p:cNvPr>
          <p:cNvSpPr txBox="1"/>
          <p:nvPr/>
        </p:nvSpPr>
        <p:spPr>
          <a:xfrm>
            <a:off x="3394235" y="5321884"/>
            <a:ext cx="1221927" cy="394339"/>
          </a:xfrm>
          <a:prstGeom prst="rect">
            <a:avLst/>
          </a:prstGeom>
          <a:noFill/>
        </p:spPr>
        <p:txBody>
          <a:bodyPr wrap="square" rtlCol="0">
            <a:spAutoFit/>
          </a:bodyPr>
          <a:lstStyle/>
          <a:p>
            <a:pPr>
              <a:lnSpc>
                <a:spcPts val="800"/>
              </a:lnSpc>
            </a:pPr>
            <a:r>
              <a:rPr lang="en-US" sz="600" b="0" i="0" dirty="0">
                <a:solidFill>
                  <a:srgbClr val="000000"/>
                </a:solidFill>
                <a:effectLst/>
                <a:latin typeface="Open Sans" panose="020B0606030504020204" pitchFamily="34" charset="0"/>
              </a:rPr>
              <a:t>Lorem ipsum dolor sit amet, </a:t>
            </a:r>
          </a:p>
          <a:p>
            <a:pPr>
              <a:lnSpc>
                <a:spcPts val="800"/>
              </a:lnSpc>
            </a:pPr>
            <a:r>
              <a:rPr lang="en-US" sz="600" b="0" i="0" dirty="0">
                <a:solidFill>
                  <a:srgbClr val="000000"/>
                </a:solidFill>
                <a:effectLst/>
                <a:latin typeface="Open Sans" panose="020B0606030504020204" pitchFamily="34" charset="0"/>
              </a:rPr>
              <a:t>connecter adipescent elite. </a:t>
            </a:r>
          </a:p>
          <a:p>
            <a:pPr>
              <a:lnSpc>
                <a:spcPts val="800"/>
              </a:lnSpc>
            </a:pPr>
            <a:r>
              <a:rPr lang="en-US" sz="600" b="0" i="0" dirty="0">
                <a:solidFill>
                  <a:srgbClr val="000000"/>
                </a:solidFill>
                <a:effectLst/>
                <a:latin typeface="Open Sans" panose="020B0606030504020204" pitchFamily="34" charset="0"/>
              </a:rPr>
              <a:t>Ut elemental elite</a:t>
            </a:r>
          </a:p>
        </p:txBody>
      </p:sp>
      <p:sp>
        <p:nvSpPr>
          <p:cNvPr id="63" name="TextBox 62">
            <a:extLst>
              <a:ext uri="{FF2B5EF4-FFF2-40B4-BE49-F238E27FC236}">
                <a16:creationId xmlns:a16="http://schemas.microsoft.com/office/drawing/2014/main" id="{3ECFA60A-2F2D-1693-6E87-1599B3F4B515}"/>
              </a:ext>
            </a:extLst>
          </p:cNvPr>
          <p:cNvSpPr txBox="1"/>
          <p:nvPr/>
        </p:nvSpPr>
        <p:spPr>
          <a:xfrm>
            <a:off x="5787320" y="2289701"/>
            <a:ext cx="434489" cy="1118768"/>
          </a:xfrm>
          <a:prstGeom prst="rect">
            <a:avLst/>
          </a:prstGeom>
          <a:noFill/>
        </p:spPr>
        <p:txBody>
          <a:bodyPr wrap="square" rtlCol="0">
            <a:spAutoFit/>
          </a:bodyPr>
          <a:lstStyle/>
          <a:p>
            <a:pPr>
              <a:lnSpc>
                <a:spcPts val="10000"/>
              </a:lnSpc>
            </a:pPr>
            <a:r>
              <a:rPr lang="en-US" sz="1500" b="1" dirty="0">
                <a:solidFill>
                  <a:schemeClr val="bg1"/>
                </a:solidFill>
                <a:latin typeface=" Poppins Bold"/>
                <a:ea typeface="Adobe Gothic Std B" panose="020B0800000000000000" pitchFamily="34" charset="-128"/>
                <a:cs typeface="Adobe Hebrew" panose="02040503050201020203" pitchFamily="18" charset="-79"/>
              </a:rPr>
              <a:t>07</a:t>
            </a:r>
          </a:p>
        </p:txBody>
      </p:sp>
      <p:sp>
        <p:nvSpPr>
          <p:cNvPr id="66" name="TextBox 65">
            <a:extLst>
              <a:ext uri="{FF2B5EF4-FFF2-40B4-BE49-F238E27FC236}">
                <a16:creationId xmlns:a16="http://schemas.microsoft.com/office/drawing/2014/main" id="{D631D4A5-A06A-CA64-8527-3AF37A6BD6F4}"/>
              </a:ext>
            </a:extLst>
          </p:cNvPr>
          <p:cNvSpPr txBox="1"/>
          <p:nvPr/>
        </p:nvSpPr>
        <p:spPr>
          <a:xfrm>
            <a:off x="5787320" y="3496689"/>
            <a:ext cx="434489" cy="1118768"/>
          </a:xfrm>
          <a:prstGeom prst="rect">
            <a:avLst/>
          </a:prstGeom>
          <a:noFill/>
        </p:spPr>
        <p:txBody>
          <a:bodyPr wrap="square" rtlCol="0">
            <a:spAutoFit/>
          </a:bodyPr>
          <a:lstStyle/>
          <a:p>
            <a:pPr>
              <a:lnSpc>
                <a:spcPts val="10000"/>
              </a:lnSpc>
            </a:pPr>
            <a:r>
              <a:rPr lang="en-US" sz="1500" b="1" dirty="0">
                <a:solidFill>
                  <a:schemeClr val="bg1"/>
                </a:solidFill>
                <a:latin typeface=" Poppins Bold"/>
                <a:ea typeface="Adobe Gothic Std B" panose="020B0800000000000000" pitchFamily="34" charset="-128"/>
                <a:cs typeface="Adobe Hebrew" panose="02040503050201020203" pitchFamily="18" charset="-79"/>
              </a:rPr>
              <a:t>08</a:t>
            </a:r>
          </a:p>
        </p:txBody>
      </p:sp>
      <p:sp>
        <p:nvSpPr>
          <p:cNvPr id="68" name="TextBox 67">
            <a:extLst>
              <a:ext uri="{FF2B5EF4-FFF2-40B4-BE49-F238E27FC236}">
                <a16:creationId xmlns:a16="http://schemas.microsoft.com/office/drawing/2014/main" id="{7AD2F82B-F9FC-80CE-91DD-5287E445DE6B}"/>
              </a:ext>
            </a:extLst>
          </p:cNvPr>
          <p:cNvSpPr txBox="1"/>
          <p:nvPr/>
        </p:nvSpPr>
        <p:spPr>
          <a:xfrm>
            <a:off x="5787320" y="4615457"/>
            <a:ext cx="434489" cy="1118768"/>
          </a:xfrm>
          <a:prstGeom prst="rect">
            <a:avLst/>
          </a:prstGeom>
          <a:noFill/>
        </p:spPr>
        <p:txBody>
          <a:bodyPr wrap="square" rtlCol="0">
            <a:spAutoFit/>
          </a:bodyPr>
          <a:lstStyle/>
          <a:p>
            <a:pPr>
              <a:lnSpc>
                <a:spcPts val="10000"/>
              </a:lnSpc>
            </a:pPr>
            <a:r>
              <a:rPr lang="en-US" sz="1500" b="1" dirty="0">
                <a:solidFill>
                  <a:schemeClr val="bg1"/>
                </a:solidFill>
                <a:latin typeface=" Poppins Bold"/>
                <a:ea typeface="Adobe Gothic Std B" panose="020B0800000000000000" pitchFamily="34" charset="-128"/>
                <a:cs typeface="Adobe Hebrew" panose="02040503050201020203" pitchFamily="18" charset="-79"/>
              </a:rPr>
              <a:t>09</a:t>
            </a:r>
          </a:p>
        </p:txBody>
      </p:sp>
      <p:sp>
        <p:nvSpPr>
          <p:cNvPr id="91" name="TextBox 90">
            <a:extLst>
              <a:ext uri="{FF2B5EF4-FFF2-40B4-BE49-F238E27FC236}">
                <a16:creationId xmlns:a16="http://schemas.microsoft.com/office/drawing/2014/main" id="{4A0B818E-6417-85E1-A4C1-BF0619BE248D}"/>
              </a:ext>
            </a:extLst>
          </p:cNvPr>
          <p:cNvSpPr txBox="1"/>
          <p:nvPr/>
        </p:nvSpPr>
        <p:spPr>
          <a:xfrm>
            <a:off x="6106675" y="2297262"/>
            <a:ext cx="620649" cy="1118768"/>
          </a:xfrm>
          <a:prstGeom prst="rect">
            <a:avLst/>
          </a:prstGeom>
          <a:noFill/>
        </p:spPr>
        <p:txBody>
          <a:bodyPr wrap="square" rtlCol="0">
            <a:spAutoFit/>
          </a:bodyPr>
          <a:lstStyle/>
          <a:p>
            <a:pPr>
              <a:lnSpc>
                <a:spcPts val="10000"/>
              </a:lnSpc>
            </a:pPr>
            <a:r>
              <a:rPr lang="en-US" sz="1500" b="1" dirty="0">
                <a:solidFill>
                  <a:schemeClr val="bg1"/>
                </a:solidFill>
                <a:latin typeface=" Poppins Bold"/>
                <a:ea typeface="Adobe Gothic Std B" panose="020B0800000000000000" pitchFamily="34" charset="-128"/>
                <a:cs typeface="Adobe Hebrew" panose="02040503050201020203" pitchFamily="18" charset="-79"/>
              </a:rPr>
              <a:t>July</a:t>
            </a:r>
          </a:p>
        </p:txBody>
      </p:sp>
      <p:sp>
        <p:nvSpPr>
          <p:cNvPr id="94" name="TextBox 93">
            <a:extLst>
              <a:ext uri="{FF2B5EF4-FFF2-40B4-BE49-F238E27FC236}">
                <a16:creationId xmlns:a16="http://schemas.microsoft.com/office/drawing/2014/main" id="{1B61CCDB-871D-1175-FEC9-D2C18DD6F996}"/>
              </a:ext>
            </a:extLst>
          </p:cNvPr>
          <p:cNvSpPr txBox="1"/>
          <p:nvPr/>
        </p:nvSpPr>
        <p:spPr>
          <a:xfrm>
            <a:off x="6106675" y="3475024"/>
            <a:ext cx="620649" cy="1118768"/>
          </a:xfrm>
          <a:prstGeom prst="rect">
            <a:avLst/>
          </a:prstGeom>
          <a:noFill/>
        </p:spPr>
        <p:txBody>
          <a:bodyPr wrap="square" rtlCol="0">
            <a:spAutoFit/>
          </a:bodyPr>
          <a:lstStyle/>
          <a:p>
            <a:pPr>
              <a:lnSpc>
                <a:spcPts val="10000"/>
              </a:lnSpc>
            </a:pPr>
            <a:r>
              <a:rPr lang="en-US" sz="1500" b="1" dirty="0">
                <a:solidFill>
                  <a:schemeClr val="bg1"/>
                </a:solidFill>
                <a:latin typeface=" Poppins Bold"/>
                <a:ea typeface="Adobe Gothic Std B" panose="020B0800000000000000" pitchFamily="34" charset="-128"/>
                <a:cs typeface="Adobe Hebrew" panose="02040503050201020203" pitchFamily="18" charset="-79"/>
              </a:rPr>
              <a:t>Aug</a:t>
            </a:r>
          </a:p>
        </p:txBody>
      </p:sp>
      <p:sp>
        <p:nvSpPr>
          <p:cNvPr id="95" name="TextBox 94">
            <a:extLst>
              <a:ext uri="{FF2B5EF4-FFF2-40B4-BE49-F238E27FC236}">
                <a16:creationId xmlns:a16="http://schemas.microsoft.com/office/drawing/2014/main" id="{B6C3D2C6-6A47-6D00-8EC3-92CBB0FA0DB2}"/>
              </a:ext>
            </a:extLst>
          </p:cNvPr>
          <p:cNvSpPr txBox="1"/>
          <p:nvPr/>
        </p:nvSpPr>
        <p:spPr>
          <a:xfrm>
            <a:off x="6106675" y="4605466"/>
            <a:ext cx="620649" cy="1118768"/>
          </a:xfrm>
          <a:prstGeom prst="rect">
            <a:avLst/>
          </a:prstGeom>
          <a:noFill/>
        </p:spPr>
        <p:txBody>
          <a:bodyPr wrap="square" rtlCol="0">
            <a:spAutoFit/>
          </a:bodyPr>
          <a:lstStyle/>
          <a:p>
            <a:pPr>
              <a:lnSpc>
                <a:spcPts val="10000"/>
              </a:lnSpc>
            </a:pPr>
            <a:r>
              <a:rPr lang="en-US" sz="1500" b="1" dirty="0">
                <a:solidFill>
                  <a:schemeClr val="bg1"/>
                </a:solidFill>
                <a:latin typeface=" Poppins Bold"/>
                <a:ea typeface="Adobe Gothic Std B" panose="020B0800000000000000" pitchFamily="34" charset="-128"/>
                <a:cs typeface="Adobe Hebrew" panose="02040503050201020203" pitchFamily="18" charset="-79"/>
              </a:rPr>
              <a:t>Sep</a:t>
            </a:r>
          </a:p>
        </p:txBody>
      </p:sp>
      <p:sp>
        <p:nvSpPr>
          <p:cNvPr id="47" name="TextBox 46">
            <a:extLst>
              <a:ext uri="{FF2B5EF4-FFF2-40B4-BE49-F238E27FC236}">
                <a16:creationId xmlns:a16="http://schemas.microsoft.com/office/drawing/2014/main" id="{B5195A06-2096-8BF9-79BD-65B162240295}"/>
              </a:ext>
            </a:extLst>
          </p:cNvPr>
          <p:cNvSpPr txBox="1"/>
          <p:nvPr/>
        </p:nvSpPr>
        <p:spPr>
          <a:xfrm>
            <a:off x="5787320" y="-101271"/>
            <a:ext cx="434489" cy="1118768"/>
          </a:xfrm>
          <a:prstGeom prst="rect">
            <a:avLst/>
          </a:prstGeom>
          <a:noFill/>
        </p:spPr>
        <p:txBody>
          <a:bodyPr wrap="square" rtlCol="0">
            <a:spAutoFit/>
          </a:bodyPr>
          <a:lstStyle/>
          <a:p>
            <a:pPr>
              <a:lnSpc>
                <a:spcPts val="10000"/>
              </a:lnSpc>
            </a:pPr>
            <a:r>
              <a:rPr lang="en-US" sz="1500" b="1" dirty="0">
                <a:solidFill>
                  <a:schemeClr val="bg1"/>
                </a:solidFill>
                <a:latin typeface=" Poppins Bold"/>
                <a:ea typeface="Adobe Gothic Std B" panose="020B0800000000000000" pitchFamily="34" charset="-128"/>
                <a:cs typeface="Adobe Hebrew" panose="02040503050201020203" pitchFamily="18" charset="-79"/>
              </a:rPr>
              <a:t>05</a:t>
            </a:r>
          </a:p>
        </p:txBody>
      </p:sp>
      <p:sp>
        <p:nvSpPr>
          <p:cNvPr id="48" name="TextBox 47">
            <a:extLst>
              <a:ext uri="{FF2B5EF4-FFF2-40B4-BE49-F238E27FC236}">
                <a16:creationId xmlns:a16="http://schemas.microsoft.com/office/drawing/2014/main" id="{17DC2E45-DF10-5C90-F21A-C13DA339101B}"/>
              </a:ext>
            </a:extLst>
          </p:cNvPr>
          <p:cNvSpPr txBox="1"/>
          <p:nvPr/>
        </p:nvSpPr>
        <p:spPr>
          <a:xfrm>
            <a:off x="5787320" y="1090572"/>
            <a:ext cx="434489" cy="1118768"/>
          </a:xfrm>
          <a:prstGeom prst="rect">
            <a:avLst/>
          </a:prstGeom>
          <a:noFill/>
        </p:spPr>
        <p:txBody>
          <a:bodyPr wrap="square" rtlCol="0">
            <a:spAutoFit/>
          </a:bodyPr>
          <a:lstStyle/>
          <a:p>
            <a:pPr>
              <a:lnSpc>
                <a:spcPts val="10000"/>
              </a:lnSpc>
            </a:pPr>
            <a:r>
              <a:rPr lang="en-US" sz="1500" b="1" dirty="0">
                <a:solidFill>
                  <a:schemeClr val="bg1"/>
                </a:solidFill>
                <a:latin typeface=" Poppins Bold"/>
                <a:ea typeface="Adobe Gothic Std B" panose="020B0800000000000000" pitchFamily="34" charset="-128"/>
                <a:cs typeface="Adobe Hebrew" panose="02040503050201020203" pitchFamily="18" charset="-79"/>
              </a:rPr>
              <a:t>06</a:t>
            </a:r>
          </a:p>
        </p:txBody>
      </p:sp>
      <p:sp>
        <p:nvSpPr>
          <p:cNvPr id="89" name="TextBox 88">
            <a:extLst>
              <a:ext uri="{FF2B5EF4-FFF2-40B4-BE49-F238E27FC236}">
                <a16:creationId xmlns:a16="http://schemas.microsoft.com/office/drawing/2014/main" id="{60E5E559-E61C-2206-C001-BEAF991EB598}"/>
              </a:ext>
            </a:extLst>
          </p:cNvPr>
          <p:cNvSpPr txBox="1"/>
          <p:nvPr/>
        </p:nvSpPr>
        <p:spPr>
          <a:xfrm>
            <a:off x="6168318" y="-120321"/>
            <a:ext cx="620649" cy="1118768"/>
          </a:xfrm>
          <a:prstGeom prst="rect">
            <a:avLst/>
          </a:prstGeom>
          <a:noFill/>
        </p:spPr>
        <p:txBody>
          <a:bodyPr wrap="square" rtlCol="0">
            <a:spAutoFit/>
          </a:bodyPr>
          <a:lstStyle/>
          <a:p>
            <a:pPr>
              <a:lnSpc>
                <a:spcPts val="10000"/>
              </a:lnSpc>
            </a:pPr>
            <a:r>
              <a:rPr lang="en-US" sz="1500" b="1" dirty="0">
                <a:solidFill>
                  <a:schemeClr val="bg1"/>
                </a:solidFill>
                <a:latin typeface=" Poppins Bold"/>
                <a:ea typeface="Adobe Gothic Std B" panose="020B0800000000000000" pitchFamily="34" charset="-128"/>
                <a:cs typeface="Adobe Hebrew" panose="02040503050201020203" pitchFamily="18" charset="-79"/>
              </a:rPr>
              <a:t>May</a:t>
            </a:r>
          </a:p>
        </p:txBody>
      </p:sp>
      <p:sp>
        <p:nvSpPr>
          <p:cNvPr id="90" name="TextBox 89">
            <a:extLst>
              <a:ext uri="{FF2B5EF4-FFF2-40B4-BE49-F238E27FC236}">
                <a16:creationId xmlns:a16="http://schemas.microsoft.com/office/drawing/2014/main" id="{6CE956AE-893A-8CDC-9D14-5744C72E63BD}"/>
              </a:ext>
            </a:extLst>
          </p:cNvPr>
          <p:cNvSpPr txBox="1"/>
          <p:nvPr/>
        </p:nvSpPr>
        <p:spPr>
          <a:xfrm>
            <a:off x="6106675" y="1075373"/>
            <a:ext cx="712090" cy="1107996"/>
          </a:xfrm>
          <a:prstGeom prst="rect">
            <a:avLst/>
          </a:prstGeom>
          <a:noFill/>
        </p:spPr>
        <p:txBody>
          <a:bodyPr wrap="square" rtlCol="0">
            <a:spAutoFit/>
          </a:bodyPr>
          <a:lstStyle/>
          <a:p>
            <a:pPr>
              <a:lnSpc>
                <a:spcPts val="10000"/>
              </a:lnSpc>
            </a:pPr>
            <a:r>
              <a:rPr lang="en-US" sz="1500" b="1" dirty="0">
                <a:solidFill>
                  <a:schemeClr val="bg1"/>
                </a:solidFill>
                <a:latin typeface=" Poppins Bold"/>
                <a:ea typeface="Adobe Gothic Std B" panose="020B0800000000000000" pitchFamily="34" charset="-128"/>
                <a:cs typeface="Adobe Hebrew" panose="02040503050201020203" pitchFamily="18" charset="-79"/>
              </a:rPr>
              <a:t>June</a:t>
            </a:r>
          </a:p>
        </p:txBody>
      </p:sp>
      <p:sp>
        <p:nvSpPr>
          <p:cNvPr id="101" name="TextBox 100">
            <a:extLst>
              <a:ext uri="{FF2B5EF4-FFF2-40B4-BE49-F238E27FC236}">
                <a16:creationId xmlns:a16="http://schemas.microsoft.com/office/drawing/2014/main" id="{6E58D989-E2CF-8361-227B-94E61DFCD681}"/>
              </a:ext>
            </a:extLst>
          </p:cNvPr>
          <p:cNvSpPr txBox="1"/>
          <p:nvPr/>
        </p:nvSpPr>
        <p:spPr>
          <a:xfrm>
            <a:off x="6106675" y="1064860"/>
            <a:ext cx="1221927" cy="394339"/>
          </a:xfrm>
          <a:prstGeom prst="rect">
            <a:avLst/>
          </a:prstGeom>
          <a:noFill/>
        </p:spPr>
        <p:txBody>
          <a:bodyPr wrap="square" rtlCol="0">
            <a:spAutoFit/>
          </a:bodyPr>
          <a:lstStyle/>
          <a:p>
            <a:pPr>
              <a:lnSpc>
                <a:spcPts val="800"/>
              </a:lnSpc>
            </a:pPr>
            <a:r>
              <a:rPr lang="en-US" sz="600" b="0" i="0" dirty="0">
                <a:solidFill>
                  <a:schemeClr val="bg1"/>
                </a:solidFill>
                <a:effectLst/>
                <a:latin typeface="Open Sans" panose="020B0606030504020204" pitchFamily="34" charset="0"/>
              </a:rPr>
              <a:t>Lorem ipsum dolor sit amet, </a:t>
            </a:r>
          </a:p>
          <a:p>
            <a:pPr>
              <a:lnSpc>
                <a:spcPts val="800"/>
              </a:lnSpc>
            </a:pPr>
            <a:r>
              <a:rPr lang="en-US" sz="600" b="0" i="0" dirty="0">
                <a:solidFill>
                  <a:schemeClr val="bg1"/>
                </a:solidFill>
                <a:effectLst/>
                <a:latin typeface="Open Sans" panose="020B0606030504020204" pitchFamily="34" charset="0"/>
              </a:rPr>
              <a:t>connecter adipescent elite. </a:t>
            </a:r>
          </a:p>
          <a:p>
            <a:pPr>
              <a:lnSpc>
                <a:spcPts val="800"/>
              </a:lnSpc>
            </a:pPr>
            <a:r>
              <a:rPr lang="en-US" sz="600" b="0" i="0" dirty="0">
                <a:solidFill>
                  <a:schemeClr val="bg1"/>
                </a:solidFill>
                <a:effectLst/>
                <a:latin typeface="Open Sans" panose="020B0606030504020204" pitchFamily="34" charset="0"/>
              </a:rPr>
              <a:t>Ut elemental elite</a:t>
            </a:r>
          </a:p>
        </p:txBody>
      </p:sp>
      <p:sp>
        <p:nvSpPr>
          <p:cNvPr id="102" name="TextBox 101">
            <a:extLst>
              <a:ext uri="{FF2B5EF4-FFF2-40B4-BE49-F238E27FC236}">
                <a16:creationId xmlns:a16="http://schemas.microsoft.com/office/drawing/2014/main" id="{5BB94E32-09B8-2D92-8C16-DA6843522CDA}"/>
              </a:ext>
            </a:extLst>
          </p:cNvPr>
          <p:cNvSpPr txBox="1"/>
          <p:nvPr/>
        </p:nvSpPr>
        <p:spPr>
          <a:xfrm>
            <a:off x="6106675" y="2260554"/>
            <a:ext cx="1221927" cy="394339"/>
          </a:xfrm>
          <a:prstGeom prst="rect">
            <a:avLst/>
          </a:prstGeom>
          <a:noFill/>
        </p:spPr>
        <p:txBody>
          <a:bodyPr wrap="square" rtlCol="0">
            <a:spAutoFit/>
          </a:bodyPr>
          <a:lstStyle/>
          <a:p>
            <a:pPr>
              <a:lnSpc>
                <a:spcPts val="800"/>
              </a:lnSpc>
            </a:pPr>
            <a:r>
              <a:rPr lang="en-US" sz="600" b="0" i="0" dirty="0">
                <a:solidFill>
                  <a:schemeClr val="bg1"/>
                </a:solidFill>
                <a:effectLst/>
                <a:latin typeface="Open Sans" panose="020B0606030504020204" pitchFamily="34" charset="0"/>
              </a:rPr>
              <a:t>Lorem ipsum dolor sit amet, </a:t>
            </a:r>
          </a:p>
          <a:p>
            <a:pPr>
              <a:lnSpc>
                <a:spcPts val="800"/>
              </a:lnSpc>
            </a:pPr>
            <a:r>
              <a:rPr lang="en-US" sz="600" b="0" i="0" dirty="0">
                <a:solidFill>
                  <a:schemeClr val="bg1"/>
                </a:solidFill>
                <a:effectLst/>
                <a:latin typeface="Open Sans" panose="020B0606030504020204" pitchFamily="34" charset="0"/>
              </a:rPr>
              <a:t>connecter adipescent elite. </a:t>
            </a:r>
          </a:p>
          <a:p>
            <a:pPr>
              <a:lnSpc>
                <a:spcPts val="800"/>
              </a:lnSpc>
            </a:pPr>
            <a:r>
              <a:rPr lang="en-US" sz="600" b="0" i="0" dirty="0">
                <a:solidFill>
                  <a:schemeClr val="bg1"/>
                </a:solidFill>
                <a:effectLst/>
                <a:latin typeface="Open Sans" panose="020B0606030504020204" pitchFamily="34" charset="0"/>
              </a:rPr>
              <a:t>Ut elemental elite</a:t>
            </a:r>
          </a:p>
        </p:txBody>
      </p:sp>
      <p:sp>
        <p:nvSpPr>
          <p:cNvPr id="103" name="TextBox 102">
            <a:extLst>
              <a:ext uri="{FF2B5EF4-FFF2-40B4-BE49-F238E27FC236}">
                <a16:creationId xmlns:a16="http://schemas.microsoft.com/office/drawing/2014/main" id="{62266DC3-93AC-3F5F-F5CB-87FA898C0338}"/>
              </a:ext>
            </a:extLst>
          </p:cNvPr>
          <p:cNvSpPr txBox="1"/>
          <p:nvPr/>
        </p:nvSpPr>
        <p:spPr>
          <a:xfrm>
            <a:off x="6106675" y="3404875"/>
            <a:ext cx="1221927" cy="394339"/>
          </a:xfrm>
          <a:prstGeom prst="rect">
            <a:avLst/>
          </a:prstGeom>
          <a:noFill/>
        </p:spPr>
        <p:txBody>
          <a:bodyPr wrap="square" rtlCol="0">
            <a:spAutoFit/>
          </a:bodyPr>
          <a:lstStyle/>
          <a:p>
            <a:pPr>
              <a:lnSpc>
                <a:spcPts val="800"/>
              </a:lnSpc>
            </a:pPr>
            <a:r>
              <a:rPr lang="en-US" sz="600" b="0" i="0" dirty="0">
                <a:solidFill>
                  <a:schemeClr val="bg1"/>
                </a:solidFill>
                <a:effectLst/>
                <a:latin typeface="Open Sans" panose="020B0606030504020204" pitchFamily="34" charset="0"/>
              </a:rPr>
              <a:t>Lorem ipsum dolor sit amet, </a:t>
            </a:r>
          </a:p>
          <a:p>
            <a:pPr>
              <a:lnSpc>
                <a:spcPts val="800"/>
              </a:lnSpc>
            </a:pPr>
            <a:r>
              <a:rPr lang="en-US" sz="600" b="0" i="0" dirty="0">
                <a:solidFill>
                  <a:schemeClr val="bg1"/>
                </a:solidFill>
                <a:effectLst/>
                <a:latin typeface="Open Sans" panose="020B0606030504020204" pitchFamily="34" charset="0"/>
              </a:rPr>
              <a:t>connecter adipescent elite. </a:t>
            </a:r>
          </a:p>
          <a:p>
            <a:pPr>
              <a:lnSpc>
                <a:spcPts val="800"/>
              </a:lnSpc>
            </a:pPr>
            <a:r>
              <a:rPr lang="en-US" sz="600" b="0" i="0" dirty="0">
                <a:solidFill>
                  <a:schemeClr val="bg1"/>
                </a:solidFill>
                <a:effectLst/>
                <a:latin typeface="Open Sans" panose="020B0606030504020204" pitchFamily="34" charset="0"/>
              </a:rPr>
              <a:t>Ut elemental elite</a:t>
            </a:r>
          </a:p>
        </p:txBody>
      </p:sp>
      <p:sp>
        <p:nvSpPr>
          <p:cNvPr id="104" name="TextBox 103">
            <a:extLst>
              <a:ext uri="{FF2B5EF4-FFF2-40B4-BE49-F238E27FC236}">
                <a16:creationId xmlns:a16="http://schemas.microsoft.com/office/drawing/2014/main" id="{655669B9-6892-A018-26D5-CE43BE81BC33}"/>
              </a:ext>
            </a:extLst>
          </p:cNvPr>
          <p:cNvSpPr txBox="1"/>
          <p:nvPr/>
        </p:nvSpPr>
        <p:spPr>
          <a:xfrm>
            <a:off x="6106675" y="4599262"/>
            <a:ext cx="1221927" cy="394339"/>
          </a:xfrm>
          <a:prstGeom prst="rect">
            <a:avLst/>
          </a:prstGeom>
          <a:noFill/>
        </p:spPr>
        <p:txBody>
          <a:bodyPr wrap="square" rtlCol="0">
            <a:spAutoFit/>
          </a:bodyPr>
          <a:lstStyle/>
          <a:p>
            <a:pPr>
              <a:lnSpc>
                <a:spcPts val="800"/>
              </a:lnSpc>
            </a:pPr>
            <a:r>
              <a:rPr lang="en-US" sz="600" b="0" i="0" dirty="0">
                <a:solidFill>
                  <a:schemeClr val="bg1"/>
                </a:solidFill>
                <a:effectLst/>
                <a:latin typeface="Open Sans" panose="020B0606030504020204" pitchFamily="34" charset="0"/>
              </a:rPr>
              <a:t>Lorem ipsum dolor sit amet, </a:t>
            </a:r>
          </a:p>
          <a:p>
            <a:pPr>
              <a:lnSpc>
                <a:spcPts val="800"/>
              </a:lnSpc>
            </a:pPr>
            <a:r>
              <a:rPr lang="en-US" sz="600" b="0" i="0" dirty="0">
                <a:solidFill>
                  <a:schemeClr val="bg1"/>
                </a:solidFill>
                <a:effectLst/>
                <a:latin typeface="Open Sans" panose="020B0606030504020204" pitchFamily="34" charset="0"/>
              </a:rPr>
              <a:t>connecter adipescent elite. </a:t>
            </a:r>
          </a:p>
          <a:p>
            <a:pPr>
              <a:lnSpc>
                <a:spcPts val="800"/>
              </a:lnSpc>
            </a:pPr>
            <a:r>
              <a:rPr lang="en-US" sz="600" b="0" i="0" dirty="0">
                <a:solidFill>
                  <a:schemeClr val="bg1"/>
                </a:solidFill>
                <a:effectLst/>
                <a:latin typeface="Open Sans" panose="020B0606030504020204" pitchFamily="34" charset="0"/>
              </a:rPr>
              <a:t>Ut elemental elite</a:t>
            </a:r>
          </a:p>
        </p:txBody>
      </p:sp>
      <p:sp>
        <p:nvSpPr>
          <p:cNvPr id="105" name="TextBox 104">
            <a:extLst>
              <a:ext uri="{FF2B5EF4-FFF2-40B4-BE49-F238E27FC236}">
                <a16:creationId xmlns:a16="http://schemas.microsoft.com/office/drawing/2014/main" id="{756D46E3-A342-D9CA-7900-865FB9291300}"/>
              </a:ext>
            </a:extLst>
          </p:cNvPr>
          <p:cNvSpPr txBox="1"/>
          <p:nvPr/>
        </p:nvSpPr>
        <p:spPr>
          <a:xfrm>
            <a:off x="6106675" y="5729703"/>
            <a:ext cx="1221927" cy="394339"/>
          </a:xfrm>
          <a:prstGeom prst="rect">
            <a:avLst/>
          </a:prstGeom>
          <a:noFill/>
        </p:spPr>
        <p:txBody>
          <a:bodyPr wrap="square" rtlCol="0">
            <a:spAutoFit/>
          </a:bodyPr>
          <a:lstStyle/>
          <a:p>
            <a:pPr>
              <a:lnSpc>
                <a:spcPts val="800"/>
              </a:lnSpc>
            </a:pPr>
            <a:r>
              <a:rPr lang="en-US" sz="600" b="0" i="0" dirty="0">
                <a:solidFill>
                  <a:schemeClr val="bg1"/>
                </a:solidFill>
                <a:effectLst/>
                <a:latin typeface="Open Sans" panose="020B0606030504020204" pitchFamily="34" charset="0"/>
              </a:rPr>
              <a:t>Lorem ipsum dolor sit amet, </a:t>
            </a:r>
          </a:p>
          <a:p>
            <a:pPr>
              <a:lnSpc>
                <a:spcPts val="800"/>
              </a:lnSpc>
            </a:pPr>
            <a:r>
              <a:rPr lang="en-US" sz="600" b="0" i="0" dirty="0">
                <a:solidFill>
                  <a:schemeClr val="bg1"/>
                </a:solidFill>
                <a:effectLst/>
                <a:latin typeface="Open Sans" panose="020B0606030504020204" pitchFamily="34" charset="0"/>
              </a:rPr>
              <a:t>connecter adipescent elite. </a:t>
            </a:r>
          </a:p>
          <a:p>
            <a:pPr>
              <a:lnSpc>
                <a:spcPts val="800"/>
              </a:lnSpc>
            </a:pPr>
            <a:r>
              <a:rPr lang="en-US" sz="600" b="0" i="0" dirty="0">
                <a:solidFill>
                  <a:schemeClr val="bg1"/>
                </a:solidFill>
                <a:effectLst/>
                <a:latin typeface="Open Sans" panose="020B0606030504020204" pitchFamily="34" charset="0"/>
              </a:rPr>
              <a:t>Ut elemental elite</a:t>
            </a:r>
          </a:p>
        </p:txBody>
      </p:sp>
      <p:sp>
        <p:nvSpPr>
          <p:cNvPr id="106" name="TextBox 105">
            <a:extLst>
              <a:ext uri="{FF2B5EF4-FFF2-40B4-BE49-F238E27FC236}">
                <a16:creationId xmlns:a16="http://schemas.microsoft.com/office/drawing/2014/main" id="{50F643C8-7CB0-8D47-0097-E4DD2B79F5D0}"/>
              </a:ext>
            </a:extLst>
          </p:cNvPr>
          <p:cNvSpPr txBox="1"/>
          <p:nvPr/>
        </p:nvSpPr>
        <p:spPr>
          <a:xfrm>
            <a:off x="8829609" y="1184206"/>
            <a:ext cx="1221927" cy="394339"/>
          </a:xfrm>
          <a:prstGeom prst="rect">
            <a:avLst/>
          </a:prstGeom>
          <a:noFill/>
        </p:spPr>
        <p:txBody>
          <a:bodyPr wrap="square" rtlCol="0">
            <a:spAutoFit/>
          </a:bodyPr>
          <a:lstStyle/>
          <a:p>
            <a:pPr>
              <a:lnSpc>
                <a:spcPts val="800"/>
              </a:lnSpc>
            </a:pPr>
            <a:r>
              <a:rPr lang="en-US" sz="600" b="0" i="0" dirty="0">
                <a:solidFill>
                  <a:srgbClr val="000000"/>
                </a:solidFill>
                <a:effectLst/>
                <a:latin typeface="Open Sans" panose="020B0606030504020204" pitchFamily="34" charset="0"/>
              </a:rPr>
              <a:t>Lorem ipsum dolor sit amet, </a:t>
            </a:r>
          </a:p>
          <a:p>
            <a:pPr>
              <a:lnSpc>
                <a:spcPts val="800"/>
              </a:lnSpc>
            </a:pPr>
            <a:r>
              <a:rPr lang="en-US" sz="600" b="0" i="0" dirty="0">
                <a:solidFill>
                  <a:srgbClr val="000000"/>
                </a:solidFill>
                <a:effectLst/>
                <a:latin typeface="Open Sans" panose="020B0606030504020204" pitchFamily="34" charset="0"/>
              </a:rPr>
              <a:t>connecter adipescent elite. </a:t>
            </a:r>
          </a:p>
          <a:p>
            <a:pPr>
              <a:lnSpc>
                <a:spcPts val="800"/>
              </a:lnSpc>
            </a:pPr>
            <a:r>
              <a:rPr lang="en-US" sz="600" b="0" i="0" dirty="0">
                <a:solidFill>
                  <a:srgbClr val="000000"/>
                </a:solidFill>
                <a:effectLst/>
                <a:latin typeface="Open Sans" panose="020B0606030504020204" pitchFamily="34" charset="0"/>
              </a:rPr>
              <a:t>Ut elemental elite</a:t>
            </a:r>
          </a:p>
        </p:txBody>
      </p:sp>
      <p:sp>
        <p:nvSpPr>
          <p:cNvPr id="93" name="TextBox 92">
            <a:extLst>
              <a:ext uri="{FF2B5EF4-FFF2-40B4-BE49-F238E27FC236}">
                <a16:creationId xmlns:a16="http://schemas.microsoft.com/office/drawing/2014/main" id="{BE9F33FD-F662-202D-CD8F-FE414F49031D}"/>
              </a:ext>
            </a:extLst>
          </p:cNvPr>
          <p:cNvSpPr txBox="1"/>
          <p:nvPr/>
        </p:nvSpPr>
        <p:spPr>
          <a:xfrm>
            <a:off x="10684610" y="33339"/>
            <a:ext cx="62064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Nov</a:t>
            </a:r>
          </a:p>
        </p:txBody>
      </p:sp>
      <p:sp>
        <p:nvSpPr>
          <p:cNvPr id="107" name="TextBox 106">
            <a:extLst>
              <a:ext uri="{FF2B5EF4-FFF2-40B4-BE49-F238E27FC236}">
                <a16:creationId xmlns:a16="http://schemas.microsoft.com/office/drawing/2014/main" id="{0B6638CA-354D-514C-9D5F-9D26E53D59ED}"/>
              </a:ext>
            </a:extLst>
          </p:cNvPr>
          <p:cNvSpPr txBox="1"/>
          <p:nvPr/>
        </p:nvSpPr>
        <p:spPr>
          <a:xfrm>
            <a:off x="10684610" y="1184206"/>
            <a:ext cx="1221927" cy="394339"/>
          </a:xfrm>
          <a:prstGeom prst="rect">
            <a:avLst/>
          </a:prstGeom>
          <a:noFill/>
        </p:spPr>
        <p:txBody>
          <a:bodyPr wrap="square" rtlCol="0">
            <a:spAutoFit/>
          </a:bodyPr>
          <a:lstStyle/>
          <a:p>
            <a:pPr>
              <a:lnSpc>
                <a:spcPts val="800"/>
              </a:lnSpc>
            </a:pPr>
            <a:r>
              <a:rPr lang="en-US" sz="600" dirty="0">
                <a:solidFill>
                  <a:srgbClr val="000000"/>
                </a:solidFill>
                <a:effectLst/>
                <a:latin typeface="Open Sans" panose="020B0606030504020204" pitchFamily="34" charset="0"/>
              </a:rPr>
              <a:t>Lorem ipsum dolor sit amet, </a:t>
            </a:r>
          </a:p>
          <a:p>
            <a:pPr>
              <a:lnSpc>
                <a:spcPts val="800"/>
              </a:lnSpc>
            </a:pPr>
            <a:r>
              <a:rPr lang="en-US" sz="600" dirty="0">
                <a:solidFill>
                  <a:srgbClr val="000000"/>
                </a:solidFill>
                <a:effectLst/>
                <a:latin typeface="Open Sans" panose="020B0606030504020204" pitchFamily="34" charset="0"/>
              </a:rPr>
              <a:t>connecter adipescent elite. </a:t>
            </a:r>
          </a:p>
          <a:p>
            <a:pPr>
              <a:lnSpc>
                <a:spcPts val="800"/>
              </a:lnSpc>
            </a:pPr>
            <a:r>
              <a:rPr lang="en-US" sz="600" dirty="0">
                <a:solidFill>
                  <a:srgbClr val="000000"/>
                </a:solidFill>
                <a:effectLst/>
                <a:latin typeface="Open Sans" panose="020B0606030504020204" pitchFamily="34" charset="0"/>
              </a:rPr>
              <a:t>Ut elemental elite</a:t>
            </a:r>
          </a:p>
        </p:txBody>
      </p:sp>
      <p:sp>
        <p:nvSpPr>
          <p:cNvPr id="108" name="TextBox 107">
            <a:extLst>
              <a:ext uri="{FF2B5EF4-FFF2-40B4-BE49-F238E27FC236}">
                <a16:creationId xmlns:a16="http://schemas.microsoft.com/office/drawing/2014/main" id="{BE86B952-0305-075B-45DC-24B84B6EA6FE}"/>
              </a:ext>
            </a:extLst>
          </p:cNvPr>
          <p:cNvSpPr txBox="1"/>
          <p:nvPr/>
        </p:nvSpPr>
        <p:spPr>
          <a:xfrm>
            <a:off x="8829609" y="2708905"/>
            <a:ext cx="1221927" cy="394339"/>
          </a:xfrm>
          <a:prstGeom prst="rect">
            <a:avLst/>
          </a:prstGeom>
          <a:noFill/>
        </p:spPr>
        <p:txBody>
          <a:bodyPr wrap="square" rtlCol="0">
            <a:spAutoFit/>
          </a:bodyPr>
          <a:lstStyle/>
          <a:p>
            <a:pPr>
              <a:lnSpc>
                <a:spcPts val="800"/>
              </a:lnSpc>
            </a:pPr>
            <a:r>
              <a:rPr lang="en-US" sz="600" b="0" i="0" dirty="0">
                <a:solidFill>
                  <a:srgbClr val="000000"/>
                </a:solidFill>
                <a:effectLst/>
                <a:latin typeface="Open Sans" panose="020B0606030504020204" pitchFamily="34" charset="0"/>
              </a:rPr>
              <a:t>Lorem ipsum dolor sit amet, </a:t>
            </a:r>
          </a:p>
          <a:p>
            <a:pPr>
              <a:lnSpc>
                <a:spcPts val="800"/>
              </a:lnSpc>
            </a:pPr>
            <a:r>
              <a:rPr lang="en-US" sz="600" b="0" i="0" dirty="0">
                <a:solidFill>
                  <a:srgbClr val="000000"/>
                </a:solidFill>
                <a:effectLst/>
                <a:latin typeface="Open Sans" panose="020B0606030504020204" pitchFamily="34" charset="0"/>
              </a:rPr>
              <a:t>connecter adipescent elite. </a:t>
            </a:r>
          </a:p>
          <a:p>
            <a:pPr>
              <a:lnSpc>
                <a:spcPts val="800"/>
              </a:lnSpc>
            </a:pPr>
            <a:r>
              <a:rPr lang="en-US" sz="600" b="0" i="0" dirty="0">
                <a:solidFill>
                  <a:srgbClr val="000000"/>
                </a:solidFill>
                <a:effectLst/>
                <a:latin typeface="Open Sans" panose="020B0606030504020204" pitchFamily="34" charset="0"/>
              </a:rPr>
              <a:t>Ut elemental elite</a:t>
            </a:r>
          </a:p>
        </p:txBody>
      </p:sp>
      <p:sp>
        <p:nvSpPr>
          <p:cNvPr id="4" name="Picture Placeholder 3">
            <a:extLst>
              <a:ext uri="{FF2B5EF4-FFF2-40B4-BE49-F238E27FC236}">
                <a16:creationId xmlns:a16="http://schemas.microsoft.com/office/drawing/2014/main" id="{AAF29D56-58FC-0308-1C97-4E69CC6C4E40}"/>
              </a:ext>
            </a:extLst>
          </p:cNvPr>
          <p:cNvSpPr>
            <a:spLocks noGrp="1"/>
          </p:cNvSpPr>
          <p:nvPr>
            <p:ph type="pic" sz="quarter" idx="11"/>
          </p:nvPr>
        </p:nvSpPr>
        <p:spPr>
          <a:xfrm>
            <a:off x="0" y="0"/>
            <a:ext cx="4872323" cy="2697313"/>
          </a:xfrm>
        </p:spPr>
      </p:sp>
      <p:sp>
        <p:nvSpPr>
          <p:cNvPr id="6" name="Picture Placeholder 5">
            <a:extLst>
              <a:ext uri="{FF2B5EF4-FFF2-40B4-BE49-F238E27FC236}">
                <a16:creationId xmlns:a16="http://schemas.microsoft.com/office/drawing/2014/main" id="{14B694C6-0268-15E4-A2A4-09CE320F942F}"/>
              </a:ext>
            </a:extLst>
          </p:cNvPr>
          <p:cNvSpPr>
            <a:spLocks noGrp="1"/>
          </p:cNvSpPr>
          <p:nvPr>
            <p:ph type="pic" sz="quarter" idx="13"/>
          </p:nvPr>
        </p:nvSpPr>
        <p:spPr/>
      </p:sp>
      <p:sp>
        <p:nvSpPr>
          <p:cNvPr id="8" name="Picture Placeholder 7">
            <a:extLst>
              <a:ext uri="{FF2B5EF4-FFF2-40B4-BE49-F238E27FC236}">
                <a16:creationId xmlns:a16="http://schemas.microsoft.com/office/drawing/2014/main" id="{3C067463-6C1A-8E49-A65F-4D14B2B888B5}"/>
              </a:ext>
            </a:extLst>
          </p:cNvPr>
          <p:cNvSpPr>
            <a:spLocks noGrp="1"/>
          </p:cNvSpPr>
          <p:nvPr>
            <p:ph type="pic" sz="quarter" idx="14"/>
          </p:nvPr>
        </p:nvSpPr>
        <p:spPr>
          <a:xfrm>
            <a:off x="5191124" y="0"/>
            <a:ext cx="2733675" cy="6857999"/>
          </a:xfrm>
        </p:spPr>
      </p:sp>
    </p:spTree>
    <p:extLst>
      <p:ext uri="{BB962C8B-B14F-4D97-AF65-F5344CB8AC3E}">
        <p14:creationId xmlns:p14="http://schemas.microsoft.com/office/powerpoint/2010/main" val="52742577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7E9BF692-AD77-FEEF-5A55-91114C995516}"/>
              </a:ext>
            </a:extLst>
          </p:cNvPr>
          <p:cNvSpPr txBox="1"/>
          <p:nvPr/>
        </p:nvSpPr>
        <p:spPr>
          <a:xfrm>
            <a:off x="598330" y="1070139"/>
            <a:ext cx="5497670" cy="2157001"/>
          </a:xfrm>
          <a:prstGeom prst="rect">
            <a:avLst/>
          </a:prstGeom>
          <a:noFill/>
        </p:spPr>
        <p:txBody>
          <a:bodyPr wrap="square" rtlCol="0">
            <a:spAutoFit/>
          </a:bodyPr>
          <a:lstStyle/>
          <a:p>
            <a:pPr>
              <a:lnSpc>
                <a:spcPts val="8000"/>
              </a:lnSpc>
            </a:pPr>
            <a:r>
              <a:rPr lang="en-US" sz="7500" dirty="0">
                <a:latin typeface=" Poppins Bold"/>
                <a:ea typeface="Adobe Gothic Std B" panose="020B0800000000000000" pitchFamily="34" charset="-128"/>
                <a:cs typeface="Adobe Hebrew" panose="02040503050201020203" pitchFamily="18" charset="-79"/>
              </a:rPr>
              <a:t>Marketing </a:t>
            </a:r>
          </a:p>
          <a:p>
            <a:pPr>
              <a:lnSpc>
                <a:spcPts val="8000"/>
              </a:lnSpc>
            </a:pPr>
            <a:r>
              <a:rPr lang="en-US" sz="7500" dirty="0">
                <a:latin typeface=" Poppins Bold"/>
                <a:ea typeface="Adobe Gothic Std B" panose="020B0800000000000000" pitchFamily="34" charset="-128"/>
                <a:cs typeface="Adobe Hebrew" panose="02040503050201020203" pitchFamily="18" charset="-79"/>
              </a:rPr>
              <a:t>Plan</a:t>
            </a:r>
          </a:p>
        </p:txBody>
      </p:sp>
      <p:sp>
        <p:nvSpPr>
          <p:cNvPr id="9" name="TextBox 8">
            <a:extLst>
              <a:ext uri="{FF2B5EF4-FFF2-40B4-BE49-F238E27FC236}">
                <a16:creationId xmlns:a16="http://schemas.microsoft.com/office/drawing/2014/main" id="{AE510A3C-4AF5-BD48-7DA8-BAFA05E8D881}"/>
              </a:ext>
            </a:extLst>
          </p:cNvPr>
          <p:cNvSpPr txBox="1"/>
          <p:nvPr/>
        </p:nvSpPr>
        <p:spPr>
          <a:xfrm>
            <a:off x="6614050" y="2511365"/>
            <a:ext cx="1501249"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Plan 01</a:t>
            </a:r>
          </a:p>
        </p:txBody>
      </p:sp>
      <p:sp>
        <p:nvSpPr>
          <p:cNvPr id="14" name="TextBox 13">
            <a:extLst>
              <a:ext uri="{FF2B5EF4-FFF2-40B4-BE49-F238E27FC236}">
                <a16:creationId xmlns:a16="http://schemas.microsoft.com/office/drawing/2014/main" id="{9C5B705D-80A1-B47E-30A7-C8B63025A454}"/>
              </a:ext>
            </a:extLst>
          </p:cNvPr>
          <p:cNvSpPr txBox="1"/>
          <p:nvPr/>
        </p:nvSpPr>
        <p:spPr>
          <a:xfrm>
            <a:off x="8890526" y="462281"/>
            <a:ext cx="1523474"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Plan 02</a:t>
            </a:r>
          </a:p>
        </p:txBody>
      </p:sp>
      <p:sp>
        <p:nvSpPr>
          <p:cNvPr id="18" name="TextBox 17">
            <a:extLst>
              <a:ext uri="{FF2B5EF4-FFF2-40B4-BE49-F238E27FC236}">
                <a16:creationId xmlns:a16="http://schemas.microsoft.com/office/drawing/2014/main" id="{F4A48C45-D4FF-0144-2140-EBB46E470ABD}"/>
              </a:ext>
            </a:extLst>
          </p:cNvPr>
          <p:cNvSpPr txBox="1"/>
          <p:nvPr/>
        </p:nvSpPr>
        <p:spPr>
          <a:xfrm>
            <a:off x="9192073" y="4247811"/>
            <a:ext cx="1923602" cy="1118768"/>
          </a:xfrm>
          <a:prstGeom prst="rect">
            <a:avLst/>
          </a:prstGeom>
          <a:noFill/>
        </p:spPr>
        <p:txBody>
          <a:bodyPr wrap="square" rtlCol="0">
            <a:spAutoFit/>
          </a:bodyPr>
          <a:lstStyle/>
          <a:p>
            <a:pPr>
              <a:lnSpc>
                <a:spcPts val="10000"/>
              </a:lnSpc>
            </a:pPr>
            <a:r>
              <a:rPr lang="en-US" sz="1500" b="1" dirty="0">
                <a:latin typeface=" Poppins Bold"/>
                <a:ea typeface="Adobe Gothic Std B" panose="020B0800000000000000" pitchFamily="34" charset="-128"/>
                <a:cs typeface="Adobe Hebrew" panose="02040503050201020203" pitchFamily="18" charset="-79"/>
              </a:rPr>
              <a:t>Plan 03</a:t>
            </a:r>
          </a:p>
        </p:txBody>
      </p:sp>
      <p:sp>
        <p:nvSpPr>
          <p:cNvPr id="6" name="Rectangle 5">
            <a:extLst>
              <a:ext uri="{FF2B5EF4-FFF2-40B4-BE49-F238E27FC236}">
                <a16:creationId xmlns:a16="http://schemas.microsoft.com/office/drawing/2014/main" id="{82FB2244-DDF3-EC30-A645-591A4659E1DD}"/>
              </a:ext>
            </a:extLst>
          </p:cNvPr>
          <p:cNvSpPr/>
          <p:nvPr/>
        </p:nvSpPr>
        <p:spPr>
          <a:xfrm>
            <a:off x="8724900" y="3038638"/>
            <a:ext cx="1689100" cy="1625600"/>
          </a:xfrm>
          <a:prstGeom prst="rect">
            <a:avLst/>
          </a:prstGeom>
          <a:solidFill>
            <a:schemeClr val="tx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 name="TextBox 16">
            <a:extLst>
              <a:ext uri="{FF2B5EF4-FFF2-40B4-BE49-F238E27FC236}">
                <a16:creationId xmlns:a16="http://schemas.microsoft.com/office/drawing/2014/main" id="{10FEBF4B-8B80-2327-4334-F65273B5F960}"/>
              </a:ext>
            </a:extLst>
          </p:cNvPr>
          <p:cNvSpPr txBox="1"/>
          <p:nvPr/>
        </p:nvSpPr>
        <p:spPr>
          <a:xfrm>
            <a:off x="9023271" y="3072984"/>
            <a:ext cx="985292" cy="1248034"/>
          </a:xfrm>
          <a:prstGeom prst="rect">
            <a:avLst/>
          </a:prstGeom>
          <a:noFill/>
        </p:spPr>
        <p:txBody>
          <a:bodyPr wrap="square" rtlCol="0">
            <a:spAutoFit/>
          </a:bodyPr>
          <a:lstStyle/>
          <a:p>
            <a:pPr>
              <a:lnSpc>
                <a:spcPts val="10000"/>
              </a:lnSpc>
            </a:pPr>
            <a:r>
              <a:rPr lang="en-US" sz="5000" b="1" dirty="0">
                <a:solidFill>
                  <a:schemeClr val="bg1"/>
                </a:solidFill>
                <a:latin typeface=" Poppins Bold"/>
                <a:ea typeface="Adobe Gothic Std B" panose="020B0800000000000000" pitchFamily="34" charset="-128"/>
                <a:cs typeface="Adobe Hebrew" panose="02040503050201020203" pitchFamily="18" charset="-79"/>
              </a:rPr>
              <a:t>03</a:t>
            </a:r>
          </a:p>
        </p:txBody>
      </p:sp>
      <p:sp>
        <p:nvSpPr>
          <p:cNvPr id="3" name="Rectangle 2">
            <a:extLst>
              <a:ext uri="{FF2B5EF4-FFF2-40B4-BE49-F238E27FC236}">
                <a16:creationId xmlns:a16="http://schemas.microsoft.com/office/drawing/2014/main" id="{2CB967ED-E592-D96C-28AD-47017FFCF0E4}"/>
              </a:ext>
            </a:extLst>
          </p:cNvPr>
          <p:cNvSpPr/>
          <p:nvPr/>
        </p:nvSpPr>
        <p:spPr>
          <a:xfrm>
            <a:off x="4318000" y="3038637"/>
            <a:ext cx="1689100" cy="1625600"/>
          </a:xfrm>
          <a:prstGeom prst="rect">
            <a:avLst/>
          </a:prstGeom>
          <a:solidFill>
            <a:schemeClr val="tx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Rectangle 4">
            <a:extLst>
              <a:ext uri="{FF2B5EF4-FFF2-40B4-BE49-F238E27FC236}">
                <a16:creationId xmlns:a16="http://schemas.microsoft.com/office/drawing/2014/main" id="{6DCDAE22-0AC6-7534-9E85-3006EEB285C6}"/>
              </a:ext>
            </a:extLst>
          </p:cNvPr>
          <p:cNvSpPr/>
          <p:nvPr/>
        </p:nvSpPr>
        <p:spPr>
          <a:xfrm>
            <a:off x="6521451" y="1070139"/>
            <a:ext cx="1689100" cy="1625600"/>
          </a:xfrm>
          <a:prstGeom prst="rect">
            <a:avLst/>
          </a:prstGeom>
          <a:solidFill>
            <a:schemeClr val="tx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TextBox 12">
            <a:extLst>
              <a:ext uri="{FF2B5EF4-FFF2-40B4-BE49-F238E27FC236}">
                <a16:creationId xmlns:a16="http://schemas.microsoft.com/office/drawing/2014/main" id="{819A649C-1530-72D1-EF5A-39E733826F4A}"/>
              </a:ext>
            </a:extLst>
          </p:cNvPr>
          <p:cNvSpPr txBox="1"/>
          <p:nvPr/>
        </p:nvSpPr>
        <p:spPr>
          <a:xfrm>
            <a:off x="6883387" y="1137487"/>
            <a:ext cx="985292" cy="1248034"/>
          </a:xfrm>
          <a:prstGeom prst="rect">
            <a:avLst/>
          </a:prstGeom>
          <a:noFill/>
        </p:spPr>
        <p:txBody>
          <a:bodyPr wrap="square" rtlCol="0">
            <a:spAutoFit/>
          </a:bodyPr>
          <a:lstStyle/>
          <a:p>
            <a:pPr>
              <a:lnSpc>
                <a:spcPts val="10000"/>
              </a:lnSpc>
            </a:pPr>
            <a:r>
              <a:rPr lang="en-US" sz="5000" b="1" dirty="0">
                <a:solidFill>
                  <a:schemeClr val="bg1"/>
                </a:solidFill>
                <a:latin typeface=" Poppins Bold"/>
                <a:ea typeface="Adobe Gothic Std B" panose="020B0800000000000000" pitchFamily="34" charset="-128"/>
                <a:cs typeface="Adobe Hebrew" panose="02040503050201020203" pitchFamily="18" charset="-79"/>
              </a:rPr>
              <a:t>02</a:t>
            </a:r>
          </a:p>
        </p:txBody>
      </p:sp>
      <p:sp>
        <p:nvSpPr>
          <p:cNvPr id="8" name="TextBox 7">
            <a:extLst>
              <a:ext uri="{FF2B5EF4-FFF2-40B4-BE49-F238E27FC236}">
                <a16:creationId xmlns:a16="http://schemas.microsoft.com/office/drawing/2014/main" id="{A6E19449-3540-7CBF-DF41-0C72533A1FF8}"/>
              </a:ext>
            </a:extLst>
          </p:cNvPr>
          <p:cNvSpPr txBox="1"/>
          <p:nvPr/>
        </p:nvSpPr>
        <p:spPr>
          <a:xfrm>
            <a:off x="4711895" y="3070749"/>
            <a:ext cx="874635" cy="1248034"/>
          </a:xfrm>
          <a:prstGeom prst="rect">
            <a:avLst/>
          </a:prstGeom>
          <a:noFill/>
        </p:spPr>
        <p:txBody>
          <a:bodyPr wrap="square" rtlCol="0">
            <a:spAutoFit/>
          </a:bodyPr>
          <a:lstStyle/>
          <a:p>
            <a:pPr>
              <a:lnSpc>
                <a:spcPts val="10000"/>
              </a:lnSpc>
            </a:pPr>
            <a:r>
              <a:rPr lang="en-US" sz="5000" b="1" dirty="0">
                <a:solidFill>
                  <a:schemeClr val="bg1"/>
                </a:solidFill>
                <a:latin typeface=" Poppins Bold"/>
                <a:ea typeface="Adobe Gothic Std B" panose="020B0800000000000000" pitchFamily="34" charset="-128"/>
                <a:cs typeface="Adobe Hebrew" panose="02040503050201020203" pitchFamily="18" charset="-79"/>
              </a:rPr>
              <a:t>01</a:t>
            </a:r>
          </a:p>
        </p:txBody>
      </p:sp>
      <p:sp>
        <p:nvSpPr>
          <p:cNvPr id="29" name="TextBox 28">
            <a:extLst>
              <a:ext uri="{FF2B5EF4-FFF2-40B4-BE49-F238E27FC236}">
                <a16:creationId xmlns:a16="http://schemas.microsoft.com/office/drawing/2014/main" id="{112D4ED4-A9D0-613C-FF03-A3CD0EA6E273}"/>
              </a:ext>
            </a:extLst>
          </p:cNvPr>
          <p:cNvSpPr txBox="1"/>
          <p:nvPr/>
        </p:nvSpPr>
        <p:spPr>
          <a:xfrm>
            <a:off x="8890527" y="1564335"/>
            <a:ext cx="1250423" cy="907300"/>
          </a:xfrm>
          <a:prstGeom prst="rect">
            <a:avLst/>
          </a:prstGeom>
          <a:noFill/>
        </p:spPr>
        <p:txBody>
          <a:bodyPr wrap="square" rtlCol="0">
            <a:spAutoFit/>
          </a:bodyPr>
          <a:lstStyle/>
          <a:p>
            <a:pPr algn="just">
              <a:lnSpc>
                <a:spcPts val="800"/>
              </a:lnSpc>
            </a:pPr>
            <a:r>
              <a:rPr lang="en-US" sz="600" b="0" i="0" dirty="0">
                <a:solidFill>
                  <a:srgbClr val="000000"/>
                </a:solidFill>
                <a:effectLst/>
                <a:latin typeface="Open Sans" panose="020B0606030504020204" pitchFamily="34" charset="0"/>
              </a:rPr>
              <a:t>Lorem ipsum dolor sit amet, </a:t>
            </a:r>
          </a:p>
          <a:p>
            <a:pPr algn="just">
              <a:lnSpc>
                <a:spcPts val="800"/>
              </a:lnSpc>
            </a:pPr>
            <a:r>
              <a:rPr lang="en-US" sz="600" b="0" i="0" dirty="0">
                <a:solidFill>
                  <a:srgbClr val="000000"/>
                </a:solidFill>
                <a:effectLst/>
                <a:latin typeface="Open Sans" panose="020B0606030504020204" pitchFamily="34" charset="0"/>
              </a:rPr>
              <a:t>connecter elite. Null am loco</a:t>
            </a:r>
          </a:p>
          <a:p>
            <a:pPr algn="just">
              <a:lnSpc>
                <a:spcPts val="800"/>
              </a:lnSpc>
            </a:pPr>
            <a:r>
              <a:rPr lang="en-US" sz="600" b="0" i="0" dirty="0">
                <a:solidFill>
                  <a:srgbClr val="000000"/>
                </a:solidFill>
                <a:effectLst/>
                <a:latin typeface="Open Sans" panose="020B0606030504020204" pitchFamily="34" charset="0"/>
              </a:rPr>
              <a:t>ex et incident posevenerates </a:t>
            </a:r>
          </a:p>
          <a:p>
            <a:pPr algn="just">
              <a:lnSpc>
                <a:spcPts val="800"/>
              </a:lnSpc>
            </a:pPr>
            <a:r>
              <a:rPr lang="en-US" sz="600" b="0" i="0" dirty="0">
                <a:solidFill>
                  <a:srgbClr val="000000"/>
                </a:solidFill>
                <a:effectLst/>
                <a:latin typeface="Open Sans" panose="020B0606030504020204" pitchFamily="34" charset="0"/>
              </a:rPr>
              <a:t>n dolor vitae elemental. In cu</a:t>
            </a:r>
          </a:p>
          <a:p>
            <a:pPr algn="just">
              <a:lnSpc>
                <a:spcPts val="800"/>
              </a:lnSpc>
            </a:pPr>
            <a:r>
              <a:rPr lang="en-US" sz="600" b="0" i="0" dirty="0">
                <a:solidFill>
                  <a:srgbClr val="000000"/>
                </a:solidFill>
                <a:effectLst/>
                <a:latin typeface="Open Sans" panose="020B0606030504020204" pitchFamily="34" charset="0"/>
              </a:rPr>
              <a:t>masa id herderite. Phasellus </a:t>
            </a:r>
          </a:p>
          <a:p>
            <a:pPr algn="just">
              <a:lnSpc>
                <a:spcPts val="800"/>
              </a:lnSpc>
            </a:pPr>
            <a:r>
              <a:rPr lang="en-US" sz="600" b="0" i="0" dirty="0">
                <a:solidFill>
                  <a:srgbClr val="000000"/>
                </a:solidFill>
                <a:effectLst/>
                <a:latin typeface="Open Sans" panose="020B0606030504020204" pitchFamily="34" charset="0"/>
              </a:rPr>
              <a:t>Elaena ac malasada Nunc. </a:t>
            </a:r>
          </a:p>
          <a:p>
            <a:pPr algn="just">
              <a:lnSpc>
                <a:spcPts val="800"/>
              </a:lnSpc>
            </a:pPr>
            <a:r>
              <a:rPr lang="en-US" sz="600" b="0" i="0" dirty="0">
                <a:solidFill>
                  <a:srgbClr val="000000"/>
                </a:solidFill>
                <a:effectLst/>
                <a:latin typeface="Open Sans" panose="020B0606030504020204" pitchFamily="34" charset="0"/>
              </a:rPr>
              <a:t>Aliquot Ven ligula egret ex cu</a:t>
            </a:r>
          </a:p>
          <a:p>
            <a:pPr algn="just">
              <a:lnSpc>
                <a:spcPts val="800"/>
              </a:lnSpc>
            </a:pPr>
            <a:r>
              <a:rPr lang="en-US" sz="600" b="0" i="0" dirty="0">
                <a:solidFill>
                  <a:srgbClr val="000000"/>
                </a:solidFill>
                <a:effectLst/>
                <a:latin typeface="Open Sans" panose="020B0606030504020204" pitchFamily="34" charset="0"/>
              </a:rPr>
              <a:t>us maximus. Proin</a:t>
            </a:r>
          </a:p>
        </p:txBody>
      </p:sp>
      <p:sp>
        <p:nvSpPr>
          <p:cNvPr id="30" name="TextBox 29">
            <a:extLst>
              <a:ext uri="{FF2B5EF4-FFF2-40B4-BE49-F238E27FC236}">
                <a16:creationId xmlns:a16="http://schemas.microsoft.com/office/drawing/2014/main" id="{1C756AD8-4E0E-ED36-D1E7-9BF877238462}"/>
              </a:ext>
            </a:extLst>
          </p:cNvPr>
          <p:cNvSpPr txBox="1"/>
          <p:nvPr/>
        </p:nvSpPr>
        <p:spPr>
          <a:xfrm>
            <a:off x="9192073" y="5349865"/>
            <a:ext cx="1250423" cy="804707"/>
          </a:xfrm>
          <a:prstGeom prst="rect">
            <a:avLst/>
          </a:prstGeom>
          <a:noFill/>
        </p:spPr>
        <p:txBody>
          <a:bodyPr wrap="square" rtlCol="0">
            <a:spAutoFit/>
          </a:bodyPr>
          <a:lstStyle/>
          <a:p>
            <a:pPr algn="just">
              <a:lnSpc>
                <a:spcPts val="800"/>
              </a:lnSpc>
            </a:pPr>
            <a:r>
              <a:rPr lang="en-US" sz="600" b="0" i="0" dirty="0">
                <a:solidFill>
                  <a:srgbClr val="000000"/>
                </a:solidFill>
                <a:effectLst/>
                <a:latin typeface="Open Sans" panose="020B0606030504020204" pitchFamily="34" charset="0"/>
              </a:rPr>
              <a:t>Lorem ipsum dolor sit amet, </a:t>
            </a:r>
          </a:p>
          <a:p>
            <a:pPr algn="just">
              <a:lnSpc>
                <a:spcPts val="800"/>
              </a:lnSpc>
            </a:pPr>
            <a:r>
              <a:rPr lang="en-US" sz="600" b="0" i="0" dirty="0">
                <a:solidFill>
                  <a:srgbClr val="000000"/>
                </a:solidFill>
                <a:effectLst/>
                <a:latin typeface="Open Sans" panose="020B0606030504020204" pitchFamily="34" charset="0"/>
              </a:rPr>
              <a:t>connecter elite. Null am loco</a:t>
            </a:r>
          </a:p>
          <a:p>
            <a:pPr algn="just">
              <a:lnSpc>
                <a:spcPts val="800"/>
              </a:lnSpc>
            </a:pPr>
            <a:r>
              <a:rPr lang="en-US" sz="600" b="0" i="0" dirty="0">
                <a:solidFill>
                  <a:srgbClr val="000000"/>
                </a:solidFill>
                <a:effectLst/>
                <a:latin typeface="Open Sans" panose="020B0606030504020204" pitchFamily="34" charset="0"/>
              </a:rPr>
              <a:t>ex et incident posevenerates </a:t>
            </a:r>
          </a:p>
          <a:p>
            <a:pPr algn="just">
              <a:lnSpc>
                <a:spcPts val="800"/>
              </a:lnSpc>
            </a:pPr>
            <a:r>
              <a:rPr lang="en-US" sz="600" b="0" i="0" dirty="0">
                <a:solidFill>
                  <a:srgbClr val="000000"/>
                </a:solidFill>
                <a:effectLst/>
                <a:latin typeface="Open Sans" panose="020B0606030504020204" pitchFamily="34" charset="0"/>
              </a:rPr>
              <a:t>n dolor vitae elemental. In cu</a:t>
            </a:r>
          </a:p>
          <a:p>
            <a:pPr algn="just">
              <a:lnSpc>
                <a:spcPts val="800"/>
              </a:lnSpc>
            </a:pPr>
            <a:r>
              <a:rPr lang="en-US" sz="600" b="0" i="0" dirty="0">
                <a:solidFill>
                  <a:srgbClr val="000000"/>
                </a:solidFill>
                <a:effectLst/>
                <a:latin typeface="Open Sans" panose="020B0606030504020204" pitchFamily="34" charset="0"/>
              </a:rPr>
              <a:t>masa id herderite. Phasellus </a:t>
            </a:r>
          </a:p>
          <a:p>
            <a:pPr algn="just">
              <a:lnSpc>
                <a:spcPts val="800"/>
              </a:lnSpc>
            </a:pPr>
            <a:r>
              <a:rPr lang="en-US" sz="600" b="0" i="0" dirty="0">
                <a:solidFill>
                  <a:srgbClr val="000000"/>
                </a:solidFill>
                <a:effectLst/>
                <a:latin typeface="Open Sans" panose="020B0606030504020204" pitchFamily="34" charset="0"/>
              </a:rPr>
              <a:t>Elaena ac malasada Nunc. </a:t>
            </a:r>
          </a:p>
          <a:p>
            <a:pPr algn="just">
              <a:lnSpc>
                <a:spcPts val="800"/>
              </a:lnSpc>
            </a:pPr>
            <a:r>
              <a:rPr lang="en-US" sz="600" b="0" i="0" dirty="0">
                <a:solidFill>
                  <a:srgbClr val="000000"/>
                </a:solidFill>
                <a:effectLst/>
                <a:latin typeface="Open Sans" panose="020B0606030504020204" pitchFamily="34" charset="0"/>
              </a:rPr>
              <a:t>greet ague at, </a:t>
            </a:r>
          </a:p>
        </p:txBody>
      </p:sp>
      <p:sp>
        <p:nvSpPr>
          <p:cNvPr id="31" name="TextBox 30">
            <a:extLst>
              <a:ext uri="{FF2B5EF4-FFF2-40B4-BE49-F238E27FC236}">
                <a16:creationId xmlns:a16="http://schemas.microsoft.com/office/drawing/2014/main" id="{7F1DD7B7-BC5E-85E5-9A44-941A651B0A77}"/>
              </a:ext>
            </a:extLst>
          </p:cNvPr>
          <p:cNvSpPr txBox="1"/>
          <p:nvPr/>
        </p:nvSpPr>
        <p:spPr>
          <a:xfrm>
            <a:off x="6614050" y="3613419"/>
            <a:ext cx="1250423" cy="907300"/>
          </a:xfrm>
          <a:prstGeom prst="rect">
            <a:avLst/>
          </a:prstGeom>
          <a:noFill/>
        </p:spPr>
        <p:txBody>
          <a:bodyPr wrap="square" rtlCol="0">
            <a:spAutoFit/>
          </a:bodyPr>
          <a:lstStyle/>
          <a:p>
            <a:pPr algn="just">
              <a:lnSpc>
                <a:spcPts val="800"/>
              </a:lnSpc>
            </a:pPr>
            <a:r>
              <a:rPr lang="en-US" sz="600" b="0" i="0" dirty="0">
                <a:solidFill>
                  <a:srgbClr val="000000"/>
                </a:solidFill>
                <a:effectLst/>
                <a:latin typeface="Open Sans" panose="020B0606030504020204" pitchFamily="34" charset="0"/>
              </a:rPr>
              <a:t>Lorem ipsum dolor sit amet, </a:t>
            </a:r>
          </a:p>
          <a:p>
            <a:pPr algn="just">
              <a:lnSpc>
                <a:spcPts val="800"/>
              </a:lnSpc>
            </a:pPr>
            <a:r>
              <a:rPr lang="en-US" sz="600" b="0" i="0" dirty="0">
                <a:solidFill>
                  <a:srgbClr val="000000"/>
                </a:solidFill>
                <a:effectLst/>
                <a:latin typeface="Open Sans" panose="020B0606030504020204" pitchFamily="34" charset="0"/>
              </a:rPr>
              <a:t>connecter elite. Null am loco</a:t>
            </a:r>
          </a:p>
          <a:p>
            <a:pPr algn="just">
              <a:lnSpc>
                <a:spcPts val="800"/>
              </a:lnSpc>
            </a:pPr>
            <a:r>
              <a:rPr lang="en-US" sz="600" b="0" i="0" dirty="0">
                <a:solidFill>
                  <a:srgbClr val="000000"/>
                </a:solidFill>
                <a:effectLst/>
                <a:latin typeface="Open Sans" panose="020B0606030504020204" pitchFamily="34" charset="0"/>
              </a:rPr>
              <a:t>ex et incident posevenerates </a:t>
            </a:r>
          </a:p>
          <a:p>
            <a:pPr algn="just">
              <a:lnSpc>
                <a:spcPts val="800"/>
              </a:lnSpc>
            </a:pPr>
            <a:r>
              <a:rPr lang="en-US" sz="600" b="0" i="0" dirty="0">
                <a:solidFill>
                  <a:srgbClr val="000000"/>
                </a:solidFill>
                <a:effectLst/>
                <a:latin typeface="Open Sans" panose="020B0606030504020204" pitchFamily="34" charset="0"/>
              </a:rPr>
              <a:t>n dolor vitae elemental. In cu</a:t>
            </a:r>
          </a:p>
          <a:p>
            <a:pPr algn="just">
              <a:lnSpc>
                <a:spcPts val="800"/>
              </a:lnSpc>
            </a:pPr>
            <a:r>
              <a:rPr lang="en-US" sz="600" b="0" i="0" dirty="0">
                <a:solidFill>
                  <a:srgbClr val="000000"/>
                </a:solidFill>
                <a:effectLst/>
                <a:latin typeface="Open Sans" panose="020B0606030504020204" pitchFamily="34" charset="0"/>
              </a:rPr>
              <a:t>masa id herderite. Phasellus </a:t>
            </a:r>
          </a:p>
          <a:p>
            <a:pPr algn="just">
              <a:lnSpc>
                <a:spcPts val="800"/>
              </a:lnSpc>
            </a:pPr>
            <a:r>
              <a:rPr lang="en-US" sz="600" b="0" i="0" dirty="0">
                <a:solidFill>
                  <a:srgbClr val="000000"/>
                </a:solidFill>
                <a:effectLst/>
                <a:latin typeface="Open Sans" panose="020B0606030504020204" pitchFamily="34" charset="0"/>
              </a:rPr>
              <a:t>Elaena ac malasada Nunc. </a:t>
            </a:r>
          </a:p>
          <a:p>
            <a:pPr algn="just">
              <a:lnSpc>
                <a:spcPts val="800"/>
              </a:lnSpc>
            </a:pPr>
            <a:r>
              <a:rPr lang="en-US" sz="600" b="0" i="0" dirty="0">
                <a:solidFill>
                  <a:srgbClr val="000000"/>
                </a:solidFill>
                <a:effectLst/>
                <a:latin typeface="Open Sans" panose="020B0606030504020204" pitchFamily="34" charset="0"/>
              </a:rPr>
              <a:t>Aliquot Ven ligula egret ex cu</a:t>
            </a:r>
          </a:p>
          <a:p>
            <a:pPr algn="just">
              <a:lnSpc>
                <a:spcPts val="800"/>
              </a:lnSpc>
            </a:pPr>
            <a:r>
              <a:rPr lang="en-US" sz="600" b="0" i="0" dirty="0">
                <a:solidFill>
                  <a:srgbClr val="000000"/>
                </a:solidFill>
                <a:effectLst/>
                <a:latin typeface="Open Sans" panose="020B0606030504020204" pitchFamily="34" charset="0"/>
              </a:rPr>
              <a:t>us maximus. </a:t>
            </a:r>
          </a:p>
        </p:txBody>
      </p:sp>
      <p:sp>
        <p:nvSpPr>
          <p:cNvPr id="32" name="TextBox 31">
            <a:extLst>
              <a:ext uri="{FF2B5EF4-FFF2-40B4-BE49-F238E27FC236}">
                <a16:creationId xmlns:a16="http://schemas.microsoft.com/office/drawing/2014/main" id="{E7079BE6-DBB2-D565-89A6-DC08517CBC18}"/>
              </a:ext>
            </a:extLst>
          </p:cNvPr>
          <p:cNvSpPr txBox="1"/>
          <p:nvPr/>
        </p:nvSpPr>
        <p:spPr>
          <a:xfrm>
            <a:off x="598330" y="3404383"/>
            <a:ext cx="3314233" cy="647806"/>
          </a:xfrm>
          <a:prstGeom prst="rect">
            <a:avLst/>
          </a:prstGeom>
          <a:noFill/>
        </p:spPr>
        <p:txBody>
          <a:bodyPr wrap="square" rtlCol="0">
            <a:spAutoFit/>
          </a:bodyPr>
          <a:lstStyle/>
          <a:p>
            <a:pPr algn="just">
              <a:lnSpc>
                <a:spcPts val="1500"/>
              </a:lnSpc>
            </a:pPr>
            <a:r>
              <a:rPr lang="en-US" sz="800" b="0" i="0" dirty="0">
                <a:solidFill>
                  <a:srgbClr val="000000"/>
                </a:solidFill>
                <a:effectLst/>
                <a:latin typeface="Open Sans" panose="020B0606030504020204" pitchFamily="34" charset="0"/>
              </a:rPr>
              <a:t>Lorem ipsum dolor sit amet, connecter elite. Null am locus ex et </a:t>
            </a:r>
          </a:p>
          <a:p>
            <a:pPr algn="just">
              <a:lnSpc>
                <a:spcPts val="1500"/>
              </a:lnSpc>
            </a:pPr>
            <a:r>
              <a:rPr lang="en-US" sz="800" b="0" i="0" dirty="0">
                <a:solidFill>
                  <a:srgbClr val="000000"/>
                </a:solidFill>
                <a:effectLst/>
                <a:latin typeface="Open Sans" panose="020B0606030504020204" pitchFamily="34" charset="0"/>
              </a:rPr>
              <a:t>incident posevenerates in dolor vitae elemental. In cbus masa id </a:t>
            </a:r>
          </a:p>
          <a:p>
            <a:pPr algn="just">
              <a:lnSpc>
                <a:spcPts val="1500"/>
              </a:lnSpc>
            </a:pPr>
            <a:r>
              <a:rPr lang="en-US" sz="800" b="0" i="0" dirty="0">
                <a:solidFill>
                  <a:srgbClr val="000000"/>
                </a:solidFill>
                <a:effectLst/>
                <a:latin typeface="Open Sans" panose="020B0606030504020204" pitchFamily="34" charset="0"/>
              </a:rPr>
              <a:t>mental dap viramas EU ante </a:t>
            </a:r>
          </a:p>
        </p:txBody>
      </p:sp>
      <p:sp>
        <p:nvSpPr>
          <p:cNvPr id="7" name="Picture Placeholder 6">
            <a:extLst>
              <a:ext uri="{FF2B5EF4-FFF2-40B4-BE49-F238E27FC236}">
                <a16:creationId xmlns:a16="http://schemas.microsoft.com/office/drawing/2014/main" id="{55E2E04E-B68D-FBBD-E4C4-3E2BE1C53BC6}"/>
              </a:ext>
            </a:extLst>
          </p:cNvPr>
          <p:cNvSpPr>
            <a:spLocks noGrp="1"/>
          </p:cNvSpPr>
          <p:nvPr>
            <p:ph type="pic" sz="quarter" idx="15"/>
          </p:nvPr>
        </p:nvSpPr>
        <p:spPr>
          <a:xfrm>
            <a:off x="6521451" y="1070139"/>
            <a:ext cx="1689100" cy="1625600"/>
          </a:xfrm>
        </p:spPr>
      </p:sp>
      <p:sp>
        <p:nvSpPr>
          <p:cNvPr id="11" name="Picture Placeholder 10">
            <a:extLst>
              <a:ext uri="{FF2B5EF4-FFF2-40B4-BE49-F238E27FC236}">
                <a16:creationId xmlns:a16="http://schemas.microsoft.com/office/drawing/2014/main" id="{C389929A-FF75-2E08-08B1-1BABFD4B1B5F}"/>
              </a:ext>
            </a:extLst>
          </p:cNvPr>
          <p:cNvSpPr>
            <a:spLocks noGrp="1"/>
          </p:cNvSpPr>
          <p:nvPr>
            <p:ph type="pic" sz="quarter" idx="13"/>
          </p:nvPr>
        </p:nvSpPr>
        <p:spPr>
          <a:xfrm>
            <a:off x="8724900" y="3038638"/>
            <a:ext cx="1689100" cy="1625601"/>
          </a:xfrm>
        </p:spPr>
      </p:sp>
      <p:sp>
        <p:nvSpPr>
          <p:cNvPr id="15" name="Picture Placeholder 14">
            <a:extLst>
              <a:ext uri="{FF2B5EF4-FFF2-40B4-BE49-F238E27FC236}">
                <a16:creationId xmlns:a16="http://schemas.microsoft.com/office/drawing/2014/main" id="{CFF83B9A-EBB5-B3F1-FCF7-A4E21170EB14}"/>
              </a:ext>
            </a:extLst>
          </p:cNvPr>
          <p:cNvSpPr>
            <a:spLocks noGrp="1"/>
          </p:cNvSpPr>
          <p:nvPr>
            <p:ph type="pic" sz="quarter" idx="14"/>
          </p:nvPr>
        </p:nvSpPr>
        <p:spPr>
          <a:xfrm>
            <a:off x="4318000" y="3038637"/>
            <a:ext cx="1689100" cy="1625601"/>
          </a:xfrm>
        </p:spPr>
      </p:sp>
    </p:spTree>
    <p:extLst>
      <p:ext uri="{BB962C8B-B14F-4D97-AF65-F5344CB8AC3E}">
        <p14:creationId xmlns:p14="http://schemas.microsoft.com/office/powerpoint/2010/main" val="206743864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 name="Rectangle 36">
            <a:extLst>
              <a:ext uri="{FF2B5EF4-FFF2-40B4-BE49-F238E27FC236}">
                <a16:creationId xmlns:a16="http://schemas.microsoft.com/office/drawing/2014/main" id="{00CBEB1F-C67D-EF8A-EEC6-6083A6E5B56A}"/>
              </a:ext>
            </a:extLst>
          </p:cNvPr>
          <p:cNvSpPr/>
          <p:nvPr/>
        </p:nvSpPr>
        <p:spPr>
          <a:xfrm>
            <a:off x="0" y="-1"/>
            <a:ext cx="12192000" cy="6858000"/>
          </a:xfrm>
          <a:prstGeom prst="rect">
            <a:avLst/>
          </a:prstGeom>
          <a:solidFill>
            <a:schemeClr val="tx1">
              <a:lumMod val="75000"/>
              <a:lumOff val="2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a:extLst>
              <a:ext uri="{FF2B5EF4-FFF2-40B4-BE49-F238E27FC236}">
                <a16:creationId xmlns:a16="http://schemas.microsoft.com/office/drawing/2014/main" id="{13EC7E1B-2E34-9069-F995-536DF0175BBB}"/>
              </a:ext>
            </a:extLst>
          </p:cNvPr>
          <p:cNvSpPr/>
          <p:nvPr/>
        </p:nvSpPr>
        <p:spPr>
          <a:xfrm>
            <a:off x="4578350" y="701675"/>
            <a:ext cx="3035300" cy="543560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TextBox 33">
            <a:extLst>
              <a:ext uri="{FF2B5EF4-FFF2-40B4-BE49-F238E27FC236}">
                <a16:creationId xmlns:a16="http://schemas.microsoft.com/office/drawing/2014/main" id="{6FF2D383-AB53-46C4-2EEE-55FC755AF65F}"/>
              </a:ext>
            </a:extLst>
          </p:cNvPr>
          <p:cNvSpPr txBox="1"/>
          <p:nvPr/>
        </p:nvSpPr>
        <p:spPr>
          <a:xfrm>
            <a:off x="2883702" y="2589761"/>
            <a:ext cx="6424597" cy="1395254"/>
          </a:xfrm>
          <a:prstGeom prst="rect">
            <a:avLst/>
          </a:prstGeom>
          <a:noFill/>
        </p:spPr>
        <p:txBody>
          <a:bodyPr wrap="square" rtlCol="0">
            <a:spAutoFit/>
          </a:bodyPr>
          <a:lstStyle/>
          <a:p>
            <a:pPr algn="ctr">
              <a:lnSpc>
                <a:spcPts val="10000"/>
              </a:lnSpc>
            </a:pPr>
            <a:r>
              <a:rPr lang="en-US" sz="9500" dirty="0">
                <a:solidFill>
                  <a:schemeClr val="bg1"/>
                </a:solidFill>
                <a:latin typeface=" Poppins Bold"/>
                <a:ea typeface="Adobe Gothic Std B" panose="020B0800000000000000" pitchFamily="34" charset="-128"/>
                <a:cs typeface="Adobe Hebrew" panose="02040503050201020203" pitchFamily="18" charset="-79"/>
              </a:rPr>
              <a:t>Our Team</a:t>
            </a:r>
          </a:p>
        </p:txBody>
      </p:sp>
      <p:sp>
        <p:nvSpPr>
          <p:cNvPr id="35" name="TextBox 34">
            <a:extLst>
              <a:ext uri="{FF2B5EF4-FFF2-40B4-BE49-F238E27FC236}">
                <a16:creationId xmlns:a16="http://schemas.microsoft.com/office/drawing/2014/main" id="{83CFCC0C-9211-60B4-7D5E-02FC771A6BB5}"/>
              </a:ext>
            </a:extLst>
          </p:cNvPr>
          <p:cNvSpPr txBox="1"/>
          <p:nvPr/>
        </p:nvSpPr>
        <p:spPr>
          <a:xfrm>
            <a:off x="4625370" y="3985015"/>
            <a:ext cx="2941260" cy="264175"/>
          </a:xfrm>
          <a:prstGeom prst="rect">
            <a:avLst/>
          </a:prstGeom>
          <a:noFill/>
        </p:spPr>
        <p:txBody>
          <a:bodyPr wrap="square" rtlCol="0">
            <a:spAutoFit/>
          </a:bodyPr>
          <a:lstStyle/>
          <a:p>
            <a:pPr algn="ctr">
              <a:lnSpc>
                <a:spcPts val="1200"/>
              </a:lnSpc>
            </a:pPr>
            <a:r>
              <a:rPr lang="en-US" sz="1500" dirty="0">
                <a:solidFill>
                  <a:schemeClr val="bg1"/>
                </a:solidFill>
                <a:latin typeface="Open Sans" panose="020B0606030504020204" pitchFamily="34" charset="0"/>
                <a:ea typeface="Adobe Song Std L" panose="02020300000000000000" pitchFamily="18" charset="-128"/>
                <a:cs typeface="Myanmar Text" panose="020B0502040204020203" pitchFamily="34" charset="0"/>
              </a:rPr>
              <a:t>A few Word About Team</a:t>
            </a:r>
            <a:endParaRPr lang="en-US" sz="1500" dirty="0">
              <a:solidFill>
                <a:schemeClr val="bg1"/>
              </a:solidFill>
              <a:latin typeface=" Poppins Regular"/>
              <a:ea typeface="Adobe Song Std L" panose="02020300000000000000" pitchFamily="18" charset="-128"/>
              <a:cs typeface="Myanmar Text" panose="020B0502040204020203" pitchFamily="34" charset="0"/>
            </a:endParaRPr>
          </a:p>
        </p:txBody>
      </p:sp>
      <p:sp>
        <p:nvSpPr>
          <p:cNvPr id="36" name="TextBox 35">
            <a:extLst>
              <a:ext uri="{FF2B5EF4-FFF2-40B4-BE49-F238E27FC236}">
                <a16:creationId xmlns:a16="http://schemas.microsoft.com/office/drawing/2014/main" id="{8AEA51EE-679E-F1D3-5402-6B58689BAF24}"/>
              </a:ext>
            </a:extLst>
          </p:cNvPr>
          <p:cNvSpPr txBox="1"/>
          <p:nvPr/>
        </p:nvSpPr>
        <p:spPr>
          <a:xfrm>
            <a:off x="4730781" y="969248"/>
            <a:ext cx="2730438" cy="1374735"/>
          </a:xfrm>
          <a:prstGeom prst="rect">
            <a:avLst/>
          </a:prstGeom>
          <a:noFill/>
        </p:spPr>
        <p:txBody>
          <a:bodyPr wrap="square" rtlCol="0">
            <a:spAutoFit/>
          </a:bodyPr>
          <a:lstStyle/>
          <a:p>
            <a:pPr algn="ctr">
              <a:lnSpc>
                <a:spcPts val="10000"/>
              </a:lnSpc>
            </a:pPr>
            <a:r>
              <a:rPr lang="en-US" sz="7500" dirty="0">
                <a:solidFill>
                  <a:schemeClr val="bg1"/>
                </a:solidFill>
                <a:latin typeface="Edwardian Script ITC" panose="030303020407070D0804" pitchFamily="66" charset="0"/>
                <a:ea typeface="Adobe Gothic Std B" panose="020B0800000000000000" pitchFamily="34" charset="-128"/>
                <a:cs typeface="Adobe Hebrew" panose="02040503050201020203" pitchFamily="18" charset="-79"/>
              </a:rPr>
              <a:t>Creative</a:t>
            </a:r>
          </a:p>
        </p:txBody>
      </p:sp>
      <p:sp>
        <p:nvSpPr>
          <p:cNvPr id="3" name="Picture Placeholder 2">
            <a:extLst>
              <a:ext uri="{FF2B5EF4-FFF2-40B4-BE49-F238E27FC236}">
                <a16:creationId xmlns:a16="http://schemas.microsoft.com/office/drawing/2014/main" id="{826D7732-8073-FAED-7FB1-5C140AFD0C62}"/>
              </a:ext>
            </a:extLst>
          </p:cNvPr>
          <p:cNvSpPr>
            <a:spLocks noGrp="1"/>
          </p:cNvSpPr>
          <p:nvPr>
            <p:ph type="pic" sz="quarter" idx="11"/>
          </p:nvPr>
        </p:nvSpPr>
        <p:spPr>
          <a:xfrm>
            <a:off x="0" y="-1"/>
            <a:ext cx="12192000" cy="6858000"/>
          </a:xfrm>
        </p:spPr>
      </p:sp>
    </p:spTree>
    <p:extLst>
      <p:ext uri="{BB962C8B-B14F-4D97-AF65-F5344CB8AC3E}">
        <p14:creationId xmlns:p14="http://schemas.microsoft.com/office/powerpoint/2010/main" val="318278742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 name="Straight Connector 12">
            <a:extLst>
              <a:ext uri="{FF2B5EF4-FFF2-40B4-BE49-F238E27FC236}">
                <a16:creationId xmlns:a16="http://schemas.microsoft.com/office/drawing/2014/main" id="{9F9B0AD7-E33D-9059-CED8-EC96724D9D46}"/>
              </a:ext>
            </a:extLst>
          </p:cNvPr>
          <p:cNvCxnSpPr/>
          <p:nvPr/>
        </p:nvCxnSpPr>
        <p:spPr>
          <a:xfrm>
            <a:off x="3076575" y="4810125"/>
            <a:ext cx="9525" cy="0"/>
          </a:xfrm>
          <a:prstGeom prst="line">
            <a:avLst/>
          </a:prstGeom>
        </p:spPr>
        <p:style>
          <a:lnRef idx="1">
            <a:schemeClr val="accent1"/>
          </a:lnRef>
          <a:fillRef idx="0">
            <a:schemeClr val="accent1"/>
          </a:fillRef>
          <a:effectRef idx="0">
            <a:schemeClr val="accent1"/>
          </a:effectRef>
          <a:fontRef idx="minor">
            <a:schemeClr val="tx1"/>
          </a:fontRef>
        </p:style>
      </p:cxnSp>
      <p:grpSp>
        <p:nvGrpSpPr>
          <p:cNvPr id="75" name="Group 74">
            <a:extLst>
              <a:ext uri="{FF2B5EF4-FFF2-40B4-BE49-F238E27FC236}">
                <a16:creationId xmlns:a16="http://schemas.microsoft.com/office/drawing/2014/main" id="{65EC6646-720C-A255-7C0A-6DD580926B98}"/>
              </a:ext>
            </a:extLst>
          </p:cNvPr>
          <p:cNvGrpSpPr/>
          <p:nvPr/>
        </p:nvGrpSpPr>
        <p:grpSpPr>
          <a:xfrm>
            <a:off x="2964873" y="5542330"/>
            <a:ext cx="2282838" cy="300082"/>
            <a:chOff x="8493225" y="2943930"/>
            <a:chExt cx="2282838" cy="300082"/>
          </a:xfrm>
        </p:grpSpPr>
        <p:sp>
          <p:nvSpPr>
            <p:cNvPr id="60" name="TextBox 59">
              <a:extLst>
                <a:ext uri="{FF2B5EF4-FFF2-40B4-BE49-F238E27FC236}">
                  <a16:creationId xmlns:a16="http://schemas.microsoft.com/office/drawing/2014/main" id="{0419E1A2-8419-0B80-076B-23FF21FD0CF5}"/>
                </a:ext>
              </a:extLst>
            </p:cNvPr>
            <p:cNvSpPr txBox="1"/>
            <p:nvPr/>
          </p:nvSpPr>
          <p:spPr>
            <a:xfrm>
              <a:off x="8802127" y="2943930"/>
              <a:ext cx="1973936" cy="300082"/>
            </a:xfrm>
            <a:prstGeom prst="rect">
              <a:avLst/>
            </a:prstGeom>
            <a:noFill/>
          </p:spPr>
          <p:txBody>
            <a:bodyPr wrap="square" rtlCol="0">
              <a:spAutoFit/>
            </a:bodyPr>
            <a:lstStyle/>
            <a:p>
              <a:pPr>
                <a:lnSpc>
                  <a:spcPts val="1600"/>
                </a:lnSpc>
              </a:pPr>
              <a:r>
                <a:rPr lang="en-US" sz="2100" b="0" i="0" baseline="-25000" dirty="0">
                  <a:solidFill>
                    <a:schemeClr val="tx1">
                      <a:lumMod val="85000"/>
                      <a:lumOff val="15000"/>
                    </a:schemeClr>
                  </a:solidFill>
                  <a:effectLst/>
                  <a:latin typeface="Myanmar Text" panose="020B0502040204020203" pitchFamily="34" charset="0"/>
                  <a:ea typeface="Adobe Ming Std L" panose="02020300000000000000" pitchFamily="18" charset="-128"/>
                  <a:cs typeface="Myanmar Text" panose="020B0502040204020203" pitchFamily="34" charset="0"/>
                </a:rPr>
                <a:t>www.facebook.com</a:t>
              </a:r>
              <a:endParaRPr lang="en-US" sz="2100" baseline="-25000" dirty="0">
                <a:solidFill>
                  <a:schemeClr val="tx1">
                    <a:lumMod val="85000"/>
                    <a:lumOff val="15000"/>
                  </a:schemeClr>
                </a:solidFill>
                <a:latin typeface="Myanmar Text" panose="020B0502040204020203" pitchFamily="34" charset="0"/>
                <a:ea typeface="Adobe Ming Std L" panose="02020300000000000000" pitchFamily="18" charset="-128"/>
                <a:cs typeface="Myanmar Text" panose="020B0502040204020203" pitchFamily="34" charset="0"/>
              </a:endParaRPr>
            </a:p>
          </p:txBody>
        </p:sp>
        <p:grpSp>
          <p:nvGrpSpPr>
            <p:cNvPr id="61" name="Group 60">
              <a:extLst>
                <a:ext uri="{FF2B5EF4-FFF2-40B4-BE49-F238E27FC236}">
                  <a16:creationId xmlns:a16="http://schemas.microsoft.com/office/drawing/2014/main" id="{3E4A3128-A6A5-54CE-95C9-880C62A3E096}"/>
                </a:ext>
              </a:extLst>
            </p:cNvPr>
            <p:cNvGrpSpPr/>
            <p:nvPr/>
          </p:nvGrpSpPr>
          <p:grpSpPr>
            <a:xfrm>
              <a:off x="8493225" y="2963048"/>
              <a:ext cx="265630" cy="265630"/>
              <a:chOff x="8442253" y="5096734"/>
              <a:chExt cx="265630" cy="265630"/>
            </a:xfrm>
          </p:grpSpPr>
          <p:sp>
            <p:nvSpPr>
              <p:cNvPr id="62" name="Oval 61">
                <a:extLst>
                  <a:ext uri="{FF2B5EF4-FFF2-40B4-BE49-F238E27FC236}">
                    <a16:creationId xmlns:a16="http://schemas.microsoft.com/office/drawing/2014/main" id="{CE657BFC-94AD-9835-AD56-065E7FD64C2E}"/>
                  </a:ext>
                </a:extLst>
              </p:cNvPr>
              <p:cNvSpPr/>
              <p:nvPr/>
            </p:nvSpPr>
            <p:spPr>
              <a:xfrm>
                <a:off x="8442253" y="5096734"/>
                <a:ext cx="265630" cy="265630"/>
              </a:xfrm>
              <a:prstGeom prst="ellipse">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63" name="Picture 62">
                <a:extLst>
                  <a:ext uri="{FF2B5EF4-FFF2-40B4-BE49-F238E27FC236}">
                    <a16:creationId xmlns:a16="http://schemas.microsoft.com/office/drawing/2014/main" id="{70140335-0811-598C-5AAF-20B5A309B4FF}"/>
                  </a:ext>
                </a:extLst>
              </p:cNvPr>
              <p:cNvPicPr>
                <a:picLocks noChangeAspect="1"/>
              </p:cNvPicPr>
              <p:nvPr/>
            </p:nvPicPr>
            <p:blipFill>
              <a:blip r:embed="rId2"/>
              <a:stretch>
                <a:fillRect/>
              </a:stretch>
            </p:blipFill>
            <p:spPr>
              <a:xfrm>
                <a:off x="8539548" y="5165169"/>
                <a:ext cx="71040" cy="128761"/>
              </a:xfrm>
              <a:prstGeom prst="rect">
                <a:avLst/>
              </a:prstGeom>
            </p:spPr>
          </p:pic>
        </p:grpSp>
      </p:grpSp>
      <p:grpSp>
        <p:nvGrpSpPr>
          <p:cNvPr id="76" name="Group 75">
            <a:extLst>
              <a:ext uri="{FF2B5EF4-FFF2-40B4-BE49-F238E27FC236}">
                <a16:creationId xmlns:a16="http://schemas.microsoft.com/office/drawing/2014/main" id="{9A8D7983-1D70-6E05-371A-8049C465BDAF}"/>
              </a:ext>
            </a:extLst>
          </p:cNvPr>
          <p:cNvGrpSpPr/>
          <p:nvPr/>
        </p:nvGrpSpPr>
        <p:grpSpPr>
          <a:xfrm>
            <a:off x="5178125" y="5533214"/>
            <a:ext cx="2178063" cy="309198"/>
            <a:chOff x="8493225" y="3570514"/>
            <a:chExt cx="2178063" cy="309198"/>
          </a:xfrm>
        </p:grpSpPr>
        <p:sp>
          <p:nvSpPr>
            <p:cNvPr id="64" name="TextBox 63">
              <a:extLst>
                <a:ext uri="{FF2B5EF4-FFF2-40B4-BE49-F238E27FC236}">
                  <a16:creationId xmlns:a16="http://schemas.microsoft.com/office/drawing/2014/main" id="{F948D2D5-770E-E0E2-8085-2C4E0B7C2F60}"/>
                </a:ext>
              </a:extLst>
            </p:cNvPr>
            <p:cNvSpPr txBox="1"/>
            <p:nvPr/>
          </p:nvSpPr>
          <p:spPr>
            <a:xfrm>
              <a:off x="8802126" y="3570514"/>
              <a:ext cx="1869162" cy="297517"/>
            </a:xfrm>
            <a:prstGeom prst="rect">
              <a:avLst/>
            </a:prstGeom>
            <a:noFill/>
          </p:spPr>
          <p:txBody>
            <a:bodyPr wrap="square" rtlCol="0">
              <a:spAutoFit/>
            </a:bodyPr>
            <a:lstStyle/>
            <a:p>
              <a:pPr>
                <a:lnSpc>
                  <a:spcPts val="1600"/>
                </a:lnSpc>
              </a:pPr>
              <a:r>
                <a:rPr lang="en-US" sz="2100" b="0" i="0" baseline="-25000" dirty="0">
                  <a:solidFill>
                    <a:schemeClr val="tx1">
                      <a:lumMod val="85000"/>
                      <a:lumOff val="15000"/>
                    </a:schemeClr>
                  </a:solidFill>
                  <a:effectLst/>
                  <a:latin typeface="Myanmar Text" panose="020B0502040204020203" pitchFamily="34" charset="0"/>
                  <a:ea typeface="Adobe Ming Std L" panose="02020300000000000000" pitchFamily="18" charset="-128"/>
                  <a:cs typeface="Myanmar Text" panose="020B0502040204020203" pitchFamily="34" charset="0"/>
                </a:rPr>
                <a:t>www.linked.com</a:t>
              </a:r>
              <a:endParaRPr lang="en-US" sz="2100" baseline="-25000" dirty="0">
                <a:solidFill>
                  <a:schemeClr val="tx1">
                    <a:lumMod val="85000"/>
                    <a:lumOff val="15000"/>
                  </a:schemeClr>
                </a:solidFill>
                <a:latin typeface="Myanmar Text" panose="020B0502040204020203" pitchFamily="34" charset="0"/>
                <a:ea typeface="Adobe Ming Std L" panose="02020300000000000000" pitchFamily="18" charset="-128"/>
                <a:cs typeface="Myanmar Text" panose="020B0502040204020203" pitchFamily="34" charset="0"/>
              </a:endParaRPr>
            </a:p>
          </p:txBody>
        </p:sp>
        <p:grpSp>
          <p:nvGrpSpPr>
            <p:cNvPr id="65" name="Group 64">
              <a:extLst>
                <a:ext uri="{FF2B5EF4-FFF2-40B4-BE49-F238E27FC236}">
                  <a16:creationId xmlns:a16="http://schemas.microsoft.com/office/drawing/2014/main" id="{9D1873F0-168F-24F7-8630-9BE6A3A3005C}"/>
                </a:ext>
              </a:extLst>
            </p:cNvPr>
            <p:cNvGrpSpPr/>
            <p:nvPr/>
          </p:nvGrpSpPr>
          <p:grpSpPr>
            <a:xfrm>
              <a:off x="8493225" y="3614082"/>
              <a:ext cx="265630" cy="265630"/>
              <a:chOff x="9194635" y="5096734"/>
              <a:chExt cx="265630" cy="265630"/>
            </a:xfrm>
          </p:grpSpPr>
          <p:sp>
            <p:nvSpPr>
              <p:cNvPr id="66" name="Oval 65">
                <a:extLst>
                  <a:ext uri="{FF2B5EF4-FFF2-40B4-BE49-F238E27FC236}">
                    <a16:creationId xmlns:a16="http://schemas.microsoft.com/office/drawing/2014/main" id="{5AEBC566-344D-65F0-1874-256DB545900E}"/>
                  </a:ext>
                </a:extLst>
              </p:cNvPr>
              <p:cNvSpPr/>
              <p:nvPr/>
            </p:nvSpPr>
            <p:spPr>
              <a:xfrm>
                <a:off x="9194635" y="5096734"/>
                <a:ext cx="265630" cy="265630"/>
              </a:xfrm>
              <a:prstGeom prst="ellipse">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67" name="Picture 66">
                <a:extLst>
                  <a:ext uri="{FF2B5EF4-FFF2-40B4-BE49-F238E27FC236}">
                    <a16:creationId xmlns:a16="http://schemas.microsoft.com/office/drawing/2014/main" id="{3CAF4DB4-88E6-84C4-B03B-A6F6F756F37F}"/>
                  </a:ext>
                </a:extLst>
              </p:cNvPr>
              <p:cNvPicPr>
                <a:picLocks noChangeAspect="1"/>
              </p:cNvPicPr>
              <p:nvPr/>
            </p:nvPicPr>
            <p:blipFill>
              <a:blip r:embed="rId3"/>
              <a:stretch>
                <a:fillRect/>
              </a:stretch>
            </p:blipFill>
            <p:spPr>
              <a:xfrm>
                <a:off x="9264221" y="5166320"/>
                <a:ext cx="126458" cy="126458"/>
              </a:xfrm>
              <a:prstGeom prst="rect">
                <a:avLst/>
              </a:prstGeom>
            </p:spPr>
          </p:pic>
        </p:grpSp>
      </p:grpSp>
      <p:grpSp>
        <p:nvGrpSpPr>
          <p:cNvPr id="77" name="Group 76">
            <a:extLst>
              <a:ext uri="{FF2B5EF4-FFF2-40B4-BE49-F238E27FC236}">
                <a16:creationId xmlns:a16="http://schemas.microsoft.com/office/drawing/2014/main" id="{B2383643-4121-A0CE-CE82-5E7E9C1A1CD8}"/>
              </a:ext>
            </a:extLst>
          </p:cNvPr>
          <p:cNvGrpSpPr/>
          <p:nvPr/>
        </p:nvGrpSpPr>
        <p:grpSpPr>
          <a:xfrm>
            <a:off x="7134791" y="5544895"/>
            <a:ext cx="2092337" cy="297517"/>
            <a:chOff x="8493225" y="4190256"/>
            <a:chExt cx="2092337" cy="297517"/>
          </a:xfrm>
        </p:grpSpPr>
        <p:sp>
          <p:nvSpPr>
            <p:cNvPr id="68" name="TextBox 67">
              <a:extLst>
                <a:ext uri="{FF2B5EF4-FFF2-40B4-BE49-F238E27FC236}">
                  <a16:creationId xmlns:a16="http://schemas.microsoft.com/office/drawing/2014/main" id="{6BE8C0CC-E672-60FF-0358-F8DB49E090A7}"/>
                </a:ext>
              </a:extLst>
            </p:cNvPr>
            <p:cNvSpPr txBox="1"/>
            <p:nvPr/>
          </p:nvSpPr>
          <p:spPr>
            <a:xfrm>
              <a:off x="8802127" y="4190256"/>
              <a:ext cx="1783435" cy="297517"/>
            </a:xfrm>
            <a:prstGeom prst="rect">
              <a:avLst/>
            </a:prstGeom>
            <a:noFill/>
          </p:spPr>
          <p:txBody>
            <a:bodyPr wrap="square" rtlCol="0">
              <a:spAutoFit/>
            </a:bodyPr>
            <a:lstStyle/>
            <a:p>
              <a:pPr>
                <a:lnSpc>
                  <a:spcPts val="1600"/>
                </a:lnSpc>
              </a:pPr>
              <a:r>
                <a:rPr lang="en-US" sz="2100" b="0" i="0" baseline="-25000" dirty="0">
                  <a:solidFill>
                    <a:schemeClr val="tx1">
                      <a:lumMod val="85000"/>
                      <a:lumOff val="15000"/>
                    </a:schemeClr>
                  </a:solidFill>
                  <a:effectLst/>
                  <a:latin typeface="Myanmar Text" panose="020B0502040204020203" pitchFamily="34" charset="0"/>
                  <a:ea typeface="Adobe Ming Std L" panose="02020300000000000000" pitchFamily="18" charset="-128"/>
                  <a:cs typeface="Myanmar Text" panose="020B0502040204020203" pitchFamily="34" charset="0"/>
                </a:rPr>
                <a:t>www.twitter.com</a:t>
              </a:r>
              <a:endParaRPr lang="en-US" sz="2100" baseline="-25000" dirty="0">
                <a:solidFill>
                  <a:schemeClr val="tx1">
                    <a:lumMod val="85000"/>
                    <a:lumOff val="15000"/>
                  </a:schemeClr>
                </a:solidFill>
                <a:latin typeface="Myanmar Text" panose="020B0502040204020203" pitchFamily="34" charset="0"/>
                <a:ea typeface="Adobe Ming Std L" panose="02020300000000000000" pitchFamily="18" charset="-128"/>
                <a:cs typeface="Myanmar Text" panose="020B0502040204020203" pitchFamily="34" charset="0"/>
              </a:endParaRPr>
            </a:p>
          </p:txBody>
        </p:sp>
        <p:grpSp>
          <p:nvGrpSpPr>
            <p:cNvPr id="69" name="Group 68">
              <a:extLst>
                <a:ext uri="{FF2B5EF4-FFF2-40B4-BE49-F238E27FC236}">
                  <a16:creationId xmlns:a16="http://schemas.microsoft.com/office/drawing/2014/main" id="{C9806209-CD9C-24BC-CEA5-88479B614CFF}"/>
                </a:ext>
              </a:extLst>
            </p:cNvPr>
            <p:cNvGrpSpPr/>
            <p:nvPr/>
          </p:nvGrpSpPr>
          <p:grpSpPr>
            <a:xfrm>
              <a:off x="8493225" y="4217428"/>
              <a:ext cx="265630" cy="265630"/>
              <a:chOff x="9926777" y="5096734"/>
              <a:chExt cx="265630" cy="265630"/>
            </a:xfrm>
          </p:grpSpPr>
          <p:sp>
            <p:nvSpPr>
              <p:cNvPr id="70" name="Oval 69">
                <a:extLst>
                  <a:ext uri="{FF2B5EF4-FFF2-40B4-BE49-F238E27FC236}">
                    <a16:creationId xmlns:a16="http://schemas.microsoft.com/office/drawing/2014/main" id="{2A59D626-C551-A42E-2AA0-335BA14610FE}"/>
                  </a:ext>
                </a:extLst>
              </p:cNvPr>
              <p:cNvSpPr/>
              <p:nvPr/>
            </p:nvSpPr>
            <p:spPr>
              <a:xfrm>
                <a:off x="9926777" y="5096734"/>
                <a:ext cx="265630" cy="265630"/>
              </a:xfrm>
              <a:prstGeom prst="ellipse">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71" name="Picture 70">
                <a:extLst>
                  <a:ext uri="{FF2B5EF4-FFF2-40B4-BE49-F238E27FC236}">
                    <a16:creationId xmlns:a16="http://schemas.microsoft.com/office/drawing/2014/main" id="{B224A5E5-5E14-B364-06D1-D6A8796E168E}"/>
                  </a:ext>
                </a:extLst>
              </p:cNvPr>
              <p:cNvPicPr>
                <a:picLocks noChangeAspect="1"/>
              </p:cNvPicPr>
              <p:nvPr/>
            </p:nvPicPr>
            <p:blipFill>
              <a:blip r:embed="rId4"/>
              <a:stretch>
                <a:fillRect/>
              </a:stretch>
            </p:blipFill>
            <p:spPr>
              <a:xfrm>
                <a:off x="9998998" y="5182127"/>
                <a:ext cx="121189" cy="94844"/>
              </a:xfrm>
              <a:prstGeom prst="rect">
                <a:avLst/>
              </a:prstGeom>
            </p:spPr>
          </p:pic>
        </p:grpSp>
      </p:grpSp>
      <p:sp>
        <p:nvSpPr>
          <p:cNvPr id="59" name="TextBox 58">
            <a:extLst>
              <a:ext uri="{FF2B5EF4-FFF2-40B4-BE49-F238E27FC236}">
                <a16:creationId xmlns:a16="http://schemas.microsoft.com/office/drawing/2014/main" id="{1AD6E09E-22AE-86BF-7A73-0604ACC93306}"/>
              </a:ext>
            </a:extLst>
          </p:cNvPr>
          <p:cNvSpPr txBox="1"/>
          <p:nvPr/>
        </p:nvSpPr>
        <p:spPr>
          <a:xfrm>
            <a:off x="7739921" y="2381635"/>
            <a:ext cx="2184529" cy="1140312"/>
          </a:xfrm>
          <a:prstGeom prst="rect">
            <a:avLst/>
          </a:prstGeom>
          <a:noFill/>
        </p:spPr>
        <p:txBody>
          <a:bodyPr wrap="square" rtlCol="0">
            <a:spAutoFit/>
          </a:bodyPr>
          <a:lstStyle/>
          <a:p>
            <a:pPr>
              <a:lnSpc>
                <a:spcPts val="10000"/>
              </a:lnSpc>
            </a:pPr>
            <a:r>
              <a:rPr lang="en-US" sz="2400" dirty="0">
                <a:latin typeface=" Poppins Bold"/>
                <a:ea typeface="Adobe Gothic Std B" panose="020B0800000000000000" pitchFamily="34" charset="-128"/>
                <a:cs typeface="Adobe Hebrew" panose="02040503050201020203" pitchFamily="18" charset="-79"/>
              </a:rPr>
              <a:t>James Smith</a:t>
            </a:r>
          </a:p>
        </p:txBody>
      </p:sp>
      <p:sp>
        <p:nvSpPr>
          <p:cNvPr id="73" name="TextBox 72">
            <a:extLst>
              <a:ext uri="{FF2B5EF4-FFF2-40B4-BE49-F238E27FC236}">
                <a16:creationId xmlns:a16="http://schemas.microsoft.com/office/drawing/2014/main" id="{567CF355-6F8E-8940-65F7-BDA23D9B02B4}"/>
              </a:ext>
            </a:extLst>
          </p:cNvPr>
          <p:cNvSpPr txBox="1"/>
          <p:nvPr/>
        </p:nvSpPr>
        <p:spPr>
          <a:xfrm>
            <a:off x="7739921" y="3538646"/>
            <a:ext cx="715112" cy="335092"/>
          </a:xfrm>
          <a:prstGeom prst="rect">
            <a:avLst/>
          </a:prstGeom>
          <a:noFill/>
        </p:spPr>
        <p:txBody>
          <a:bodyPr wrap="square" rtlCol="0">
            <a:spAutoFit/>
          </a:bodyPr>
          <a:lstStyle/>
          <a:p>
            <a:pPr>
              <a:lnSpc>
                <a:spcPts val="2000"/>
              </a:lnSpc>
            </a:pPr>
            <a:r>
              <a:rPr lang="en-US" sz="1500" b="0" i="0" dirty="0">
                <a:solidFill>
                  <a:srgbClr val="000000"/>
                </a:solidFill>
                <a:effectLst/>
                <a:latin typeface="Open Sans" panose="020B0606030504020204" pitchFamily="34" charset="0"/>
              </a:rPr>
              <a:t>CEO</a:t>
            </a:r>
            <a:endParaRPr lang="en-US" sz="1500" dirty="0">
              <a:solidFill>
                <a:schemeClr val="tx1">
                  <a:alpha val="60000"/>
                </a:schemeClr>
              </a:solidFill>
              <a:latin typeface="Adobe Song Std L" panose="02020300000000000000" pitchFamily="18" charset="-128"/>
              <a:ea typeface="Adobe Song Std L" panose="02020300000000000000" pitchFamily="18" charset="-128"/>
              <a:cs typeface="Adobe Hebrew" panose="02040503050201020203" pitchFamily="18" charset="-79"/>
            </a:endParaRPr>
          </a:p>
        </p:txBody>
      </p:sp>
      <p:sp>
        <p:nvSpPr>
          <p:cNvPr id="26" name="TextBox 25">
            <a:extLst>
              <a:ext uri="{FF2B5EF4-FFF2-40B4-BE49-F238E27FC236}">
                <a16:creationId xmlns:a16="http://schemas.microsoft.com/office/drawing/2014/main" id="{2D2291D7-8E79-603F-F58C-8CD3F2C2037A}"/>
              </a:ext>
            </a:extLst>
          </p:cNvPr>
          <p:cNvSpPr txBox="1"/>
          <p:nvPr/>
        </p:nvSpPr>
        <p:spPr>
          <a:xfrm>
            <a:off x="3912315" y="462281"/>
            <a:ext cx="4367370" cy="1215717"/>
          </a:xfrm>
          <a:prstGeom prst="rect">
            <a:avLst/>
          </a:prstGeom>
          <a:noFill/>
        </p:spPr>
        <p:txBody>
          <a:bodyPr wrap="square" rtlCol="0">
            <a:spAutoFit/>
          </a:bodyPr>
          <a:lstStyle/>
          <a:p>
            <a:pPr>
              <a:lnSpc>
                <a:spcPts val="10000"/>
              </a:lnSpc>
            </a:pPr>
            <a:r>
              <a:rPr lang="en-US" sz="4500" dirty="0">
                <a:latin typeface=" Poppins Bold"/>
                <a:ea typeface="Adobe Gothic Std B" panose="020B0800000000000000" pitchFamily="34" charset="-128"/>
                <a:cs typeface="Adobe Hebrew" panose="02040503050201020203" pitchFamily="18" charset="-79"/>
              </a:rPr>
              <a:t>Team Member</a:t>
            </a:r>
          </a:p>
        </p:txBody>
      </p:sp>
      <p:sp>
        <p:nvSpPr>
          <p:cNvPr id="3" name="Picture Placeholder 2">
            <a:extLst>
              <a:ext uri="{FF2B5EF4-FFF2-40B4-BE49-F238E27FC236}">
                <a16:creationId xmlns:a16="http://schemas.microsoft.com/office/drawing/2014/main" id="{13E03FF7-DFA6-18B3-032A-1DD9EDCAFD15}"/>
              </a:ext>
            </a:extLst>
          </p:cNvPr>
          <p:cNvSpPr>
            <a:spLocks noGrp="1"/>
          </p:cNvSpPr>
          <p:nvPr>
            <p:ph type="pic" sz="quarter" idx="11"/>
          </p:nvPr>
        </p:nvSpPr>
        <p:spPr/>
      </p:sp>
    </p:spTree>
    <p:extLst>
      <p:ext uri="{BB962C8B-B14F-4D97-AF65-F5344CB8AC3E}">
        <p14:creationId xmlns:p14="http://schemas.microsoft.com/office/powerpoint/2010/main" val="13143241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2DC60371-9420-1499-5198-42DA64A04A01}"/>
              </a:ext>
            </a:extLst>
          </p:cNvPr>
          <p:cNvSpPr/>
          <p:nvPr/>
        </p:nvSpPr>
        <p:spPr>
          <a:xfrm>
            <a:off x="0" y="-9526"/>
            <a:ext cx="12192000" cy="6858000"/>
          </a:xfrm>
          <a:prstGeom prst="rect">
            <a:avLst/>
          </a:prstGeom>
          <a:solidFill>
            <a:schemeClr val="tx1">
              <a:lumMod val="75000"/>
              <a:lumOff val="2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TextBox 17">
            <a:extLst>
              <a:ext uri="{FF2B5EF4-FFF2-40B4-BE49-F238E27FC236}">
                <a16:creationId xmlns:a16="http://schemas.microsoft.com/office/drawing/2014/main" id="{4B14BB46-1718-3997-D989-C937BB1F7E9A}"/>
              </a:ext>
            </a:extLst>
          </p:cNvPr>
          <p:cNvSpPr txBox="1"/>
          <p:nvPr/>
        </p:nvSpPr>
        <p:spPr>
          <a:xfrm>
            <a:off x="7325419" y="4581396"/>
            <a:ext cx="2425700" cy="647806"/>
          </a:xfrm>
          <a:prstGeom prst="rect">
            <a:avLst/>
          </a:prstGeom>
          <a:noFill/>
        </p:spPr>
        <p:txBody>
          <a:bodyPr wrap="square" rtlCol="0">
            <a:spAutoFit/>
          </a:bodyPr>
          <a:lstStyle/>
          <a:p>
            <a:pPr algn="just">
              <a:lnSpc>
                <a:spcPts val="1500"/>
              </a:lnSpc>
            </a:pPr>
            <a:r>
              <a:rPr lang="en-US" sz="800" b="0" i="0" dirty="0">
                <a:solidFill>
                  <a:schemeClr val="bg1"/>
                </a:solidFill>
                <a:effectLst/>
                <a:latin typeface="Open Sans" panose="020B0606030504020204" pitchFamily="34" charset="0"/>
              </a:rPr>
              <a:t>Lorem ipsum dolor sit amet, connecter adipescent elite. Proin pulvinar accusant qualm. Nunc Mattis vitae urn</a:t>
            </a:r>
          </a:p>
        </p:txBody>
      </p:sp>
      <p:sp>
        <p:nvSpPr>
          <p:cNvPr id="8" name="TextBox 7">
            <a:extLst>
              <a:ext uri="{FF2B5EF4-FFF2-40B4-BE49-F238E27FC236}">
                <a16:creationId xmlns:a16="http://schemas.microsoft.com/office/drawing/2014/main" id="{7C274C74-8668-A25A-9667-9258074CB8C4}"/>
              </a:ext>
            </a:extLst>
          </p:cNvPr>
          <p:cNvSpPr txBox="1"/>
          <p:nvPr/>
        </p:nvSpPr>
        <p:spPr>
          <a:xfrm>
            <a:off x="7325419" y="4167807"/>
            <a:ext cx="2327275" cy="264175"/>
          </a:xfrm>
          <a:prstGeom prst="rect">
            <a:avLst/>
          </a:prstGeom>
          <a:noFill/>
        </p:spPr>
        <p:txBody>
          <a:bodyPr wrap="square" rtlCol="0">
            <a:spAutoFit/>
          </a:bodyPr>
          <a:lstStyle/>
          <a:p>
            <a:pPr>
              <a:lnSpc>
                <a:spcPts val="1200"/>
              </a:lnSpc>
            </a:pPr>
            <a:r>
              <a:rPr lang="en-US" sz="1500" dirty="0">
                <a:solidFill>
                  <a:schemeClr val="bg1"/>
                </a:solidFill>
                <a:latin typeface="Open Sans" panose="020B0606030504020204" pitchFamily="34" charset="0"/>
                <a:ea typeface="Adobe Song Std L" panose="02020300000000000000" pitchFamily="18" charset="-128"/>
                <a:cs typeface="Myanmar Text" panose="020B0502040204020203" pitchFamily="34" charset="0"/>
              </a:rPr>
              <a:t>This is planner</a:t>
            </a:r>
            <a:endParaRPr lang="en-US" sz="1500" dirty="0">
              <a:solidFill>
                <a:schemeClr val="bg1"/>
              </a:solidFill>
              <a:latin typeface=" Poppins Regular"/>
              <a:ea typeface="Adobe Song Std L" panose="02020300000000000000" pitchFamily="18" charset="-128"/>
              <a:cs typeface="Myanmar Text" panose="020B0502040204020203" pitchFamily="34" charset="0"/>
            </a:endParaRPr>
          </a:p>
        </p:txBody>
      </p:sp>
      <p:sp>
        <p:nvSpPr>
          <p:cNvPr id="17" name="TextBox 16">
            <a:extLst>
              <a:ext uri="{FF2B5EF4-FFF2-40B4-BE49-F238E27FC236}">
                <a16:creationId xmlns:a16="http://schemas.microsoft.com/office/drawing/2014/main" id="{634B594B-60E8-2528-2AED-4BCEBC81AEF1}"/>
              </a:ext>
            </a:extLst>
          </p:cNvPr>
          <p:cNvSpPr txBox="1"/>
          <p:nvPr/>
        </p:nvSpPr>
        <p:spPr>
          <a:xfrm>
            <a:off x="2440881" y="2066925"/>
            <a:ext cx="3100188" cy="1212127"/>
          </a:xfrm>
          <a:prstGeom prst="rect">
            <a:avLst/>
          </a:prstGeom>
          <a:noFill/>
        </p:spPr>
        <p:txBody>
          <a:bodyPr wrap="square" rtlCol="0">
            <a:spAutoFit/>
          </a:bodyPr>
          <a:lstStyle/>
          <a:p>
            <a:pPr>
              <a:lnSpc>
                <a:spcPts val="10000"/>
              </a:lnSpc>
            </a:pPr>
            <a:r>
              <a:rPr lang="en-US" sz="4500" dirty="0">
                <a:solidFill>
                  <a:schemeClr val="bg1"/>
                </a:solidFill>
                <a:latin typeface=" Poppins Bold"/>
                <a:ea typeface="Adobe Gothic Std B" panose="020B0800000000000000" pitchFamily="34" charset="-128"/>
                <a:cs typeface="Adobe Hebrew" panose="02040503050201020203" pitchFamily="18" charset="-79"/>
              </a:rPr>
              <a:t>WEL</a:t>
            </a:r>
            <a:r>
              <a:rPr lang="en-US" sz="4500" dirty="0">
                <a:latin typeface=" Poppins Bold"/>
                <a:ea typeface="Adobe Gothic Std B" panose="020B0800000000000000" pitchFamily="34" charset="-128"/>
                <a:cs typeface="Adobe Hebrew" panose="02040503050201020203" pitchFamily="18" charset="-79"/>
              </a:rPr>
              <a:t>COME</a:t>
            </a:r>
          </a:p>
        </p:txBody>
      </p:sp>
      <p:sp>
        <p:nvSpPr>
          <p:cNvPr id="3" name="Picture Placeholder 2">
            <a:extLst>
              <a:ext uri="{FF2B5EF4-FFF2-40B4-BE49-F238E27FC236}">
                <a16:creationId xmlns:a16="http://schemas.microsoft.com/office/drawing/2014/main" id="{A27F8C65-9D4B-45E2-1F2B-CACB1A1A4D1A}"/>
              </a:ext>
            </a:extLst>
          </p:cNvPr>
          <p:cNvSpPr>
            <a:spLocks noGrp="1"/>
          </p:cNvSpPr>
          <p:nvPr>
            <p:ph type="pic" sz="quarter" idx="12"/>
          </p:nvPr>
        </p:nvSpPr>
        <p:spPr/>
      </p:sp>
    </p:spTree>
    <p:extLst>
      <p:ext uri="{BB962C8B-B14F-4D97-AF65-F5344CB8AC3E}">
        <p14:creationId xmlns:p14="http://schemas.microsoft.com/office/powerpoint/2010/main" val="202926575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a:extLst>
              <a:ext uri="{FF2B5EF4-FFF2-40B4-BE49-F238E27FC236}">
                <a16:creationId xmlns:a16="http://schemas.microsoft.com/office/drawing/2014/main" id="{FFEE43D5-209D-8AB6-C7ED-872BD0901485}"/>
              </a:ext>
            </a:extLst>
          </p:cNvPr>
          <p:cNvSpPr/>
          <p:nvPr/>
        </p:nvSpPr>
        <p:spPr>
          <a:xfrm>
            <a:off x="0" y="2763115"/>
            <a:ext cx="12192000" cy="2183476"/>
          </a:xfrm>
          <a:prstGeom prst="rect">
            <a:avLst/>
          </a:prstGeom>
          <a:solidFill>
            <a:srgbClr val="F2F2F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3" name="TextBox 82">
            <a:extLst>
              <a:ext uri="{FF2B5EF4-FFF2-40B4-BE49-F238E27FC236}">
                <a16:creationId xmlns:a16="http://schemas.microsoft.com/office/drawing/2014/main" id="{EBA43995-6B64-A881-1FFD-EE52B9D98165}"/>
              </a:ext>
            </a:extLst>
          </p:cNvPr>
          <p:cNvSpPr txBox="1"/>
          <p:nvPr/>
        </p:nvSpPr>
        <p:spPr>
          <a:xfrm>
            <a:off x="3299183" y="779781"/>
            <a:ext cx="5593635" cy="1215717"/>
          </a:xfrm>
          <a:prstGeom prst="rect">
            <a:avLst/>
          </a:prstGeom>
          <a:noFill/>
        </p:spPr>
        <p:txBody>
          <a:bodyPr wrap="square" rtlCol="0">
            <a:spAutoFit/>
          </a:bodyPr>
          <a:lstStyle/>
          <a:p>
            <a:pPr algn="ctr">
              <a:lnSpc>
                <a:spcPts val="10000"/>
              </a:lnSpc>
            </a:pPr>
            <a:r>
              <a:rPr lang="en-US" sz="4500" dirty="0">
                <a:latin typeface=" Poppins Bold"/>
                <a:ea typeface="Adobe Gothic Std B" panose="020B0800000000000000" pitchFamily="34" charset="-128"/>
                <a:cs typeface="Adobe Hebrew" panose="02040503050201020203" pitchFamily="18" charset="-79"/>
              </a:rPr>
              <a:t>Our Team Member</a:t>
            </a:r>
          </a:p>
        </p:txBody>
      </p:sp>
      <p:sp>
        <p:nvSpPr>
          <p:cNvPr id="81" name="TextBox 80">
            <a:extLst>
              <a:ext uri="{FF2B5EF4-FFF2-40B4-BE49-F238E27FC236}">
                <a16:creationId xmlns:a16="http://schemas.microsoft.com/office/drawing/2014/main" id="{5272169D-8DC2-220B-BE48-07D9E14A73C6}"/>
              </a:ext>
            </a:extLst>
          </p:cNvPr>
          <p:cNvSpPr txBox="1"/>
          <p:nvPr/>
        </p:nvSpPr>
        <p:spPr>
          <a:xfrm>
            <a:off x="2323733" y="5104533"/>
            <a:ext cx="931024" cy="325025"/>
          </a:xfrm>
          <a:prstGeom prst="rect">
            <a:avLst/>
          </a:prstGeom>
          <a:noFill/>
        </p:spPr>
        <p:txBody>
          <a:bodyPr wrap="square" rtlCol="0">
            <a:spAutoFit/>
          </a:bodyPr>
          <a:lstStyle/>
          <a:p>
            <a:pPr algn="ctr">
              <a:lnSpc>
                <a:spcPts val="2000"/>
              </a:lnSpc>
            </a:pPr>
            <a:r>
              <a:rPr lang="en-US" sz="1200" b="0" i="0" dirty="0">
                <a:solidFill>
                  <a:srgbClr val="000000"/>
                </a:solidFill>
                <a:effectLst/>
                <a:latin typeface="Adobe Song Std L" panose="02020300000000000000" pitchFamily="18" charset="-128"/>
                <a:ea typeface="Adobe Song Std L" panose="02020300000000000000" pitchFamily="18" charset="-128"/>
              </a:rPr>
              <a:t>James Smith</a:t>
            </a:r>
            <a:endParaRPr lang="en-US" sz="1200" dirty="0">
              <a:solidFill>
                <a:schemeClr val="tx1">
                  <a:alpha val="60000"/>
                </a:schemeClr>
              </a:solidFill>
              <a:latin typeface="Adobe Song Std L" panose="02020300000000000000" pitchFamily="18" charset="-128"/>
              <a:ea typeface="Adobe Song Std L" panose="02020300000000000000" pitchFamily="18" charset="-128"/>
              <a:cs typeface="Adobe Hebrew" panose="02040503050201020203" pitchFamily="18" charset="-79"/>
            </a:endParaRPr>
          </a:p>
        </p:txBody>
      </p:sp>
      <p:sp>
        <p:nvSpPr>
          <p:cNvPr id="82" name="TextBox 81">
            <a:extLst>
              <a:ext uri="{FF2B5EF4-FFF2-40B4-BE49-F238E27FC236}">
                <a16:creationId xmlns:a16="http://schemas.microsoft.com/office/drawing/2014/main" id="{704DC361-413F-FF10-8AFA-C74F3397D886}"/>
              </a:ext>
            </a:extLst>
          </p:cNvPr>
          <p:cNvSpPr txBox="1"/>
          <p:nvPr/>
        </p:nvSpPr>
        <p:spPr>
          <a:xfrm>
            <a:off x="5630488" y="5104533"/>
            <a:ext cx="931024" cy="325025"/>
          </a:xfrm>
          <a:prstGeom prst="rect">
            <a:avLst/>
          </a:prstGeom>
          <a:noFill/>
        </p:spPr>
        <p:txBody>
          <a:bodyPr wrap="square" rtlCol="0">
            <a:spAutoFit/>
          </a:bodyPr>
          <a:lstStyle/>
          <a:p>
            <a:pPr algn="ctr">
              <a:lnSpc>
                <a:spcPts val="2000"/>
              </a:lnSpc>
            </a:pPr>
            <a:r>
              <a:rPr lang="en-US" sz="1200" b="0" i="0" dirty="0">
                <a:solidFill>
                  <a:srgbClr val="000000"/>
                </a:solidFill>
                <a:effectLst/>
                <a:latin typeface="Adobe Song Std L" panose="02020300000000000000" pitchFamily="18" charset="-128"/>
                <a:ea typeface="Adobe Song Std L" panose="02020300000000000000" pitchFamily="18" charset="-128"/>
              </a:rPr>
              <a:t>Jon Johnson</a:t>
            </a:r>
            <a:endParaRPr lang="en-US" sz="1200" dirty="0">
              <a:solidFill>
                <a:schemeClr val="tx1">
                  <a:alpha val="60000"/>
                </a:schemeClr>
              </a:solidFill>
              <a:latin typeface="Adobe Song Std L" panose="02020300000000000000" pitchFamily="18" charset="-128"/>
              <a:ea typeface="Adobe Song Std L" panose="02020300000000000000" pitchFamily="18" charset="-128"/>
              <a:cs typeface="Adobe Hebrew" panose="02040503050201020203" pitchFamily="18" charset="-79"/>
            </a:endParaRPr>
          </a:p>
        </p:txBody>
      </p:sp>
      <p:sp>
        <p:nvSpPr>
          <p:cNvPr id="84" name="TextBox 83">
            <a:extLst>
              <a:ext uri="{FF2B5EF4-FFF2-40B4-BE49-F238E27FC236}">
                <a16:creationId xmlns:a16="http://schemas.microsoft.com/office/drawing/2014/main" id="{BC93AFD1-1261-ED29-7252-DA3DCD6FF3F6}"/>
              </a:ext>
            </a:extLst>
          </p:cNvPr>
          <p:cNvSpPr txBox="1"/>
          <p:nvPr/>
        </p:nvSpPr>
        <p:spPr>
          <a:xfrm>
            <a:off x="8849938" y="5104533"/>
            <a:ext cx="931024" cy="325025"/>
          </a:xfrm>
          <a:prstGeom prst="rect">
            <a:avLst/>
          </a:prstGeom>
          <a:noFill/>
        </p:spPr>
        <p:txBody>
          <a:bodyPr wrap="square" rtlCol="0">
            <a:spAutoFit/>
          </a:bodyPr>
          <a:lstStyle/>
          <a:p>
            <a:pPr algn="ctr">
              <a:lnSpc>
                <a:spcPts val="2000"/>
              </a:lnSpc>
            </a:pPr>
            <a:r>
              <a:rPr lang="en-US" sz="1200" b="0" i="0" dirty="0">
                <a:solidFill>
                  <a:srgbClr val="000000"/>
                </a:solidFill>
                <a:effectLst/>
                <a:latin typeface="Adobe Song Std L" panose="02020300000000000000" pitchFamily="18" charset="-128"/>
                <a:ea typeface="Adobe Song Std L" panose="02020300000000000000" pitchFamily="18" charset="-128"/>
              </a:rPr>
              <a:t>James Vane</a:t>
            </a:r>
            <a:endParaRPr lang="en-US" sz="1200" dirty="0">
              <a:solidFill>
                <a:schemeClr val="tx1">
                  <a:alpha val="60000"/>
                </a:schemeClr>
              </a:solidFill>
              <a:latin typeface="Adobe Song Std L" panose="02020300000000000000" pitchFamily="18" charset="-128"/>
              <a:ea typeface="Adobe Song Std L" panose="02020300000000000000" pitchFamily="18" charset="-128"/>
              <a:cs typeface="Adobe Hebrew" panose="02040503050201020203" pitchFamily="18" charset="-79"/>
            </a:endParaRPr>
          </a:p>
        </p:txBody>
      </p:sp>
      <p:sp>
        <p:nvSpPr>
          <p:cNvPr id="3" name="Picture Placeholder 2">
            <a:extLst>
              <a:ext uri="{FF2B5EF4-FFF2-40B4-BE49-F238E27FC236}">
                <a16:creationId xmlns:a16="http://schemas.microsoft.com/office/drawing/2014/main" id="{D74852E6-52F6-117B-D94F-8732FA782E00}"/>
              </a:ext>
            </a:extLst>
          </p:cNvPr>
          <p:cNvSpPr>
            <a:spLocks noGrp="1"/>
          </p:cNvSpPr>
          <p:nvPr>
            <p:ph type="pic" sz="quarter" idx="10"/>
          </p:nvPr>
        </p:nvSpPr>
        <p:spPr/>
      </p:sp>
      <p:sp>
        <p:nvSpPr>
          <p:cNvPr id="5" name="Picture Placeholder 4">
            <a:extLst>
              <a:ext uri="{FF2B5EF4-FFF2-40B4-BE49-F238E27FC236}">
                <a16:creationId xmlns:a16="http://schemas.microsoft.com/office/drawing/2014/main" id="{FB31B351-0583-3A06-32F5-BB00A25294D3}"/>
              </a:ext>
            </a:extLst>
          </p:cNvPr>
          <p:cNvSpPr>
            <a:spLocks noGrp="1"/>
          </p:cNvSpPr>
          <p:nvPr>
            <p:ph type="pic" sz="quarter" idx="11"/>
          </p:nvPr>
        </p:nvSpPr>
        <p:spPr/>
      </p:sp>
      <p:sp>
        <p:nvSpPr>
          <p:cNvPr id="7" name="Picture Placeholder 6">
            <a:extLst>
              <a:ext uri="{FF2B5EF4-FFF2-40B4-BE49-F238E27FC236}">
                <a16:creationId xmlns:a16="http://schemas.microsoft.com/office/drawing/2014/main" id="{D17C7323-8F94-3721-2AFC-12F15EBFD111}"/>
              </a:ext>
            </a:extLst>
          </p:cNvPr>
          <p:cNvSpPr>
            <a:spLocks noGrp="1"/>
          </p:cNvSpPr>
          <p:nvPr>
            <p:ph type="pic" sz="quarter" idx="12"/>
          </p:nvPr>
        </p:nvSpPr>
        <p:spPr/>
      </p:sp>
    </p:spTree>
    <p:extLst>
      <p:ext uri="{BB962C8B-B14F-4D97-AF65-F5344CB8AC3E}">
        <p14:creationId xmlns:p14="http://schemas.microsoft.com/office/powerpoint/2010/main" val="95371125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564D85B-5915-853E-C71B-3C2C6B4E58D8}"/>
              </a:ext>
            </a:extLst>
          </p:cNvPr>
          <p:cNvSpPr/>
          <p:nvPr/>
        </p:nvSpPr>
        <p:spPr>
          <a:xfrm>
            <a:off x="0" y="-1"/>
            <a:ext cx="12192000" cy="6858000"/>
          </a:xfrm>
          <a:prstGeom prst="rect">
            <a:avLst/>
          </a:prstGeom>
          <a:solidFill>
            <a:schemeClr val="tx1">
              <a:lumMod val="75000"/>
              <a:lumOff val="2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a:extLst>
              <a:ext uri="{FF2B5EF4-FFF2-40B4-BE49-F238E27FC236}">
                <a16:creationId xmlns:a16="http://schemas.microsoft.com/office/drawing/2014/main" id="{23DDF061-EF77-5096-71B8-65DF23B8F7C2}"/>
              </a:ext>
            </a:extLst>
          </p:cNvPr>
          <p:cNvSpPr/>
          <p:nvPr/>
        </p:nvSpPr>
        <p:spPr>
          <a:xfrm>
            <a:off x="4578350" y="701675"/>
            <a:ext cx="3035300" cy="543560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TextBox 31">
            <a:extLst>
              <a:ext uri="{FF2B5EF4-FFF2-40B4-BE49-F238E27FC236}">
                <a16:creationId xmlns:a16="http://schemas.microsoft.com/office/drawing/2014/main" id="{18D68375-C5EA-89C1-093D-5138D512A11D}"/>
              </a:ext>
            </a:extLst>
          </p:cNvPr>
          <p:cNvSpPr txBox="1"/>
          <p:nvPr/>
        </p:nvSpPr>
        <p:spPr>
          <a:xfrm>
            <a:off x="2883702" y="2589761"/>
            <a:ext cx="6424597" cy="1395254"/>
          </a:xfrm>
          <a:prstGeom prst="rect">
            <a:avLst/>
          </a:prstGeom>
          <a:noFill/>
        </p:spPr>
        <p:txBody>
          <a:bodyPr wrap="square" rtlCol="0">
            <a:spAutoFit/>
          </a:bodyPr>
          <a:lstStyle/>
          <a:p>
            <a:pPr algn="ctr">
              <a:lnSpc>
                <a:spcPts val="10000"/>
              </a:lnSpc>
            </a:pPr>
            <a:r>
              <a:rPr lang="en-US" sz="9500" dirty="0">
                <a:solidFill>
                  <a:schemeClr val="bg1"/>
                </a:solidFill>
                <a:latin typeface=" Poppins Bold"/>
                <a:ea typeface="Adobe Gothic Std B" panose="020B0800000000000000" pitchFamily="34" charset="-128"/>
                <a:cs typeface="Adobe Hebrew" panose="02040503050201020203" pitchFamily="18" charset="-79"/>
              </a:rPr>
              <a:t>Portfolio</a:t>
            </a:r>
          </a:p>
        </p:txBody>
      </p:sp>
      <p:sp>
        <p:nvSpPr>
          <p:cNvPr id="33" name="TextBox 32">
            <a:extLst>
              <a:ext uri="{FF2B5EF4-FFF2-40B4-BE49-F238E27FC236}">
                <a16:creationId xmlns:a16="http://schemas.microsoft.com/office/drawing/2014/main" id="{4E1529CE-F669-F30A-DB96-BBAD0F62E50B}"/>
              </a:ext>
            </a:extLst>
          </p:cNvPr>
          <p:cNvSpPr txBox="1"/>
          <p:nvPr/>
        </p:nvSpPr>
        <p:spPr>
          <a:xfrm>
            <a:off x="4625370" y="3985015"/>
            <a:ext cx="2941260" cy="264175"/>
          </a:xfrm>
          <a:prstGeom prst="rect">
            <a:avLst/>
          </a:prstGeom>
          <a:noFill/>
        </p:spPr>
        <p:txBody>
          <a:bodyPr wrap="square" rtlCol="0">
            <a:spAutoFit/>
          </a:bodyPr>
          <a:lstStyle/>
          <a:p>
            <a:pPr algn="ctr">
              <a:lnSpc>
                <a:spcPts val="1200"/>
              </a:lnSpc>
            </a:pPr>
            <a:r>
              <a:rPr lang="en-US" sz="1500" dirty="0">
                <a:solidFill>
                  <a:schemeClr val="bg1"/>
                </a:solidFill>
                <a:latin typeface="Open Sans" panose="020B0606030504020204" pitchFamily="34" charset="0"/>
                <a:ea typeface="Adobe Song Std L" panose="02020300000000000000" pitchFamily="18" charset="-128"/>
                <a:cs typeface="Myanmar Text" panose="020B0502040204020203" pitchFamily="34" charset="0"/>
              </a:rPr>
              <a:t>A few Word About Portfolio</a:t>
            </a:r>
            <a:endParaRPr lang="en-US" sz="1500" dirty="0">
              <a:solidFill>
                <a:schemeClr val="bg1"/>
              </a:solidFill>
              <a:latin typeface=" Poppins Regular"/>
              <a:ea typeface="Adobe Song Std L" panose="02020300000000000000" pitchFamily="18" charset="-128"/>
              <a:cs typeface="Myanmar Text" panose="020B0502040204020203" pitchFamily="34" charset="0"/>
            </a:endParaRPr>
          </a:p>
        </p:txBody>
      </p:sp>
      <p:sp>
        <p:nvSpPr>
          <p:cNvPr id="34" name="TextBox 33">
            <a:extLst>
              <a:ext uri="{FF2B5EF4-FFF2-40B4-BE49-F238E27FC236}">
                <a16:creationId xmlns:a16="http://schemas.microsoft.com/office/drawing/2014/main" id="{4AE2A1D9-7272-CFE7-3703-1EC2DD4E9758}"/>
              </a:ext>
            </a:extLst>
          </p:cNvPr>
          <p:cNvSpPr txBox="1"/>
          <p:nvPr/>
        </p:nvSpPr>
        <p:spPr>
          <a:xfrm>
            <a:off x="4730781" y="969248"/>
            <a:ext cx="2730438" cy="1374735"/>
          </a:xfrm>
          <a:prstGeom prst="rect">
            <a:avLst/>
          </a:prstGeom>
          <a:noFill/>
        </p:spPr>
        <p:txBody>
          <a:bodyPr wrap="square" rtlCol="0">
            <a:spAutoFit/>
          </a:bodyPr>
          <a:lstStyle/>
          <a:p>
            <a:pPr algn="ctr">
              <a:lnSpc>
                <a:spcPts val="10000"/>
              </a:lnSpc>
            </a:pPr>
            <a:r>
              <a:rPr lang="en-US" sz="7500" dirty="0">
                <a:solidFill>
                  <a:schemeClr val="bg1"/>
                </a:solidFill>
                <a:latin typeface="Edwardian Script ITC" panose="030303020407070D0804" pitchFamily="66" charset="0"/>
                <a:ea typeface="Adobe Gothic Std B" panose="020B0800000000000000" pitchFamily="34" charset="-128"/>
                <a:cs typeface="Adobe Hebrew" panose="02040503050201020203" pitchFamily="18" charset="-79"/>
              </a:rPr>
              <a:t>Creative</a:t>
            </a:r>
          </a:p>
        </p:txBody>
      </p:sp>
      <p:sp>
        <p:nvSpPr>
          <p:cNvPr id="3" name="Picture Placeholder 2">
            <a:extLst>
              <a:ext uri="{FF2B5EF4-FFF2-40B4-BE49-F238E27FC236}">
                <a16:creationId xmlns:a16="http://schemas.microsoft.com/office/drawing/2014/main" id="{E105068B-BA8F-434E-872C-37C2E25A166E}"/>
              </a:ext>
            </a:extLst>
          </p:cNvPr>
          <p:cNvSpPr>
            <a:spLocks noGrp="1"/>
          </p:cNvSpPr>
          <p:nvPr>
            <p:ph type="pic" sz="quarter" idx="11"/>
          </p:nvPr>
        </p:nvSpPr>
        <p:spPr>
          <a:xfrm>
            <a:off x="0" y="-1"/>
            <a:ext cx="12192000" cy="6858000"/>
          </a:xfrm>
        </p:spPr>
      </p:sp>
    </p:spTree>
    <p:extLst>
      <p:ext uri="{BB962C8B-B14F-4D97-AF65-F5344CB8AC3E}">
        <p14:creationId xmlns:p14="http://schemas.microsoft.com/office/powerpoint/2010/main" val="301687197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2" name="Group 21">
            <a:extLst>
              <a:ext uri="{FF2B5EF4-FFF2-40B4-BE49-F238E27FC236}">
                <a16:creationId xmlns:a16="http://schemas.microsoft.com/office/drawing/2014/main" id="{41002C71-9E96-118B-D004-2C553924297C}"/>
              </a:ext>
            </a:extLst>
          </p:cNvPr>
          <p:cNvGrpSpPr/>
          <p:nvPr/>
        </p:nvGrpSpPr>
        <p:grpSpPr>
          <a:xfrm>
            <a:off x="3614056" y="404585"/>
            <a:ext cx="2092113" cy="1663444"/>
            <a:chOff x="3310922" y="518885"/>
            <a:chExt cx="2092113" cy="1663444"/>
          </a:xfrm>
        </p:grpSpPr>
        <p:sp>
          <p:nvSpPr>
            <p:cNvPr id="32" name="TextBox 31">
              <a:extLst>
                <a:ext uri="{FF2B5EF4-FFF2-40B4-BE49-F238E27FC236}">
                  <a16:creationId xmlns:a16="http://schemas.microsoft.com/office/drawing/2014/main" id="{E934EC2E-1CEA-65DE-EAFE-B1F21E7C5C5C}"/>
                </a:ext>
              </a:extLst>
            </p:cNvPr>
            <p:cNvSpPr txBox="1"/>
            <p:nvPr/>
          </p:nvSpPr>
          <p:spPr>
            <a:xfrm>
              <a:off x="3310922" y="518885"/>
              <a:ext cx="1244115"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Title Here</a:t>
              </a:r>
            </a:p>
          </p:txBody>
        </p:sp>
        <p:sp>
          <p:nvSpPr>
            <p:cNvPr id="33" name="TextBox 32">
              <a:extLst>
                <a:ext uri="{FF2B5EF4-FFF2-40B4-BE49-F238E27FC236}">
                  <a16:creationId xmlns:a16="http://schemas.microsoft.com/office/drawing/2014/main" id="{3B1EA7DB-5BA1-058C-3215-20D9CA7613F3}"/>
                </a:ext>
              </a:extLst>
            </p:cNvPr>
            <p:cNvSpPr txBox="1"/>
            <p:nvPr/>
          </p:nvSpPr>
          <p:spPr>
            <a:xfrm>
              <a:off x="3310922" y="1640321"/>
              <a:ext cx="2092113" cy="542008"/>
            </a:xfrm>
            <a:prstGeom prst="rect">
              <a:avLst/>
            </a:prstGeom>
            <a:noFill/>
          </p:spPr>
          <p:txBody>
            <a:bodyPr wrap="square" rtlCol="0">
              <a:spAutoFit/>
            </a:bodyPr>
            <a:lstStyle/>
            <a:p>
              <a:pPr>
                <a:lnSpc>
                  <a:spcPts val="1200"/>
                </a:lnSpc>
              </a:pPr>
              <a:r>
                <a:rPr lang="en-US" sz="800" b="0" i="0" dirty="0">
                  <a:solidFill>
                    <a:srgbClr val="000000"/>
                  </a:solidFill>
                  <a:effectLst/>
                  <a:latin typeface="Open Sans" panose="020B0606030504020204" pitchFamily="34" charset="0"/>
                </a:rPr>
                <a:t>Lorem ipsum dolor sit amet, connecter </a:t>
              </a:r>
            </a:p>
            <a:p>
              <a:pPr>
                <a:lnSpc>
                  <a:spcPts val="1200"/>
                </a:lnSpc>
              </a:pPr>
              <a:r>
                <a:rPr lang="en-US" sz="800" b="0" i="0" dirty="0">
                  <a:solidFill>
                    <a:srgbClr val="000000"/>
                  </a:solidFill>
                  <a:effectLst/>
                  <a:latin typeface="Open Sans" panose="020B0606030504020204" pitchFamily="34" charset="0"/>
                </a:rPr>
                <a:t>adipescent elite. Ut elemental elite </a:t>
              </a:r>
            </a:p>
            <a:p>
              <a:pPr>
                <a:lnSpc>
                  <a:spcPts val="1200"/>
                </a:lnSpc>
              </a:pPr>
              <a:r>
                <a:rPr lang="en-US" sz="800" b="0" i="0" dirty="0">
                  <a:solidFill>
                    <a:srgbClr val="000000"/>
                  </a:solidFill>
                  <a:effectLst/>
                  <a:latin typeface="Open Sans" panose="020B0606030504020204" pitchFamily="34" charset="0"/>
                </a:rPr>
                <a:t>convallis EU. Donec</a:t>
              </a:r>
            </a:p>
          </p:txBody>
        </p:sp>
      </p:grpSp>
      <p:grpSp>
        <p:nvGrpSpPr>
          <p:cNvPr id="34" name="Group 33">
            <a:extLst>
              <a:ext uri="{FF2B5EF4-FFF2-40B4-BE49-F238E27FC236}">
                <a16:creationId xmlns:a16="http://schemas.microsoft.com/office/drawing/2014/main" id="{9CACBA13-AD60-C206-90E9-8A5E6469C4A5}"/>
              </a:ext>
            </a:extLst>
          </p:cNvPr>
          <p:cNvGrpSpPr/>
          <p:nvPr/>
        </p:nvGrpSpPr>
        <p:grpSpPr>
          <a:xfrm>
            <a:off x="9187542" y="417285"/>
            <a:ext cx="2092113" cy="1663444"/>
            <a:chOff x="3310922" y="518885"/>
            <a:chExt cx="2092113" cy="1663444"/>
          </a:xfrm>
        </p:grpSpPr>
        <p:sp>
          <p:nvSpPr>
            <p:cNvPr id="35" name="TextBox 34">
              <a:extLst>
                <a:ext uri="{FF2B5EF4-FFF2-40B4-BE49-F238E27FC236}">
                  <a16:creationId xmlns:a16="http://schemas.microsoft.com/office/drawing/2014/main" id="{FE9B0609-F789-DEE5-44FD-B2449AE0C9DC}"/>
                </a:ext>
              </a:extLst>
            </p:cNvPr>
            <p:cNvSpPr txBox="1"/>
            <p:nvPr/>
          </p:nvSpPr>
          <p:spPr>
            <a:xfrm>
              <a:off x="3310922" y="518885"/>
              <a:ext cx="1244115"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Title Here</a:t>
              </a:r>
            </a:p>
          </p:txBody>
        </p:sp>
        <p:sp>
          <p:nvSpPr>
            <p:cNvPr id="36" name="TextBox 35">
              <a:extLst>
                <a:ext uri="{FF2B5EF4-FFF2-40B4-BE49-F238E27FC236}">
                  <a16:creationId xmlns:a16="http://schemas.microsoft.com/office/drawing/2014/main" id="{53EE637E-1386-5238-B737-93D02AA421DF}"/>
                </a:ext>
              </a:extLst>
            </p:cNvPr>
            <p:cNvSpPr txBox="1"/>
            <p:nvPr/>
          </p:nvSpPr>
          <p:spPr>
            <a:xfrm>
              <a:off x="3310922" y="1640321"/>
              <a:ext cx="2092113" cy="542008"/>
            </a:xfrm>
            <a:prstGeom prst="rect">
              <a:avLst/>
            </a:prstGeom>
            <a:noFill/>
          </p:spPr>
          <p:txBody>
            <a:bodyPr wrap="square" rtlCol="0">
              <a:spAutoFit/>
            </a:bodyPr>
            <a:lstStyle/>
            <a:p>
              <a:pPr>
                <a:lnSpc>
                  <a:spcPts val="1200"/>
                </a:lnSpc>
              </a:pPr>
              <a:r>
                <a:rPr lang="en-US" sz="800" b="0" i="0" dirty="0">
                  <a:solidFill>
                    <a:srgbClr val="000000"/>
                  </a:solidFill>
                  <a:effectLst/>
                  <a:latin typeface="Open Sans" panose="020B0606030504020204" pitchFamily="34" charset="0"/>
                </a:rPr>
                <a:t>Lorem ipsum dolor sit amet, connecter </a:t>
              </a:r>
            </a:p>
            <a:p>
              <a:pPr>
                <a:lnSpc>
                  <a:spcPts val="1200"/>
                </a:lnSpc>
              </a:pPr>
              <a:r>
                <a:rPr lang="en-US" sz="800" b="0" i="0" dirty="0">
                  <a:solidFill>
                    <a:srgbClr val="000000"/>
                  </a:solidFill>
                  <a:effectLst/>
                  <a:latin typeface="Open Sans" panose="020B0606030504020204" pitchFamily="34" charset="0"/>
                </a:rPr>
                <a:t>adipescent elite. Ut elemental elite </a:t>
              </a:r>
            </a:p>
            <a:p>
              <a:pPr>
                <a:lnSpc>
                  <a:spcPts val="1200"/>
                </a:lnSpc>
              </a:pPr>
              <a:r>
                <a:rPr lang="en-US" sz="800" b="0" i="0" dirty="0">
                  <a:solidFill>
                    <a:srgbClr val="000000"/>
                  </a:solidFill>
                  <a:effectLst/>
                  <a:latin typeface="Open Sans" panose="020B0606030504020204" pitchFamily="34" charset="0"/>
                </a:rPr>
                <a:t>convallis EU. Donec</a:t>
              </a:r>
            </a:p>
          </p:txBody>
        </p:sp>
      </p:grpSp>
      <p:grpSp>
        <p:nvGrpSpPr>
          <p:cNvPr id="37" name="Group 36">
            <a:extLst>
              <a:ext uri="{FF2B5EF4-FFF2-40B4-BE49-F238E27FC236}">
                <a16:creationId xmlns:a16="http://schemas.microsoft.com/office/drawing/2014/main" id="{45EE7564-86AE-DD64-4176-AC44D657DF89}"/>
              </a:ext>
            </a:extLst>
          </p:cNvPr>
          <p:cNvGrpSpPr/>
          <p:nvPr/>
        </p:nvGrpSpPr>
        <p:grpSpPr>
          <a:xfrm>
            <a:off x="6400799" y="3949956"/>
            <a:ext cx="2092113" cy="1663444"/>
            <a:chOff x="3310922" y="518885"/>
            <a:chExt cx="2092113" cy="1663444"/>
          </a:xfrm>
        </p:grpSpPr>
        <p:sp>
          <p:nvSpPr>
            <p:cNvPr id="38" name="TextBox 37">
              <a:extLst>
                <a:ext uri="{FF2B5EF4-FFF2-40B4-BE49-F238E27FC236}">
                  <a16:creationId xmlns:a16="http://schemas.microsoft.com/office/drawing/2014/main" id="{7C298591-5B5A-5B0C-EFA9-14A25BCDB9CA}"/>
                </a:ext>
              </a:extLst>
            </p:cNvPr>
            <p:cNvSpPr txBox="1"/>
            <p:nvPr/>
          </p:nvSpPr>
          <p:spPr>
            <a:xfrm>
              <a:off x="3310922" y="518885"/>
              <a:ext cx="1244115"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Title Here</a:t>
              </a:r>
            </a:p>
          </p:txBody>
        </p:sp>
        <p:sp>
          <p:nvSpPr>
            <p:cNvPr id="39" name="TextBox 38">
              <a:extLst>
                <a:ext uri="{FF2B5EF4-FFF2-40B4-BE49-F238E27FC236}">
                  <a16:creationId xmlns:a16="http://schemas.microsoft.com/office/drawing/2014/main" id="{1B21DC32-33EA-A2B2-6CF1-2A48F667137B}"/>
                </a:ext>
              </a:extLst>
            </p:cNvPr>
            <p:cNvSpPr txBox="1"/>
            <p:nvPr/>
          </p:nvSpPr>
          <p:spPr>
            <a:xfrm>
              <a:off x="3310922" y="1640321"/>
              <a:ext cx="2092113" cy="542008"/>
            </a:xfrm>
            <a:prstGeom prst="rect">
              <a:avLst/>
            </a:prstGeom>
            <a:noFill/>
          </p:spPr>
          <p:txBody>
            <a:bodyPr wrap="square" rtlCol="0">
              <a:spAutoFit/>
            </a:bodyPr>
            <a:lstStyle/>
            <a:p>
              <a:pPr>
                <a:lnSpc>
                  <a:spcPts val="1200"/>
                </a:lnSpc>
              </a:pPr>
              <a:r>
                <a:rPr lang="en-US" sz="800" b="0" i="0" dirty="0">
                  <a:solidFill>
                    <a:srgbClr val="000000"/>
                  </a:solidFill>
                  <a:effectLst/>
                  <a:latin typeface="Open Sans" panose="020B0606030504020204" pitchFamily="34" charset="0"/>
                </a:rPr>
                <a:t>Lorem ipsum dolor sit amet, connecter </a:t>
              </a:r>
            </a:p>
            <a:p>
              <a:pPr>
                <a:lnSpc>
                  <a:spcPts val="1200"/>
                </a:lnSpc>
              </a:pPr>
              <a:r>
                <a:rPr lang="en-US" sz="800" b="0" i="0" dirty="0">
                  <a:solidFill>
                    <a:srgbClr val="000000"/>
                  </a:solidFill>
                  <a:effectLst/>
                  <a:latin typeface="Open Sans" panose="020B0606030504020204" pitchFamily="34" charset="0"/>
                </a:rPr>
                <a:t>adipescent elite. Ut elemental elite </a:t>
              </a:r>
            </a:p>
            <a:p>
              <a:pPr>
                <a:lnSpc>
                  <a:spcPts val="1200"/>
                </a:lnSpc>
              </a:pPr>
              <a:r>
                <a:rPr lang="en-US" sz="800" b="0" i="0" dirty="0">
                  <a:solidFill>
                    <a:srgbClr val="000000"/>
                  </a:solidFill>
                  <a:effectLst/>
                  <a:latin typeface="Open Sans" panose="020B0606030504020204" pitchFamily="34" charset="0"/>
                </a:rPr>
                <a:t>convallis EU. Donec</a:t>
              </a:r>
            </a:p>
          </p:txBody>
        </p:sp>
      </p:grpSp>
      <p:grpSp>
        <p:nvGrpSpPr>
          <p:cNvPr id="40" name="Group 39">
            <a:extLst>
              <a:ext uri="{FF2B5EF4-FFF2-40B4-BE49-F238E27FC236}">
                <a16:creationId xmlns:a16="http://schemas.microsoft.com/office/drawing/2014/main" id="{0D8E0696-CF85-A0B2-1FC7-DC8888C8B63F}"/>
              </a:ext>
            </a:extLst>
          </p:cNvPr>
          <p:cNvGrpSpPr/>
          <p:nvPr/>
        </p:nvGrpSpPr>
        <p:grpSpPr>
          <a:xfrm>
            <a:off x="827313" y="4022527"/>
            <a:ext cx="2092113" cy="1663444"/>
            <a:chOff x="3310922" y="518885"/>
            <a:chExt cx="2092113" cy="1663444"/>
          </a:xfrm>
        </p:grpSpPr>
        <p:sp>
          <p:nvSpPr>
            <p:cNvPr id="41" name="TextBox 40">
              <a:extLst>
                <a:ext uri="{FF2B5EF4-FFF2-40B4-BE49-F238E27FC236}">
                  <a16:creationId xmlns:a16="http://schemas.microsoft.com/office/drawing/2014/main" id="{5B6379B5-2C8C-10AC-DF04-65AA4ADF3B62}"/>
                </a:ext>
              </a:extLst>
            </p:cNvPr>
            <p:cNvSpPr txBox="1"/>
            <p:nvPr/>
          </p:nvSpPr>
          <p:spPr>
            <a:xfrm>
              <a:off x="3310922" y="518885"/>
              <a:ext cx="1244115"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Title Here</a:t>
              </a:r>
            </a:p>
          </p:txBody>
        </p:sp>
        <p:sp>
          <p:nvSpPr>
            <p:cNvPr id="42" name="TextBox 41">
              <a:extLst>
                <a:ext uri="{FF2B5EF4-FFF2-40B4-BE49-F238E27FC236}">
                  <a16:creationId xmlns:a16="http://schemas.microsoft.com/office/drawing/2014/main" id="{55E6BAC7-BF75-064A-77A0-7F76C7818A90}"/>
                </a:ext>
              </a:extLst>
            </p:cNvPr>
            <p:cNvSpPr txBox="1"/>
            <p:nvPr/>
          </p:nvSpPr>
          <p:spPr>
            <a:xfrm>
              <a:off x="3310922" y="1640321"/>
              <a:ext cx="2092113" cy="542008"/>
            </a:xfrm>
            <a:prstGeom prst="rect">
              <a:avLst/>
            </a:prstGeom>
            <a:noFill/>
          </p:spPr>
          <p:txBody>
            <a:bodyPr wrap="square" rtlCol="0">
              <a:spAutoFit/>
            </a:bodyPr>
            <a:lstStyle/>
            <a:p>
              <a:pPr>
                <a:lnSpc>
                  <a:spcPts val="1200"/>
                </a:lnSpc>
              </a:pPr>
              <a:r>
                <a:rPr lang="en-US" sz="800" b="0" i="0" dirty="0">
                  <a:solidFill>
                    <a:srgbClr val="000000"/>
                  </a:solidFill>
                  <a:effectLst/>
                  <a:latin typeface="Open Sans" panose="020B0606030504020204" pitchFamily="34" charset="0"/>
                </a:rPr>
                <a:t>Lorem ipsum dolor sit amet, connecter </a:t>
              </a:r>
            </a:p>
            <a:p>
              <a:pPr>
                <a:lnSpc>
                  <a:spcPts val="1200"/>
                </a:lnSpc>
              </a:pPr>
              <a:r>
                <a:rPr lang="en-US" sz="800" b="0" i="0" dirty="0">
                  <a:solidFill>
                    <a:srgbClr val="000000"/>
                  </a:solidFill>
                  <a:effectLst/>
                  <a:latin typeface="Open Sans" panose="020B0606030504020204" pitchFamily="34" charset="0"/>
                </a:rPr>
                <a:t>adipescent elite. Ut elemental elite </a:t>
              </a:r>
            </a:p>
            <a:p>
              <a:pPr>
                <a:lnSpc>
                  <a:spcPts val="1200"/>
                </a:lnSpc>
              </a:pPr>
              <a:r>
                <a:rPr lang="en-US" sz="800" b="0" i="0" dirty="0">
                  <a:solidFill>
                    <a:srgbClr val="000000"/>
                  </a:solidFill>
                  <a:effectLst/>
                  <a:latin typeface="Open Sans" panose="020B0606030504020204" pitchFamily="34" charset="0"/>
                </a:rPr>
                <a:t>convallis EU. Donec</a:t>
              </a:r>
            </a:p>
          </p:txBody>
        </p:sp>
      </p:grpSp>
      <p:sp>
        <p:nvSpPr>
          <p:cNvPr id="3" name="Picture Placeholder 2">
            <a:extLst>
              <a:ext uri="{FF2B5EF4-FFF2-40B4-BE49-F238E27FC236}">
                <a16:creationId xmlns:a16="http://schemas.microsoft.com/office/drawing/2014/main" id="{6540641F-1B52-AEF1-0B0E-45A96247F5A4}"/>
              </a:ext>
            </a:extLst>
          </p:cNvPr>
          <p:cNvSpPr>
            <a:spLocks noGrp="1"/>
          </p:cNvSpPr>
          <p:nvPr>
            <p:ph type="pic" sz="quarter" idx="11"/>
          </p:nvPr>
        </p:nvSpPr>
        <p:spPr/>
      </p:sp>
      <p:sp>
        <p:nvSpPr>
          <p:cNvPr id="5" name="Picture Placeholder 4">
            <a:extLst>
              <a:ext uri="{FF2B5EF4-FFF2-40B4-BE49-F238E27FC236}">
                <a16:creationId xmlns:a16="http://schemas.microsoft.com/office/drawing/2014/main" id="{930D2316-8213-2A1E-CFF8-857D3DAD6A0E}"/>
              </a:ext>
            </a:extLst>
          </p:cNvPr>
          <p:cNvSpPr>
            <a:spLocks noGrp="1"/>
          </p:cNvSpPr>
          <p:nvPr>
            <p:ph type="pic" sz="quarter" idx="13"/>
          </p:nvPr>
        </p:nvSpPr>
        <p:spPr/>
      </p:sp>
      <p:sp>
        <p:nvSpPr>
          <p:cNvPr id="7" name="Picture Placeholder 6">
            <a:extLst>
              <a:ext uri="{FF2B5EF4-FFF2-40B4-BE49-F238E27FC236}">
                <a16:creationId xmlns:a16="http://schemas.microsoft.com/office/drawing/2014/main" id="{2DD04E9F-522F-2DF1-FADB-3608991C70BD}"/>
              </a:ext>
            </a:extLst>
          </p:cNvPr>
          <p:cNvSpPr>
            <a:spLocks noGrp="1"/>
          </p:cNvSpPr>
          <p:nvPr>
            <p:ph type="pic" sz="quarter" idx="12"/>
          </p:nvPr>
        </p:nvSpPr>
        <p:spPr/>
      </p:sp>
      <p:sp>
        <p:nvSpPr>
          <p:cNvPr id="9" name="Picture Placeholder 8">
            <a:extLst>
              <a:ext uri="{FF2B5EF4-FFF2-40B4-BE49-F238E27FC236}">
                <a16:creationId xmlns:a16="http://schemas.microsoft.com/office/drawing/2014/main" id="{0838009E-BC8A-A7CC-9203-2E0BED60E601}"/>
              </a:ext>
            </a:extLst>
          </p:cNvPr>
          <p:cNvSpPr>
            <a:spLocks noGrp="1"/>
          </p:cNvSpPr>
          <p:nvPr>
            <p:ph type="pic" sz="quarter" idx="14"/>
          </p:nvPr>
        </p:nvSpPr>
        <p:spPr/>
      </p:sp>
    </p:spTree>
    <p:extLst>
      <p:ext uri="{BB962C8B-B14F-4D97-AF65-F5344CB8AC3E}">
        <p14:creationId xmlns:p14="http://schemas.microsoft.com/office/powerpoint/2010/main" val="316026379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a:extLst>
              <a:ext uri="{FF2B5EF4-FFF2-40B4-BE49-F238E27FC236}">
                <a16:creationId xmlns:a16="http://schemas.microsoft.com/office/drawing/2014/main" id="{05A8E84E-66B3-72FD-8225-6081D20996EF}"/>
              </a:ext>
            </a:extLst>
          </p:cNvPr>
          <p:cNvSpPr/>
          <p:nvPr/>
        </p:nvSpPr>
        <p:spPr>
          <a:xfrm>
            <a:off x="806940" y="1446197"/>
            <a:ext cx="10578120" cy="5411803"/>
          </a:xfrm>
          <a:prstGeom prst="rect">
            <a:avLst/>
          </a:prstGeom>
          <a:solidFill>
            <a:srgbClr val="F2F2F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0" name="TextBox 19">
            <a:extLst>
              <a:ext uri="{FF2B5EF4-FFF2-40B4-BE49-F238E27FC236}">
                <a16:creationId xmlns:a16="http://schemas.microsoft.com/office/drawing/2014/main" id="{94F719B9-A965-3F8A-BF30-903CDE4B6533}"/>
              </a:ext>
            </a:extLst>
          </p:cNvPr>
          <p:cNvSpPr txBox="1"/>
          <p:nvPr/>
        </p:nvSpPr>
        <p:spPr>
          <a:xfrm>
            <a:off x="4178479" y="115240"/>
            <a:ext cx="3835042" cy="1215717"/>
          </a:xfrm>
          <a:prstGeom prst="rect">
            <a:avLst/>
          </a:prstGeom>
          <a:noFill/>
        </p:spPr>
        <p:txBody>
          <a:bodyPr wrap="square" rtlCol="0">
            <a:spAutoFit/>
          </a:bodyPr>
          <a:lstStyle/>
          <a:p>
            <a:pPr>
              <a:lnSpc>
                <a:spcPts val="10000"/>
              </a:lnSpc>
            </a:pPr>
            <a:r>
              <a:rPr lang="en-US" sz="4500" dirty="0">
                <a:latin typeface=" Poppins Bold"/>
                <a:ea typeface="Adobe Gothic Std B" panose="020B0800000000000000" pitchFamily="34" charset="-128"/>
                <a:cs typeface="Adobe Hebrew" panose="02040503050201020203" pitchFamily="18" charset="-79"/>
              </a:rPr>
              <a:t>Social Media</a:t>
            </a:r>
          </a:p>
        </p:txBody>
      </p:sp>
      <p:sp>
        <p:nvSpPr>
          <p:cNvPr id="21" name="TextBox 20">
            <a:extLst>
              <a:ext uri="{FF2B5EF4-FFF2-40B4-BE49-F238E27FC236}">
                <a16:creationId xmlns:a16="http://schemas.microsoft.com/office/drawing/2014/main" id="{838365BB-3C80-32E7-2130-F886DF0BFC59}"/>
              </a:ext>
            </a:extLst>
          </p:cNvPr>
          <p:cNvSpPr txBox="1"/>
          <p:nvPr/>
        </p:nvSpPr>
        <p:spPr>
          <a:xfrm>
            <a:off x="821556" y="1691799"/>
            <a:ext cx="100129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Strategy</a:t>
            </a:r>
          </a:p>
        </p:txBody>
      </p:sp>
      <p:sp>
        <p:nvSpPr>
          <p:cNvPr id="22" name="TextBox 21">
            <a:extLst>
              <a:ext uri="{FF2B5EF4-FFF2-40B4-BE49-F238E27FC236}">
                <a16:creationId xmlns:a16="http://schemas.microsoft.com/office/drawing/2014/main" id="{AC6A7599-C847-02EC-B8DA-0A76C4073E11}"/>
              </a:ext>
            </a:extLst>
          </p:cNvPr>
          <p:cNvSpPr txBox="1"/>
          <p:nvPr/>
        </p:nvSpPr>
        <p:spPr>
          <a:xfrm>
            <a:off x="821557" y="2825241"/>
            <a:ext cx="1559864" cy="647806"/>
          </a:xfrm>
          <a:prstGeom prst="rect">
            <a:avLst/>
          </a:prstGeom>
          <a:noFill/>
        </p:spPr>
        <p:txBody>
          <a:bodyPr wrap="square" rtlCol="0">
            <a:spAutoFit/>
          </a:bodyPr>
          <a:lstStyle/>
          <a:p>
            <a:pPr algn="just">
              <a:lnSpc>
                <a:spcPts val="1500"/>
              </a:lnSpc>
            </a:pPr>
            <a:r>
              <a:rPr lang="en-US" sz="800" b="0" i="0" dirty="0">
                <a:solidFill>
                  <a:srgbClr val="000000"/>
                </a:solidFill>
                <a:effectLst/>
                <a:latin typeface="Open Sans" panose="020B0606030504020204" pitchFamily="34" charset="0"/>
              </a:rPr>
              <a:t>Lorem ipsum dolor sit amet, </a:t>
            </a:r>
          </a:p>
          <a:p>
            <a:pPr algn="just">
              <a:lnSpc>
                <a:spcPts val="1500"/>
              </a:lnSpc>
            </a:pPr>
            <a:r>
              <a:rPr lang="en-US" sz="800" b="0" i="0" dirty="0">
                <a:solidFill>
                  <a:srgbClr val="000000"/>
                </a:solidFill>
                <a:effectLst/>
                <a:latin typeface="Open Sans" panose="020B0606030504020204" pitchFamily="34" charset="0"/>
              </a:rPr>
              <a:t>connecter elite. Null am loco</a:t>
            </a:r>
          </a:p>
          <a:p>
            <a:pPr algn="just">
              <a:lnSpc>
                <a:spcPts val="1500"/>
              </a:lnSpc>
            </a:pPr>
            <a:r>
              <a:rPr lang="en-US" sz="800" b="0" i="0" dirty="0">
                <a:solidFill>
                  <a:srgbClr val="000000"/>
                </a:solidFill>
                <a:effectLst/>
                <a:latin typeface="Open Sans" panose="020B0606030504020204" pitchFamily="34" charset="0"/>
              </a:rPr>
              <a:t>herderite. </a:t>
            </a:r>
          </a:p>
        </p:txBody>
      </p:sp>
      <p:sp>
        <p:nvSpPr>
          <p:cNvPr id="39" name="Rectangle 38">
            <a:extLst>
              <a:ext uri="{FF2B5EF4-FFF2-40B4-BE49-F238E27FC236}">
                <a16:creationId xmlns:a16="http://schemas.microsoft.com/office/drawing/2014/main" id="{9297BB4C-C10E-EE89-E9C9-6F3D875BA127}"/>
              </a:ext>
            </a:extLst>
          </p:cNvPr>
          <p:cNvSpPr/>
          <p:nvPr/>
        </p:nvSpPr>
        <p:spPr>
          <a:xfrm>
            <a:off x="806939" y="1457325"/>
            <a:ext cx="10578105" cy="81500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4" name="Picture 3">
            <a:extLst>
              <a:ext uri="{FF2B5EF4-FFF2-40B4-BE49-F238E27FC236}">
                <a16:creationId xmlns:a16="http://schemas.microsoft.com/office/drawing/2014/main" id="{A6E03F23-94A6-0637-3F8B-AF5CCB886BB5}"/>
              </a:ext>
            </a:extLst>
          </p:cNvPr>
          <p:cNvPicPr>
            <a:picLocks noChangeAspect="1"/>
          </p:cNvPicPr>
          <p:nvPr/>
        </p:nvPicPr>
        <p:blipFill>
          <a:blip r:embed="rId2"/>
          <a:stretch>
            <a:fillRect/>
          </a:stretch>
        </p:blipFill>
        <p:spPr>
          <a:xfrm>
            <a:off x="1574019" y="1733550"/>
            <a:ext cx="137317" cy="253508"/>
          </a:xfrm>
          <a:prstGeom prst="rect">
            <a:avLst/>
          </a:prstGeom>
        </p:spPr>
      </p:pic>
      <p:pic>
        <p:nvPicPr>
          <p:cNvPr id="6" name="Picture 5">
            <a:extLst>
              <a:ext uri="{FF2B5EF4-FFF2-40B4-BE49-F238E27FC236}">
                <a16:creationId xmlns:a16="http://schemas.microsoft.com/office/drawing/2014/main" id="{8B5FDEA3-E4C7-3E09-A571-937CC6F364E0}"/>
              </a:ext>
            </a:extLst>
          </p:cNvPr>
          <p:cNvPicPr>
            <a:picLocks noChangeAspect="1"/>
          </p:cNvPicPr>
          <p:nvPr/>
        </p:nvPicPr>
        <p:blipFill>
          <a:blip r:embed="rId3"/>
          <a:stretch>
            <a:fillRect/>
          </a:stretch>
        </p:blipFill>
        <p:spPr>
          <a:xfrm>
            <a:off x="3245494" y="1733550"/>
            <a:ext cx="253508" cy="253508"/>
          </a:xfrm>
          <a:prstGeom prst="rect">
            <a:avLst/>
          </a:prstGeom>
        </p:spPr>
      </p:pic>
      <p:pic>
        <p:nvPicPr>
          <p:cNvPr id="8" name="Picture 7">
            <a:extLst>
              <a:ext uri="{FF2B5EF4-FFF2-40B4-BE49-F238E27FC236}">
                <a16:creationId xmlns:a16="http://schemas.microsoft.com/office/drawing/2014/main" id="{9CDCC1E9-1641-42A6-CD7A-17BD26122589}"/>
              </a:ext>
            </a:extLst>
          </p:cNvPr>
          <p:cNvPicPr>
            <a:picLocks noChangeAspect="1"/>
          </p:cNvPicPr>
          <p:nvPr/>
        </p:nvPicPr>
        <p:blipFill>
          <a:blip r:embed="rId4"/>
          <a:stretch>
            <a:fillRect/>
          </a:stretch>
        </p:blipFill>
        <p:spPr>
          <a:xfrm>
            <a:off x="5033160" y="1733550"/>
            <a:ext cx="306322" cy="253508"/>
          </a:xfrm>
          <a:prstGeom prst="rect">
            <a:avLst/>
          </a:prstGeom>
        </p:spPr>
      </p:pic>
      <p:pic>
        <p:nvPicPr>
          <p:cNvPr id="25" name="Picture 24">
            <a:extLst>
              <a:ext uri="{FF2B5EF4-FFF2-40B4-BE49-F238E27FC236}">
                <a16:creationId xmlns:a16="http://schemas.microsoft.com/office/drawing/2014/main" id="{8487E732-0580-5073-3FAC-48D0331D671E}"/>
              </a:ext>
            </a:extLst>
          </p:cNvPr>
          <p:cNvPicPr>
            <a:picLocks noChangeAspect="1"/>
          </p:cNvPicPr>
          <p:nvPr/>
        </p:nvPicPr>
        <p:blipFill>
          <a:blip r:embed="rId5"/>
          <a:stretch>
            <a:fillRect/>
          </a:stretch>
        </p:blipFill>
        <p:spPr>
          <a:xfrm>
            <a:off x="6873640" y="1733550"/>
            <a:ext cx="200694" cy="253508"/>
          </a:xfrm>
          <a:prstGeom prst="rect">
            <a:avLst/>
          </a:prstGeom>
        </p:spPr>
      </p:pic>
      <p:pic>
        <p:nvPicPr>
          <p:cNvPr id="27" name="Picture 26">
            <a:extLst>
              <a:ext uri="{FF2B5EF4-FFF2-40B4-BE49-F238E27FC236}">
                <a16:creationId xmlns:a16="http://schemas.microsoft.com/office/drawing/2014/main" id="{0C2F5065-79BE-F526-1EB8-747B684B2DFF}"/>
              </a:ext>
            </a:extLst>
          </p:cNvPr>
          <p:cNvPicPr>
            <a:picLocks noChangeAspect="1"/>
          </p:cNvPicPr>
          <p:nvPr/>
        </p:nvPicPr>
        <p:blipFill>
          <a:blip r:embed="rId6"/>
          <a:stretch>
            <a:fillRect/>
          </a:stretch>
        </p:blipFill>
        <p:spPr>
          <a:xfrm>
            <a:off x="8608492" y="1733550"/>
            <a:ext cx="221820" cy="258790"/>
          </a:xfrm>
          <a:prstGeom prst="rect">
            <a:avLst/>
          </a:prstGeom>
        </p:spPr>
      </p:pic>
      <p:pic>
        <p:nvPicPr>
          <p:cNvPr id="29" name="Picture 28">
            <a:extLst>
              <a:ext uri="{FF2B5EF4-FFF2-40B4-BE49-F238E27FC236}">
                <a16:creationId xmlns:a16="http://schemas.microsoft.com/office/drawing/2014/main" id="{842642C6-884A-AE80-753B-D6C5BB0108D6}"/>
              </a:ext>
            </a:extLst>
          </p:cNvPr>
          <p:cNvPicPr>
            <a:picLocks noChangeAspect="1"/>
          </p:cNvPicPr>
          <p:nvPr/>
        </p:nvPicPr>
        <p:blipFill>
          <a:blip r:embed="rId7"/>
          <a:stretch>
            <a:fillRect/>
          </a:stretch>
        </p:blipFill>
        <p:spPr>
          <a:xfrm>
            <a:off x="10364470" y="1733550"/>
            <a:ext cx="253508" cy="253508"/>
          </a:xfrm>
          <a:prstGeom prst="rect">
            <a:avLst/>
          </a:prstGeom>
        </p:spPr>
      </p:pic>
      <p:cxnSp>
        <p:nvCxnSpPr>
          <p:cNvPr id="38" name="Straight Connector 37">
            <a:extLst>
              <a:ext uri="{FF2B5EF4-FFF2-40B4-BE49-F238E27FC236}">
                <a16:creationId xmlns:a16="http://schemas.microsoft.com/office/drawing/2014/main" id="{DA773981-43C2-721E-9285-CAA89BF2C839}"/>
              </a:ext>
            </a:extLst>
          </p:cNvPr>
          <p:cNvCxnSpPr>
            <a:cxnSpLocks/>
          </p:cNvCxnSpPr>
          <p:nvPr/>
        </p:nvCxnSpPr>
        <p:spPr>
          <a:xfrm>
            <a:off x="2478415" y="1446197"/>
            <a:ext cx="0" cy="5411803"/>
          </a:xfrm>
          <a:prstGeom prst="line">
            <a:avLst/>
          </a:prstGeom>
          <a:ln>
            <a:solidFill>
              <a:schemeClr val="dk1">
                <a:alpha val="10000"/>
              </a:schemeClr>
            </a:solidFill>
          </a:ln>
        </p:spPr>
        <p:style>
          <a:lnRef idx="1">
            <a:schemeClr val="dk1"/>
          </a:lnRef>
          <a:fillRef idx="0">
            <a:schemeClr val="dk1"/>
          </a:fillRef>
          <a:effectRef idx="0">
            <a:schemeClr val="dk1"/>
          </a:effectRef>
          <a:fontRef idx="minor">
            <a:schemeClr val="tx1"/>
          </a:fontRef>
        </p:style>
      </p:cxnSp>
      <p:cxnSp>
        <p:nvCxnSpPr>
          <p:cNvPr id="40" name="Straight Connector 39">
            <a:extLst>
              <a:ext uri="{FF2B5EF4-FFF2-40B4-BE49-F238E27FC236}">
                <a16:creationId xmlns:a16="http://schemas.microsoft.com/office/drawing/2014/main" id="{4BD3CE90-6001-4160-D2A5-55C5A0C481BF}"/>
              </a:ext>
            </a:extLst>
          </p:cNvPr>
          <p:cNvCxnSpPr>
            <a:cxnSpLocks/>
          </p:cNvCxnSpPr>
          <p:nvPr/>
        </p:nvCxnSpPr>
        <p:spPr>
          <a:xfrm>
            <a:off x="4266081" y="1446197"/>
            <a:ext cx="0" cy="5411803"/>
          </a:xfrm>
          <a:prstGeom prst="line">
            <a:avLst/>
          </a:prstGeom>
          <a:ln>
            <a:solidFill>
              <a:schemeClr val="dk1">
                <a:alpha val="10000"/>
              </a:schemeClr>
            </a:solidFill>
          </a:ln>
        </p:spPr>
        <p:style>
          <a:lnRef idx="1">
            <a:schemeClr val="dk1"/>
          </a:lnRef>
          <a:fillRef idx="0">
            <a:schemeClr val="dk1"/>
          </a:fillRef>
          <a:effectRef idx="0">
            <a:schemeClr val="dk1"/>
          </a:effectRef>
          <a:fontRef idx="minor">
            <a:schemeClr val="tx1"/>
          </a:fontRef>
        </p:style>
      </p:cxnSp>
      <p:cxnSp>
        <p:nvCxnSpPr>
          <p:cNvPr id="41" name="Straight Connector 40">
            <a:extLst>
              <a:ext uri="{FF2B5EF4-FFF2-40B4-BE49-F238E27FC236}">
                <a16:creationId xmlns:a16="http://schemas.microsoft.com/office/drawing/2014/main" id="{F55688B4-963C-88D5-8F64-0E65245714F6}"/>
              </a:ext>
            </a:extLst>
          </p:cNvPr>
          <p:cNvCxnSpPr>
            <a:cxnSpLocks/>
          </p:cNvCxnSpPr>
          <p:nvPr/>
        </p:nvCxnSpPr>
        <p:spPr>
          <a:xfrm>
            <a:off x="6106561" y="1446197"/>
            <a:ext cx="0" cy="5411803"/>
          </a:xfrm>
          <a:prstGeom prst="line">
            <a:avLst/>
          </a:prstGeom>
          <a:ln>
            <a:solidFill>
              <a:schemeClr val="dk1">
                <a:alpha val="10000"/>
              </a:schemeClr>
            </a:solidFill>
          </a:ln>
        </p:spPr>
        <p:style>
          <a:lnRef idx="1">
            <a:schemeClr val="dk1"/>
          </a:lnRef>
          <a:fillRef idx="0">
            <a:schemeClr val="dk1"/>
          </a:fillRef>
          <a:effectRef idx="0">
            <a:schemeClr val="dk1"/>
          </a:effectRef>
          <a:fontRef idx="minor">
            <a:schemeClr val="tx1"/>
          </a:fontRef>
        </p:style>
      </p:cxnSp>
      <p:cxnSp>
        <p:nvCxnSpPr>
          <p:cNvPr id="42" name="Straight Connector 41">
            <a:extLst>
              <a:ext uri="{FF2B5EF4-FFF2-40B4-BE49-F238E27FC236}">
                <a16:creationId xmlns:a16="http://schemas.microsoft.com/office/drawing/2014/main" id="{4AE510EC-66E8-A7CE-0A71-2C6B4E0A910E}"/>
              </a:ext>
            </a:extLst>
          </p:cNvPr>
          <p:cNvCxnSpPr>
            <a:cxnSpLocks/>
          </p:cNvCxnSpPr>
          <p:nvPr/>
        </p:nvCxnSpPr>
        <p:spPr>
          <a:xfrm>
            <a:off x="7841413" y="1446197"/>
            <a:ext cx="0" cy="5411803"/>
          </a:xfrm>
          <a:prstGeom prst="line">
            <a:avLst/>
          </a:prstGeom>
          <a:ln>
            <a:solidFill>
              <a:schemeClr val="dk1">
                <a:alpha val="10000"/>
              </a:schemeClr>
            </a:solidFill>
          </a:ln>
        </p:spPr>
        <p:style>
          <a:lnRef idx="1">
            <a:schemeClr val="dk1"/>
          </a:lnRef>
          <a:fillRef idx="0">
            <a:schemeClr val="dk1"/>
          </a:fillRef>
          <a:effectRef idx="0">
            <a:schemeClr val="dk1"/>
          </a:effectRef>
          <a:fontRef idx="minor">
            <a:schemeClr val="tx1"/>
          </a:fontRef>
        </p:style>
      </p:cxnSp>
      <p:cxnSp>
        <p:nvCxnSpPr>
          <p:cNvPr id="43" name="Straight Connector 42">
            <a:extLst>
              <a:ext uri="{FF2B5EF4-FFF2-40B4-BE49-F238E27FC236}">
                <a16:creationId xmlns:a16="http://schemas.microsoft.com/office/drawing/2014/main" id="{A4B2F9A3-E77B-F41F-4923-F71D648E5C76}"/>
              </a:ext>
            </a:extLst>
          </p:cNvPr>
          <p:cNvCxnSpPr>
            <a:cxnSpLocks/>
          </p:cNvCxnSpPr>
          <p:nvPr/>
        </p:nvCxnSpPr>
        <p:spPr>
          <a:xfrm>
            <a:off x="9597391" y="1446197"/>
            <a:ext cx="0" cy="5411803"/>
          </a:xfrm>
          <a:prstGeom prst="line">
            <a:avLst/>
          </a:prstGeom>
          <a:ln>
            <a:solidFill>
              <a:schemeClr val="dk1">
                <a:alpha val="10000"/>
              </a:schemeClr>
            </a:solidFill>
          </a:ln>
        </p:spPr>
        <p:style>
          <a:lnRef idx="1">
            <a:schemeClr val="dk1"/>
          </a:lnRef>
          <a:fillRef idx="0">
            <a:schemeClr val="dk1"/>
          </a:fillRef>
          <a:effectRef idx="0">
            <a:schemeClr val="dk1"/>
          </a:effectRef>
          <a:fontRef idx="minor">
            <a:schemeClr val="tx1"/>
          </a:fontRef>
        </p:style>
      </p:cxnSp>
      <p:sp>
        <p:nvSpPr>
          <p:cNvPr id="49" name="TextBox 48">
            <a:extLst>
              <a:ext uri="{FF2B5EF4-FFF2-40B4-BE49-F238E27FC236}">
                <a16:creationId xmlns:a16="http://schemas.microsoft.com/office/drawing/2014/main" id="{BE903716-1DD9-8843-02D3-235140C4E180}"/>
              </a:ext>
            </a:extLst>
          </p:cNvPr>
          <p:cNvSpPr txBox="1"/>
          <p:nvPr/>
        </p:nvSpPr>
        <p:spPr>
          <a:xfrm>
            <a:off x="2484103" y="1691799"/>
            <a:ext cx="100129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Strategy</a:t>
            </a:r>
          </a:p>
        </p:txBody>
      </p:sp>
      <p:sp>
        <p:nvSpPr>
          <p:cNvPr id="50" name="TextBox 49">
            <a:extLst>
              <a:ext uri="{FF2B5EF4-FFF2-40B4-BE49-F238E27FC236}">
                <a16:creationId xmlns:a16="http://schemas.microsoft.com/office/drawing/2014/main" id="{C89064F4-A8EC-3E10-A75F-29833FF9915B}"/>
              </a:ext>
            </a:extLst>
          </p:cNvPr>
          <p:cNvSpPr txBox="1"/>
          <p:nvPr/>
        </p:nvSpPr>
        <p:spPr>
          <a:xfrm>
            <a:off x="2484104" y="2825241"/>
            <a:ext cx="1559864" cy="647806"/>
          </a:xfrm>
          <a:prstGeom prst="rect">
            <a:avLst/>
          </a:prstGeom>
          <a:noFill/>
        </p:spPr>
        <p:txBody>
          <a:bodyPr wrap="square" rtlCol="0">
            <a:spAutoFit/>
          </a:bodyPr>
          <a:lstStyle/>
          <a:p>
            <a:pPr algn="just">
              <a:lnSpc>
                <a:spcPts val="1500"/>
              </a:lnSpc>
            </a:pPr>
            <a:r>
              <a:rPr lang="en-US" sz="800" b="0" i="0" dirty="0">
                <a:solidFill>
                  <a:srgbClr val="000000"/>
                </a:solidFill>
                <a:effectLst/>
                <a:latin typeface="Open Sans" panose="020B0606030504020204" pitchFamily="34" charset="0"/>
              </a:rPr>
              <a:t>Lorem ipsum dolor sit amet, </a:t>
            </a:r>
          </a:p>
          <a:p>
            <a:pPr algn="just">
              <a:lnSpc>
                <a:spcPts val="1500"/>
              </a:lnSpc>
            </a:pPr>
            <a:r>
              <a:rPr lang="en-US" sz="800" b="0" i="0" dirty="0">
                <a:solidFill>
                  <a:srgbClr val="000000"/>
                </a:solidFill>
                <a:effectLst/>
                <a:latin typeface="Open Sans" panose="020B0606030504020204" pitchFamily="34" charset="0"/>
              </a:rPr>
              <a:t>connecter elite. Null am loco</a:t>
            </a:r>
          </a:p>
          <a:p>
            <a:pPr algn="just">
              <a:lnSpc>
                <a:spcPts val="1500"/>
              </a:lnSpc>
            </a:pPr>
            <a:r>
              <a:rPr lang="en-US" sz="800" b="0" i="0" dirty="0">
                <a:solidFill>
                  <a:srgbClr val="000000"/>
                </a:solidFill>
                <a:effectLst/>
                <a:latin typeface="Open Sans" panose="020B0606030504020204" pitchFamily="34" charset="0"/>
              </a:rPr>
              <a:t>herderite. Phasellus</a:t>
            </a:r>
          </a:p>
        </p:txBody>
      </p:sp>
      <p:sp>
        <p:nvSpPr>
          <p:cNvPr id="51" name="TextBox 50">
            <a:extLst>
              <a:ext uri="{FF2B5EF4-FFF2-40B4-BE49-F238E27FC236}">
                <a16:creationId xmlns:a16="http://schemas.microsoft.com/office/drawing/2014/main" id="{6B96E3B5-40D3-EFA6-759C-7C7C57936E14}"/>
              </a:ext>
            </a:extLst>
          </p:cNvPr>
          <p:cNvSpPr txBox="1"/>
          <p:nvPr/>
        </p:nvSpPr>
        <p:spPr>
          <a:xfrm>
            <a:off x="4279651" y="1691799"/>
            <a:ext cx="100129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Strategy</a:t>
            </a:r>
          </a:p>
        </p:txBody>
      </p:sp>
      <p:sp>
        <p:nvSpPr>
          <p:cNvPr id="52" name="TextBox 51">
            <a:extLst>
              <a:ext uri="{FF2B5EF4-FFF2-40B4-BE49-F238E27FC236}">
                <a16:creationId xmlns:a16="http://schemas.microsoft.com/office/drawing/2014/main" id="{75636542-5624-25A5-770D-9750CDD0AE1F}"/>
              </a:ext>
            </a:extLst>
          </p:cNvPr>
          <p:cNvSpPr txBox="1"/>
          <p:nvPr/>
        </p:nvSpPr>
        <p:spPr>
          <a:xfrm>
            <a:off x="4279652" y="2825241"/>
            <a:ext cx="1559864" cy="647806"/>
          </a:xfrm>
          <a:prstGeom prst="rect">
            <a:avLst/>
          </a:prstGeom>
          <a:noFill/>
        </p:spPr>
        <p:txBody>
          <a:bodyPr wrap="square" rtlCol="0">
            <a:spAutoFit/>
          </a:bodyPr>
          <a:lstStyle/>
          <a:p>
            <a:pPr algn="just">
              <a:lnSpc>
                <a:spcPts val="1500"/>
              </a:lnSpc>
            </a:pPr>
            <a:r>
              <a:rPr lang="en-US" sz="800" b="0" i="0" dirty="0">
                <a:solidFill>
                  <a:srgbClr val="000000"/>
                </a:solidFill>
                <a:effectLst/>
                <a:latin typeface="Open Sans" panose="020B0606030504020204" pitchFamily="34" charset="0"/>
              </a:rPr>
              <a:t>Lorem ipsum dolor sit amet, </a:t>
            </a:r>
          </a:p>
          <a:p>
            <a:pPr algn="just">
              <a:lnSpc>
                <a:spcPts val="1500"/>
              </a:lnSpc>
            </a:pPr>
            <a:r>
              <a:rPr lang="en-US" sz="800" b="0" i="0" dirty="0">
                <a:solidFill>
                  <a:srgbClr val="000000"/>
                </a:solidFill>
                <a:effectLst/>
                <a:latin typeface="Open Sans" panose="020B0606030504020204" pitchFamily="34" charset="0"/>
              </a:rPr>
              <a:t>connecter elite. Null am loco</a:t>
            </a:r>
          </a:p>
          <a:p>
            <a:pPr algn="just">
              <a:lnSpc>
                <a:spcPts val="1500"/>
              </a:lnSpc>
            </a:pPr>
            <a:r>
              <a:rPr lang="en-US" sz="800" b="0" i="0" dirty="0">
                <a:solidFill>
                  <a:srgbClr val="000000"/>
                </a:solidFill>
                <a:effectLst/>
                <a:latin typeface="Open Sans" panose="020B0606030504020204" pitchFamily="34" charset="0"/>
              </a:rPr>
              <a:t>herderite. Phasellus</a:t>
            </a:r>
          </a:p>
        </p:txBody>
      </p:sp>
      <p:sp>
        <p:nvSpPr>
          <p:cNvPr id="53" name="TextBox 52">
            <a:extLst>
              <a:ext uri="{FF2B5EF4-FFF2-40B4-BE49-F238E27FC236}">
                <a16:creationId xmlns:a16="http://schemas.microsoft.com/office/drawing/2014/main" id="{8E023F9E-9D29-2F5B-E6A6-50254EC92F7D}"/>
              </a:ext>
            </a:extLst>
          </p:cNvPr>
          <p:cNvSpPr txBox="1"/>
          <p:nvPr/>
        </p:nvSpPr>
        <p:spPr>
          <a:xfrm>
            <a:off x="6116762" y="1691799"/>
            <a:ext cx="100129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Strategy</a:t>
            </a:r>
          </a:p>
        </p:txBody>
      </p:sp>
      <p:sp>
        <p:nvSpPr>
          <p:cNvPr id="54" name="TextBox 53">
            <a:extLst>
              <a:ext uri="{FF2B5EF4-FFF2-40B4-BE49-F238E27FC236}">
                <a16:creationId xmlns:a16="http://schemas.microsoft.com/office/drawing/2014/main" id="{5849CCED-EE9C-C6CA-AAE4-8B7E2D90CECC}"/>
              </a:ext>
            </a:extLst>
          </p:cNvPr>
          <p:cNvSpPr txBox="1"/>
          <p:nvPr/>
        </p:nvSpPr>
        <p:spPr>
          <a:xfrm>
            <a:off x="6116763" y="2825241"/>
            <a:ext cx="1559864" cy="647806"/>
          </a:xfrm>
          <a:prstGeom prst="rect">
            <a:avLst/>
          </a:prstGeom>
          <a:noFill/>
        </p:spPr>
        <p:txBody>
          <a:bodyPr wrap="square" rtlCol="0">
            <a:spAutoFit/>
          </a:bodyPr>
          <a:lstStyle/>
          <a:p>
            <a:pPr algn="just">
              <a:lnSpc>
                <a:spcPts val="1500"/>
              </a:lnSpc>
            </a:pPr>
            <a:r>
              <a:rPr lang="en-US" sz="800" b="0" i="0" dirty="0">
                <a:solidFill>
                  <a:srgbClr val="000000"/>
                </a:solidFill>
                <a:effectLst/>
                <a:latin typeface="Open Sans" panose="020B0606030504020204" pitchFamily="34" charset="0"/>
              </a:rPr>
              <a:t>Lorem ipsum dolor sit amet, </a:t>
            </a:r>
          </a:p>
          <a:p>
            <a:pPr algn="just">
              <a:lnSpc>
                <a:spcPts val="1500"/>
              </a:lnSpc>
            </a:pPr>
            <a:r>
              <a:rPr lang="en-US" sz="800" b="0" i="0" dirty="0">
                <a:solidFill>
                  <a:srgbClr val="000000"/>
                </a:solidFill>
                <a:effectLst/>
                <a:latin typeface="Open Sans" panose="020B0606030504020204" pitchFamily="34" charset="0"/>
              </a:rPr>
              <a:t>connecter elite. Null am loco</a:t>
            </a:r>
          </a:p>
          <a:p>
            <a:pPr algn="just">
              <a:lnSpc>
                <a:spcPts val="1500"/>
              </a:lnSpc>
            </a:pPr>
            <a:r>
              <a:rPr lang="en-US" sz="800" b="0" i="0" dirty="0">
                <a:solidFill>
                  <a:srgbClr val="000000"/>
                </a:solidFill>
                <a:effectLst/>
                <a:latin typeface="Open Sans" panose="020B0606030504020204" pitchFamily="34" charset="0"/>
              </a:rPr>
              <a:t>herderite. </a:t>
            </a:r>
          </a:p>
        </p:txBody>
      </p:sp>
      <p:sp>
        <p:nvSpPr>
          <p:cNvPr id="55" name="TextBox 54">
            <a:extLst>
              <a:ext uri="{FF2B5EF4-FFF2-40B4-BE49-F238E27FC236}">
                <a16:creationId xmlns:a16="http://schemas.microsoft.com/office/drawing/2014/main" id="{2D2DACE3-BA9E-BCAE-D8D1-E7801971F3F2}"/>
              </a:ext>
            </a:extLst>
          </p:cNvPr>
          <p:cNvSpPr txBox="1"/>
          <p:nvPr/>
        </p:nvSpPr>
        <p:spPr>
          <a:xfrm>
            <a:off x="7854121" y="1691799"/>
            <a:ext cx="100129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Strategy</a:t>
            </a:r>
          </a:p>
        </p:txBody>
      </p:sp>
      <p:sp>
        <p:nvSpPr>
          <p:cNvPr id="56" name="TextBox 55">
            <a:extLst>
              <a:ext uri="{FF2B5EF4-FFF2-40B4-BE49-F238E27FC236}">
                <a16:creationId xmlns:a16="http://schemas.microsoft.com/office/drawing/2014/main" id="{C9834851-F40B-2369-6AFA-F4C30A6C8C72}"/>
              </a:ext>
            </a:extLst>
          </p:cNvPr>
          <p:cNvSpPr txBox="1"/>
          <p:nvPr/>
        </p:nvSpPr>
        <p:spPr>
          <a:xfrm>
            <a:off x="7854122" y="2825241"/>
            <a:ext cx="1559864" cy="647806"/>
          </a:xfrm>
          <a:prstGeom prst="rect">
            <a:avLst/>
          </a:prstGeom>
          <a:noFill/>
        </p:spPr>
        <p:txBody>
          <a:bodyPr wrap="square" rtlCol="0">
            <a:spAutoFit/>
          </a:bodyPr>
          <a:lstStyle/>
          <a:p>
            <a:pPr algn="just">
              <a:lnSpc>
                <a:spcPts val="1500"/>
              </a:lnSpc>
            </a:pPr>
            <a:r>
              <a:rPr lang="en-US" sz="800" b="0" i="0" dirty="0">
                <a:solidFill>
                  <a:srgbClr val="000000"/>
                </a:solidFill>
                <a:effectLst/>
                <a:latin typeface="Open Sans" panose="020B0606030504020204" pitchFamily="34" charset="0"/>
              </a:rPr>
              <a:t>Lorem ipsum dolor sit amet, </a:t>
            </a:r>
          </a:p>
          <a:p>
            <a:pPr algn="just">
              <a:lnSpc>
                <a:spcPts val="1500"/>
              </a:lnSpc>
            </a:pPr>
            <a:r>
              <a:rPr lang="en-US" sz="800" b="0" i="0" dirty="0">
                <a:solidFill>
                  <a:srgbClr val="000000"/>
                </a:solidFill>
                <a:effectLst/>
                <a:latin typeface="Open Sans" panose="020B0606030504020204" pitchFamily="34" charset="0"/>
              </a:rPr>
              <a:t>connecter elite. Null am loco</a:t>
            </a:r>
          </a:p>
          <a:p>
            <a:pPr algn="just">
              <a:lnSpc>
                <a:spcPts val="1500"/>
              </a:lnSpc>
            </a:pPr>
            <a:r>
              <a:rPr lang="en-US" sz="800" b="0" i="0" dirty="0">
                <a:solidFill>
                  <a:srgbClr val="000000"/>
                </a:solidFill>
                <a:effectLst/>
                <a:latin typeface="Open Sans" panose="020B0606030504020204" pitchFamily="34" charset="0"/>
              </a:rPr>
              <a:t>herderite. </a:t>
            </a:r>
          </a:p>
        </p:txBody>
      </p:sp>
      <p:sp>
        <p:nvSpPr>
          <p:cNvPr id="57" name="TextBox 56">
            <a:extLst>
              <a:ext uri="{FF2B5EF4-FFF2-40B4-BE49-F238E27FC236}">
                <a16:creationId xmlns:a16="http://schemas.microsoft.com/office/drawing/2014/main" id="{2CAB6D0F-51BA-9459-2618-49CE8E28D3C3}"/>
              </a:ext>
            </a:extLst>
          </p:cNvPr>
          <p:cNvSpPr txBox="1"/>
          <p:nvPr/>
        </p:nvSpPr>
        <p:spPr>
          <a:xfrm>
            <a:off x="9608104" y="1691799"/>
            <a:ext cx="100129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Strategy</a:t>
            </a:r>
          </a:p>
        </p:txBody>
      </p:sp>
      <p:sp>
        <p:nvSpPr>
          <p:cNvPr id="58" name="TextBox 57">
            <a:extLst>
              <a:ext uri="{FF2B5EF4-FFF2-40B4-BE49-F238E27FC236}">
                <a16:creationId xmlns:a16="http://schemas.microsoft.com/office/drawing/2014/main" id="{608D8A03-DA4D-8BB3-C9AE-51643503FA6B}"/>
              </a:ext>
            </a:extLst>
          </p:cNvPr>
          <p:cNvSpPr txBox="1"/>
          <p:nvPr/>
        </p:nvSpPr>
        <p:spPr>
          <a:xfrm>
            <a:off x="9608105" y="2825241"/>
            <a:ext cx="1559864" cy="647806"/>
          </a:xfrm>
          <a:prstGeom prst="rect">
            <a:avLst/>
          </a:prstGeom>
          <a:noFill/>
        </p:spPr>
        <p:txBody>
          <a:bodyPr wrap="square" rtlCol="0">
            <a:spAutoFit/>
          </a:bodyPr>
          <a:lstStyle/>
          <a:p>
            <a:pPr algn="just">
              <a:lnSpc>
                <a:spcPts val="1500"/>
              </a:lnSpc>
            </a:pPr>
            <a:r>
              <a:rPr lang="en-US" sz="800" b="0" i="0" dirty="0">
                <a:solidFill>
                  <a:srgbClr val="000000"/>
                </a:solidFill>
                <a:effectLst/>
                <a:latin typeface="Open Sans" panose="020B0606030504020204" pitchFamily="34" charset="0"/>
              </a:rPr>
              <a:t>Lorem ipsum dolor sit amet, </a:t>
            </a:r>
          </a:p>
          <a:p>
            <a:pPr algn="just">
              <a:lnSpc>
                <a:spcPts val="1500"/>
              </a:lnSpc>
            </a:pPr>
            <a:r>
              <a:rPr lang="en-US" sz="800" b="0" i="0" dirty="0">
                <a:solidFill>
                  <a:srgbClr val="000000"/>
                </a:solidFill>
                <a:effectLst/>
                <a:latin typeface="Open Sans" panose="020B0606030504020204" pitchFamily="34" charset="0"/>
              </a:rPr>
              <a:t>connecter elite. Null am loco</a:t>
            </a:r>
          </a:p>
          <a:p>
            <a:pPr algn="just">
              <a:lnSpc>
                <a:spcPts val="1500"/>
              </a:lnSpc>
            </a:pPr>
            <a:r>
              <a:rPr lang="en-US" sz="800" b="0" i="0" dirty="0">
                <a:solidFill>
                  <a:srgbClr val="000000"/>
                </a:solidFill>
                <a:effectLst/>
                <a:latin typeface="Open Sans" panose="020B0606030504020204" pitchFamily="34" charset="0"/>
              </a:rPr>
              <a:t>herderite. Phasellus</a:t>
            </a:r>
          </a:p>
        </p:txBody>
      </p:sp>
      <p:cxnSp>
        <p:nvCxnSpPr>
          <p:cNvPr id="61" name="Straight Connector 60">
            <a:extLst>
              <a:ext uri="{FF2B5EF4-FFF2-40B4-BE49-F238E27FC236}">
                <a16:creationId xmlns:a16="http://schemas.microsoft.com/office/drawing/2014/main" id="{4B49FFB0-2AA7-8621-21ED-2A106163EE99}"/>
              </a:ext>
            </a:extLst>
          </p:cNvPr>
          <p:cNvCxnSpPr>
            <a:cxnSpLocks/>
          </p:cNvCxnSpPr>
          <p:nvPr/>
        </p:nvCxnSpPr>
        <p:spPr>
          <a:xfrm>
            <a:off x="806939" y="3860800"/>
            <a:ext cx="10578105" cy="0"/>
          </a:xfrm>
          <a:prstGeom prst="line">
            <a:avLst/>
          </a:prstGeom>
          <a:ln>
            <a:solidFill>
              <a:schemeClr val="dk1">
                <a:alpha val="10000"/>
              </a:schemeClr>
            </a:solidFill>
          </a:ln>
        </p:spPr>
        <p:style>
          <a:lnRef idx="1">
            <a:schemeClr val="dk1"/>
          </a:lnRef>
          <a:fillRef idx="0">
            <a:schemeClr val="dk1"/>
          </a:fillRef>
          <a:effectRef idx="0">
            <a:schemeClr val="dk1"/>
          </a:effectRef>
          <a:fontRef idx="minor">
            <a:schemeClr val="tx1"/>
          </a:fontRef>
        </p:style>
      </p:cxnSp>
      <p:grpSp>
        <p:nvGrpSpPr>
          <p:cNvPr id="132" name="Group 131">
            <a:extLst>
              <a:ext uri="{FF2B5EF4-FFF2-40B4-BE49-F238E27FC236}">
                <a16:creationId xmlns:a16="http://schemas.microsoft.com/office/drawing/2014/main" id="{BE61EC4F-9E6D-A0A2-CFFC-C70CB37CFBDF}"/>
              </a:ext>
            </a:extLst>
          </p:cNvPr>
          <p:cNvGrpSpPr/>
          <p:nvPr/>
        </p:nvGrpSpPr>
        <p:grpSpPr>
          <a:xfrm>
            <a:off x="821556" y="3413136"/>
            <a:ext cx="1486033" cy="2643016"/>
            <a:chOff x="821556" y="3359796"/>
            <a:chExt cx="1486033" cy="2643016"/>
          </a:xfrm>
        </p:grpSpPr>
        <p:sp>
          <p:nvSpPr>
            <p:cNvPr id="35" name="TextBox 34">
              <a:extLst>
                <a:ext uri="{FF2B5EF4-FFF2-40B4-BE49-F238E27FC236}">
                  <a16:creationId xmlns:a16="http://schemas.microsoft.com/office/drawing/2014/main" id="{EEFC0C88-3BB5-52DD-755F-52156B025974}"/>
                </a:ext>
              </a:extLst>
            </p:cNvPr>
            <p:cNvSpPr txBox="1"/>
            <p:nvPr/>
          </p:nvSpPr>
          <p:spPr>
            <a:xfrm>
              <a:off x="821556" y="3359796"/>
              <a:ext cx="1096541" cy="1107996"/>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Our plan</a:t>
              </a:r>
            </a:p>
          </p:txBody>
        </p:sp>
        <p:sp>
          <p:nvSpPr>
            <p:cNvPr id="62" name="TextBox 61">
              <a:extLst>
                <a:ext uri="{FF2B5EF4-FFF2-40B4-BE49-F238E27FC236}">
                  <a16:creationId xmlns:a16="http://schemas.microsoft.com/office/drawing/2014/main" id="{E1CCB42F-BE2C-CF7B-AA08-78AAE6A1A560}"/>
                </a:ext>
              </a:extLst>
            </p:cNvPr>
            <p:cNvSpPr txBox="1"/>
            <p:nvPr/>
          </p:nvSpPr>
          <p:spPr>
            <a:xfrm>
              <a:off x="1000145" y="4361144"/>
              <a:ext cx="1307444" cy="1641668"/>
            </a:xfrm>
            <a:prstGeom prst="rect">
              <a:avLst/>
            </a:prstGeom>
            <a:noFill/>
          </p:spPr>
          <p:txBody>
            <a:bodyPr wrap="square" rtlCol="0">
              <a:spAutoFit/>
            </a:bodyPr>
            <a:lstStyle/>
            <a:p>
              <a:pPr algn="just">
                <a:lnSpc>
                  <a:spcPts val="2500"/>
                </a:lnSpc>
              </a:pPr>
              <a:r>
                <a:rPr lang="en-US" sz="800" b="0" i="0" dirty="0">
                  <a:solidFill>
                    <a:srgbClr val="000000"/>
                  </a:solidFill>
                  <a:effectLst/>
                  <a:latin typeface="Open Sans" panose="020B0606030504020204" pitchFamily="34" charset="0"/>
                </a:rPr>
                <a:t>Lorem ipsum dolor sit</a:t>
              </a:r>
            </a:p>
            <a:p>
              <a:pPr algn="just">
                <a:lnSpc>
                  <a:spcPts val="2500"/>
                </a:lnSpc>
              </a:pPr>
              <a:r>
                <a:rPr lang="en-US" sz="800" b="0" i="0" dirty="0">
                  <a:solidFill>
                    <a:srgbClr val="000000"/>
                  </a:solidFill>
                  <a:effectLst/>
                  <a:latin typeface="Open Sans" panose="020B0606030504020204" pitchFamily="34" charset="0"/>
                </a:rPr>
                <a:t>connecter elite. Null am</a:t>
              </a:r>
            </a:p>
            <a:p>
              <a:pPr algn="just">
                <a:lnSpc>
                  <a:spcPts val="2500"/>
                </a:lnSpc>
              </a:pPr>
              <a:r>
                <a:rPr lang="en-US" sz="800" b="0" i="0" dirty="0">
                  <a:solidFill>
                    <a:srgbClr val="000000"/>
                  </a:solidFill>
                  <a:effectLst/>
                  <a:latin typeface="Open Sans" panose="020B0606030504020204" pitchFamily="34" charset="0"/>
                </a:rPr>
                <a:t>incident posevenerates  </a:t>
              </a:r>
            </a:p>
            <a:p>
              <a:pPr algn="just">
                <a:lnSpc>
                  <a:spcPts val="2500"/>
                </a:lnSpc>
              </a:pPr>
              <a:r>
                <a:rPr lang="en-US" sz="800" b="0" i="0" dirty="0">
                  <a:solidFill>
                    <a:srgbClr val="000000"/>
                  </a:solidFill>
                  <a:effectLst/>
                  <a:latin typeface="Open Sans" panose="020B0606030504020204" pitchFamily="34" charset="0"/>
                </a:rPr>
                <a:t>herderite. Phasellus ac</a:t>
              </a:r>
            </a:p>
            <a:p>
              <a:pPr algn="just">
                <a:lnSpc>
                  <a:spcPts val="2500"/>
                </a:lnSpc>
              </a:pPr>
              <a:r>
                <a:rPr lang="en-US" sz="800" b="0" i="0" dirty="0">
                  <a:solidFill>
                    <a:srgbClr val="000000"/>
                  </a:solidFill>
                  <a:effectLst/>
                  <a:latin typeface="Open Sans" panose="020B0606030504020204" pitchFamily="34" charset="0"/>
                </a:rPr>
                <a:t>ligula egret ex cursus </a:t>
              </a:r>
            </a:p>
          </p:txBody>
        </p:sp>
        <p:sp>
          <p:nvSpPr>
            <p:cNvPr id="63" name="Oval 62">
              <a:extLst>
                <a:ext uri="{FF2B5EF4-FFF2-40B4-BE49-F238E27FC236}">
                  <a16:creationId xmlns:a16="http://schemas.microsoft.com/office/drawing/2014/main" id="{9A4358CC-E625-CFB5-58B7-AC4682C14A6A}"/>
                </a:ext>
              </a:extLst>
            </p:cNvPr>
            <p:cNvSpPr/>
            <p:nvPr/>
          </p:nvSpPr>
          <p:spPr>
            <a:xfrm>
              <a:off x="940178" y="4588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5" name="Oval 64">
              <a:extLst>
                <a:ext uri="{FF2B5EF4-FFF2-40B4-BE49-F238E27FC236}">
                  <a16:creationId xmlns:a16="http://schemas.microsoft.com/office/drawing/2014/main" id="{C2C41A00-5884-C095-A71B-D20C23B54BF5}"/>
                </a:ext>
              </a:extLst>
            </p:cNvPr>
            <p:cNvSpPr/>
            <p:nvPr/>
          </p:nvSpPr>
          <p:spPr>
            <a:xfrm>
              <a:off x="940178" y="49032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Oval 65">
              <a:extLst>
                <a:ext uri="{FF2B5EF4-FFF2-40B4-BE49-F238E27FC236}">
                  <a16:creationId xmlns:a16="http://schemas.microsoft.com/office/drawing/2014/main" id="{C0388946-CC3B-6914-5FBA-349D835D45B6}"/>
                </a:ext>
              </a:extLst>
            </p:cNvPr>
            <p:cNvSpPr/>
            <p:nvPr/>
          </p:nvSpPr>
          <p:spPr>
            <a:xfrm>
              <a:off x="940178" y="5223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7" name="Oval 66">
              <a:extLst>
                <a:ext uri="{FF2B5EF4-FFF2-40B4-BE49-F238E27FC236}">
                  <a16:creationId xmlns:a16="http://schemas.microsoft.com/office/drawing/2014/main" id="{BA0160FC-0C15-135C-C92C-CE5C18844236}"/>
                </a:ext>
              </a:extLst>
            </p:cNvPr>
            <p:cNvSpPr/>
            <p:nvPr/>
          </p:nvSpPr>
          <p:spPr>
            <a:xfrm>
              <a:off x="940178" y="55509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Oval 67">
              <a:extLst>
                <a:ext uri="{FF2B5EF4-FFF2-40B4-BE49-F238E27FC236}">
                  <a16:creationId xmlns:a16="http://schemas.microsoft.com/office/drawing/2014/main" id="{B772DA68-4352-7E09-974D-75D8D9E6C445}"/>
                </a:ext>
              </a:extLst>
            </p:cNvPr>
            <p:cNvSpPr/>
            <p:nvPr/>
          </p:nvSpPr>
          <p:spPr>
            <a:xfrm>
              <a:off x="940178" y="585260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33" name="Group 132">
            <a:extLst>
              <a:ext uri="{FF2B5EF4-FFF2-40B4-BE49-F238E27FC236}">
                <a16:creationId xmlns:a16="http://schemas.microsoft.com/office/drawing/2014/main" id="{C3EFF0FE-5A12-A1B4-AD04-85EEE0B7B872}"/>
              </a:ext>
            </a:extLst>
          </p:cNvPr>
          <p:cNvGrpSpPr/>
          <p:nvPr/>
        </p:nvGrpSpPr>
        <p:grpSpPr>
          <a:xfrm>
            <a:off x="2491606" y="3413136"/>
            <a:ext cx="1486033" cy="2643016"/>
            <a:chOff x="2491606" y="3359796"/>
            <a:chExt cx="1486033" cy="2643016"/>
          </a:xfrm>
        </p:grpSpPr>
        <p:sp>
          <p:nvSpPr>
            <p:cNvPr id="76" name="TextBox 75">
              <a:extLst>
                <a:ext uri="{FF2B5EF4-FFF2-40B4-BE49-F238E27FC236}">
                  <a16:creationId xmlns:a16="http://schemas.microsoft.com/office/drawing/2014/main" id="{1E889692-F04A-FC75-0FBC-DF34E02083E8}"/>
                </a:ext>
              </a:extLst>
            </p:cNvPr>
            <p:cNvSpPr txBox="1"/>
            <p:nvPr/>
          </p:nvSpPr>
          <p:spPr>
            <a:xfrm>
              <a:off x="2491606" y="3359796"/>
              <a:ext cx="1096541" cy="1107996"/>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Our plan</a:t>
              </a:r>
            </a:p>
          </p:txBody>
        </p:sp>
        <p:sp>
          <p:nvSpPr>
            <p:cNvPr id="77" name="TextBox 76">
              <a:extLst>
                <a:ext uri="{FF2B5EF4-FFF2-40B4-BE49-F238E27FC236}">
                  <a16:creationId xmlns:a16="http://schemas.microsoft.com/office/drawing/2014/main" id="{D567076C-6096-3B5A-34E5-3B385644396E}"/>
                </a:ext>
              </a:extLst>
            </p:cNvPr>
            <p:cNvSpPr txBox="1"/>
            <p:nvPr/>
          </p:nvSpPr>
          <p:spPr>
            <a:xfrm>
              <a:off x="2670195" y="4361144"/>
              <a:ext cx="1307444" cy="1641668"/>
            </a:xfrm>
            <a:prstGeom prst="rect">
              <a:avLst/>
            </a:prstGeom>
            <a:noFill/>
          </p:spPr>
          <p:txBody>
            <a:bodyPr wrap="square" rtlCol="0">
              <a:spAutoFit/>
            </a:bodyPr>
            <a:lstStyle/>
            <a:p>
              <a:pPr algn="just">
                <a:lnSpc>
                  <a:spcPts val="2500"/>
                </a:lnSpc>
              </a:pPr>
              <a:r>
                <a:rPr lang="en-US" sz="800" b="0" i="0" dirty="0">
                  <a:solidFill>
                    <a:srgbClr val="000000"/>
                  </a:solidFill>
                  <a:effectLst/>
                  <a:latin typeface="Open Sans" panose="020B0606030504020204" pitchFamily="34" charset="0"/>
                </a:rPr>
                <a:t>Lorem ipsum dolor sit</a:t>
              </a:r>
            </a:p>
            <a:p>
              <a:pPr algn="just">
                <a:lnSpc>
                  <a:spcPts val="2500"/>
                </a:lnSpc>
              </a:pPr>
              <a:r>
                <a:rPr lang="en-US" sz="800" b="0" i="0" dirty="0">
                  <a:solidFill>
                    <a:srgbClr val="000000"/>
                  </a:solidFill>
                  <a:effectLst/>
                  <a:latin typeface="Open Sans" panose="020B0606030504020204" pitchFamily="34" charset="0"/>
                </a:rPr>
                <a:t>connecter elite. Null am</a:t>
              </a:r>
            </a:p>
            <a:p>
              <a:pPr algn="just">
                <a:lnSpc>
                  <a:spcPts val="2500"/>
                </a:lnSpc>
              </a:pPr>
              <a:r>
                <a:rPr lang="en-US" sz="800" b="0" i="0" dirty="0">
                  <a:solidFill>
                    <a:srgbClr val="000000"/>
                  </a:solidFill>
                  <a:effectLst/>
                  <a:latin typeface="Open Sans" panose="020B0606030504020204" pitchFamily="34" charset="0"/>
                </a:rPr>
                <a:t>incident posevenerates  </a:t>
              </a:r>
            </a:p>
            <a:p>
              <a:pPr algn="just">
                <a:lnSpc>
                  <a:spcPts val="2500"/>
                </a:lnSpc>
              </a:pPr>
              <a:r>
                <a:rPr lang="en-US" sz="800" b="0" i="0" dirty="0">
                  <a:solidFill>
                    <a:srgbClr val="000000"/>
                  </a:solidFill>
                  <a:effectLst/>
                  <a:latin typeface="Open Sans" panose="020B0606030504020204" pitchFamily="34" charset="0"/>
                </a:rPr>
                <a:t>herderite. Phasellus ac</a:t>
              </a:r>
            </a:p>
            <a:p>
              <a:pPr algn="just">
                <a:lnSpc>
                  <a:spcPts val="2500"/>
                </a:lnSpc>
              </a:pPr>
              <a:r>
                <a:rPr lang="en-US" sz="800" b="0" i="0" dirty="0">
                  <a:solidFill>
                    <a:srgbClr val="000000"/>
                  </a:solidFill>
                  <a:effectLst/>
                  <a:latin typeface="Open Sans" panose="020B0606030504020204" pitchFamily="34" charset="0"/>
                </a:rPr>
                <a:t>ligula egret ex cursus </a:t>
              </a:r>
            </a:p>
          </p:txBody>
        </p:sp>
        <p:sp>
          <p:nvSpPr>
            <p:cNvPr id="78" name="Oval 77">
              <a:extLst>
                <a:ext uri="{FF2B5EF4-FFF2-40B4-BE49-F238E27FC236}">
                  <a16:creationId xmlns:a16="http://schemas.microsoft.com/office/drawing/2014/main" id="{73D17026-794C-6B9E-D33C-DF8F426FB4D5}"/>
                </a:ext>
              </a:extLst>
            </p:cNvPr>
            <p:cNvSpPr/>
            <p:nvPr/>
          </p:nvSpPr>
          <p:spPr>
            <a:xfrm>
              <a:off x="2610228" y="4588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9" name="Oval 78">
              <a:extLst>
                <a:ext uri="{FF2B5EF4-FFF2-40B4-BE49-F238E27FC236}">
                  <a16:creationId xmlns:a16="http://schemas.microsoft.com/office/drawing/2014/main" id="{DCB78727-F70C-5311-6B7F-C8399E81B06B}"/>
                </a:ext>
              </a:extLst>
            </p:cNvPr>
            <p:cNvSpPr/>
            <p:nvPr/>
          </p:nvSpPr>
          <p:spPr>
            <a:xfrm>
              <a:off x="2610228" y="49032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0" name="Oval 79">
              <a:extLst>
                <a:ext uri="{FF2B5EF4-FFF2-40B4-BE49-F238E27FC236}">
                  <a16:creationId xmlns:a16="http://schemas.microsoft.com/office/drawing/2014/main" id="{360DCB33-5535-60E5-3EE6-7D933A29C0A1}"/>
                </a:ext>
              </a:extLst>
            </p:cNvPr>
            <p:cNvSpPr/>
            <p:nvPr/>
          </p:nvSpPr>
          <p:spPr>
            <a:xfrm>
              <a:off x="2610228" y="5223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1" name="Oval 80">
              <a:extLst>
                <a:ext uri="{FF2B5EF4-FFF2-40B4-BE49-F238E27FC236}">
                  <a16:creationId xmlns:a16="http://schemas.microsoft.com/office/drawing/2014/main" id="{271DB811-884F-17A6-524C-195FB6523A20}"/>
                </a:ext>
              </a:extLst>
            </p:cNvPr>
            <p:cNvSpPr/>
            <p:nvPr/>
          </p:nvSpPr>
          <p:spPr>
            <a:xfrm>
              <a:off x="2610228" y="55509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2" name="Oval 81">
              <a:extLst>
                <a:ext uri="{FF2B5EF4-FFF2-40B4-BE49-F238E27FC236}">
                  <a16:creationId xmlns:a16="http://schemas.microsoft.com/office/drawing/2014/main" id="{B6656101-7765-85BC-2287-D587389EEFC5}"/>
                </a:ext>
              </a:extLst>
            </p:cNvPr>
            <p:cNvSpPr/>
            <p:nvPr/>
          </p:nvSpPr>
          <p:spPr>
            <a:xfrm>
              <a:off x="2610228" y="585260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34" name="Group 133">
            <a:extLst>
              <a:ext uri="{FF2B5EF4-FFF2-40B4-BE49-F238E27FC236}">
                <a16:creationId xmlns:a16="http://schemas.microsoft.com/office/drawing/2014/main" id="{C5EC4DBC-0D1C-ECCC-16E5-BFA9F52666A0}"/>
              </a:ext>
            </a:extLst>
          </p:cNvPr>
          <p:cNvGrpSpPr/>
          <p:nvPr/>
        </p:nvGrpSpPr>
        <p:grpSpPr>
          <a:xfrm>
            <a:off x="4295006" y="3413136"/>
            <a:ext cx="1486033" cy="2643016"/>
            <a:chOff x="4295006" y="3359796"/>
            <a:chExt cx="1486033" cy="2643016"/>
          </a:xfrm>
        </p:grpSpPr>
        <p:sp>
          <p:nvSpPr>
            <p:cNvPr id="85" name="TextBox 84">
              <a:extLst>
                <a:ext uri="{FF2B5EF4-FFF2-40B4-BE49-F238E27FC236}">
                  <a16:creationId xmlns:a16="http://schemas.microsoft.com/office/drawing/2014/main" id="{472DE7BD-97C4-F708-3803-43A562950974}"/>
                </a:ext>
              </a:extLst>
            </p:cNvPr>
            <p:cNvSpPr txBox="1"/>
            <p:nvPr/>
          </p:nvSpPr>
          <p:spPr>
            <a:xfrm>
              <a:off x="4295006" y="3359796"/>
              <a:ext cx="1096541" cy="1107996"/>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Our plan</a:t>
              </a:r>
            </a:p>
          </p:txBody>
        </p:sp>
        <p:sp>
          <p:nvSpPr>
            <p:cNvPr id="86" name="TextBox 85">
              <a:extLst>
                <a:ext uri="{FF2B5EF4-FFF2-40B4-BE49-F238E27FC236}">
                  <a16:creationId xmlns:a16="http://schemas.microsoft.com/office/drawing/2014/main" id="{65C4DA3B-4812-16DC-340E-FA371C511587}"/>
                </a:ext>
              </a:extLst>
            </p:cNvPr>
            <p:cNvSpPr txBox="1"/>
            <p:nvPr/>
          </p:nvSpPr>
          <p:spPr>
            <a:xfrm>
              <a:off x="4473595" y="4361144"/>
              <a:ext cx="1307444" cy="1641668"/>
            </a:xfrm>
            <a:prstGeom prst="rect">
              <a:avLst/>
            </a:prstGeom>
            <a:noFill/>
          </p:spPr>
          <p:txBody>
            <a:bodyPr wrap="square" rtlCol="0">
              <a:spAutoFit/>
            </a:bodyPr>
            <a:lstStyle/>
            <a:p>
              <a:pPr algn="just">
                <a:lnSpc>
                  <a:spcPts val="2500"/>
                </a:lnSpc>
              </a:pPr>
              <a:r>
                <a:rPr lang="en-US" sz="800" b="0" i="0" dirty="0">
                  <a:solidFill>
                    <a:srgbClr val="000000"/>
                  </a:solidFill>
                  <a:effectLst/>
                  <a:latin typeface="Open Sans" panose="020B0606030504020204" pitchFamily="34" charset="0"/>
                </a:rPr>
                <a:t>Lorem ipsum dolor sit</a:t>
              </a:r>
            </a:p>
            <a:p>
              <a:pPr algn="just">
                <a:lnSpc>
                  <a:spcPts val="2500"/>
                </a:lnSpc>
              </a:pPr>
              <a:r>
                <a:rPr lang="en-US" sz="800" b="0" i="0" dirty="0">
                  <a:solidFill>
                    <a:srgbClr val="000000"/>
                  </a:solidFill>
                  <a:effectLst/>
                  <a:latin typeface="Open Sans" panose="020B0606030504020204" pitchFamily="34" charset="0"/>
                </a:rPr>
                <a:t>connecter elite. Null am</a:t>
              </a:r>
            </a:p>
            <a:p>
              <a:pPr algn="just">
                <a:lnSpc>
                  <a:spcPts val="2500"/>
                </a:lnSpc>
              </a:pPr>
              <a:r>
                <a:rPr lang="en-US" sz="800" b="0" i="0" dirty="0">
                  <a:solidFill>
                    <a:srgbClr val="000000"/>
                  </a:solidFill>
                  <a:effectLst/>
                  <a:latin typeface="Open Sans" panose="020B0606030504020204" pitchFamily="34" charset="0"/>
                </a:rPr>
                <a:t>incident posevenerates  </a:t>
              </a:r>
            </a:p>
            <a:p>
              <a:pPr algn="just">
                <a:lnSpc>
                  <a:spcPts val="2500"/>
                </a:lnSpc>
              </a:pPr>
              <a:r>
                <a:rPr lang="en-US" sz="800" b="0" i="0" dirty="0">
                  <a:solidFill>
                    <a:srgbClr val="000000"/>
                  </a:solidFill>
                  <a:effectLst/>
                  <a:latin typeface="Open Sans" panose="020B0606030504020204" pitchFamily="34" charset="0"/>
                </a:rPr>
                <a:t>herderite. Phasellus ac</a:t>
              </a:r>
            </a:p>
            <a:p>
              <a:pPr algn="just">
                <a:lnSpc>
                  <a:spcPts val="2500"/>
                </a:lnSpc>
              </a:pPr>
              <a:r>
                <a:rPr lang="en-US" sz="800" b="0" i="0" dirty="0">
                  <a:solidFill>
                    <a:srgbClr val="000000"/>
                  </a:solidFill>
                  <a:effectLst/>
                  <a:latin typeface="Open Sans" panose="020B0606030504020204" pitchFamily="34" charset="0"/>
                </a:rPr>
                <a:t>ligula egret ex cursus </a:t>
              </a:r>
            </a:p>
          </p:txBody>
        </p:sp>
        <p:sp>
          <p:nvSpPr>
            <p:cNvPr id="87" name="Oval 86">
              <a:extLst>
                <a:ext uri="{FF2B5EF4-FFF2-40B4-BE49-F238E27FC236}">
                  <a16:creationId xmlns:a16="http://schemas.microsoft.com/office/drawing/2014/main" id="{0BDA72E5-4F8D-E81F-D003-793B16C16BEC}"/>
                </a:ext>
              </a:extLst>
            </p:cNvPr>
            <p:cNvSpPr/>
            <p:nvPr/>
          </p:nvSpPr>
          <p:spPr>
            <a:xfrm>
              <a:off x="4413628" y="4588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8" name="Oval 87">
              <a:extLst>
                <a:ext uri="{FF2B5EF4-FFF2-40B4-BE49-F238E27FC236}">
                  <a16:creationId xmlns:a16="http://schemas.microsoft.com/office/drawing/2014/main" id="{517AAABA-A75F-3209-6A13-10EBC1793E80}"/>
                </a:ext>
              </a:extLst>
            </p:cNvPr>
            <p:cNvSpPr/>
            <p:nvPr/>
          </p:nvSpPr>
          <p:spPr>
            <a:xfrm>
              <a:off x="4413628" y="49032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9" name="Oval 88">
              <a:extLst>
                <a:ext uri="{FF2B5EF4-FFF2-40B4-BE49-F238E27FC236}">
                  <a16:creationId xmlns:a16="http://schemas.microsoft.com/office/drawing/2014/main" id="{E8D7ECCF-5CA2-6789-197A-65F9F6C01C65}"/>
                </a:ext>
              </a:extLst>
            </p:cNvPr>
            <p:cNvSpPr/>
            <p:nvPr/>
          </p:nvSpPr>
          <p:spPr>
            <a:xfrm>
              <a:off x="4413628" y="5223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0" name="Oval 89">
              <a:extLst>
                <a:ext uri="{FF2B5EF4-FFF2-40B4-BE49-F238E27FC236}">
                  <a16:creationId xmlns:a16="http://schemas.microsoft.com/office/drawing/2014/main" id="{4835B694-D382-E76F-61F9-3448E46752FA}"/>
                </a:ext>
              </a:extLst>
            </p:cNvPr>
            <p:cNvSpPr/>
            <p:nvPr/>
          </p:nvSpPr>
          <p:spPr>
            <a:xfrm>
              <a:off x="4413628" y="55509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1" name="Oval 90">
              <a:extLst>
                <a:ext uri="{FF2B5EF4-FFF2-40B4-BE49-F238E27FC236}">
                  <a16:creationId xmlns:a16="http://schemas.microsoft.com/office/drawing/2014/main" id="{FC64156B-EBA0-5BCC-EE89-A04656EC644C}"/>
                </a:ext>
              </a:extLst>
            </p:cNvPr>
            <p:cNvSpPr/>
            <p:nvPr/>
          </p:nvSpPr>
          <p:spPr>
            <a:xfrm>
              <a:off x="4413628" y="585260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35" name="Group 134">
            <a:extLst>
              <a:ext uri="{FF2B5EF4-FFF2-40B4-BE49-F238E27FC236}">
                <a16:creationId xmlns:a16="http://schemas.microsoft.com/office/drawing/2014/main" id="{2A37D4B9-0004-CDF3-1F81-A913932D567B}"/>
              </a:ext>
            </a:extLst>
          </p:cNvPr>
          <p:cNvGrpSpPr/>
          <p:nvPr/>
        </p:nvGrpSpPr>
        <p:grpSpPr>
          <a:xfrm>
            <a:off x="6117456" y="3413136"/>
            <a:ext cx="1486033" cy="2643016"/>
            <a:chOff x="6117456" y="3359796"/>
            <a:chExt cx="1486033" cy="2643016"/>
          </a:xfrm>
        </p:grpSpPr>
        <p:sp>
          <p:nvSpPr>
            <p:cNvPr id="94" name="TextBox 93">
              <a:extLst>
                <a:ext uri="{FF2B5EF4-FFF2-40B4-BE49-F238E27FC236}">
                  <a16:creationId xmlns:a16="http://schemas.microsoft.com/office/drawing/2014/main" id="{9C3A5D95-4EEA-EB3B-531C-9312DB840EF9}"/>
                </a:ext>
              </a:extLst>
            </p:cNvPr>
            <p:cNvSpPr txBox="1"/>
            <p:nvPr/>
          </p:nvSpPr>
          <p:spPr>
            <a:xfrm>
              <a:off x="6117456" y="3359796"/>
              <a:ext cx="1096541" cy="1107996"/>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Our plan</a:t>
              </a:r>
            </a:p>
          </p:txBody>
        </p:sp>
        <p:sp>
          <p:nvSpPr>
            <p:cNvPr id="95" name="TextBox 94">
              <a:extLst>
                <a:ext uri="{FF2B5EF4-FFF2-40B4-BE49-F238E27FC236}">
                  <a16:creationId xmlns:a16="http://schemas.microsoft.com/office/drawing/2014/main" id="{CF56A436-6FF7-E252-2982-C21A5425834E}"/>
                </a:ext>
              </a:extLst>
            </p:cNvPr>
            <p:cNvSpPr txBox="1"/>
            <p:nvPr/>
          </p:nvSpPr>
          <p:spPr>
            <a:xfrm>
              <a:off x="6296045" y="4361144"/>
              <a:ext cx="1307444" cy="1641668"/>
            </a:xfrm>
            <a:prstGeom prst="rect">
              <a:avLst/>
            </a:prstGeom>
            <a:noFill/>
          </p:spPr>
          <p:txBody>
            <a:bodyPr wrap="square" rtlCol="0">
              <a:spAutoFit/>
            </a:bodyPr>
            <a:lstStyle/>
            <a:p>
              <a:pPr algn="just">
                <a:lnSpc>
                  <a:spcPts val="2500"/>
                </a:lnSpc>
              </a:pPr>
              <a:r>
                <a:rPr lang="en-US" sz="800" b="0" i="0" dirty="0">
                  <a:solidFill>
                    <a:srgbClr val="000000"/>
                  </a:solidFill>
                  <a:effectLst/>
                  <a:latin typeface="Open Sans" panose="020B0606030504020204" pitchFamily="34" charset="0"/>
                </a:rPr>
                <a:t>Lorem ipsum dolor sit</a:t>
              </a:r>
            </a:p>
            <a:p>
              <a:pPr algn="just">
                <a:lnSpc>
                  <a:spcPts val="2500"/>
                </a:lnSpc>
              </a:pPr>
              <a:r>
                <a:rPr lang="en-US" sz="800" b="0" i="0" dirty="0">
                  <a:solidFill>
                    <a:srgbClr val="000000"/>
                  </a:solidFill>
                  <a:effectLst/>
                  <a:latin typeface="Open Sans" panose="020B0606030504020204" pitchFamily="34" charset="0"/>
                </a:rPr>
                <a:t>connecter elite. Null am</a:t>
              </a:r>
            </a:p>
            <a:p>
              <a:pPr algn="just">
                <a:lnSpc>
                  <a:spcPts val="2500"/>
                </a:lnSpc>
              </a:pPr>
              <a:r>
                <a:rPr lang="en-US" sz="800" b="0" i="0" dirty="0">
                  <a:solidFill>
                    <a:srgbClr val="000000"/>
                  </a:solidFill>
                  <a:effectLst/>
                  <a:latin typeface="Open Sans" panose="020B0606030504020204" pitchFamily="34" charset="0"/>
                </a:rPr>
                <a:t>incident posevenerates  </a:t>
              </a:r>
            </a:p>
            <a:p>
              <a:pPr algn="just">
                <a:lnSpc>
                  <a:spcPts val="2500"/>
                </a:lnSpc>
              </a:pPr>
              <a:r>
                <a:rPr lang="en-US" sz="800" b="0" i="0" dirty="0">
                  <a:solidFill>
                    <a:srgbClr val="000000"/>
                  </a:solidFill>
                  <a:effectLst/>
                  <a:latin typeface="Open Sans" panose="020B0606030504020204" pitchFamily="34" charset="0"/>
                </a:rPr>
                <a:t>herderite. Phasellus ac</a:t>
              </a:r>
            </a:p>
            <a:p>
              <a:pPr algn="just">
                <a:lnSpc>
                  <a:spcPts val="2500"/>
                </a:lnSpc>
              </a:pPr>
              <a:r>
                <a:rPr lang="en-US" sz="800" b="0" i="0" dirty="0">
                  <a:solidFill>
                    <a:srgbClr val="000000"/>
                  </a:solidFill>
                  <a:effectLst/>
                  <a:latin typeface="Open Sans" panose="020B0606030504020204" pitchFamily="34" charset="0"/>
                </a:rPr>
                <a:t>ligula egret ex cursus </a:t>
              </a:r>
            </a:p>
          </p:txBody>
        </p:sp>
        <p:sp>
          <p:nvSpPr>
            <p:cNvPr id="96" name="Oval 95">
              <a:extLst>
                <a:ext uri="{FF2B5EF4-FFF2-40B4-BE49-F238E27FC236}">
                  <a16:creationId xmlns:a16="http://schemas.microsoft.com/office/drawing/2014/main" id="{8357F6FB-5125-16C6-BF68-CC4F08122951}"/>
                </a:ext>
              </a:extLst>
            </p:cNvPr>
            <p:cNvSpPr/>
            <p:nvPr/>
          </p:nvSpPr>
          <p:spPr>
            <a:xfrm>
              <a:off x="6236078" y="4588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7" name="Oval 96">
              <a:extLst>
                <a:ext uri="{FF2B5EF4-FFF2-40B4-BE49-F238E27FC236}">
                  <a16:creationId xmlns:a16="http://schemas.microsoft.com/office/drawing/2014/main" id="{C3E155A5-0D45-DFAA-CF99-7C16A004AA73}"/>
                </a:ext>
              </a:extLst>
            </p:cNvPr>
            <p:cNvSpPr/>
            <p:nvPr/>
          </p:nvSpPr>
          <p:spPr>
            <a:xfrm>
              <a:off x="6236078" y="49032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8" name="Oval 97">
              <a:extLst>
                <a:ext uri="{FF2B5EF4-FFF2-40B4-BE49-F238E27FC236}">
                  <a16:creationId xmlns:a16="http://schemas.microsoft.com/office/drawing/2014/main" id="{A5F3E97D-2837-FCA1-F9DF-E104F51072F2}"/>
                </a:ext>
              </a:extLst>
            </p:cNvPr>
            <p:cNvSpPr/>
            <p:nvPr/>
          </p:nvSpPr>
          <p:spPr>
            <a:xfrm>
              <a:off x="6236078" y="5223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9" name="Oval 98">
              <a:extLst>
                <a:ext uri="{FF2B5EF4-FFF2-40B4-BE49-F238E27FC236}">
                  <a16:creationId xmlns:a16="http://schemas.microsoft.com/office/drawing/2014/main" id="{36837FD8-1B2D-E602-DF81-0D8E542286B2}"/>
                </a:ext>
              </a:extLst>
            </p:cNvPr>
            <p:cNvSpPr/>
            <p:nvPr/>
          </p:nvSpPr>
          <p:spPr>
            <a:xfrm>
              <a:off x="6236078" y="55509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0" name="Oval 99">
              <a:extLst>
                <a:ext uri="{FF2B5EF4-FFF2-40B4-BE49-F238E27FC236}">
                  <a16:creationId xmlns:a16="http://schemas.microsoft.com/office/drawing/2014/main" id="{9883AFC8-72F5-AAE5-8BF2-C056411C0CEB}"/>
                </a:ext>
              </a:extLst>
            </p:cNvPr>
            <p:cNvSpPr/>
            <p:nvPr/>
          </p:nvSpPr>
          <p:spPr>
            <a:xfrm>
              <a:off x="6236078" y="585260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36" name="Group 135">
            <a:extLst>
              <a:ext uri="{FF2B5EF4-FFF2-40B4-BE49-F238E27FC236}">
                <a16:creationId xmlns:a16="http://schemas.microsoft.com/office/drawing/2014/main" id="{759D27B9-199C-0F13-F58D-FDB6745AEF64}"/>
              </a:ext>
            </a:extLst>
          </p:cNvPr>
          <p:cNvGrpSpPr/>
          <p:nvPr/>
        </p:nvGrpSpPr>
        <p:grpSpPr>
          <a:xfrm>
            <a:off x="7862436" y="3413136"/>
            <a:ext cx="1486033" cy="2643016"/>
            <a:chOff x="7862436" y="3359796"/>
            <a:chExt cx="1486033" cy="2643016"/>
          </a:xfrm>
        </p:grpSpPr>
        <p:sp>
          <p:nvSpPr>
            <p:cNvPr id="103" name="TextBox 102">
              <a:extLst>
                <a:ext uri="{FF2B5EF4-FFF2-40B4-BE49-F238E27FC236}">
                  <a16:creationId xmlns:a16="http://schemas.microsoft.com/office/drawing/2014/main" id="{98C35EFD-E001-1BAA-D014-8B6BC9E84F3A}"/>
                </a:ext>
              </a:extLst>
            </p:cNvPr>
            <p:cNvSpPr txBox="1"/>
            <p:nvPr/>
          </p:nvSpPr>
          <p:spPr>
            <a:xfrm>
              <a:off x="7862436" y="3359796"/>
              <a:ext cx="1096541" cy="1107996"/>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Our plan</a:t>
              </a:r>
            </a:p>
          </p:txBody>
        </p:sp>
        <p:sp>
          <p:nvSpPr>
            <p:cNvPr id="104" name="TextBox 103">
              <a:extLst>
                <a:ext uri="{FF2B5EF4-FFF2-40B4-BE49-F238E27FC236}">
                  <a16:creationId xmlns:a16="http://schemas.microsoft.com/office/drawing/2014/main" id="{B6661615-863C-F9E4-4A81-19A722C25B49}"/>
                </a:ext>
              </a:extLst>
            </p:cNvPr>
            <p:cNvSpPr txBox="1"/>
            <p:nvPr/>
          </p:nvSpPr>
          <p:spPr>
            <a:xfrm>
              <a:off x="8041025" y="4361144"/>
              <a:ext cx="1307444" cy="1641668"/>
            </a:xfrm>
            <a:prstGeom prst="rect">
              <a:avLst/>
            </a:prstGeom>
            <a:noFill/>
          </p:spPr>
          <p:txBody>
            <a:bodyPr wrap="square" rtlCol="0">
              <a:spAutoFit/>
            </a:bodyPr>
            <a:lstStyle/>
            <a:p>
              <a:pPr algn="just">
                <a:lnSpc>
                  <a:spcPts val="2500"/>
                </a:lnSpc>
              </a:pPr>
              <a:r>
                <a:rPr lang="en-US" sz="800" b="0" i="0" dirty="0">
                  <a:solidFill>
                    <a:srgbClr val="000000"/>
                  </a:solidFill>
                  <a:effectLst/>
                  <a:latin typeface="Open Sans" panose="020B0606030504020204" pitchFamily="34" charset="0"/>
                </a:rPr>
                <a:t>Lorem ipsum dolor sit</a:t>
              </a:r>
            </a:p>
            <a:p>
              <a:pPr algn="just">
                <a:lnSpc>
                  <a:spcPts val="2500"/>
                </a:lnSpc>
              </a:pPr>
              <a:r>
                <a:rPr lang="en-US" sz="800" b="0" i="0" dirty="0">
                  <a:solidFill>
                    <a:srgbClr val="000000"/>
                  </a:solidFill>
                  <a:effectLst/>
                  <a:latin typeface="Open Sans" panose="020B0606030504020204" pitchFamily="34" charset="0"/>
                </a:rPr>
                <a:t>connecter elite. Null am</a:t>
              </a:r>
            </a:p>
            <a:p>
              <a:pPr algn="just">
                <a:lnSpc>
                  <a:spcPts val="2500"/>
                </a:lnSpc>
              </a:pPr>
              <a:r>
                <a:rPr lang="en-US" sz="800" b="0" i="0" dirty="0">
                  <a:solidFill>
                    <a:srgbClr val="000000"/>
                  </a:solidFill>
                  <a:effectLst/>
                  <a:latin typeface="Open Sans" panose="020B0606030504020204" pitchFamily="34" charset="0"/>
                </a:rPr>
                <a:t>incident posevenerates  </a:t>
              </a:r>
            </a:p>
            <a:p>
              <a:pPr algn="just">
                <a:lnSpc>
                  <a:spcPts val="2500"/>
                </a:lnSpc>
              </a:pPr>
              <a:r>
                <a:rPr lang="en-US" sz="800" b="0" i="0" dirty="0">
                  <a:solidFill>
                    <a:srgbClr val="000000"/>
                  </a:solidFill>
                  <a:effectLst/>
                  <a:latin typeface="Open Sans" panose="020B0606030504020204" pitchFamily="34" charset="0"/>
                </a:rPr>
                <a:t>herderite. Phasellus ac</a:t>
              </a:r>
            </a:p>
            <a:p>
              <a:pPr algn="just">
                <a:lnSpc>
                  <a:spcPts val="2500"/>
                </a:lnSpc>
              </a:pPr>
              <a:r>
                <a:rPr lang="en-US" sz="800" b="0" i="0" dirty="0">
                  <a:solidFill>
                    <a:srgbClr val="000000"/>
                  </a:solidFill>
                  <a:effectLst/>
                  <a:latin typeface="Open Sans" panose="020B0606030504020204" pitchFamily="34" charset="0"/>
                </a:rPr>
                <a:t>ligula egret ex cursus </a:t>
              </a:r>
            </a:p>
          </p:txBody>
        </p:sp>
        <p:sp>
          <p:nvSpPr>
            <p:cNvPr id="105" name="Oval 104">
              <a:extLst>
                <a:ext uri="{FF2B5EF4-FFF2-40B4-BE49-F238E27FC236}">
                  <a16:creationId xmlns:a16="http://schemas.microsoft.com/office/drawing/2014/main" id="{319FBDE0-CA94-1C49-A5D5-4ACD18666497}"/>
                </a:ext>
              </a:extLst>
            </p:cNvPr>
            <p:cNvSpPr/>
            <p:nvPr/>
          </p:nvSpPr>
          <p:spPr>
            <a:xfrm>
              <a:off x="7981058" y="4588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6" name="Oval 105">
              <a:extLst>
                <a:ext uri="{FF2B5EF4-FFF2-40B4-BE49-F238E27FC236}">
                  <a16:creationId xmlns:a16="http://schemas.microsoft.com/office/drawing/2014/main" id="{5F344FCE-ADDF-CBD7-BE21-5571C3ECBACE}"/>
                </a:ext>
              </a:extLst>
            </p:cNvPr>
            <p:cNvSpPr/>
            <p:nvPr/>
          </p:nvSpPr>
          <p:spPr>
            <a:xfrm>
              <a:off x="7981058" y="49032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7" name="Oval 106">
              <a:extLst>
                <a:ext uri="{FF2B5EF4-FFF2-40B4-BE49-F238E27FC236}">
                  <a16:creationId xmlns:a16="http://schemas.microsoft.com/office/drawing/2014/main" id="{32C67D80-DE0D-1919-EB58-CB9A1CA40112}"/>
                </a:ext>
              </a:extLst>
            </p:cNvPr>
            <p:cNvSpPr/>
            <p:nvPr/>
          </p:nvSpPr>
          <p:spPr>
            <a:xfrm>
              <a:off x="7981058" y="5223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8" name="Oval 107">
              <a:extLst>
                <a:ext uri="{FF2B5EF4-FFF2-40B4-BE49-F238E27FC236}">
                  <a16:creationId xmlns:a16="http://schemas.microsoft.com/office/drawing/2014/main" id="{6845D8CA-E048-9A10-0D9F-23C79404151E}"/>
                </a:ext>
              </a:extLst>
            </p:cNvPr>
            <p:cNvSpPr/>
            <p:nvPr/>
          </p:nvSpPr>
          <p:spPr>
            <a:xfrm>
              <a:off x="7981058" y="55509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9" name="Oval 108">
              <a:extLst>
                <a:ext uri="{FF2B5EF4-FFF2-40B4-BE49-F238E27FC236}">
                  <a16:creationId xmlns:a16="http://schemas.microsoft.com/office/drawing/2014/main" id="{4EF465A3-1965-EDE7-00DE-DADF6B454209}"/>
                </a:ext>
              </a:extLst>
            </p:cNvPr>
            <p:cNvSpPr/>
            <p:nvPr/>
          </p:nvSpPr>
          <p:spPr>
            <a:xfrm>
              <a:off x="7981058" y="585260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37" name="Group 136">
            <a:extLst>
              <a:ext uri="{FF2B5EF4-FFF2-40B4-BE49-F238E27FC236}">
                <a16:creationId xmlns:a16="http://schemas.microsoft.com/office/drawing/2014/main" id="{4AB816EB-8B5D-6EC0-D4F1-FF8028E48A8E}"/>
              </a:ext>
            </a:extLst>
          </p:cNvPr>
          <p:cNvGrpSpPr/>
          <p:nvPr/>
        </p:nvGrpSpPr>
        <p:grpSpPr>
          <a:xfrm>
            <a:off x="9622656" y="3413136"/>
            <a:ext cx="1486033" cy="2643016"/>
            <a:chOff x="9622656" y="3359796"/>
            <a:chExt cx="1486033" cy="2643016"/>
          </a:xfrm>
        </p:grpSpPr>
        <p:sp>
          <p:nvSpPr>
            <p:cNvPr id="112" name="TextBox 111">
              <a:extLst>
                <a:ext uri="{FF2B5EF4-FFF2-40B4-BE49-F238E27FC236}">
                  <a16:creationId xmlns:a16="http://schemas.microsoft.com/office/drawing/2014/main" id="{141C4CE7-7AD3-11A6-CA68-5695E9204076}"/>
                </a:ext>
              </a:extLst>
            </p:cNvPr>
            <p:cNvSpPr txBox="1"/>
            <p:nvPr/>
          </p:nvSpPr>
          <p:spPr>
            <a:xfrm>
              <a:off x="9622656" y="3359796"/>
              <a:ext cx="1096541" cy="1107996"/>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Our plan</a:t>
              </a:r>
            </a:p>
          </p:txBody>
        </p:sp>
        <p:sp>
          <p:nvSpPr>
            <p:cNvPr id="113" name="TextBox 112">
              <a:extLst>
                <a:ext uri="{FF2B5EF4-FFF2-40B4-BE49-F238E27FC236}">
                  <a16:creationId xmlns:a16="http://schemas.microsoft.com/office/drawing/2014/main" id="{1471228E-7CDB-E0CB-A6F9-99D5F30B1DAA}"/>
                </a:ext>
              </a:extLst>
            </p:cNvPr>
            <p:cNvSpPr txBox="1"/>
            <p:nvPr/>
          </p:nvSpPr>
          <p:spPr>
            <a:xfrm>
              <a:off x="9801245" y="4361144"/>
              <a:ext cx="1307444" cy="1641668"/>
            </a:xfrm>
            <a:prstGeom prst="rect">
              <a:avLst/>
            </a:prstGeom>
            <a:noFill/>
          </p:spPr>
          <p:txBody>
            <a:bodyPr wrap="square" rtlCol="0">
              <a:spAutoFit/>
            </a:bodyPr>
            <a:lstStyle/>
            <a:p>
              <a:pPr algn="just">
                <a:lnSpc>
                  <a:spcPts val="2500"/>
                </a:lnSpc>
              </a:pPr>
              <a:r>
                <a:rPr lang="en-US" sz="800" b="0" i="0" dirty="0">
                  <a:solidFill>
                    <a:srgbClr val="000000"/>
                  </a:solidFill>
                  <a:effectLst/>
                  <a:latin typeface="Open Sans" panose="020B0606030504020204" pitchFamily="34" charset="0"/>
                </a:rPr>
                <a:t>Lorem ipsum dolor sit</a:t>
              </a:r>
            </a:p>
            <a:p>
              <a:pPr algn="just">
                <a:lnSpc>
                  <a:spcPts val="2500"/>
                </a:lnSpc>
              </a:pPr>
              <a:r>
                <a:rPr lang="en-US" sz="800" b="0" i="0" dirty="0">
                  <a:solidFill>
                    <a:srgbClr val="000000"/>
                  </a:solidFill>
                  <a:effectLst/>
                  <a:latin typeface="Open Sans" panose="020B0606030504020204" pitchFamily="34" charset="0"/>
                </a:rPr>
                <a:t>connecter elite. Null am</a:t>
              </a:r>
            </a:p>
            <a:p>
              <a:pPr algn="just">
                <a:lnSpc>
                  <a:spcPts val="2500"/>
                </a:lnSpc>
              </a:pPr>
              <a:r>
                <a:rPr lang="en-US" sz="800" b="0" i="0" dirty="0">
                  <a:solidFill>
                    <a:srgbClr val="000000"/>
                  </a:solidFill>
                  <a:effectLst/>
                  <a:latin typeface="Open Sans" panose="020B0606030504020204" pitchFamily="34" charset="0"/>
                </a:rPr>
                <a:t>incident posevenerates  </a:t>
              </a:r>
            </a:p>
            <a:p>
              <a:pPr algn="just">
                <a:lnSpc>
                  <a:spcPts val="2500"/>
                </a:lnSpc>
              </a:pPr>
              <a:r>
                <a:rPr lang="en-US" sz="800" b="0" i="0" dirty="0">
                  <a:solidFill>
                    <a:srgbClr val="000000"/>
                  </a:solidFill>
                  <a:effectLst/>
                  <a:latin typeface="Open Sans" panose="020B0606030504020204" pitchFamily="34" charset="0"/>
                </a:rPr>
                <a:t>herderite. Phasellus ac</a:t>
              </a:r>
            </a:p>
            <a:p>
              <a:pPr algn="just">
                <a:lnSpc>
                  <a:spcPts val="2500"/>
                </a:lnSpc>
              </a:pPr>
              <a:r>
                <a:rPr lang="en-US" sz="800" b="0" i="0" dirty="0">
                  <a:solidFill>
                    <a:srgbClr val="000000"/>
                  </a:solidFill>
                  <a:effectLst/>
                  <a:latin typeface="Open Sans" panose="020B0606030504020204" pitchFamily="34" charset="0"/>
                </a:rPr>
                <a:t>ligula egret ex cursus </a:t>
              </a:r>
            </a:p>
          </p:txBody>
        </p:sp>
        <p:sp>
          <p:nvSpPr>
            <p:cNvPr id="114" name="Oval 113">
              <a:extLst>
                <a:ext uri="{FF2B5EF4-FFF2-40B4-BE49-F238E27FC236}">
                  <a16:creationId xmlns:a16="http://schemas.microsoft.com/office/drawing/2014/main" id="{C0E8E469-B08C-F6FD-1E32-77CC6E3CD1F0}"/>
                </a:ext>
              </a:extLst>
            </p:cNvPr>
            <p:cNvSpPr/>
            <p:nvPr/>
          </p:nvSpPr>
          <p:spPr>
            <a:xfrm>
              <a:off x="9741278" y="4588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5" name="Oval 114">
              <a:extLst>
                <a:ext uri="{FF2B5EF4-FFF2-40B4-BE49-F238E27FC236}">
                  <a16:creationId xmlns:a16="http://schemas.microsoft.com/office/drawing/2014/main" id="{A26E5FF1-BE00-33FD-2617-3444BF651900}"/>
                </a:ext>
              </a:extLst>
            </p:cNvPr>
            <p:cNvSpPr/>
            <p:nvPr/>
          </p:nvSpPr>
          <p:spPr>
            <a:xfrm>
              <a:off x="9741278" y="49032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6" name="Oval 115">
              <a:extLst>
                <a:ext uri="{FF2B5EF4-FFF2-40B4-BE49-F238E27FC236}">
                  <a16:creationId xmlns:a16="http://schemas.microsoft.com/office/drawing/2014/main" id="{64D030C8-C41C-4B13-C152-8B947B467E1E}"/>
                </a:ext>
              </a:extLst>
            </p:cNvPr>
            <p:cNvSpPr/>
            <p:nvPr/>
          </p:nvSpPr>
          <p:spPr>
            <a:xfrm>
              <a:off x="9741278" y="522395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7" name="Oval 116">
              <a:extLst>
                <a:ext uri="{FF2B5EF4-FFF2-40B4-BE49-F238E27FC236}">
                  <a16:creationId xmlns:a16="http://schemas.microsoft.com/office/drawing/2014/main" id="{B7FDD101-C84F-26BE-428C-24277492538F}"/>
                </a:ext>
              </a:extLst>
            </p:cNvPr>
            <p:cNvSpPr/>
            <p:nvPr/>
          </p:nvSpPr>
          <p:spPr>
            <a:xfrm>
              <a:off x="9741278" y="5550984"/>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8" name="Oval 117">
              <a:extLst>
                <a:ext uri="{FF2B5EF4-FFF2-40B4-BE49-F238E27FC236}">
                  <a16:creationId xmlns:a16="http://schemas.microsoft.com/office/drawing/2014/main" id="{E5458792-C8F6-D524-0FC9-DF2B173EA89E}"/>
                </a:ext>
              </a:extLst>
            </p:cNvPr>
            <p:cNvSpPr/>
            <p:nvPr/>
          </p:nvSpPr>
          <p:spPr>
            <a:xfrm>
              <a:off x="9741278" y="5852609"/>
              <a:ext cx="45720" cy="4572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265286925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59786D2C-A7DD-5BE3-48A6-59D231659C08}"/>
              </a:ext>
            </a:extLst>
          </p:cNvPr>
          <p:cNvSpPr/>
          <p:nvPr/>
        </p:nvSpPr>
        <p:spPr>
          <a:xfrm>
            <a:off x="0" y="0"/>
            <a:ext cx="12192000" cy="2369271"/>
          </a:xfrm>
          <a:prstGeom prst="rect">
            <a:avLst/>
          </a:prstGeom>
          <a:solidFill>
            <a:srgbClr val="F2F2F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TextBox 25">
            <a:extLst>
              <a:ext uri="{FF2B5EF4-FFF2-40B4-BE49-F238E27FC236}">
                <a16:creationId xmlns:a16="http://schemas.microsoft.com/office/drawing/2014/main" id="{A0CC4776-B208-8788-56E9-5B585210A9A9}"/>
              </a:ext>
            </a:extLst>
          </p:cNvPr>
          <p:cNvSpPr txBox="1"/>
          <p:nvPr/>
        </p:nvSpPr>
        <p:spPr>
          <a:xfrm>
            <a:off x="4277592" y="895260"/>
            <a:ext cx="3636817" cy="1549655"/>
          </a:xfrm>
          <a:prstGeom prst="rect">
            <a:avLst/>
          </a:prstGeom>
          <a:noFill/>
        </p:spPr>
        <p:txBody>
          <a:bodyPr wrap="square" rtlCol="0">
            <a:spAutoFit/>
          </a:bodyPr>
          <a:lstStyle/>
          <a:p>
            <a:pPr algn="ctr">
              <a:lnSpc>
                <a:spcPts val="10000"/>
              </a:lnSpc>
            </a:pPr>
            <a:r>
              <a:rPr lang="en-US" sz="13800" dirty="0">
                <a:latin typeface=" Poppins Bold"/>
                <a:ea typeface="Adobe Gothic Std B" panose="020B0800000000000000" pitchFamily="34" charset="-128"/>
                <a:cs typeface="Adobe Hebrew" panose="02040503050201020203" pitchFamily="18" charset="-79"/>
              </a:rPr>
              <a:t>FAQ</a:t>
            </a:r>
          </a:p>
        </p:txBody>
      </p:sp>
      <p:grpSp>
        <p:nvGrpSpPr>
          <p:cNvPr id="7" name="Group 6">
            <a:extLst>
              <a:ext uri="{FF2B5EF4-FFF2-40B4-BE49-F238E27FC236}">
                <a16:creationId xmlns:a16="http://schemas.microsoft.com/office/drawing/2014/main" id="{73BD7C7C-EFDD-65BC-9C87-ED515559B633}"/>
              </a:ext>
            </a:extLst>
          </p:cNvPr>
          <p:cNvGrpSpPr/>
          <p:nvPr/>
        </p:nvGrpSpPr>
        <p:grpSpPr>
          <a:xfrm>
            <a:off x="1715390" y="2648350"/>
            <a:ext cx="8761221" cy="2959147"/>
            <a:chOff x="1789304" y="2648350"/>
            <a:chExt cx="8761221" cy="2959147"/>
          </a:xfrm>
        </p:grpSpPr>
        <p:grpSp>
          <p:nvGrpSpPr>
            <p:cNvPr id="5" name="Group 4">
              <a:extLst>
                <a:ext uri="{FF2B5EF4-FFF2-40B4-BE49-F238E27FC236}">
                  <a16:creationId xmlns:a16="http://schemas.microsoft.com/office/drawing/2014/main" id="{60258665-CEBC-AE30-D6CF-D4C2D88857E0}"/>
                </a:ext>
              </a:extLst>
            </p:cNvPr>
            <p:cNvGrpSpPr/>
            <p:nvPr/>
          </p:nvGrpSpPr>
          <p:grpSpPr>
            <a:xfrm>
              <a:off x="1789304" y="2648350"/>
              <a:ext cx="3526906" cy="2959147"/>
              <a:chOff x="941579" y="2648350"/>
              <a:chExt cx="3526906" cy="2959147"/>
            </a:xfrm>
          </p:grpSpPr>
          <p:sp>
            <p:nvSpPr>
              <p:cNvPr id="12" name="TextBox 11">
                <a:extLst>
                  <a:ext uri="{FF2B5EF4-FFF2-40B4-BE49-F238E27FC236}">
                    <a16:creationId xmlns:a16="http://schemas.microsoft.com/office/drawing/2014/main" id="{D36E5B76-3E07-79B5-3761-FB8522908B05}"/>
                  </a:ext>
                </a:extLst>
              </p:cNvPr>
              <p:cNvSpPr txBox="1"/>
              <p:nvPr/>
            </p:nvSpPr>
            <p:spPr>
              <a:xfrm>
                <a:off x="960629" y="2650902"/>
                <a:ext cx="511467" cy="1169038"/>
              </a:xfrm>
              <a:prstGeom prst="rect">
                <a:avLst/>
              </a:prstGeom>
              <a:noFill/>
            </p:spPr>
            <p:txBody>
              <a:bodyPr wrap="square" rtlCol="0">
                <a:spAutoFit/>
              </a:bodyPr>
              <a:lstStyle/>
              <a:p>
                <a:pPr>
                  <a:lnSpc>
                    <a:spcPts val="10000"/>
                  </a:lnSpc>
                </a:pPr>
                <a:r>
                  <a:rPr lang="en-US" sz="2100" dirty="0">
                    <a:latin typeface=" Poppins Bold"/>
                    <a:ea typeface="Adobe Gothic Std B" panose="020B0800000000000000" pitchFamily="34" charset="-128"/>
                    <a:cs typeface="Adobe Hebrew" panose="02040503050201020203" pitchFamily="18" charset="-79"/>
                  </a:rPr>
                  <a:t>01</a:t>
                </a:r>
              </a:p>
            </p:txBody>
          </p:sp>
          <p:grpSp>
            <p:nvGrpSpPr>
              <p:cNvPr id="25" name="Group 24">
                <a:extLst>
                  <a:ext uri="{FF2B5EF4-FFF2-40B4-BE49-F238E27FC236}">
                    <a16:creationId xmlns:a16="http://schemas.microsoft.com/office/drawing/2014/main" id="{6F71CF67-E9EC-CB15-5880-929F7C1966DC}"/>
                  </a:ext>
                </a:extLst>
              </p:cNvPr>
              <p:cNvGrpSpPr/>
              <p:nvPr/>
            </p:nvGrpSpPr>
            <p:grpSpPr>
              <a:xfrm>
                <a:off x="1605671" y="2648350"/>
                <a:ext cx="2862814" cy="1561300"/>
                <a:chOff x="1567571" y="2741272"/>
                <a:chExt cx="2862814" cy="1561300"/>
              </a:xfrm>
            </p:grpSpPr>
            <p:sp>
              <p:nvSpPr>
                <p:cNvPr id="4" name="TextBox 3">
                  <a:extLst>
                    <a:ext uri="{FF2B5EF4-FFF2-40B4-BE49-F238E27FC236}">
                      <a16:creationId xmlns:a16="http://schemas.microsoft.com/office/drawing/2014/main" id="{E2B0E140-7F0D-261D-CF9F-85DE3549B302}"/>
                    </a:ext>
                  </a:extLst>
                </p:cNvPr>
                <p:cNvSpPr txBox="1"/>
                <p:nvPr/>
              </p:nvSpPr>
              <p:spPr>
                <a:xfrm>
                  <a:off x="1567571" y="3847126"/>
                  <a:ext cx="2862814" cy="45544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 poseur</a:t>
                  </a:r>
                </a:p>
              </p:txBody>
            </p:sp>
            <p:sp>
              <p:nvSpPr>
                <p:cNvPr id="18" name="TextBox 17">
                  <a:extLst>
                    <a:ext uri="{FF2B5EF4-FFF2-40B4-BE49-F238E27FC236}">
                      <a16:creationId xmlns:a16="http://schemas.microsoft.com/office/drawing/2014/main" id="{FB1EA467-62CD-46B2-1FF0-C933912577D3}"/>
                    </a:ext>
                  </a:extLst>
                </p:cNvPr>
                <p:cNvSpPr txBox="1"/>
                <p:nvPr/>
              </p:nvSpPr>
              <p:spPr>
                <a:xfrm>
                  <a:off x="1567571" y="2741272"/>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Lorem IPsec Dolor</a:t>
                  </a:r>
                </a:p>
              </p:txBody>
            </p:sp>
          </p:grpSp>
          <p:sp>
            <p:nvSpPr>
              <p:cNvPr id="13" name="TextBox 12">
                <a:extLst>
                  <a:ext uri="{FF2B5EF4-FFF2-40B4-BE49-F238E27FC236}">
                    <a16:creationId xmlns:a16="http://schemas.microsoft.com/office/drawing/2014/main" id="{DD348EF9-387E-887A-6CD3-0A6E59B40785}"/>
                  </a:ext>
                </a:extLst>
              </p:cNvPr>
              <p:cNvSpPr txBox="1"/>
              <p:nvPr/>
            </p:nvSpPr>
            <p:spPr>
              <a:xfrm>
                <a:off x="941579" y="4035202"/>
                <a:ext cx="511467" cy="1169038"/>
              </a:xfrm>
              <a:prstGeom prst="rect">
                <a:avLst/>
              </a:prstGeom>
              <a:noFill/>
            </p:spPr>
            <p:txBody>
              <a:bodyPr wrap="square" rtlCol="0">
                <a:spAutoFit/>
              </a:bodyPr>
              <a:lstStyle/>
              <a:p>
                <a:pPr>
                  <a:lnSpc>
                    <a:spcPts val="10000"/>
                  </a:lnSpc>
                </a:pPr>
                <a:r>
                  <a:rPr lang="en-US" sz="2100" dirty="0">
                    <a:latin typeface=" Poppins Bold"/>
                    <a:ea typeface="Adobe Gothic Std B" panose="020B0800000000000000" pitchFamily="34" charset="-128"/>
                    <a:cs typeface="Adobe Hebrew" panose="02040503050201020203" pitchFamily="18" charset="-79"/>
                  </a:rPr>
                  <a:t>02</a:t>
                </a:r>
              </a:p>
            </p:txBody>
          </p:sp>
          <p:grpSp>
            <p:nvGrpSpPr>
              <p:cNvPr id="24" name="Group 23">
                <a:extLst>
                  <a:ext uri="{FF2B5EF4-FFF2-40B4-BE49-F238E27FC236}">
                    <a16:creationId xmlns:a16="http://schemas.microsoft.com/office/drawing/2014/main" id="{A1B80F4D-5062-80BC-2CDE-8895943C2088}"/>
                  </a:ext>
                </a:extLst>
              </p:cNvPr>
              <p:cNvGrpSpPr/>
              <p:nvPr/>
            </p:nvGrpSpPr>
            <p:grpSpPr>
              <a:xfrm>
                <a:off x="1605671" y="4046197"/>
                <a:ext cx="2862814" cy="1561300"/>
                <a:chOff x="1567571" y="4684372"/>
                <a:chExt cx="2862814" cy="1561300"/>
              </a:xfrm>
            </p:grpSpPr>
            <p:sp>
              <p:nvSpPr>
                <p:cNvPr id="19" name="TextBox 18">
                  <a:extLst>
                    <a:ext uri="{FF2B5EF4-FFF2-40B4-BE49-F238E27FC236}">
                      <a16:creationId xmlns:a16="http://schemas.microsoft.com/office/drawing/2014/main" id="{8B438A88-B309-DC8B-CCDB-30DE6F29B30E}"/>
                    </a:ext>
                  </a:extLst>
                </p:cNvPr>
                <p:cNvSpPr txBox="1"/>
                <p:nvPr/>
              </p:nvSpPr>
              <p:spPr>
                <a:xfrm>
                  <a:off x="1567571" y="5790226"/>
                  <a:ext cx="2862814" cy="45544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a:t>
                  </a:r>
                </a:p>
              </p:txBody>
            </p:sp>
            <p:sp>
              <p:nvSpPr>
                <p:cNvPr id="20" name="TextBox 19">
                  <a:extLst>
                    <a:ext uri="{FF2B5EF4-FFF2-40B4-BE49-F238E27FC236}">
                      <a16:creationId xmlns:a16="http://schemas.microsoft.com/office/drawing/2014/main" id="{52243588-7A38-E7B6-623F-F3D919AABDAB}"/>
                    </a:ext>
                  </a:extLst>
                </p:cNvPr>
                <p:cNvSpPr txBox="1"/>
                <p:nvPr/>
              </p:nvSpPr>
              <p:spPr>
                <a:xfrm>
                  <a:off x="1567571" y="4684372"/>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Lorem IPsec Dolor</a:t>
                  </a:r>
                </a:p>
              </p:txBody>
            </p:sp>
          </p:grpSp>
        </p:grpSp>
        <p:grpSp>
          <p:nvGrpSpPr>
            <p:cNvPr id="6" name="Group 5">
              <a:extLst>
                <a:ext uri="{FF2B5EF4-FFF2-40B4-BE49-F238E27FC236}">
                  <a16:creationId xmlns:a16="http://schemas.microsoft.com/office/drawing/2014/main" id="{EEB86064-A908-3937-9009-06E2ADC7BC48}"/>
                </a:ext>
              </a:extLst>
            </p:cNvPr>
            <p:cNvGrpSpPr/>
            <p:nvPr/>
          </p:nvGrpSpPr>
          <p:grpSpPr>
            <a:xfrm>
              <a:off x="6899501" y="2648350"/>
              <a:ext cx="3651024" cy="2959147"/>
              <a:chOff x="7394801" y="2648350"/>
              <a:chExt cx="3651024" cy="2959147"/>
            </a:xfrm>
          </p:grpSpPr>
          <p:sp>
            <p:nvSpPr>
              <p:cNvPr id="14" name="TextBox 13">
                <a:extLst>
                  <a:ext uri="{FF2B5EF4-FFF2-40B4-BE49-F238E27FC236}">
                    <a16:creationId xmlns:a16="http://schemas.microsoft.com/office/drawing/2014/main" id="{D8B807EF-A246-D5F5-1821-907A18C3244E}"/>
                  </a:ext>
                </a:extLst>
              </p:cNvPr>
              <p:cNvSpPr txBox="1"/>
              <p:nvPr/>
            </p:nvSpPr>
            <p:spPr>
              <a:xfrm>
                <a:off x="7394801" y="2650902"/>
                <a:ext cx="579246" cy="1169038"/>
              </a:xfrm>
              <a:prstGeom prst="rect">
                <a:avLst/>
              </a:prstGeom>
              <a:noFill/>
            </p:spPr>
            <p:txBody>
              <a:bodyPr wrap="square" rtlCol="0">
                <a:spAutoFit/>
              </a:bodyPr>
              <a:lstStyle/>
              <a:p>
                <a:pPr>
                  <a:lnSpc>
                    <a:spcPts val="10000"/>
                  </a:lnSpc>
                </a:pPr>
                <a:r>
                  <a:rPr lang="en-US" sz="2100" dirty="0">
                    <a:latin typeface=" Poppins Bold"/>
                    <a:ea typeface="Adobe Gothic Std B" panose="020B0800000000000000" pitchFamily="34" charset="-128"/>
                    <a:cs typeface="Adobe Hebrew" panose="02040503050201020203" pitchFamily="18" charset="-79"/>
                  </a:rPr>
                  <a:t>03</a:t>
                </a:r>
              </a:p>
            </p:txBody>
          </p:sp>
          <p:grpSp>
            <p:nvGrpSpPr>
              <p:cNvPr id="23" name="Group 22">
                <a:extLst>
                  <a:ext uri="{FF2B5EF4-FFF2-40B4-BE49-F238E27FC236}">
                    <a16:creationId xmlns:a16="http://schemas.microsoft.com/office/drawing/2014/main" id="{9000EB9F-3192-DB9D-3C6D-B407D6A65E90}"/>
                  </a:ext>
                </a:extLst>
              </p:cNvPr>
              <p:cNvGrpSpPr/>
              <p:nvPr/>
            </p:nvGrpSpPr>
            <p:grpSpPr>
              <a:xfrm>
                <a:off x="8183011" y="2648350"/>
                <a:ext cx="2862814" cy="1561300"/>
                <a:chOff x="8665611" y="3473281"/>
                <a:chExt cx="2862814" cy="1561300"/>
              </a:xfrm>
            </p:grpSpPr>
            <p:sp>
              <p:nvSpPr>
                <p:cNvPr id="21" name="TextBox 20">
                  <a:extLst>
                    <a:ext uri="{FF2B5EF4-FFF2-40B4-BE49-F238E27FC236}">
                      <a16:creationId xmlns:a16="http://schemas.microsoft.com/office/drawing/2014/main" id="{3C80D381-C268-262F-11A2-75E4BE334551}"/>
                    </a:ext>
                  </a:extLst>
                </p:cNvPr>
                <p:cNvSpPr txBox="1"/>
                <p:nvPr/>
              </p:nvSpPr>
              <p:spPr>
                <a:xfrm>
                  <a:off x="8665611" y="4579135"/>
                  <a:ext cx="2862814" cy="45544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a:t>
                  </a:r>
                </a:p>
              </p:txBody>
            </p:sp>
            <p:sp>
              <p:nvSpPr>
                <p:cNvPr id="22" name="TextBox 21">
                  <a:extLst>
                    <a:ext uri="{FF2B5EF4-FFF2-40B4-BE49-F238E27FC236}">
                      <a16:creationId xmlns:a16="http://schemas.microsoft.com/office/drawing/2014/main" id="{381AEDCF-A9C5-9E19-0008-D017776DB4C8}"/>
                    </a:ext>
                  </a:extLst>
                </p:cNvPr>
                <p:cNvSpPr txBox="1"/>
                <p:nvPr/>
              </p:nvSpPr>
              <p:spPr>
                <a:xfrm>
                  <a:off x="8665611" y="3473281"/>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Lorem IPsec Dolor</a:t>
                  </a:r>
                </a:p>
              </p:txBody>
            </p:sp>
          </p:grpSp>
          <p:sp>
            <p:nvSpPr>
              <p:cNvPr id="27" name="TextBox 26">
                <a:extLst>
                  <a:ext uri="{FF2B5EF4-FFF2-40B4-BE49-F238E27FC236}">
                    <a16:creationId xmlns:a16="http://schemas.microsoft.com/office/drawing/2014/main" id="{DFDB20BD-7F75-2C74-8B9F-097D45814360}"/>
                  </a:ext>
                </a:extLst>
              </p:cNvPr>
              <p:cNvSpPr txBox="1"/>
              <p:nvPr/>
            </p:nvSpPr>
            <p:spPr>
              <a:xfrm>
                <a:off x="7394801" y="4035202"/>
                <a:ext cx="579246" cy="1169038"/>
              </a:xfrm>
              <a:prstGeom prst="rect">
                <a:avLst/>
              </a:prstGeom>
              <a:noFill/>
            </p:spPr>
            <p:txBody>
              <a:bodyPr wrap="square" rtlCol="0">
                <a:spAutoFit/>
              </a:bodyPr>
              <a:lstStyle/>
              <a:p>
                <a:pPr>
                  <a:lnSpc>
                    <a:spcPts val="10000"/>
                  </a:lnSpc>
                </a:pPr>
                <a:r>
                  <a:rPr lang="en-US" sz="2100" dirty="0">
                    <a:latin typeface=" Poppins Bold"/>
                    <a:ea typeface="Adobe Gothic Std B" panose="020B0800000000000000" pitchFamily="34" charset="-128"/>
                    <a:cs typeface="Adobe Hebrew" panose="02040503050201020203" pitchFamily="18" charset="-79"/>
                  </a:rPr>
                  <a:t>04</a:t>
                </a:r>
              </a:p>
            </p:txBody>
          </p:sp>
          <p:grpSp>
            <p:nvGrpSpPr>
              <p:cNvPr id="28" name="Group 27">
                <a:extLst>
                  <a:ext uri="{FF2B5EF4-FFF2-40B4-BE49-F238E27FC236}">
                    <a16:creationId xmlns:a16="http://schemas.microsoft.com/office/drawing/2014/main" id="{14196ED2-A13E-7F14-2AEF-99415327CFDC}"/>
                  </a:ext>
                </a:extLst>
              </p:cNvPr>
              <p:cNvGrpSpPr/>
              <p:nvPr/>
            </p:nvGrpSpPr>
            <p:grpSpPr>
              <a:xfrm>
                <a:off x="8183011" y="4046197"/>
                <a:ext cx="2862814" cy="1561300"/>
                <a:chOff x="8665611" y="3473281"/>
                <a:chExt cx="2862814" cy="1561300"/>
              </a:xfrm>
            </p:grpSpPr>
            <p:sp>
              <p:nvSpPr>
                <p:cNvPr id="29" name="TextBox 28">
                  <a:extLst>
                    <a:ext uri="{FF2B5EF4-FFF2-40B4-BE49-F238E27FC236}">
                      <a16:creationId xmlns:a16="http://schemas.microsoft.com/office/drawing/2014/main" id="{2AB15F98-2F2F-E5B7-95A2-ACF3F528A755}"/>
                    </a:ext>
                  </a:extLst>
                </p:cNvPr>
                <p:cNvSpPr txBox="1"/>
                <p:nvPr/>
              </p:nvSpPr>
              <p:spPr>
                <a:xfrm>
                  <a:off x="8665611" y="4579135"/>
                  <a:ext cx="2862814" cy="45544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a:t>
                  </a:r>
                </a:p>
                <a:p>
                  <a:pPr>
                    <a:lnSpc>
                      <a:spcPts val="1500"/>
                    </a:lnSpc>
                  </a:pPr>
                  <a:r>
                    <a:rPr lang="en-US" sz="800" b="0" i="0" dirty="0">
                      <a:solidFill>
                        <a:srgbClr val="000000"/>
                      </a:solidFill>
                      <a:effectLst/>
                      <a:latin typeface="Open Sans" panose="020B0606030504020204" pitchFamily="34" charset="0"/>
                    </a:rPr>
                    <a:t>Ut elemental elite diam, sed</a:t>
                  </a:r>
                </a:p>
              </p:txBody>
            </p:sp>
            <p:sp>
              <p:nvSpPr>
                <p:cNvPr id="30" name="TextBox 29">
                  <a:extLst>
                    <a:ext uri="{FF2B5EF4-FFF2-40B4-BE49-F238E27FC236}">
                      <a16:creationId xmlns:a16="http://schemas.microsoft.com/office/drawing/2014/main" id="{8395E1E4-9953-2675-4533-8AB53D02E8C9}"/>
                    </a:ext>
                  </a:extLst>
                </p:cNvPr>
                <p:cNvSpPr txBox="1"/>
                <p:nvPr/>
              </p:nvSpPr>
              <p:spPr>
                <a:xfrm>
                  <a:off x="8665611" y="3473281"/>
                  <a:ext cx="2021800" cy="1118768"/>
                </a:xfrm>
                <a:prstGeom prst="rect">
                  <a:avLst/>
                </a:prstGeom>
                <a:noFill/>
              </p:spPr>
              <p:txBody>
                <a:bodyPr wrap="square" rtlCol="0">
                  <a:spAutoFit/>
                </a:bodyPr>
                <a:lstStyle/>
                <a:p>
                  <a:pPr>
                    <a:lnSpc>
                      <a:spcPts val="10000"/>
                    </a:lnSpc>
                  </a:pPr>
                  <a:r>
                    <a:rPr lang="en-US" sz="1500" dirty="0">
                      <a:latin typeface=" Poppins Bold"/>
                      <a:ea typeface="Adobe Gothic Std B" panose="020B0800000000000000" pitchFamily="34" charset="-128"/>
                      <a:cs typeface="Adobe Hebrew" panose="02040503050201020203" pitchFamily="18" charset="-79"/>
                    </a:rPr>
                    <a:t>Lorem IPsec Dolor</a:t>
                  </a:r>
                </a:p>
              </p:txBody>
            </p:sp>
          </p:grpSp>
        </p:grpSp>
      </p:grpSp>
    </p:spTree>
    <p:extLst>
      <p:ext uri="{BB962C8B-B14F-4D97-AF65-F5344CB8AC3E}">
        <p14:creationId xmlns:p14="http://schemas.microsoft.com/office/powerpoint/2010/main" val="1148075789"/>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Rectangle 30">
            <a:extLst>
              <a:ext uri="{FF2B5EF4-FFF2-40B4-BE49-F238E27FC236}">
                <a16:creationId xmlns:a16="http://schemas.microsoft.com/office/drawing/2014/main" id="{47CBDE58-309B-F5A0-EF2C-703FFB34C572}"/>
              </a:ext>
            </a:extLst>
          </p:cNvPr>
          <p:cNvSpPr/>
          <p:nvPr/>
        </p:nvSpPr>
        <p:spPr>
          <a:xfrm>
            <a:off x="0" y="2638425"/>
            <a:ext cx="12192000" cy="1676400"/>
          </a:xfrm>
          <a:prstGeom prst="rect">
            <a:avLst/>
          </a:prstGeom>
          <a:solidFill>
            <a:srgbClr val="F2F2F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 name="Group 1">
            <a:extLst>
              <a:ext uri="{FF2B5EF4-FFF2-40B4-BE49-F238E27FC236}">
                <a16:creationId xmlns:a16="http://schemas.microsoft.com/office/drawing/2014/main" id="{3DE54E30-A596-B4FD-553D-A5D1A3D98284}"/>
              </a:ext>
            </a:extLst>
          </p:cNvPr>
          <p:cNvGrpSpPr/>
          <p:nvPr/>
        </p:nvGrpSpPr>
        <p:grpSpPr>
          <a:xfrm>
            <a:off x="1671823" y="3048523"/>
            <a:ext cx="8848354" cy="839845"/>
            <a:chOff x="1960298" y="2819923"/>
            <a:chExt cx="8848354" cy="839845"/>
          </a:xfrm>
        </p:grpSpPr>
        <p:sp>
          <p:nvSpPr>
            <p:cNvPr id="11" name="TextBox 10">
              <a:extLst>
                <a:ext uri="{FF2B5EF4-FFF2-40B4-BE49-F238E27FC236}">
                  <a16:creationId xmlns:a16="http://schemas.microsoft.com/office/drawing/2014/main" id="{73F17D70-5295-093C-80CA-CEB9115656F4}"/>
                </a:ext>
              </a:extLst>
            </p:cNvPr>
            <p:cNvSpPr txBox="1"/>
            <p:nvPr/>
          </p:nvSpPr>
          <p:spPr>
            <a:xfrm>
              <a:off x="8856398" y="2819923"/>
              <a:ext cx="1952254" cy="839845"/>
            </a:xfrm>
            <a:prstGeom prst="rect">
              <a:avLst/>
            </a:prstGeom>
            <a:noFill/>
          </p:spPr>
          <p:txBody>
            <a:bodyPr wrap="square" rtlCol="0">
              <a:spAutoFit/>
            </a:bodyPr>
            <a:lstStyle/>
            <a:p>
              <a:pPr>
                <a:lnSpc>
                  <a:spcPts val="2000"/>
                </a:lnSpc>
              </a:pPr>
              <a:r>
                <a:rPr lang="en-US" sz="1200" b="1" dirty="0">
                  <a:latin typeface="Raleway" panose="020B0503030101060003" pitchFamily="34" charset="0"/>
                  <a:ea typeface="PT Sans" panose="020B0503020203020204" pitchFamily="34" charset="0"/>
                  <a:cs typeface="Open Sans" panose="020B0606030504020204" pitchFamily="34" charset="0"/>
                </a:rPr>
                <a:t>Address:</a:t>
              </a:r>
            </a:p>
            <a:p>
              <a:pPr>
                <a:lnSpc>
                  <a:spcPts val="2000"/>
                </a:lnSpc>
              </a:pPr>
              <a:r>
                <a:rPr lang="en-US" sz="1200" dirty="0">
                  <a:latin typeface="Raleway" panose="020B0503030101060003" pitchFamily="34" charset="0"/>
                  <a:ea typeface="PT Sans" panose="020B0503020203020204" pitchFamily="34" charset="0"/>
                  <a:cs typeface="Open Sans" panose="020B0606030504020204" pitchFamily="34" charset="0"/>
                </a:rPr>
                <a:t>560 Colins Street,</a:t>
              </a:r>
            </a:p>
            <a:p>
              <a:pPr>
                <a:lnSpc>
                  <a:spcPts val="2000"/>
                </a:lnSpc>
              </a:pPr>
              <a:r>
                <a:rPr lang="en-US" sz="1200" dirty="0">
                  <a:latin typeface="Raleway" panose="020B0503030101060003" pitchFamily="34" charset="0"/>
                  <a:ea typeface="PT Sans" panose="020B0503020203020204" pitchFamily="34" charset="0"/>
                  <a:cs typeface="Open Sans" panose="020B0606030504020204" pitchFamily="34" charset="0"/>
                </a:rPr>
                <a:t>NY 86402</a:t>
              </a:r>
            </a:p>
          </p:txBody>
        </p:sp>
        <p:sp>
          <p:nvSpPr>
            <p:cNvPr id="12" name="TextBox 11">
              <a:extLst>
                <a:ext uri="{FF2B5EF4-FFF2-40B4-BE49-F238E27FC236}">
                  <a16:creationId xmlns:a16="http://schemas.microsoft.com/office/drawing/2014/main" id="{3B0E3D44-44DE-DD37-A713-98FA6CDD6A62}"/>
                </a:ext>
              </a:extLst>
            </p:cNvPr>
            <p:cNvSpPr txBox="1"/>
            <p:nvPr/>
          </p:nvSpPr>
          <p:spPr>
            <a:xfrm>
              <a:off x="1960298" y="2819923"/>
              <a:ext cx="2865718" cy="587533"/>
            </a:xfrm>
            <a:prstGeom prst="rect">
              <a:avLst/>
            </a:prstGeom>
            <a:noFill/>
          </p:spPr>
          <p:txBody>
            <a:bodyPr wrap="square" rtlCol="0">
              <a:spAutoFit/>
            </a:bodyPr>
            <a:lstStyle/>
            <a:p>
              <a:pPr>
                <a:lnSpc>
                  <a:spcPts val="2000"/>
                </a:lnSpc>
              </a:pPr>
              <a:r>
                <a:rPr lang="en-US" sz="1200" b="1" dirty="0">
                  <a:latin typeface="Raleway" panose="020B0503030101060003" pitchFamily="34" charset="0"/>
                  <a:ea typeface="PT Sans" panose="020B0503020203020204" pitchFamily="34" charset="0"/>
                  <a:cs typeface="Open Sans" panose="020B0606030504020204" pitchFamily="34" charset="0"/>
                </a:rPr>
                <a:t>Phone &amp; Fax:</a:t>
              </a:r>
            </a:p>
            <a:p>
              <a:pPr>
                <a:lnSpc>
                  <a:spcPts val="2000"/>
                </a:lnSpc>
              </a:pPr>
              <a:r>
                <a:rPr lang="en-US" sz="1200" dirty="0">
                  <a:latin typeface="Raleway" panose="020B0503030101060003" pitchFamily="34" charset="0"/>
                  <a:ea typeface="PT Sans" panose="020B0503020203020204" pitchFamily="34" charset="0"/>
                  <a:cs typeface="Open Sans" panose="020B0606030504020204" pitchFamily="34" charset="0"/>
                </a:rPr>
                <a:t>+1 028 280 093/+1 203 309 209</a:t>
              </a:r>
            </a:p>
          </p:txBody>
        </p:sp>
        <p:sp>
          <p:nvSpPr>
            <p:cNvPr id="13" name="TextBox 12">
              <a:extLst>
                <a:ext uri="{FF2B5EF4-FFF2-40B4-BE49-F238E27FC236}">
                  <a16:creationId xmlns:a16="http://schemas.microsoft.com/office/drawing/2014/main" id="{9ACCE9A8-C713-B303-D1B7-1BCFE9DF87A4}"/>
                </a:ext>
              </a:extLst>
            </p:cNvPr>
            <p:cNvSpPr txBox="1"/>
            <p:nvPr/>
          </p:nvSpPr>
          <p:spPr>
            <a:xfrm>
              <a:off x="5255344" y="2819923"/>
              <a:ext cx="3171726" cy="588559"/>
            </a:xfrm>
            <a:prstGeom prst="rect">
              <a:avLst/>
            </a:prstGeom>
            <a:noFill/>
          </p:spPr>
          <p:txBody>
            <a:bodyPr wrap="square" rtlCol="0">
              <a:spAutoFit/>
            </a:bodyPr>
            <a:lstStyle/>
            <a:p>
              <a:pPr>
                <a:lnSpc>
                  <a:spcPts val="2000"/>
                </a:lnSpc>
              </a:pPr>
              <a:r>
                <a:rPr lang="en-US" sz="1200" b="1" dirty="0">
                  <a:latin typeface="Raleway" panose="020B0503030101060003" pitchFamily="34" charset="0"/>
                  <a:ea typeface="PT Sans" panose="020B0503020203020204" pitchFamily="34" charset="0"/>
                  <a:cs typeface="Open Sans" panose="020B0606030504020204" pitchFamily="34" charset="0"/>
                </a:rPr>
                <a:t>Social Media:</a:t>
              </a:r>
            </a:p>
            <a:p>
              <a:pPr>
                <a:lnSpc>
                  <a:spcPts val="2000"/>
                </a:lnSpc>
              </a:pPr>
              <a:r>
                <a:rPr lang="en-US" sz="1200" dirty="0">
                  <a:latin typeface="Raleway" panose="020B0503030101060003" pitchFamily="34" charset="0"/>
                  <a:ea typeface="PT Sans" panose="020B0503020203020204" pitchFamily="34" charset="0"/>
                  <a:cs typeface="Open Sans" panose="020B0606030504020204" pitchFamily="34" charset="0"/>
                </a:rPr>
                <a:t>Twitteridname#01 Instagram %id</a:t>
              </a:r>
            </a:p>
          </p:txBody>
        </p:sp>
      </p:grpSp>
      <p:sp>
        <p:nvSpPr>
          <p:cNvPr id="7" name="TextBox 6">
            <a:extLst>
              <a:ext uri="{FF2B5EF4-FFF2-40B4-BE49-F238E27FC236}">
                <a16:creationId xmlns:a16="http://schemas.microsoft.com/office/drawing/2014/main" id="{A170AB07-7866-C961-D748-2CDE91B27D32}"/>
              </a:ext>
            </a:extLst>
          </p:cNvPr>
          <p:cNvSpPr txBox="1"/>
          <p:nvPr/>
        </p:nvSpPr>
        <p:spPr>
          <a:xfrm>
            <a:off x="1671823" y="1245813"/>
            <a:ext cx="3835042" cy="1215717"/>
          </a:xfrm>
          <a:prstGeom prst="rect">
            <a:avLst/>
          </a:prstGeom>
          <a:noFill/>
        </p:spPr>
        <p:txBody>
          <a:bodyPr wrap="square" rtlCol="0">
            <a:spAutoFit/>
          </a:bodyPr>
          <a:lstStyle/>
          <a:p>
            <a:pPr>
              <a:lnSpc>
                <a:spcPts val="10000"/>
              </a:lnSpc>
            </a:pPr>
            <a:r>
              <a:rPr lang="en-US" sz="4500" dirty="0">
                <a:latin typeface=" Poppins Bold"/>
                <a:ea typeface="Adobe Gothic Std B" panose="020B0800000000000000" pitchFamily="34" charset="-128"/>
                <a:cs typeface="Adobe Hebrew" panose="02040503050201020203" pitchFamily="18" charset="-79"/>
              </a:rPr>
              <a:t>Contact</a:t>
            </a:r>
          </a:p>
        </p:txBody>
      </p:sp>
    </p:spTree>
    <p:extLst>
      <p:ext uri="{BB962C8B-B14F-4D97-AF65-F5344CB8AC3E}">
        <p14:creationId xmlns:p14="http://schemas.microsoft.com/office/powerpoint/2010/main" val="30041428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Rectangle 30">
            <a:extLst>
              <a:ext uri="{FF2B5EF4-FFF2-40B4-BE49-F238E27FC236}">
                <a16:creationId xmlns:a16="http://schemas.microsoft.com/office/drawing/2014/main" id="{47CBDE58-309B-F5A0-EF2C-703FFB34C572}"/>
              </a:ext>
            </a:extLst>
          </p:cNvPr>
          <p:cNvSpPr/>
          <p:nvPr/>
        </p:nvSpPr>
        <p:spPr>
          <a:xfrm>
            <a:off x="0" y="2143125"/>
            <a:ext cx="12192000" cy="2314575"/>
          </a:xfrm>
          <a:prstGeom prst="rect">
            <a:avLst/>
          </a:prstGeom>
          <a:solidFill>
            <a:srgbClr val="47484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 name="TextBox 14">
            <a:extLst>
              <a:ext uri="{FF2B5EF4-FFF2-40B4-BE49-F238E27FC236}">
                <a16:creationId xmlns:a16="http://schemas.microsoft.com/office/drawing/2014/main" id="{A67A872A-FE6E-B4B0-21F3-208AB13CC674}"/>
              </a:ext>
            </a:extLst>
          </p:cNvPr>
          <p:cNvSpPr txBox="1"/>
          <p:nvPr/>
        </p:nvSpPr>
        <p:spPr>
          <a:xfrm>
            <a:off x="4276016" y="3036585"/>
            <a:ext cx="3634497" cy="784830"/>
          </a:xfrm>
          <a:prstGeom prst="rect">
            <a:avLst/>
          </a:prstGeom>
          <a:noFill/>
        </p:spPr>
        <p:txBody>
          <a:bodyPr wrap="square" rtlCol="0">
            <a:spAutoFit/>
          </a:bodyPr>
          <a:lstStyle/>
          <a:p>
            <a:pPr algn="ctr"/>
            <a:r>
              <a:rPr lang="en-US" sz="4500" spc="300" dirty="0">
                <a:solidFill>
                  <a:schemeClr val="bg1"/>
                </a:solidFill>
                <a:latin typeface="Poppins SemiBold" panose="00000700000000000000" pitchFamily="2" charset="0"/>
                <a:cs typeface="Poppins SemiBold" panose="00000700000000000000" pitchFamily="2" charset="0"/>
              </a:rPr>
              <a:t>Thank You</a:t>
            </a:r>
          </a:p>
        </p:txBody>
      </p:sp>
    </p:spTree>
    <p:extLst>
      <p:ext uri="{BB962C8B-B14F-4D97-AF65-F5344CB8AC3E}">
        <p14:creationId xmlns:p14="http://schemas.microsoft.com/office/powerpoint/2010/main" val="324508218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 name="Rectangle 19">
            <a:extLst>
              <a:ext uri="{FF2B5EF4-FFF2-40B4-BE49-F238E27FC236}">
                <a16:creationId xmlns:a16="http://schemas.microsoft.com/office/drawing/2014/main" id="{7FEFBDB5-EC63-081E-EA14-AED5D33DB678}"/>
              </a:ext>
            </a:extLst>
          </p:cNvPr>
          <p:cNvSpPr/>
          <p:nvPr/>
        </p:nvSpPr>
        <p:spPr>
          <a:xfrm>
            <a:off x="0" y="-9526"/>
            <a:ext cx="12192000" cy="6858000"/>
          </a:xfrm>
          <a:prstGeom prst="rect">
            <a:avLst/>
          </a:prstGeom>
          <a:solidFill>
            <a:schemeClr val="tx1">
              <a:lumMod val="75000"/>
              <a:lumOff val="2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Rectangle 17">
            <a:extLst>
              <a:ext uri="{FF2B5EF4-FFF2-40B4-BE49-F238E27FC236}">
                <a16:creationId xmlns:a16="http://schemas.microsoft.com/office/drawing/2014/main" id="{412E59AF-E2B0-C805-B391-C5BFF723F4F2}"/>
              </a:ext>
            </a:extLst>
          </p:cNvPr>
          <p:cNvSpPr/>
          <p:nvPr/>
        </p:nvSpPr>
        <p:spPr>
          <a:xfrm>
            <a:off x="4578350" y="701675"/>
            <a:ext cx="3035300" cy="543560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TextBox 12">
            <a:extLst>
              <a:ext uri="{FF2B5EF4-FFF2-40B4-BE49-F238E27FC236}">
                <a16:creationId xmlns:a16="http://schemas.microsoft.com/office/drawing/2014/main" id="{9E7C2177-D642-71C6-AE0C-55C9E551640F}"/>
              </a:ext>
            </a:extLst>
          </p:cNvPr>
          <p:cNvSpPr txBox="1"/>
          <p:nvPr/>
        </p:nvSpPr>
        <p:spPr>
          <a:xfrm>
            <a:off x="3348053" y="2589761"/>
            <a:ext cx="5495894" cy="1395254"/>
          </a:xfrm>
          <a:prstGeom prst="rect">
            <a:avLst/>
          </a:prstGeom>
          <a:noFill/>
        </p:spPr>
        <p:txBody>
          <a:bodyPr wrap="square" rtlCol="0">
            <a:spAutoFit/>
          </a:bodyPr>
          <a:lstStyle/>
          <a:p>
            <a:pPr algn="ctr">
              <a:lnSpc>
                <a:spcPts val="10000"/>
              </a:lnSpc>
            </a:pPr>
            <a:r>
              <a:rPr lang="en-US" sz="9500" dirty="0">
                <a:solidFill>
                  <a:schemeClr val="bg1"/>
                </a:solidFill>
                <a:latin typeface=" Poppins Bold"/>
                <a:ea typeface="Adobe Gothic Std B" panose="020B0800000000000000" pitchFamily="34" charset="-128"/>
                <a:cs typeface="Adobe Hebrew" panose="02040503050201020203" pitchFamily="18" charset="-79"/>
              </a:rPr>
              <a:t>Planning</a:t>
            </a:r>
          </a:p>
        </p:txBody>
      </p:sp>
      <p:sp>
        <p:nvSpPr>
          <p:cNvPr id="15" name="TextBox 14">
            <a:extLst>
              <a:ext uri="{FF2B5EF4-FFF2-40B4-BE49-F238E27FC236}">
                <a16:creationId xmlns:a16="http://schemas.microsoft.com/office/drawing/2014/main" id="{A7069C8E-3D21-62A2-E488-9AE1283499E6}"/>
              </a:ext>
            </a:extLst>
          </p:cNvPr>
          <p:cNvSpPr txBox="1"/>
          <p:nvPr/>
        </p:nvSpPr>
        <p:spPr>
          <a:xfrm>
            <a:off x="4625370" y="3985015"/>
            <a:ext cx="2941260" cy="264175"/>
          </a:xfrm>
          <a:prstGeom prst="rect">
            <a:avLst/>
          </a:prstGeom>
          <a:noFill/>
        </p:spPr>
        <p:txBody>
          <a:bodyPr wrap="square" rtlCol="0">
            <a:spAutoFit/>
          </a:bodyPr>
          <a:lstStyle/>
          <a:p>
            <a:pPr algn="ctr">
              <a:lnSpc>
                <a:spcPts val="1200"/>
              </a:lnSpc>
            </a:pPr>
            <a:r>
              <a:rPr lang="en-US" sz="1500" dirty="0">
                <a:solidFill>
                  <a:schemeClr val="bg1"/>
                </a:solidFill>
                <a:latin typeface="Open Sans" panose="020B0606030504020204" pitchFamily="34" charset="0"/>
                <a:ea typeface="Adobe Song Std L" panose="02020300000000000000" pitchFamily="18" charset="-128"/>
                <a:cs typeface="Myanmar Text" panose="020B0502040204020203" pitchFamily="34" charset="0"/>
              </a:rPr>
              <a:t>A few Word About planning</a:t>
            </a:r>
            <a:endParaRPr lang="en-US" sz="1500" dirty="0">
              <a:solidFill>
                <a:schemeClr val="bg1"/>
              </a:solidFill>
              <a:latin typeface=" Poppins Regular"/>
              <a:ea typeface="Adobe Song Std L" panose="02020300000000000000" pitchFamily="18" charset="-128"/>
              <a:cs typeface="Myanmar Text" panose="020B0502040204020203" pitchFamily="34" charset="0"/>
            </a:endParaRPr>
          </a:p>
        </p:txBody>
      </p:sp>
      <p:sp>
        <p:nvSpPr>
          <p:cNvPr id="19" name="TextBox 18">
            <a:extLst>
              <a:ext uri="{FF2B5EF4-FFF2-40B4-BE49-F238E27FC236}">
                <a16:creationId xmlns:a16="http://schemas.microsoft.com/office/drawing/2014/main" id="{A5004C1E-99D5-AAF3-0F71-ACFC691D8F89}"/>
              </a:ext>
            </a:extLst>
          </p:cNvPr>
          <p:cNvSpPr txBox="1"/>
          <p:nvPr/>
        </p:nvSpPr>
        <p:spPr>
          <a:xfrm>
            <a:off x="4730781" y="969248"/>
            <a:ext cx="2730438" cy="1374735"/>
          </a:xfrm>
          <a:prstGeom prst="rect">
            <a:avLst/>
          </a:prstGeom>
          <a:noFill/>
        </p:spPr>
        <p:txBody>
          <a:bodyPr wrap="square" rtlCol="0">
            <a:spAutoFit/>
          </a:bodyPr>
          <a:lstStyle/>
          <a:p>
            <a:pPr algn="ctr">
              <a:lnSpc>
                <a:spcPts val="10000"/>
              </a:lnSpc>
            </a:pPr>
            <a:r>
              <a:rPr lang="en-US" sz="7500" dirty="0">
                <a:solidFill>
                  <a:schemeClr val="bg1"/>
                </a:solidFill>
                <a:latin typeface="Edwardian Script ITC" panose="030303020407070D0804" pitchFamily="66" charset="0"/>
                <a:ea typeface="Adobe Gothic Std B" panose="020B0800000000000000" pitchFamily="34" charset="-128"/>
                <a:cs typeface="Adobe Hebrew" panose="02040503050201020203" pitchFamily="18" charset="-79"/>
              </a:rPr>
              <a:t>Creative</a:t>
            </a:r>
          </a:p>
        </p:txBody>
      </p:sp>
      <p:sp>
        <p:nvSpPr>
          <p:cNvPr id="3" name="Picture Placeholder 2">
            <a:extLst>
              <a:ext uri="{FF2B5EF4-FFF2-40B4-BE49-F238E27FC236}">
                <a16:creationId xmlns:a16="http://schemas.microsoft.com/office/drawing/2014/main" id="{68AF0B2A-57AD-FD5D-5E4D-DE9808C6DCCC}"/>
              </a:ext>
            </a:extLst>
          </p:cNvPr>
          <p:cNvSpPr>
            <a:spLocks noGrp="1"/>
          </p:cNvSpPr>
          <p:nvPr>
            <p:ph type="pic" sz="quarter" idx="13"/>
          </p:nvPr>
        </p:nvSpPr>
        <p:spPr>
          <a:xfrm>
            <a:off x="0" y="-9526"/>
            <a:ext cx="12192000" cy="6867525"/>
          </a:xfrm>
        </p:spPr>
      </p:sp>
    </p:spTree>
    <p:extLst>
      <p:ext uri="{BB962C8B-B14F-4D97-AF65-F5344CB8AC3E}">
        <p14:creationId xmlns:p14="http://schemas.microsoft.com/office/powerpoint/2010/main" val="124594641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ectangle 25">
            <a:extLst>
              <a:ext uri="{FF2B5EF4-FFF2-40B4-BE49-F238E27FC236}">
                <a16:creationId xmlns:a16="http://schemas.microsoft.com/office/drawing/2014/main" id="{493FC1C6-0472-DB57-9916-7A45977AAD5B}"/>
              </a:ext>
            </a:extLst>
          </p:cNvPr>
          <p:cNvSpPr/>
          <p:nvPr/>
        </p:nvSpPr>
        <p:spPr>
          <a:xfrm>
            <a:off x="0" y="0"/>
            <a:ext cx="12192000" cy="6858000"/>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                     </a:t>
            </a:r>
          </a:p>
        </p:txBody>
      </p:sp>
      <p:sp>
        <p:nvSpPr>
          <p:cNvPr id="38" name="Rectangle 37">
            <a:extLst>
              <a:ext uri="{FF2B5EF4-FFF2-40B4-BE49-F238E27FC236}">
                <a16:creationId xmlns:a16="http://schemas.microsoft.com/office/drawing/2014/main" id="{20959740-FD2E-7FE1-95A1-16D58C93979E}"/>
              </a:ext>
            </a:extLst>
          </p:cNvPr>
          <p:cNvSpPr/>
          <p:nvPr/>
        </p:nvSpPr>
        <p:spPr>
          <a:xfrm>
            <a:off x="4578350" y="1171575"/>
            <a:ext cx="3035300" cy="4345730"/>
          </a:xfrm>
          <a:prstGeom prst="rect">
            <a:avLst/>
          </a:prstGeom>
          <a:solidFill>
            <a:schemeClr val="tx1">
              <a:lumMod val="50000"/>
              <a:lumOff val="50000"/>
              <a:alpha val="1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TextBox 13">
            <a:extLst>
              <a:ext uri="{FF2B5EF4-FFF2-40B4-BE49-F238E27FC236}">
                <a16:creationId xmlns:a16="http://schemas.microsoft.com/office/drawing/2014/main" id="{5F86FE2C-BCE6-551B-62E4-C9F5D9D08DA5}"/>
              </a:ext>
            </a:extLst>
          </p:cNvPr>
          <p:cNvSpPr txBox="1"/>
          <p:nvPr/>
        </p:nvSpPr>
        <p:spPr>
          <a:xfrm>
            <a:off x="4093769" y="1045420"/>
            <a:ext cx="4004462" cy="1212127"/>
          </a:xfrm>
          <a:prstGeom prst="rect">
            <a:avLst/>
          </a:prstGeom>
          <a:noFill/>
        </p:spPr>
        <p:txBody>
          <a:bodyPr wrap="square" rtlCol="0">
            <a:spAutoFit/>
          </a:bodyPr>
          <a:lstStyle/>
          <a:p>
            <a:pPr algn="ctr">
              <a:lnSpc>
                <a:spcPts val="10000"/>
              </a:lnSpc>
            </a:pPr>
            <a:r>
              <a:rPr lang="en-US" sz="4500" dirty="0">
                <a:latin typeface=" Poppins Bold"/>
                <a:ea typeface="Adobe Gothic Std B" panose="020B0800000000000000" pitchFamily="34" charset="-128"/>
                <a:cs typeface="Adobe Hebrew" panose="02040503050201020203" pitchFamily="18" charset="-79"/>
              </a:rPr>
              <a:t>Our Business</a:t>
            </a:r>
          </a:p>
        </p:txBody>
      </p:sp>
      <p:sp>
        <p:nvSpPr>
          <p:cNvPr id="22" name="TextBox 21">
            <a:extLst>
              <a:ext uri="{FF2B5EF4-FFF2-40B4-BE49-F238E27FC236}">
                <a16:creationId xmlns:a16="http://schemas.microsoft.com/office/drawing/2014/main" id="{E46D9299-6FD4-E2BD-2FE9-532C87589E5B}"/>
              </a:ext>
            </a:extLst>
          </p:cNvPr>
          <p:cNvSpPr txBox="1"/>
          <p:nvPr/>
        </p:nvSpPr>
        <p:spPr>
          <a:xfrm>
            <a:off x="8131068" y="4012261"/>
            <a:ext cx="2853963" cy="264175"/>
          </a:xfrm>
          <a:prstGeom prst="rect">
            <a:avLst/>
          </a:prstGeom>
          <a:noFill/>
        </p:spPr>
        <p:txBody>
          <a:bodyPr wrap="square" rtlCol="0">
            <a:spAutoFit/>
          </a:bodyPr>
          <a:lstStyle/>
          <a:p>
            <a:pPr>
              <a:lnSpc>
                <a:spcPts val="1200"/>
              </a:lnSpc>
            </a:pPr>
            <a:r>
              <a:rPr lang="en-US" sz="1500" dirty="0">
                <a:latin typeface="Open Sans" panose="020B0606030504020204" pitchFamily="34" charset="0"/>
                <a:ea typeface="Adobe Song Std L" panose="02020300000000000000" pitchFamily="18" charset="-128"/>
                <a:cs typeface="Myanmar Text" panose="020B0502040204020203" pitchFamily="34" charset="0"/>
              </a:rPr>
              <a:t>A Few Word About Business</a:t>
            </a:r>
            <a:endParaRPr lang="en-US" sz="1500" dirty="0">
              <a:latin typeface=" Poppins Regular"/>
              <a:ea typeface="Adobe Song Std L" panose="02020300000000000000" pitchFamily="18" charset="-128"/>
              <a:cs typeface="Myanmar Text" panose="020B0502040204020203" pitchFamily="34" charset="0"/>
            </a:endParaRPr>
          </a:p>
        </p:txBody>
      </p:sp>
      <p:sp>
        <p:nvSpPr>
          <p:cNvPr id="27" name="TextBox 26">
            <a:extLst>
              <a:ext uri="{FF2B5EF4-FFF2-40B4-BE49-F238E27FC236}">
                <a16:creationId xmlns:a16="http://schemas.microsoft.com/office/drawing/2014/main" id="{755225D6-30AA-D494-0848-090248CCECC6}"/>
              </a:ext>
            </a:extLst>
          </p:cNvPr>
          <p:cNvSpPr txBox="1"/>
          <p:nvPr/>
        </p:nvSpPr>
        <p:spPr>
          <a:xfrm>
            <a:off x="8131068" y="4304528"/>
            <a:ext cx="2703119" cy="45544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ecoteur diam, </a:t>
            </a:r>
          </a:p>
          <a:p>
            <a:pPr>
              <a:lnSpc>
                <a:spcPts val="1500"/>
              </a:lnSpc>
            </a:pPr>
            <a:r>
              <a:rPr lang="en-US" sz="800" b="0" i="0" dirty="0">
                <a:solidFill>
                  <a:srgbClr val="000000"/>
                </a:solidFill>
                <a:effectLst/>
                <a:latin typeface="Open Sans" panose="020B0606030504020204" pitchFamily="34" charset="0"/>
              </a:rPr>
              <a:t>sed poseur diem convallis</a:t>
            </a:r>
          </a:p>
        </p:txBody>
      </p:sp>
      <p:grpSp>
        <p:nvGrpSpPr>
          <p:cNvPr id="6" name="Group 5">
            <a:extLst>
              <a:ext uri="{FF2B5EF4-FFF2-40B4-BE49-F238E27FC236}">
                <a16:creationId xmlns:a16="http://schemas.microsoft.com/office/drawing/2014/main" id="{45F4291C-7E4E-27F0-8E55-A0FA711E65D9}"/>
              </a:ext>
            </a:extLst>
          </p:cNvPr>
          <p:cNvGrpSpPr/>
          <p:nvPr/>
        </p:nvGrpSpPr>
        <p:grpSpPr>
          <a:xfrm>
            <a:off x="1584581" y="4012261"/>
            <a:ext cx="2853963" cy="747713"/>
            <a:chOff x="7343731" y="4983208"/>
            <a:chExt cx="2853963" cy="747713"/>
          </a:xfrm>
        </p:grpSpPr>
        <p:sp>
          <p:nvSpPr>
            <p:cNvPr id="54" name="TextBox 53">
              <a:extLst>
                <a:ext uri="{FF2B5EF4-FFF2-40B4-BE49-F238E27FC236}">
                  <a16:creationId xmlns:a16="http://schemas.microsoft.com/office/drawing/2014/main" id="{CEF42514-6EA7-A567-2C10-E4CE0319F054}"/>
                </a:ext>
              </a:extLst>
            </p:cNvPr>
            <p:cNvSpPr txBox="1"/>
            <p:nvPr/>
          </p:nvSpPr>
          <p:spPr>
            <a:xfrm>
              <a:off x="7343731" y="4983208"/>
              <a:ext cx="2853963" cy="264175"/>
            </a:xfrm>
            <a:prstGeom prst="rect">
              <a:avLst/>
            </a:prstGeom>
            <a:noFill/>
          </p:spPr>
          <p:txBody>
            <a:bodyPr wrap="square" rtlCol="0">
              <a:spAutoFit/>
            </a:bodyPr>
            <a:lstStyle/>
            <a:p>
              <a:pPr>
                <a:lnSpc>
                  <a:spcPts val="1200"/>
                </a:lnSpc>
              </a:pPr>
              <a:r>
                <a:rPr lang="en-US" sz="1500" dirty="0">
                  <a:latin typeface="Open Sans" panose="020B0606030504020204" pitchFamily="34" charset="0"/>
                  <a:ea typeface="Adobe Song Std L" panose="02020300000000000000" pitchFamily="18" charset="-128"/>
                  <a:cs typeface="Myanmar Text" panose="020B0502040204020203" pitchFamily="34" charset="0"/>
                </a:rPr>
                <a:t>Features</a:t>
              </a:r>
              <a:endParaRPr lang="en-US" sz="1500" dirty="0">
                <a:latin typeface=" Poppins Regular"/>
                <a:ea typeface="Adobe Song Std L" panose="02020300000000000000" pitchFamily="18" charset="-128"/>
                <a:cs typeface="Myanmar Text" panose="020B0502040204020203" pitchFamily="34" charset="0"/>
              </a:endParaRPr>
            </a:p>
          </p:txBody>
        </p:sp>
        <p:sp>
          <p:nvSpPr>
            <p:cNvPr id="30" name="TextBox 29">
              <a:extLst>
                <a:ext uri="{FF2B5EF4-FFF2-40B4-BE49-F238E27FC236}">
                  <a16:creationId xmlns:a16="http://schemas.microsoft.com/office/drawing/2014/main" id="{6F0C648E-2CA2-4C0F-5DB2-3F8E9010C445}"/>
                </a:ext>
              </a:extLst>
            </p:cNvPr>
            <p:cNvSpPr txBox="1"/>
            <p:nvPr/>
          </p:nvSpPr>
          <p:spPr>
            <a:xfrm>
              <a:off x="7343731" y="5275475"/>
              <a:ext cx="2703119" cy="45544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ecoteur diam, </a:t>
              </a:r>
            </a:p>
            <a:p>
              <a:pPr>
                <a:lnSpc>
                  <a:spcPts val="1500"/>
                </a:lnSpc>
              </a:pPr>
              <a:r>
                <a:rPr lang="en-US" sz="800" b="0" i="0" dirty="0">
                  <a:solidFill>
                    <a:srgbClr val="000000"/>
                  </a:solidFill>
                  <a:effectLst/>
                  <a:latin typeface="Open Sans" panose="020B0606030504020204" pitchFamily="34" charset="0"/>
                </a:rPr>
                <a:t>sed poseur diem conv           allis</a:t>
              </a:r>
            </a:p>
          </p:txBody>
        </p:sp>
      </p:grpSp>
      <p:sp>
        <p:nvSpPr>
          <p:cNvPr id="15" name="Oval 14">
            <a:extLst>
              <a:ext uri="{FF2B5EF4-FFF2-40B4-BE49-F238E27FC236}">
                <a16:creationId xmlns:a16="http://schemas.microsoft.com/office/drawing/2014/main" id="{AA105144-CF80-2888-BB3D-651F4532CAA8}"/>
              </a:ext>
            </a:extLst>
          </p:cNvPr>
          <p:cNvSpPr/>
          <p:nvPr/>
        </p:nvSpPr>
        <p:spPr>
          <a:xfrm>
            <a:off x="1360622" y="4012261"/>
            <a:ext cx="133350" cy="133350"/>
          </a:xfrm>
          <a:prstGeom prst="ellipse">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Oval 44">
            <a:extLst>
              <a:ext uri="{FF2B5EF4-FFF2-40B4-BE49-F238E27FC236}">
                <a16:creationId xmlns:a16="http://schemas.microsoft.com/office/drawing/2014/main" id="{47FE487B-C807-0728-9314-6BDE49B3EEC4}"/>
              </a:ext>
            </a:extLst>
          </p:cNvPr>
          <p:cNvSpPr/>
          <p:nvPr/>
        </p:nvSpPr>
        <p:spPr>
          <a:xfrm>
            <a:off x="7913822" y="4012261"/>
            <a:ext cx="133350" cy="133350"/>
          </a:xfrm>
          <a:prstGeom prst="ellipse">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Picture Placeholder 2">
            <a:extLst>
              <a:ext uri="{FF2B5EF4-FFF2-40B4-BE49-F238E27FC236}">
                <a16:creationId xmlns:a16="http://schemas.microsoft.com/office/drawing/2014/main" id="{5821DE3F-27EC-2C2E-AA5D-ED8DB81AC135}"/>
              </a:ext>
            </a:extLst>
          </p:cNvPr>
          <p:cNvSpPr>
            <a:spLocks noGrp="1"/>
          </p:cNvSpPr>
          <p:nvPr>
            <p:ph type="pic" sz="quarter" idx="10"/>
          </p:nvPr>
        </p:nvSpPr>
        <p:spPr/>
      </p:sp>
    </p:spTree>
    <p:extLst>
      <p:ext uri="{BB962C8B-B14F-4D97-AF65-F5344CB8AC3E}">
        <p14:creationId xmlns:p14="http://schemas.microsoft.com/office/powerpoint/2010/main" val="44159264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0E9CAEED-ED02-31DF-4425-D872E556C826}"/>
              </a:ext>
            </a:extLst>
          </p:cNvPr>
          <p:cNvSpPr/>
          <p:nvPr/>
        </p:nvSpPr>
        <p:spPr>
          <a:xfrm>
            <a:off x="0" y="0"/>
            <a:ext cx="12192000" cy="6858000"/>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                     </a:t>
            </a:r>
          </a:p>
        </p:txBody>
      </p:sp>
      <p:sp>
        <p:nvSpPr>
          <p:cNvPr id="24" name="Rectangle 23">
            <a:extLst>
              <a:ext uri="{FF2B5EF4-FFF2-40B4-BE49-F238E27FC236}">
                <a16:creationId xmlns:a16="http://schemas.microsoft.com/office/drawing/2014/main" id="{9F226F4F-8318-489A-7E9A-49B68BBAE6A7}"/>
              </a:ext>
            </a:extLst>
          </p:cNvPr>
          <p:cNvSpPr/>
          <p:nvPr/>
        </p:nvSpPr>
        <p:spPr>
          <a:xfrm>
            <a:off x="-4645" y="2080670"/>
            <a:ext cx="12192000" cy="4151009"/>
          </a:xfrm>
          <a:prstGeom prst="rect">
            <a:avLst/>
          </a:prstGeom>
          <a:solidFill>
            <a:schemeClr val="tx1">
              <a:lumMod val="50000"/>
              <a:lumOff val="50000"/>
              <a:alpha val="1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 name="TextBox 16">
            <a:extLst>
              <a:ext uri="{FF2B5EF4-FFF2-40B4-BE49-F238E27FC236}">
                <a16:creationId xmlns:a16="http://schemas.microsoft.com/office/drawing/2014/main" id="{70E26349-17EB-DC4B-A34B-6869828D0C35}"/>
              </a:ext>
            </a:extLst>
          </p:cNvPr>
          <p:cNvSpPr txBox="1"/>
          <p:nvPr/>
        </p:nvSpPr>
        <p:spPr>
          <a:xfrm>
            <a:off x="6524166" y="3853211"/>
            <a:ext cx="2425700" cy="64780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Proin pulvinar accusant qualm. Nunc Mattis vitae urn</a:t>
            </a:r>
          </a:p>
        </p:txBody>
      </p:sp>
      <p:sp>
        <p:nvSpPr>
          <p:cNvPr id="18" name="TextBox 17">
            <a:extLst>
              <a:ext uri="{FF2B5EF4-FFF2-40B4-BE49-F238E27FC236}">
                <a16:creationId xmlns:a16="http://schemas.microsoft.com/office/drawing/2014/main" id="{C8357747-A404-790E-8282-A97D1BF46EB0}"/>
              </a:ext>
            </a:extLst>
          </p:cNvPr>
          <p:cNvSpPr txBox="1"/>
          <p:nvPr/>
        </p:nvSpPr>
        <p:spPr>
          <a:xfrm>
            <a:off x="6524166" y="3479976"/>
            <a:ext cx="2228156" cy="264175"/>
          </a:xfrm>
          <a:prstGeom prst="rect">
            <a:avLst/>
          </a:prstGeom>
          <a:noFill/>
        </p:spPr>
        <p:txBody>
          <a:bodyPr wrap="square" rtlCol="0">
            <a:spAutoFit/>
          </a:bodyPr>
          <a:lstStyle/>
          <a:p>
            <a:pPr>
              <a:lnSpc>
                <a:spcPts val="1200"/>
              </a:lnSpc>
            </a:pPr>
            <a:r>
              <a:rPr lang="en-US" sz="1500" dirty="0">
                <a:latin typeface="Open Sans" panose="020B0606030504020204" pitchFamily="34" charset="0"/>
                <a:ea typeface="Adobe Song Std L" panose="02020300000000000000" pitchFamily="18" charset="-128"/>
                <a:cs typeface="Myanmar Text" panose="020B0502040204020203" pitchFamily="34" charset="0"/>
              </a:rPr>
              <a:t>Our Vision Of This year</a:t>
            </a:r>
            <a:endParaRPr lang="en-US" sz="1500" dirty="0">
              <a:latin typeface=" Poppins Regular"/>
              <a:ea typeface="Adobe Song Std L" panose="02020300000000000000" pitchFamily="18" charset="-128"/>
              <a:cs typeface="Myanmar Text" panose="020B0502040204020203" pitchFamily="34" charset="0"/>
            </a:endParaRPr>
          </a:p>
        </p:txBody>
      </p:sp>
      <p:sp>
        <p:nvSpPr>
          <p:cNvPr id="15" name="TextBox 14">
            <a:extLst>
              <a:ext uri="{FF2B5EF4-FFF2-40B4-BE49-F238E27FC236}">
                <a16:creationId xmlns:a16="http://schemas.microsoft.com/office/drawing/2014/main" id="{4D472E21-7235-C4DE-1FC2-F341B60A1948}"/>
              </a:ext>
            </a:extLst>
          </p:cNvPr>
          <p:cNvSpPr txBox="1"/>
          <p:nvPr/>
        </p:nvSpPr>
        <p:spPr>
          <a:xfrm>
            <a:off x="1535460" y="239893"/>
            <a:ext cx="3077565" cy="1212127"/>
          </a:xfrm>
          <a:prstGeom prst="rect">
            <a:avLst/>
          </a:prstGeom>
          <a:noFill/>
        </p:spPr>
        <p:txBody>
          <a:bodyPr wrap="square" rtlCol="0">
            <a:spAutoFit/>
          </a:bodyPr>
          <a:lstStyle/>
          <a:p>
            <a:pPr>
              <a:lnSpc>
                <a:spcPts val="10000"/>
              </a:lnSpc>
            </a:pPr>
            <a:r>
              <a:rPr lang="en-US" sz="4500" dirty="0">
                <a:latin typeface=" Poppins Bold"/>
                <a:ea typeface="Adobe Gothic Std B" panose="020B0800000000000000" pitchFamily="34" charset="-128"/>
                <a:cs typeface="Adobe Hebrew" panose="02040503050201020203" pitchFamily="18" charset="-79"/>
              </a:rPr>
              <a:t>Our Vision</a:t>
            </a:r>
          </a:p>
        </p:txBody>
      </p:sp>
      <p:sp>
        <p:nvSpPr>
          <p:cNvPr id="26" name="TextBox 25">
            <a:extLst>
              <a:ext uri="{FF2B5EF4-FFF2-40B4-BE49-F238E27FC236}">
                <a16:creationId xmlns:a16="http://schemas.microsoft.com/office/drawing/2014/main" id="{94184AD4-1D3F-898E-969A-100A45E83E8B}"/>
              </a:ext>
            </a:extLst>
          </p:cNvPr>
          <p:cNvSpPr txBox="1"/>
          <p:nvPr/>
        </p:nvSpPr>
        <p:spPr>
          <a:xfrm>
            <a:off x="5696200" y="700052"/>
            <a:ext cx="4951050" cy="64780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Ut elemental elite diam, sed poseur diam </a:t>
            </a:r>
          </a:p>
          <a:p>
            <a:pPr>
              <a:lnSpc>
                <a:spcPts val="1500"/>
              </a:lnSpc>
            </a:pPr>
            <a:r>
              <a:rPr lang="en-US" sz="800" b="0" i="0" dirty="0">
                <a:solidFill>
                  <a:srgbClr val="000000"/>
                </a:solidFill>
                <a:effectLst/>
                <a:latin typeface="Open Sans" panose="020B0606030504020204" pitchFamily="34" charset="0"/>
              </a:rPr>
              <a:t>m minibus interdorm nullar. Fuse impediment et tellus ullamcorper placerat. Poetesque habitant</a:t>
            </a:r>
          </a:p>
          <a:p>
            <a:pPr>
              <a:lnSpc>
                <a:spcPts val="1500"/>
              </a:lnSpc>
            </a:pPr>
            <a:r>
              <a:rPr lang="en-US" sz="800" b="0" i="0" dirty="0">
                <a:solidFill>
                  <a:srgbClr val="000000"/>
                </a:solidFill>
                <a:effectLst/>
                <a:latin typeface="Open Sans" panose="020B0606030504020204" pitchFamily="34" charset="0"/>
              </a:rPr>
              <a:t> morbi tristique senectus et nets unci pharetra poetesque laces</a:t>
            </a:r>
          </a:p>
        </p:txBody>
      </p:sp>
      <p:cxnSp>
        <p:nvCxnSpPr>
          <p:cNvPr id="20" name="Straight Connector 19">
            <a:extLst>
              <a:ext uri="{FF2B5EF4-FFF2-40B4-BE49-F238E27FC236}">
                <a16:creationId xmlns:a16="http://schemas.microsoft.com/office/drawing/2014/main" id="{B415F10F-BCC0-AF71-817E-A08E1024946A}"/>
              </a:ext>
            </a:extLst>
          </p:cNvPr>
          <p:cNvCxnSpPr>
            <a:cxnSpLocks/>
          </p:cNvCxnSpPr>
          <p:nvPr/>
        </p:nvCxnSpPr>
        <p:spPr>
          <a:xfrm>
            <a:off x="5154613" y="768391"/>
            <a:ext cx="0" cy="683629"/>
          </a:xfrm>
          <a:prstGeom prst="line">
            <a:avLst/>
          </a:prstGeom>
        </p:spPr>
        <p:style>
          <a:lnRef idx="1">
            <a:schemeClr val="dk1"/>
          </a:lnRef>
          <a:fillRef idx="0">
            <a:schemeClr val="dk1"/>
          </a:fillRef>
          <a:effectRef idx="0">
            <a:schemeClr val="dk1"/>
          </a:effectRef>
          <a:fontRef idx="minor">
            <a:schemeClr val="tx1"/>
          </a:fontRef>
        </p:style>
      </p:cxnSp>
      <p:sp>
        <p:nvSpPr>
          <p:cNvPr id="3" name="Picture Placeholder 2">
            <a:extLst>
              <a:ext uri="{FF2B5EF4-FFF2-40B4-BE49-F238E27FC236}">
                <a16:creationId xmlns:a16="http://schemas.microsoft.com/office/drawing/2014/main" id="{D8D3638A-C653-3E1B-E584-620AF2698C8B}"/>
              </a:ext>
            </a:extLst>
          </p:cNvPr>
          <p:cNvSpPr>
            <a:spLocks noGrp="1"/>
          </p:cNvSpPr>
          <p:nvPr>
            <p:ph type="pic" sz="quarter" idx="11"/>
          </p:nvPr>
        </p:nvSpPr>
        <p:spPr/>
      </p:sp>
    </p:spTree>
    <p:extLst>
      <p:ext uri="{BB962C8B-B14F-4D97-AF65-F5344CB8AC3E}">
        <p14:creationId xmlns:p14="http://schemas.microsoft.com/office/powerpoint/2010/main" val="138031117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 name="Rectangle 40">
            <a:extLst>
              <a:ext uri="{FF2B5EF4-FFF2-40B4-BE49-F238E27FC236}">
                <a16:creationId xmlns:a16="http://schemas.microsoft.com/office/drawing/2014/main" id="{FE9157C6-8EAB-82FB-375B-7C4F58F3CA75}"/>
              </a:ext>
            </a:extLst>
          </p:cNvPr>
          <p:cNvSpPr/>
          <p:nvPr/>
        </p:nvSpPr>
        <p:spPr>
          <a:xfrm>
            <a:off x="647700" y="-1"/>
            <a:ext cx="4425677" cy="6858001"/>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48" name="Group 47">
            <a:extLst>
              <a:ext uri="{FF2B5EF4-FFF2-40B4-BE49-F238E27FC236}">
                <a16:creationId xmlns:a16="http://schemas.microsoft.com/office/drawing/2014/main" id="{DF35A284-3B0A-95E7-926D-916727D1AB6C}"/>
              </a:ext>
            </a:extLst>
          </p:cNvPr>
          <p:cNvGrpSpPr/>
          <p:nvPr/>
        </p:nvGrpSpPr>
        <p:grpSpPr>
          <a:xfrm>
            <a:off x="1548726" y="382348"/>
            <a:ext cx="2623624" cy="1826104"/>
            <a:chOff x="1154626" y="382348"/>
            <a:chExt cx="2623624" cy="1826104"/>
          </a:xfrm>
        </p:grpSpPr>
        <p:sp>
          <p:nvSpPr>
            <p:cNvPr id="326" name="TextBox 325">
              <a:extLst>
                <a:ext uri="{FF2B5EF4-FFF2-40B4-BE49-F238E27FC236}">
                  <a16:creationId xmlns:a16="http://schemas.microsoft.com/office/drawing/2014/main" id="{7B48DB03-DC66-6B07-A697-934AC7BC2191}"/>
                </a:ext>
              </a:extLst>
            </p:cNvPr>
            <p:cNvSpPr txBox="1"/>
            <p:nvPr/>
          </p:nvSpPr>
          <p:spPr>
            <a:xfrm>
              <a:off x="1154627" y="1753006"/>
              <a:ext cx="2623623" cy="45544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pulvinar accusant qualm. </a:t>
              </a:r>
            </a:p>
          </p:txBody>
        </p:sp>
        <p:sp>
          <p:nvSpPr>
            <p:cNvPr id="342" name="TextBox 341">
              <a:extLst>
                <a:ext uri="{FF2B5EF4-FFF2-40B4-BE49-F238E27FC236}">
                  <a16:creationId xmlns:a16="http://schemas.microsoft.com/office/drawing/2014/main" id="{11A6745D-64D5-D5EA-D083-06CC0743C521}"/>
                </a:ext>
              </a:extLst>
            </p:cNvPr>
            <p:cNvSpPr txBox="1"/>
            <p:nvPr/>
          </p:nvSpPr>
          <p:spPr>
            <a:xfrm>
              <a:off x="1154626" y="382348"/>
              <a:ext cx="2426940" cy="1212127"/>
            </a:xfrm>
            <a:prstGeom prst="rect">
              <a:avLst/>
            </a:prstGeom>
            <a:noFill/>
          </p:spPr>
          <p:txBody>
            <a:bodyPr wrap="square" rtlCol="0">
              <a:spAutoFit/>
            </a:bodyPr>
            <a:lstStyle/>
            <a:p>
              <a:pPr>
                <a:lnSpc>
                  <a:spcPts val="10000"/>
                </a:lnSpc>
              </a:pPr>
              <a:r>
                <a:rPr lang="en-US" sz="4500" dirty="0">
                  <a:latin typeface=" Poppins Bold"/>
                  <a:ea typeface="Adobe Gothic Std B" panose="020B0800000000000000" pitchFamily="34" charset="-128"/>
                  <a:cs typeface="Adobe Hebrew" panose="02040503050201020203" pitchFamily="18" charset="-79"/>
                </a:rPr>
                <a:t>Identity</a:t>
              </a:r>
            </a:p>
          </p:txBody>
        </p:sp>
      </p:grpSp>
      <p:sp>
        <p:nvSpPr>
          <p:cNvPr id="343" name="TextBox 342">
            <a:extLst>
              <a:ext uri="{FF2B5EF4-FFF2-40B4-BE49-F238E27FC236}">
                <a16:creationId xmlns:a16="http://schemas.microsoft.com/office/drawing/2014/main" id="{CB785957-8C0A-A0E1-FFE6-89E8E1CF467C}"/>
              </a:ext>
            </a:extLst>
          </p:cNvPr>
          <p:cNvSpPr txBox="1"/>
          <p:nvPr/>
        </p:nvSpPr>
        <p:spPr>
          <a:xfrm>
            <a:off x="7473019" y="978376"/>
            <a:ext cx="2228156" cy="264175"/>
          </a:xfrm>
          <a:prstGeom prst="rect">
            <a:avLst/>
          </a:prstGeom>
          <a:noFill/>
        </p:spPr>
        <p:txBody>
          <a:bodyPr wrap="square" rtlCol="0">
            <a:spAutoFit/>
          </a:bodyPr>
          <a:lstStyle/>
          <a:p>
            <a:pPr>
              <a:lnSpc>
                <a:spcPts val="1200"/>
              </a:lnSpc>
            </a:pPr>
            <a:r>
              <a:rPr lang="en-US" sz="1500" dirty="0">
                <a:latin typeface="Open Sans" panose="020B0606030504020204" pitchFamily="34" charset="0"/>
                <a:ea typeface="Adobe Song Std L" panose="02020300000000000000" pitchFamily="18" charset="-128"/>
                <a:cs typeface="Myanmar Text" panose="020B0502040204020203" pitchFamily="34" charset="0"/>
              </a:rPr>
              <a:t>Our Concept</a:t>
            </a:r>
            <a:endParaRPr lang="en-US" sz="1500" dirty="0">
              <a:latin typeface=" Poppins Regular"/>
              <a:ea typeface="Adobe Song Std L" panose="02020300000000000000" pitchFamily="18" charset="-128"/>
              <a:cs typeface="Myanmar Text" panose="020B0502040204020203" pitchFamily="34" charset="0"/>
            </a:endParaRPr>
          </a:p>
        </p:txBody>
      </p:sp>
      <p:sp>
        <p:nvSpPr>
          <p:cNvPr id="344" name="TextBox 343">
            <a:extLst>
              <a:ext uri="{FF2B5EF4-FFF2-40B4-BE49-F238E27FC236}">
                <a16:creationId xmlns:a16="http://schemas.microsoft.com/office/drawing/2014/main" id="{3FCBD670-A4DB-4B40-B578-37B81CB2F08F}"/>
              </a:ext>
            </a:extLst>
          </p:cNvPr>
          <p:cNvSpPr txBox="1"/>
          <p:nvPr/>
        </p:nvSpPr>
        <p:spPr>
          <a:xfrm>
            <a:off x="7473019" y="2779200"/>
            <a:ext cx="2228156" cy="264175"/>
          </a:xfrm>
          <a:prstGeom prst="rect">
            <a:avLst/>
          </a:prstGeom>
          <a:noFill/>
        </p:spPr>
        <p:txBody>
          <a:bodyPr wrap="square" rtlCol="0">
            <a:spAutoFit/>
          </a:bodyPr>
          <a:lstStyle/>
          <a:p>
            <a:pPr>
              <a:lnSpc>
                <a:spcPts val="1200"/>
              </a:lnSpc>
            </a:pPr>
            <a:r>
              <a:rPr lang="en-US" sz="1500" dirty="0">
                <a:latin typeface="Open Sans" panose="020B0606030504020204" pitchFamily="34" charset="0"/>
                <a:ea typeface="Adobe Song Std L" panose="02020300000000000000" pitchFamily="18" charset="-128"/>
                <a:cs typeface="Myanmar Text" panose="020B0502040204020203" pitchFamily="34" charset="0"/>
              </a:rPr>
              <a:t>Our Audience</a:t>
            </a:r>
            <a:endParaRPr lang="en-US" sz="1500" dirty="0">
              <a:latin typeface=" Poppins Regular"/>
              <a:ea typeface="Adobe Song Std L" panose="02020300000000000000" pitchFamily="18" charset="-128"/>
              <a:cs typeface="Myanmar Text" panose="020B0502040204020203" pitchFamily="34" charset="0"/>
            </a:endParaRPr>
          </a:p>
        </p:txBody>
      </p:sp>
      <p:sp>
        <p:nvSpPr>
          <p:cNvPr id="29" name="TextBox 28">
            <a:extLst>
              <a:ext uri="{FF2B5EF4-FFF2-40B4-BE49-F238E27FC236}">
                <a16:creationId xmlns:a16="http://schemas.microsoft.com/office/drawing/2014/main" id="{165460E5-8A43-FF6D-F522-4D0FB4BEF244}"/>
              </a:ext>
            </a:extLst>
          </p:cNvPr>
          <p:cNvSpPr txBox="1"/>
          <p:nvPr/>
        </p:nvSpPr>
        <p:spPr>
          <a:xfrm>
            <a:off x="7473019" y="1262983"/>
            <a:ext cx="3564354" cy="84016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Ut elemental </a:t>
            </a:r>
          </a:p>
          <a:p>
            <a:pPr>
              <a:lnSpc>
                <a:spcPts val="1500"/>
              </a:lnSpc>
            </a:pPr>
            <a:r>
              <a:rPr lang="en-US" sz="800" b="0" i="0" dirty="0">
                <a:solidFill>
                  <a:srgbClr val="000000"/>
                </a:solidFill>
                <a:effectLst/>
                <a:latin typeface="Open Sans" panose="020B0606030504020204" pitchFamily="34" charset="0"/>
              </a:rPr>
              <a:t>elite diam, sed poseur diem minibus interdorm nullar. Fuse impediment </a:t>
            </a:r>
          </a:p>
          <a:p>
            <a:pPr>
              <a:lnSpc>
                <a:spcPts val="1500"/>
              </a:lnSpc>
            </a:pPr>
            <a:r>
              <a:rPr lang="en-US" sz="800" b="0" i="0" dirty="0">
                <a:solidFill>
                  <a:srgbClr val="000000"/>
                </a:solidFill>
                <a:effectLst/>
                <a:latin typeface="Open Sans" panose="020B0606030504020204" pitchFamily="34" charset="0"/>
              </a:rPr>
              <a:t>poetesque laces egret fermentum</a:t>
            </a:r>
          </a:p>
        </p:txBody>
      </p:sp>
      <p:sp>
        <p:nvSpPr>
          <p:cNvPr id="30" name="TextBox 29">
            <a:extLst>
              <a:ext uri="{FF2B5EF4-FFF2-40B4-BE49-F238E27FC236}">
                <a16:creationId xmlns:a16="http://schemas.microsoft.com/office/drawing/2014/main" id="{FF9F2FC6-8946-9A15-165E-708E1CC7D631}"/>
              </a:ext>
            </a:extLst>
          </p:cNvPr>
          <p:cNvSpPr txBox="1"/>
          <p:nvPr/>
        </p:nvSpPr>
        <p:spPr>
          <a:xfrm>
            <a:off x="7473019" y="3084577"/>
            <a:ext cx="3564354" cy="1032527"/>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Ut elemental </a:t>
            </a:r>
          </a:p>
          <a:p>
            <a:pPr>
              <a:lnSpc>
                <a:spcPts val="1500"/>
              </a:lnSpc>
            </a:pPr>
            <a:r>
              <a:rPr lang="en-US" sz="800" b="0" i="0" dirty="0">
                <a:solidFill>
                  <a:srgbClr val="000000"/>
                </a:solidFill>
                <a:effectLst/>
                <a:latin typeface="Open Sans" panose="020B0606030504020204" pitchFamily="34" charset="0"/>
              </a:rPr>
              <a:t>elite diam, sed poseur diam minibus interdorm nullar. Fuse impediment </a:t>
            </a:r>
          </a:p>
          <a:p>
            <a:pPr>
              <a:lnSpc>
                <a:spcPts val="1500"/>
              </a:lnSpc>
            </a:pPr>
            <a:r>
              <a:rPr lang="en-US" sz="800" b="0" i="0" dirty="0">
                <a:solidFill>
                  <a:srgbClr val="000000"/>
                </a:solidFill>
                <a:effectLst/>
                <a:latin typeface="Open Sans" panose="020B0606030504020204" pitchFamily="34" charset="0"/>
              </a:rPr>
              <a:t>et tellus ullamcorper placerat. Poetesque habitant pharetra </a:t>
            </a:r>
          </a:p>
          <a:p>
            <a:pPr>
              <a:lnSpc>
                <a:spcPts val="1500"/>
              </a:lnSpc>
            </a:pPr>
            <a:r>
              <a:rPr lang="en-US" sz="800" b="0" i="0" dirty="0">
                <a:solidFill>
                  <a:srgbClr val="000000"/>
                </a:solidFill>
                <a:effectLst/>
                <a:latin typeface="Open Sans" panose="020B0606030504020204" pitchFamily="34" charset="0"/>
              </a:rPr>
              <a:t>poetesque laces egret fermentum</a:t>
            </a:r>
          </a:p>
        </p:txBody>
      </p:sp>
      <p:sp>
        <p:nvSpPr>
          <p:cNvPr id="57" name="Rectangle 56">
            <a:extLst>
              <a:ext uri="{FF2B5EF4-FFF2-40B4-BE49-F238E27FC236}">
                <a16:creationId xmlns:a16="http://schemas.microsoft.com/office/drawing/2014/main" id="{662DC0EC-8654-650B-DCD3-E02BC4E43BEA}"/>
              </a:ext>
            </a:extLst>
          </p:cNvPr>
          <p:cNvSpPr/>
          <p:nvPr/>
        </p:nvSpPr>
        <p:spPr>
          <a:xfrm>
            <a:off x="7473019" y="4739001"/>
            <a:ext cx="1323975" cy="1323975"/>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8" name="Group 27">
            <a:extLst>
              <a:ext uri="{FF2B5EF4-FFF2-40B4-BE49-F238E27FC236}">
                <a16:creationId xmlns:a16="http://schemas.microsoft.com/office/drawing/2014/main" id="{A94C76DD-8651-2D3C-7551-0EC1BB5509C8}"/>
              </a:ext>
            </a:extLst>
          </p:cNvPr>
          <p:cNvGrpSpPr/>
          <p:nvPr/>
        </p:nvGrpSpPr>
        <p:grpSpPr>
          <a:xfrm>
            <a:off x="7844131" y="5136175"/>
            <a:ext cx="581750" cy="529626"/>
            <a:chOff x="6224867" y="1191615"/>
            <a:chExt cx="581750" cy="529626"/>
          </a:xfrm>
        </p:grpSpPr>
        <p:grpSp>
          <p:nvGrpSpPr>
            <p:cNvPr id="7" name="Group 6">
              <a:extLst>
                <a:ext uri="{FF2B5EF4-FFF2-40B4-BE49-F238E27FC236}">
                  <a16:creationId xmlns:a16="http://schemas.microsoft.com/office/drawing/2014/main" id="{F2DEAF10-2588-C34D-BE26-DD4A9B453FB2}"/>
                </a:ext>
              </a:extLst>
            </p:cNvPr>
            <p:cNvGrpSpPr/>
            <p:nvPr/>
          </p:nvGrpSpPr>
          <p:grpSpPr>
            <a:xfrm>
              <a:off x="6224867" y="1195061"/>
              <a:ext cx="528358" cy="526180"/>
              <a:chOff x="6224867" y="1195061"/>
              <a:chExt cx="528358" cy="526180"/>
            </a:xfrm>
          </p:grpSpPr>
          <p:grpSp>
            <p:nvGrpSpPr>
              <p:cNvPr id="3" name="Group 2">
                <a:extLst>
                  <a:ext uri="{FF2B5EF4-FFF2-40B4-BE49-F238E27FC236}">
                    <a16:creationId xmlns:a16="http://schemas.microsoft.com/office/drawing/2014/main" id="{17C8ACA3-96C9-E6DC-3FC3-822A80C8032C}"/>
                  </a:ext>
                </a:extLst>
              </p:cNvPr>
              <p:cNvGrpSpPr/>
              <p:nvPr/>
            </p:nvGrpSpPr>
            <p:grpSpPr>
              <a:xfrm>
                <a:off x="6224867" y="1195061"/>
                <a:ext cx="528358" cy="526180"/>
                <a:chOff x="6596342" y="1195061"/>
                <a:chExt cx="528358" cy="526180"/>
              </a:xfrm>
            </p:grpSpPr>
            <p:sp>
              <p:nvSpPr>
                <p:cNvPr id="10" name="Freeform 5">
                  <a:extLst>
                    <a:ext uri="{FF2B5EF4-FFF2-40B4-BE49-F238E27FC236}">
                      <a16:creationId xmlns:a16="http://schemas.microsoft.com/office/drawing/2014/main" id="{A5D36992-37E9-2EF0-39F0-DE757AF3156C}"/>
                    </a:ext>
                  </a:extLst>
                </p:cNvPr>
                <p:cNvSpPr>
                  <a:spLocks/>
                </p:cNvSpPr>
                <p:nvPr/>
              </p:nvSpPr>
              <p:spPr bwMode="auto">
                <a:xfrm>
                  <a:off x="6861174" y="1195061"/>
                  <a:ext cx="261783" cy="232599"/>
                </a:xfrm>
                <a:custGeom>
                  <a:avLst/>
                  <a:gdLst>
                    <a:gd name="T0" fmla="*/ 252 w 252"/>
                    <a:gd name="T1" fmla="*/ 225 h 225"/>
                    <a:gd name="T2" fmla="*/ 0 w 252"/>
                    <a:gd name="T3" fmla="*/ 0 h 225"/>
                    <a:gd name="T4" fmla="*/ 0 w 252"/>
                    <a:gd name="T5" fmla="*/ 225 h 225"/>
                    <a:gd name="T6" fmla="*/ 252 w 252"/>
                    <a:gd name="T7" fmla="*/ 225 h 225"/>
                  </a:gdLst>
                  <a:ahLst/>
                  <a:cxnLst>
                    <a:cxn ang="0">
                      <a:pos x="T0" y="T1"/>
                    </a:cxn>
                    <a:cxn ang="0">
                      <a:pos x="T2" y="T3"/>
                    </a:cxn>
                    <a:cxn ang="0">
                      <a:pos x="T4" y="T5"/>
                    </a:cxn>
                    <a:cxn ang="0">
                      <a:pos x="T6" y="T7"/>
                    </a:cxn>
                  </a:cxnLst>
                  <a:rect l="0" t="0" r="r" b="b"/>
                  <a:pathLst>
                    <a:path w="252" h="225">
                      <a:moveTo>
                        <a:pt x="252" y="225"/>
                      </a:moveTo>
                      <a:cubicBezTo>
                        <a:pt x="238" y="99"/>
                        <a:pt x="130" y="0"/>
                        <a:pt x="0" y="0"/>
                      </a:cubicBezTo>
                      <a:cubicBezTo>
                        <a:pt x="0" y="225"/>
                        <a:pt x="0" y="225"/>
                        <a:pt x="0" y="225"/>
                      </a:cubicBezTo>
                      <a:lnTo>
                        <a:pt x="252" y="225"/>
                      </a:lnTo>
                      <a:close/>
                    </a:path>
                  </a:pathLst>
                </a:custGeom>
                <a:solidFill>
                  <a:srgbClr val="B0C8C8"/>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1" name="Freeform 6">
                  <a:extLst>
                    <a:ext uri="{FF2B5EF4-FFF2-40B4-BE49-F238E27FC236}">
                      <a16:creationId xmlns:a16="http://schemas.microsoft.com/office/drawing/2014/main" id="{44033F7B-1118-BAB2-5C54-AA6A13959D64}"/>
                    </a:ext>
                  </a:extLst>
                </p:cNvPr>
                <p:cNvSpPr>
                  <a:spLocks/>
                </p:cNvSpPr>
                <p:nvPr/>
              </p:nvSpPr>
              <p:spPr bwMode="auto">
                <a:xfrm>
                  <a:off x="6596342" y="1195061"/>
                  <a:ext cx="528358" cy="526180"/>
                </a:xfrm>
                <a:custGeom>
                  <a:avLst/>
                  <a:gdLst>
                    <a:gd name="T0" fmla="*/ 255 w 509"/>
                    <a:gd name="T1" fmla="*/ 225 h 509"/>
                    <a:gd name="T2" fmla="*/ 255 w 509"/>
                    <a:gd name="T3" fmla="*/ 0 h 509"/>
                    <a:gd name="T4" fmla="*/ 0 w 509"/>
                    <a:gd name="T5" fmla="*/ 255 h 509"/>
                    <a:gd name="T6" fmla="*/ 255 w 509"/>
                    <a:gd name="T7" fmla="*/ 509 h 509"/>
                    <a:gd name="T8" fmla="*/ 509 w 509"/>
                    <a:gd name="T9" fmla="*/ 255 h 509"/>
                    <a:gd name="T10" fmla="*/ 507 w 509"/>
                    <a:gd name="T11" fmla="*/ 225 h 509"/>
                    <a:gd name="T12" fmla="*/ 255 w 509"/>
                    <a:gd name="T13" fmla="*/ 225 h 509"/>
                  </a:gdLst>
                  <a:ahLst/>
                  <a:cxnLst>
                    <a:cxn ang="0">
                      <a:pos x="T0" y="T1"/>
                    </a:cxn>
                    <a:cxn ang="0">
                      <a:pos x="T2" y="T3"/>
                    </a:cxn>
                    <a:cxn ang="0">
                      <a:pos x="T4" y="T5"/>
                    </a:cxn>
                    <a:cxn ang="0">
                      <a:pos x="T6" y="T7"/>
                    </a:cxn>
                    <a:cxn ang="0">
                      <a:pos x="T8" y="T9"/>
                    </a:cxn>
                    <a:cxn ang="0">
                      <a:pos x="T10" y="T11"/>
                    </a:cxn>
                    <a:cxn ang="0">
                      <a:pos x="T12" y="T13"/>
                    </a:cxn>
                  </a:cxnLst>
                  <a:rect l="0" t="0" r="r" b="b"/>
                  <a:pathLst>
                    <a:path w="509" h="509">
                      <a:moveTo>
                        <a:pt x="255" y="225"/>
                      </a:moveTo>
                      <a:cubicBezTo>
                        <a:pt x="255" y="0"/>
                        <a:pt x="255" y="0"/>
                        <a:pt x="255" y="0"/>
                      </a:cubicBezTo>
                      <a:cubicBezTo>
                        <a:pt x="114" y="0"/>
                        <a:pt x="0" y="114"/>
                        <a:pt x="0" y="255"/>
                      </a:cubicBezTo>
                      <a:cubicBezTo>
                        <a:pt x="0" y="395"/>
                        <a:pt x="114" y="509"/>
                        <a:pt x="255" y="509"/>
                      </a:cubicBezTo>
                      <a:cubicBezTo>
                        <a:pt x="395" y="509"/>
                        <a:pt x="509" y="395"/>
                        <a:pt x="509" y="255"/>
                      </a:cubicBezTo>
                      <a:cubicBezTo>
                        <a:pt x="509" y="245"/>
                        <a:pt x="509" y="235"/>
                        <a:pt x="507" y="225"/>
                      </a:cubicBezTo>
                      <a:lnTo>
                        <a:pt x="255" y="225"/>
                      </a:lnTo>
                      <a:close/>
                    </a:path>
                  </a:pathLst>
                </a:custGeom>
                <a:solidFill>
                  <a:srgbClr val="BEA88D"/>
                </a:solidFill>
                <a:ln>
                  <a:noFill/>
                </a:ln>
              </p:spPr>
              <p:txBody>
                <a:bodyPr vert="horz" wrap="square" lIns="91440" tIns="45720" rIns="91440" bIns="45720" numCol="1" anchor="t" anchorCtr="0" compatLnSpc="1">
                  <a:prstTxWarp prst="textNoShape">
                    <a:avLst/>
                  </a:prstTxWarp>
                </a:bodyPr>
                <a:lstStyle/>
                <a:p>
                  <a:endParaRPr lang="en-US" dirty="0"/>
                </a:p>
              </p:txBody>
            </p:sp>
          </p:grpSp>
          <p:sp>
            <p:nvSpPr>
              <p:cNvPr id="21" name="TextBox 20">
                <a:extLst>
                  <a:ext uri="{FF2B5EF4-FFF2-40B4-BE49-F238E27FC236}">
                    <a16:creationId xmlns:a16="http://schemas.microsoft.com/office/drawing/2014/main" id="{3CACFC64-2329-0177-3068-76B3AC1F2A78}"/>
                  </a:ext>
                </a:extLst>
              </p:cNvPr>
              <p:cNvSpPr txBox="1"/>
              <p:nvPr/>
            </p:nvSpPr>
            <p:spPr>
              <a:xfrm>
                <a:off x="6272492" y="1419231"/>
                <a:ext cx="442633" cy="228909"/>
              </a:xfrm>
              <a:prstGeom prst="rect">
                <a:avLst/>
              </a:prstGeom>
              <a:noFill/>
            </p:spPr>
            <p:txBody>
              <a:bodyPr wrap="square" rtlCol="0">
                <a:spAutoFit/>
              </a:bodyPr>
              <a:lstStyle/>
              <a:p>
                <a:pPr>
                  <a:lnSpc>
                    <a:spcPts val="1200"/>
                  </a:lnSpc>
                </a:pPr>
                <a:r>
                  <a:rPr lang="en-US" sz="500" dirty="0">
                    <a:latin typeface="Open Sans" panose="020B0606030504020204" pitchFamily="34" charset="0"/>
                    <a:ea typeface="Adobe Song Std L" panose="02020300000000000000" pitchFamily="18" charset="-128"/>
                    <a:cs typeface="Myanmar Text" panose="020B0502040204020203" pitchFamily="34" charset="0"/>
                  </a:rPr>
                  <a:t>Color 02</a:t>
                </a:r>
                <a:endParaRPr lang="en-US" sz="500" dirty="0">
                  <a:latin typeface=" Poppins Regular"/>
                  <a:ea typeface="Adobe Song Std L" panose="02020300000000000000" pitchFamily="18" charset="-128"/>
                  <a:cs typeface="Myanmar Text" panose="020B0502040204020203" pitchFamily="34" charset="0"/>
                </a:endParaRPr>
              </a:p>
            </p:txBody>
          </p:sp>
        </p:grpSp>
        <p:sp>
          <p:nvSpPr>
            <p:cNvPr id="20" name="TextBox 19">
              <a:extLst>
                <a:ext uri="{FF2B5EF4-FFF2-40B4-BE49-F238E27FC236}">
                  <a16:creationId xmlns:a16="http://schemas.microsoft.com/office/drawing/2014/main" id="{A9E5BDE8-DECF-E2EF-8531-18F0296A647B}"/>
                </a:ext>
              </a:extLst>
            </p:cNvPr>
            <p:cNvSpPr txBox="1"/>
            <p:nvPr/>
          </p:nvSpPr>
          <p:spPr>
            <a:xfrm>
              <a:off x="6363984" y="1191615"/>
              <a:ext cx="442633" cy="228909"/>
            </a:xfrm>
            <a:prstGeom prst="rect">
              <a:avLst/>
            </a:prstGeom>
            <a:noFill/>
          </p:spPr>
          <p:txBody>
            <a:bodyPr wrap="square" rtlCol="0">
              <a:spAutoFit/>
            </a:bodyPr>
            <a:lstStyle/>
            <a:p>
              <a:pPr>
                <a:lnSpc>
                  <a:spcPts val="1200"/>
                </a:lnSpc>
              </a:pPr>
              <a:r>
                <a:rPr lang="en-US" sz="500" dirty="0">
                  <a:latin typeface="Open Sans" panose="020B0606030504020204" pitchFamily="34" charset="0"/>
                  <a:ea typeface="Adobe Song Std L" panose="02020300000000000000" pitchFamily="18" charset="-128"/>
                  <a:cs typeface="Myanmar Text" panose="020B0502040204020203" pitchFamily="34" charset="0"/>
                </a:rPr>
                <a:t>Color 01</a:t>
              </a:r>
              <a:endParaRPr lang="en-US" sz="500" dirty="0">
                <a:latin typeface=" Poppins Regular"/>
                <a:ea typeface="Adobe Song Std L" panose="02020300000000000000" pitchFamily="18" charset="-128"/>
                <a:cs typeface="Myanmar Text" panose="020B0502040204020203" pitchFamily="34" charset="0"/>
              </a:endParaRPr>
            </a:p>
          </p:txBody>
        </p:sp>
      </p:grpSp>
      <p:sp>
        <p:nvSpPr>
          <p:cNvPr id="55" name="Rectangle 54">
            <a:extLst>
              <a:ext uri="{FF2B5EF4-FFF2-40B4-BE49-F238E27FC236}">
                <a16:creationId xmlns:a16="http://schemas.microsoft.com/office/drawing/2014/main" id="{DAD4102F-3154-6C18-1D14-F879DD72757A}"/>
              </a:ext>
            </a:extLst>
          </p:cNvPr>
          <p:cNvSpPr/>
          <p:nvPr/>
        </p:nvSpPr>
        <p:spPr>
          <a:xfrm>
            <a:off x="9327219" y="4739001"/>
            <a:ext cx="1323975" cy="1323975"/>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3" name="Group 32">
            <a:extLst>
              <a:ext uri="{FF2B5EF4-FFF2-40B4-BE49-F238E27FC236}">
                <a16:creationId xmlns:a16="http://schemas.microsoft.com/office/drawing/2014/main" id="{C29B00DA-A197-2301-CDAB-30D61C6F8FDD}"/>
              </a:ext>
            </a:extLst>
          </p:cNvPr>
          <p:cNvGrpSpPr/>
          <p:nvPr/>
        </p:nvGrpSpPr>
        <p:grpSpPr>
          <a:xfrm>
            <a:off x="9415714" y="4916941"/>
            <a:ext cx="1146984" cy="968095"/>
            <a:chOff x="5777447" y="4305690"/>
            <a:chExt cx="1146984" cy="968095"/>
          </a:xfrm>
        </p:grpSpPr>
        <p:grpSp>
          <p:nvGrpSpPr>
            <p:cNvPr id="9" name="Group 8">
              <a:extLst>
                <a:ext uri="{FF2B5EF4-FFF2-40B4-BE49-F238E27FC236}">
                  <a16:creationId xmlns:a16="http://schemas.microsoft.com/office/drawing/2014/main" id="{27BEACAD-A3C3-3969-D073-6C10FCC6E3F6}"/>
                </a:ext>
              </a:extLst>
            </p:cNvPr>
            <p:cNvGrpSpPr/>
            <p:nvPr/>
          </p:nvGrpSpPr>
          <p:grpSpPr>
            <a:xfrm>
              <a:off x="6010509" y="4305690"/>
              <a:ext cx="680861" cy="629809"/>
              <a:chOff x="6143799" y="4305690"/>
              <a:chExt cx="680861" cy="629809"/>
            </a:xfrm>
          </p:grpSpPr>
          <p:grpSp>
            <p:nvGrpSpPr>
              <p:cNvPr id="4" name="Group 3">
                <a:extLst>
                  <a:ext uri="{FF2B5EF4-FFF2-40B4-BE49-F238E27FC236}">
                    <a16:creationId xmlns:a16="http://schemas.microsoft.com/office/drawing/2014/main" id="{4313B896-79BF-8EB9-44DC-8724F7F7525A}"/>
                  </a:ext>
                </a:extLst>
              </p:cNvPr>
              <p:cNvGrpSpPr/>
              <p:nvPr/>
            </p:nvGrpSpPr>
            <p:grpSpPr>
              <a:xfrm>
                <a:off x="6154168" y="4310453"/>
                <a:ext cx="627632" cy="625046"/>
                <a:chOff x="6525643" y="4310453"/>
                <a:chExt cx="627632" cy="625046"/>
              </a:xfrm>
            </p:grpSpPr>
            <p:sp>
              <p:nvSpPr>
                <p:cNvPr id="12" name="Freeform 7">
                  <a:extLst>
                    <a:ext uri="{FF2B5EF4-FFF2-40B4-BE49-F238E27FC236}">
                      <a16:creationId xmlns:a16="http://schemas.microsoft.com/office/drawing/2014/main" id="{D10A4179-0444-E243-9FC0-C4ECB90CD05E}"/>
                    </a:ext>
                  </a:extLst>
                </p:cNvPr>
                <p:cNvSpPr>
                  <a:spLocks/>
                </p:cNvSpPr>
                <p:nvPr/>
              </p:nvSpPr>
              <p:spPr bwMode="auto">
                <a:xfrm>
                  <a:off x="6840235" y="4310453"/>
                  <a:ext cx="313040" cy="625046"/>
                </a:xfrm>
                <a:custGeom>
                  <a:avLst/>
                  <a:gdLst>
                    <a:gd name="T0" fmla="*/ 0 w 254"/>
                    <a:gd name="T1" fmla="*/ 0 h 509"/>
                    <a:gd name="T2" fmla="*/ 0 w 254"/>
                    <a:gd name="T3" fmla="*/ 254 h 509"/>
                    <a:gd name="T4" fmla="*/ 0 w 254"/>
                    <a:gd name="T5" fmla="*/ 509 h 509"/>
                    <a:gd name="T6" fmla="*/ 254 w 254"/>
                    <a:gd name="T7" fmla="*/ 254 h 509"/>
                    <a:gd name="T8" fmla="*/ 0 w 254"/>
                    <a:gd name="T9" fmla="*/ 0 h 509"/>
                  </a:gdLst>
                  <a:ahLst/>
                  <a:cxnLst>
                    <a:cxn ang="0">
                      <a:pos x="T0" y="T1"/>
                    </a:cxn>
                    <a:cxn ang="0">
                      <a:pos x="T2" y="T3"/>
                    </a:cxn>
                    <a:cxn ang="0">
                      <a:pos x="T4" y="T5"/>
                    </a:cxn>
                    <a:cxn ang="0">
                      <a:pos x="T6" y="T7"/>
                    </a:cxn>
                    <a:cxn ang="0">
                      <a:pos x="T8" y="T9"/>
                    </a:cxn>
                  </a:cxnLst>
                  <a:rect l="0" t="0" r="r" b="b"/>
                  <a:pathLst>
                    <a:path w="254" h="509">
                      <a:moveTo>
                        <a:pt x="0" y="0"/>
                      </a:moveTo>
                      <a:cubicBezTo>
                        <a:pt x="0" y="254"/>
                        <a:pt x="0" y="254"/>
                        <a:pt x="0" y="254"/>
                      </a:cubicBezTo>
                      <a:cubicBezTo>
                        <a:pt x="0" y="509"/>
                        <a:pt x="0" y="509"/>
                        <a:pt x="0" y="509"/>
                      </a:cubicBezTo>
                      <a:cubicBezTo>
                        <a:pt x="140" y="509"/>
                        <a:pt x="254" y="395"/>
                        <a:pt x="254" y="254"/>
                      </a:cubicBezTo>
                      <a:cubicBezTo>
                        <a:pt x="254" y="114"/>
                        <a:pt x="140" y="0"/>
                        <a:pt x="0" y="0"/>
                      </a:cubicBezTo>
                      <a:close/>
                    </a:path>
                  </a:pathLst>
                </a:custGeom>
                <a:solidFill>
                  <a:srgbClr val="BEA88D"/>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3" name="Freeform 8">
                  <a:extLst>
                    <a:ext uri="{FF2B5EF4-FFF2-40B4-BE49-F238E27FC236}">
                      <a16:creationId xmlns:a16="http://schemas.microsoft.com/office/drawing/2014/main" id="{56EAF2B6-7E92-C771-4F3E-4B817A06ED8A}"/>
                    </a:ext>
                  </a:extLst>
                </p:cNvPr>
                <p:cNvSpPr>
                  <a:spLocks/>
                </p:cNvSpPr>
                <p:nvPr/>
              </p:nvSpPr>
              <p:spPr bwMode="auto">
                <a:xfrm>
                  <a:off x="6602221" y="4310453"/>
                  <a:ext cx="238014" cy="345121"/>
                </a:xfrm>
                <a:custGeom>
                  <a:avLst/>
                  <a:gdLst>
                    <a:gd name="T0" fmla="*/ 193 w 193"/>
                    <a:gd name="T1" fmla="*/ 254 h 281"/>
                    <a:gd name="T2" fmla="*/ 193 w 193"/>
                    <a:gd name="T3" fmla="*/ 0 h 281"/>
                    <a:gd name="T4" fmla="*/ 0 w 193"/>
                    <a:gd name="T5" fmla="*/ 88 h 281"/>
                    <a:gd name="T6" fmla="*/ 193 w 193"/>
                    <a:gd name="T7" fmla="*/ 281 h 281"/>
                    <a:gd name="T8" fmla="*/ 193 w 193"/>
                    <a:gd name="T9" fmla="*/ 254 h 281"/>
                  </a:gdLst>
                  <a:ahLst/>
                  <a:cxnLst>
                    <a:cxn ang="0">
                      <a:pos x="T0" y="T1"/>
                    </a:cxn>
                    <a:cxn ang="0">
                      <a:pos x="T2" y="T3"/>
                    </a:cxn>
                    <a:cxn ang="0">
                      <a:pos x="T4" y="T5"/>
                    </a:cxn>
                    <a:cxn ang="0">
                      <a:pos x="T6" y="T7"/>
                    </a:cxn>
                    <a:cxn ang="0">
                      <a:pos x="T8" y="T9"/>
                    </a:cxn>
                  </a:cxnLst>
                  <a:rect l="0" t="0" r="r" b="b"/>
                  <a:pathLst>
                    <a:path w="193" h="281">
                      <a:moveTo>
                        <a:pt x="193" y="254"/>
                      </a:moveTo>
                      <a:cubicBezTo>
                        <a:pt x="193" y="0"/>
                        <a:pt x="193" y="0"/>
                        <a:pt x="193" y="0"/>
                      </a:cubicBezTo>
                      <a:cubicBezTo>
                        <a:pt x="116" y="0"/>
                        <a:pt x="47" y="34"/>
                        <a:pt x="0" y="88"/>
                      </a:cubicBezTo>
                      <a:cubicBezTo>
                        <a:pt x="193" y="281"/>
                        <a:pt x="193" y="281"/>
                        <a:pt x="193" y="281"/>
                      </a:cubicBezTo>
                      <a:lnTo>
                        <a:pt x="193" y="254"/>
                      </a:lnTo>
                      <a:close/>
                    </a:path>
                  </a:pathLst>
                </a:custGeom>
                <a:solidFill>
                  <a:srgbClr val="90B0BB"/>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4" name="Freeform 9">
                  <a:extLst>
                    <a:ext uri="{FF2B5EF4-FFF2-40B4-BE49-F238E27FC236}">
                      <a16:creationId xmlns:a16="http://schemas.microsoft.com/office/drawing/2014/main" id="{2A001B09-4219-DE7F-E28D-D19547AD2E40}"/>
                    </a:ext>
                  </a:extLst>
                </p:cNvPr>
                <p:cNvSpPr>
                  <a:spLocks/>
                </p:cNvSpPr>
                <p:nvPr/>
              </p:nvSpPr>
              <p:spPr bwMode="auto">
                <a:xfrm>
                  <a:off x="6525643" y="4418594"/>
                  <a:ext cx="314592" cy="516905"/>
                </a:xfrm>
                <a:custGeom>
                  <a:avLst/>
                  <a:gdLst>
                    <a:gd name="T0" fmla="*/ 62 w 255"/>
                    <a:gd name="T1" fmla="*/ 0 h 421"/>
                    <a:gd name="T2" fmla="*/ 0 w 255"/>
                    <a:gd name="T3" fmla="*/ 166 h 421"/>
                    <a:gd name="T4" fmla="*/ 255 w 255"/>
                    <a:gd name="T5" fmla="*/ 421 h 421"/>
                    <a:gd name="T6" fmla="*/ 255 w 255"/>
                    <a:gd name="T7" fmla="*/ 193 h 421"/>
                    <a:gd name="T8" fmla="*/ 62 w 255"/>
                    <a:gd name="T9" fmla="*/ 0 h 421"/>
                  </a:gdLst>
                  <a:ahLst/>
                  <a:cxnLst>
                    <a:cxn ang="0">
                      <a:pos x="T0" y="T1"/>
                    </a:cxn>
                    <a:cxn ang="0">
                      <a:pos x="T2" y="T3"/>
                    </a:cxn>
                    <a:cxn ang="0">
                      <a:pos x="T4" y="T5"/>
                    </a:cxn>
                    <a:cxn ang="0">
                      <a:pos x="T6" y="T7"/>
                    </a:cxn>
                    <a:cxn ang="0">
                      <a:pos x="T8" y="T9"/>
                    </a:cxn>
                  </a:cxnLst>
                  <a:rect l="0" t="0" r="r" b="b"/>
                  <a:pathLst>
                    <a:path w="255" h="421">
                      <a:moveTo>
                        <a:pt x="62" y="0"/>
                      </a:moveTo>
                      <a:cubicBezTo>
                        <a:pt x="23" y="45"/>
                        <a:pt x="0" y="103"/>
                        <a:pt x="0" y="166"/>
                      </a:cubicBezTo>
                      <a:cubicBezTo>
                        <a:pt x="0" y="307"/>
                        <a:pt x="114" y="421"/>
                        <a:pt x="255" y="421"/>
                      </a:cubicBezTo>
                      <a:cubicBezTo>
                        <a:pt x="255" y="193"/>
                        <a:pt x="255" y="193"/>
                        <a:pt x="255" y="193"/>
                      </a:cubicBezTo>
                      <a:lnTo>
                        <a:pt x="62" y="0"/>
                      </a:lnTo>
                      <a:close/>
                    </a:path>
                  </a:pathLst>
                </a:custGeom>
                <a:solidFill>
                  <a:srgbClr val="B0C8C8"/>
                </a:solidFill>
                <a:ln>
                  <a:noFill/>
                </a:ln>
              </p:spPr>
              <p:txBody>
                <a:bodyPr vert="horz" wrap="square" lIns="91440" tIns="45720" rIns="91440" bIns="45720" numCol="1" anchor="t" anchorCtr="0" compatLnSpc="1">
                  <a:prstTxWarp prst="textNoShape">
                    <a:avLst/>
                  </a:prstTxWarp>
                </a:bodyPr>
                <a:lstStyle/>
                <a:p>
                  <a:endParaRPr lang="en-US" dirty="0"/>
                </a:p>
              </p:txBody>
            </p:sp>
          </p:grpSp>
          <p:sp>
            <p:nvSpPr>
              <p:cNvPr id="22" name="TextBox 21">
                <a:extLst>
                  <a:ext uri="{FF2B5EF4-FFF2-40B4-BE49-F238E27FC236}">
                    <a16:creationId xmlns:a16="http://schemas.microsoft.com/office/drawing/2014/main" id="{9CE9A692-FCF6-E87C-7A3A-3BE235FE718D}"/>
                  </a:ext>
                </a:extLst>
              </p:cNvPr>
              <p:cNvSpPr txBox="1"/>
              <p:nvPr/>
            </p:nvSpPr>
            <p:spPr>
              <a:xfrm>
                <a:off x="6431893" y="4465197"/>
                <a:ext cx="392767" cy="225383"/>
              </a:xfrm>
              <a:prstGeom prst="rect">
                <a:avLst/>
              </a:prstGeom>
              <a:noFill/>
            </p:spPr>
            <p:txBody>
              <a:bodyPr wrap="square" rtlCol="0">
                <a:spAutoFit/>
              </a:bodyPr>
              <a:lstStyle/>
              <a:p>
                <a:pPr>
                  <a:lnSpc>
                    <a:spcPts val="1200"/>
                  </a:lnSpc>
                </a:pPr>
                <a:r>
                  <a:rPr lang="en-US" sz="500" dirty="0">
                    <a:latin typeface="Open Sans" panose="020B0606030504020204" pitchFamily="34" charset="0"/>
                    <a:ea typeface="Adobe Song Std L" panose="02020300000000000000" pitchFamily="18" charset="-128"/>
                    <a:cs typeface="Myanmar Text" panose="020B0502040204020203" pitchFamily="34" charset="0"/>
                  </a:rPr>
                  <a:t>75%</a:t>
                </a:r>
                <a:endParaRPr lang="en-US" sz="500" dirty="0">
                  <a:latin typeface=" Poppins Regular"/>
                  <a:ea typeface="Adobe Song Std L" panose="02020300000000000000" pitchFamily="18" charset="-128"/>
                  <a:cs typeface="Myanmar Text" panose="020B0502040204020203" pitchFamily="34" charset="0"/>
                </a:endParaRPr>
              </a:p>
            </p:txBody>
          </p:sp>
          <p:sp>
            <p:nvSpPr>
              <p:cNvPr id="23" name="TextBox 22">
                <a:extLst>
                  <a:ext uri="{FF2B5EF4-FFF2-40B4-BE49-F238E27FC236}">
                    <a16:creationId xmlns:a16="http://schemas.microsoft.com/office/drawing/2014/main" id="{6B426E65-9180-9F92-1B36-976574E94F52}"/>
                  </a:ext>
                </a:extLst>
              </p:cNvPr>
              <p:cNvSpPr txBox="1"/>
              <p:nvPr/>
            </p:nvSpPr>
            <p:spPr>
              <a:xfrm>
                <a:off x="6143799" y="4610612"/>
                <a:ext cx="392767" cy="225383"/>
              </a:xfrm>
              <a:prstGeom prst="rect">
                <a:avLst/>
              </a:prstGeom>
              <a:noFill/>
            </p:spPr>
            <p:txBody>
              <a:bodyPr wrap="square" rtlCol="0">
                <a:spAutoFit/>
              </a:bodyPr>
              <a:lstStyle/>
              <a:p>
                <a:pPr>
                  <a:lnSpc>
                    <a:spcPts val="1200"/>
                  </a:lnSpc>
                </a:pPr>
                <a:r>
                  <a:rPr lang="en-US" sz="500" dirty="0">
                    <a:latin typeface="Open Sans" panose="020B0606030504020204" pitchFamily="34" charset="0"/>
                    <a:ea typeface="Adobe Song Std L" panose="02020300000000000000" pitchFamily="18" charset="-128"/>
                    <a:cs typeface="Myanmar Text" panose="020B0502040204020203" pitchFamily="34" charset="0"/>
                  </a:rPr>
                  <a:t>55%</a:t>
                </a:r>
                <a:endParaRPr lang="en-US" sz="500" dirty="0">
                  <a:latin typeface=" Poppins Regular"/>
                  <a:ea typeface="Adobe Song Std L" panose="02020300000000000000" pitchFamily="18" charset="-128"/>
                  <a:cs typeface="Myanmar Text" panose="020B0502040204020203" pitchFamily="34" charset="0"/>
                </a:endParaRPr>
              </a:p>
            </p:txBody>
          </p:sp>
          <p:sp>
            <p:nvSpPr>
              <p:cNvPr id="24" name="TextBox 23">
                <a:extLst>
                  <a:ext uri="{FF2B5EF4-FFF2-40B4-BE49-F238E27FC236}">
                    <a16:creationId xmlns:a16="http://schemas.microsoft.com/office/drawing/2014/main" id="{DC2FB40F-16C0-89F8-E0F1-57009D1C8707}"/>
                  </a:ext>
                </a:extLst>
              </p:cNvPr>
              <p:cNvSpPr txBox="1"/>
              <p:nvPr/>
            </p:nvSpPr>
            <p:spPr>
              <a:xfrm>
                <a:off x="6186092" y="4305690"/>
                <a:ext cx="392767" cy="225383"/>
              </a:xfrm>
              <a:prstGeom prst="rect">
                <a:avLst/>
              </a:prstGeom>
              <a:noFill/>
            </p:spPr>
            <p:txBody>
              <a:bodyPr wrap="square" rtlCol="0">
                <a:spAutoFit/>
              </a:bodyPr>
              <a:lstStyle/>
              <a:p>
                <a:pPr>
                  <a:lnSpc>
                    <a:spcPts val="1200"/>
                  </a:lnSpc>
                </a:pPr>
                <a:r>
                  <a:rPr lang="en-US" sz="500" dirty="0">
                    <a:latin typeface="Open Sans" panose="020B0606030504020204" pitchFamily="34" charset="0"/>
                    <a:ea typeface="Adobe Song Std L" panose="02020300000000000000" pitchFamily="18" charset="-128"/>
                    <a:cs typeface="Myanmar Text" panose="020B0502040204020203" pitchFamily="34" charset="0"/>
                  </a:rPr>
                  <a:t>25%</a:t>
                </a:r>
                <a:endParaRPr lang="en-US" sz="500" dirty="0">
                  <a:latin typeface=" Poppins Regular"/>
                  <a:ea typeface="Adobe Song Std L" panose="02020300000000000000" pitchFamily="18" charset="-128"/>
                  <a:cs typeface="Myanmar Text" panose="020B0502040204020203" pitchFamily="34" charset="0"/>
                </a:endParaRPr>
              </a:p>
            </p:txBody>
          </p:sp>
        </p:grpSp>
        <p:grpSp>
          <p:nvGrpSpPr>
            <p:cNvPr id="18" name="Group 17">
              <a:extLst>
                <a:ext uri="{FF2B5EF4-FFF2-40B4-BE49-F238E27FC236}">
                  <a16:creationId xmlns:a16="http://schemas.microsoft.com/office/drawing/2014/main" id="{48086D66-5652-D5AB-C611-5040260BE608}"/>
                </a:ext>
              </a:extLst>
            </p:cNvPr>
            <p:cNvGrpSpPr/>
            <p:nvPr/>
          </p:nvGrpSpPr>
          <p:grpSpPr>
            <a:xfrm>
              <a:off x="5777447" y="5048402"/>
              <a:ext cx="1146984" cy="225383"/>
              <a:chOff x="5777447" y="5048402"/>
              <a:chExt cx="1146984" cy="225383"/>
            </a:xfrm>
          </p:grpSpPr>
          <p:sp>
            <p:nvSpPr>
              <p:cNvPr id="25" name="TextBox 24">
                <a:extLst>
                  <a:ext uri="{FF2B5EF4-FFF2-40B4-BE49-F238E27FC236}">
                    <a16:creationId xmlns:a16="http://schemas.microsoft.com/office/drawing/2014/main" id="{40E0B358-5FCB-C3AD-FF7B-A85C2DA7C6FD}"/>
                  </a:ext>
                </a:extLst>
              </p:cNvPr>
              <p:cNvSpPr txBox="1"/>
              <p:nvPr/>
            </p:nvSpPr>
            <p:spPr>
              <a:xfrm>
                <a:off x="5777447" y="5048402"/>
                <a:ext cx="408645" cy="225383"/>
              </a:xfrm>
              <a:prstGeom prst="rect">
                <a:avLst/>
              </a:prstGeom>
              <a:noFill/>
            </p:spPr>
            <p:txBody>
              <a:bodyPr wrap="square" rtlCol="0">
                <a:spAutoFit/>
              </a:bodyPr>
              <a:lstStyle/>
              <a:p>
                <a:pPr>
                  <a:lnSpc>
                    <a:spcPts val="1200"/>
                  </a:lnSpc>
                </a:pPr>
                <a:r>
                  <a:rPr lang="en-US" sz="400" dirty="0">
                    <a:latin typeface="Open Sans" panose="020B0606030504020204" pitchFamily="34" charset="0"/>
                    <a:ea typeface="Adobe Song Std L" panose="02020300000000000000" pitchFamily="18" charset="-128"/>
                    <a:cs typeface="Myanmar Text" panose="020B0502040204020203" pitchFamily="34" charset="0"/>
                  </a:rPr>
                  <a:t>Service 1</a:t>
                </a:r>
                <a:endParaRPr lang="en-US" sz="400" dirty="0">
                  <a:latin typeface=" Poppins Regular"/>
                  <a:ea typeface="Adobe Song Std L" panose="02020300000000000000" pitchFamily="18" charset="-128"/>
                  <a:cs typeface="Myanmar Text" panose="020B0502040204020203" pitchFamily="34" charset="0"/>
                </a:endParaRPr>
              </a:p>
            </p:txBody>
          </p:sp>
          <p:sp>
            <p:nvSpPr>
              <p:cNvPr id="26" name="TextBox 25">
                <a:extLst>
                  <a:ext uri="{FF2B5EF4-FFF2-40B4-BE49-F238E27FC236}">
                    <a16:creationId xmlns:a16="http://schemas.microsoft.com/office/drawing/2014/main" id="{6DDE636A-C27F-B2D9-F615-DEB904885ACC}"/>
                  </a:ext>
                </a:extLst>
              </p:cNvPr>
              <p:cNvSpPr txBox="1"/>
              <p:nvPr/>
            </p:nvSpPr>
            <p:spPr>
              <a:xfrm>
                <a:off x="6146617" y="5048402"/>
                <a:ext cx="408645" cy="225383"/>
              </a:xfrm>
              <a:prstGeom prst="rect">
                <a:avLst/>
              </a:prstGeom>
              <a:noFill/>
            </p:spPr>
            <p:txBody>
              <a:bodyPr wrap="square" rtlCol="0">
                <a:spAutoFit/>
              </a:bodyPr>
              <a:lstStyle/>
              <a:p>
                <a:pPr>
                  <a:lnSpc>
                    <a:spcPts val="1200"/>
                  </a:lnSpc>
                </a:pPr>
                <a:r>
                  <a:rPr lang="en-US" sz="400" dirty="0">
                    <a:latin typeface="Open Sans" panose="020B0606030504020204" pitchFamily="34" charset="0"/>
                    <a:ea typeface="Adobe Song Std L" panose="02020300000000000000" pitchFamily="18" charset="-128"/>
                    <a:cs typeface="Myanmar Text" panose="020B0502040204020203" pitchFamily="34" charset="0"/>
                  </a:rPr>
                  <a:t>Service 2</a:t>
                </a:r>
                <a:endParaRPr lang="en-US" sz="400" dirty="0">
                  <a:latin typeface=" Poppins Regular"/>
                  <a:ea typeface="Adobe Song Std L" panose="02020300000000000000" pitchFamily="18" charset="-128"/>
                  <a:cs typeface="Myanmar Text" panose="020B0502040204020203" pitchFamily="34" charset="0"/>
                </a:endParaRPr>
              </a:p>
            </p:txBody>
          </p:sp>
          <p:sp>
            <p:nvSpPr>
              <p:cNvPr id="27" name="TextBox 26">
                <a:extLst>
                  <a:ext uri="{FF2B5EF4-FFF2-40B4-BE49-F238E27FC236}">
                    <a16:creationId xmlns:a16="http://schemas.microsoft.com/office/drawing/2014/main" id="{F047759E-3C7D-5FB6-B7C2-045182C3E5E7}"/>
                  </a:ext>
                </a:extLst>
              </p:cNvPr>
              <p:cNvSpPr txBox="1"/>
              <p:nvPr/>
            </p:nvSpPr>
            <p:spPr>
              <a:xfrm>
                <a:off x="6515786" y="5048402"/>
                <a:ext cx="408645" cy="225383"/>
              </a:xfrm>
              <a:prstGeom prst="rect">
                <a:avLst/>
              </a:prstGeom>
              <a:noFill/>
            </p:spPr>
            <p:txBody>
              <a:bodyPr wrap="square" rtlCol="0">
                <a:spAutoFit/>
              </a:bodyPr>
              <a:lstStyle/>
              <a:p>
                <a:pPr>
                  <a:lnSpc>
                    <a:spcPts val="1200"/>
                  </a:lnSpc>
                </a:pPr>
                <a:r>
                  <a:rPr lang="en-US" sz="400" dirty="0">
                    <a:latin typeface="Open Sans" panose="020B0606030504020204" pitchFamily="34" charset="0"/>
                    <a:ea typeface="Adobe Song Std L" panose="02020300000000000000" pitchFamily="18" charset="-128"/>
                    <a:cs typeface="Myanmar Text" panose="020B0502040204020203" pitchFamily="34" charset="0"/>
                  </a:rPr>
                  <a:t>Service 3</a:t>
                </a:r>
                <a:endParaRPr lang="en-US" sz="400" dirty="0">
                  <a:latin typeface=" Poppins Regular"/>
                  <a:ea typeface="Adobe Song Std L" panose="02020300000000000000" pitchFamily="18" charset="-128"/>
                  <a:cs typeface="Myanmar Text" panose="020B0502040204020203" pitchFamily="34" charset="0"/>
                </a:endParaRPr>
              </a:p>
            </p:txBody>
          </p:sp>
          <p:sp>
            <p:nvSpPr>
              <p:cNvPr id="5" name="Oval 4">
                <a:extLst>
                  <a:ext uri="{FF2B5EF4-FFF2-40B4-BE49-F238E27FC236}">
                    <a16:creationId xmlns:a16="http://schemas.microsoft.com/office/drawing/2014/main" id="{B90D18C7-BAFE-0DD8-F1A3-7313A554772E}"/>
                  </a:ext>
                </a:extLst>
              </p:cNvPr>
              <p:cNvSpPr/>
              <p:nvPr/>
            </p:nvSpPr>
            <p:spPr>
              <a:xfrm rot="10800000" flipH="1" flipV="1">
                <a:off x="5803207" y="5174191"/>
                <a:ext cx="27432" cy="27432"/>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Oval 30">
                <a:extLst>
                  <a:ext uri="{FF2B5EF4-FFF2-40B4-BE49-F238E27FC236}">
                    <a16:creationId xmlns:a16="http://schemas.microsoft.com/office/drawing/2014/main" id="{9A904089-B35E-A3F7-BCFA-B862F78497F2}"/>
                  </a:ext>
                </a:extLst>
              </p:cNvPr>
              <p:cNvSpPr/>
              <p:nvPr/>
            </p:nvSpPr>
            <p:spPr>
              <a:xfrm rot="10800000" flipH="1" flipV="1">
                <a:off x="6198494" y="5174191"/>
                <a:ext cx="27432" cy="27432"/>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Oval 31">
                <a:extLst>
                  <a:ext uri="{FF2B5EF4-FFF2-40B4-BE49-F238E27FC236}">
                    <a16:creationId xmlns:a16="http://schemas.microsoft.com/office/drawing/2014/main" id="{381FC9F4-8287-7AD9-E324-84565712143E}"/>
                  </a:ext>
                </a:extLst>
              </p:cNvPr>
              <p:cNvSpPr/>
              <p:nvPr/>
            </p:nvSpPr>
            <p:spPr>
              <a:xfrm rot="10800000" flipH="1" flipV="1">
                <a:off x="6565207" y="5174191"/>
                <a:ext cx="27432" cy="27432"/>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sp>
        <p:nvSpPr>
          <p:cNvPr id="52" name="TextBox 51">
            <a:extLst>
              <a:ext uri="{FF2B5EF4-FFF2-40B4-BE49-F238E27FC236}">
                <a16:creationId xmlns:a16="http://schemas.microsoft.com/office/drawing/2014/main" id="{693214FA-86AA-7B43-A569-FFA8BA7F2000}"/>
              </a:ext>
            </a:extLst>
          </p:cNvPr>
          <p:cNvSpPr txBox="1"/>
          <p:nvPr/>
        </p:nvSpPr>
        <p:spPr>
          <a:xfrm>
            <a:off x="6259549" y="490222"/>
            <a:ext cx="729648" cy="1212127"/>
          </a:xfrm>
          <a:prstGeom prst="rect">
            <a:avLst/>
          </a:prstGeom>
          <a:noFill/>
        </p:spPr>
        <p:txBody>
          <a:bodyPr wrap="square" rtlCol="0">
            <a:spAutoFit/>
          </a:bodyPr>
          <a:lstStyle/>
          <a:p>
            <a:pPr>
              <a:lnSpc>
                <a:spcPts val="10000"/>
              </a:lnSpc>
            </a:pPr>
            <a:r>
              <a:rPr lang="en-US" sz="4500" dirty="0">
                <a:latin typeface=" Poppins Bold"/>
                <a:ea typeface="Adobe Gothic Std B" panose="020B0800000000000000" pitchFamily="34" charset="-128"/>
                <a:cs typeface="Adobe Hebrew" panose="02040503050201020203" pitchFamily="18" charset="-79"/>
              </a:rPr>
              <a:t>01</a:t>
            </a:r>
          </a:p>
        </p:txBody>
      </p:sp>
      <p:sp>
        <p:nvSpPr>
          <p:cNvPr id="53" name="TextBox 52">
            <a:extLst>
              <a:ext uri="{FF2B5EF4-FFF2-40B4-BE49-F238E27FC236}">
                <a16:creationId xmlns:a16="http://schemas.microsoft.com/office/drawing/2014/main" id="{DE42C2A5-132E-9EBF-438E-3CC7AC7458A0}"/>
              </a:ext>
            </a:extLst>
          </p:cNvPr>
          <p:cNvSpPr txBox="1"/>
          <p:nvPr/>
        </p:nvSpPr>
        <p:spPr>
          <a:xfrm>
            <a:off x="6259549" y="2362505"/>
            <a:ext cx="900430" cy="1215717"/>
          </a:xfrm>
          <a:prstGeom prst="rect">
            <a:avLst/>
          </a:prstGeom>
          <a:noFill/>
        </p:spPr>
        <p:txBody>
          <a:bodyPr wrap="square" rtlCol="0">
            <a:spAutoFit/>
          </a:bodyPr>
          <a:lstStyle/>
          <a:p>
            <a:pPr>
              <a:lnSpc>
                <a:spcPts val="10000"/>
              </a:lnSpc>
            </a:pPr>
            <a:r>
              <a:rPr lang="en-US" sz="4500" dirty="0">
                <a:latin typeface=" Poppins Bold"/>
                <a:ea typeface="Adobe Gothic Std B" panose="020B0800000000000000" pitchFamily="34" charset="-128"/>
                <a:cs typeface="Adobe Hebrew" panose="02040503050201020203" pitchFamily="18" charset="-79"/>
              </a:rPr>
              <a:t>02</a:t>
            </a:r>
          </a:p>
        </p:txBody>
      </p:sp>
      <p:sp>
        <p:nvSpPr>
          <p:cNvPr id="6" name="Picture Placeholder 5">
            <a:extLst>
              <a:ext uri="{FF2B5EF4-FFF2-40B4-BE49-F238E27FC236}">
                <a16:creationId xmlns:a16="http://schemas.microsoft.com/office/drawing/2014/main" id="{F9E3CBF9-6394-0111-50CD-18268D398F5B}"/>
              </a:ext>
            </a:extLst>
          </p:cNvPr>
          <p:cNvSpPr>
            <a:spLocks noGrp="1"/>
          </p:cNvSpPr>
          <p:nvPr>
            <p:ph type="pic" sz="quarter" idx="13"/>
          </p:nvPr>
        </p:nvSpPr>
        <p:spPr/>
      </p:sp>
    </p:spTree>
    <p:extLst>
      <p:ext uri="{BB962C8B-B14F-4D97-AF65-F5344CB8AC3E}">
        <p14:creationId xmlns:p14="http://schemas.microsoft.com/office/powerpoint/2010/main" val="181176804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40347F5E-AEEC-B194-7336-5A758C84F121}"/>
              </a:ext>
            </a:extLst>
          </p:cNvPr>
          <p:cNvSpPr/>
          <p:nvPr/>
        </p:nvSpPr>
        <p:spPr>
          <a:xfrm>
            <a:off x="647700" y="-1"/>
            <a:ext cx="4425677" cy="6858001"/>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Oval 1">
            <a:extLst>
              <a:ext uri="{FF2B5EF4-FFF2-40B4-BE49-F238E27FC236}">
                <a16:creationId xmlns:a16="http://schemas.microsoft.com/office/drawing/2014/main" id="{0C61A34D-7AD5-AC6D-B186-CBD28EBCD4F0}"/>
              </a:ext>
            </a:extLst>
          </p:cNvPr>
          <p:cNvSpPr/>
          <p:nvPr/>
        </p:nvSpPr>
        <p:spPr>
          <a:xfrm>
            <a:off x="6219825" y="1050131"/>
            <a:ext cx="476250" cy="476250"/>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 name="Oval 11">
            <a:extLst>
              <a:ext uri="{FF2B5EF4-FFF2-40B4-BE49-F238E27FC236}">
                <a16:creationId xmlns:a16="http://schemas.microsoft.com/office/drawing/2014/main" id="{272BA970-E798-048E-0323-35C9B6DF5371}"/>
              </a:ext>
            </a:extLst>
          </p:cNvPr>
          <p:cNvSpPr/>
          <p:nvPr/>
        </p:nvSpPr>
        <p:spPr>
          <a:xfrm>
            <a:off x="6219825" y="2921794"/>
            <a:ext cx="476250" cy="476250"/>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Oval 12">
            <a:extLst>
              <a:ext uri="{FF2B5EF4-FFF2-40B4-BE49-F238E27FC236}">
                <a16:creationId xmlns:a16="http://schemas.microsoft.com/office/drawing/2014/main" id="{05A10E9B-28F3-5751-47AD-E05265ED1715}"/>
              </a:ext>
            </a:extLst>
          </p:cNvPr>
          <p:cNvSpPr/>
          <p:nvPr/>
        </p:nvSpPr>
        <p:spPr>
          <a:xfrm>
            <a:off x="6219825" y="4793456"/>
            <a:ext cx="476250" cy="476250"/>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 name="TextBox 14">
            <a:extLst>
              <a:ext uri="{FF2B5EF4-FFF2-40B4-BE49-F238E27FC236}">
                <a16:creationId xmlns:a16="http://schemas.microsoft.com/office/drawing/2014/main" id="{BFA189D8-E9E9-A30B-E565-08C4050D5337}"/>
              </a:ext>
            </a:extLst>
          </p:cNvPr>
          <p:cNvSpPr txBox="1"/>
          <p:nvPr/>
        </p:nvSpPr>
        <p:spPr>
          <a:xfrm>
            <a:off x="7111893" y="1156168"/>
            <a:ext cx="2853963" cy="264175"/>
          </a:xfrm>
          <a:prstGeom prst="rect">
            <a:avLst/>
          </a:prstGeom>
          <a:noFill/>
        </p:spPr>
        <p:txBody>
          <a:bodyPr wrap="square" rtlCol="0">
            <a:spAutoFit/>
          </a:bodyPr>
          <a:lstStyle/>
          <a:p>
            <a:pPr>
              <a:lnSpc>
                <a:spcPts val="1200"/>
              </a:lnSpc>
            </a:pPr>
            <a:r>
              <a:rPr lang="en-US" sz="1500" dirty="0">
                <a:latin typeface="Open Sans" panose="020B0606030504020204" pitchFamily="34" charset="0"/>
                <a:ea typeface="Adobe Song Std L" panose="02020300000000000000" pitchFamily="18" charset="-128"/>
                <a:cs typeface="Myanmar Text" panose="020B0502040204020203" pitchFamily="34" charset="0"/>
              </a:rPr>
              <a:t>Focusing</a:t>
            </a:r>
            <a:endParaRPr lang="en-US" sz="1500" dirty="0">
              <a:latin typeface=" Poppins Regular"/>
              <a:ea typeface="Adobe Song Std L" panose="02020300000000000000" pitchFamily="18" charset="-128"/>
              <a:cs typeface="Myanmar Text" panose="020B0502040204020203" pitchFamily="34" charset="0"/>
            </a:endParaRPr>
          </a:p>
        </p:txBody>
      </p:sp>
      <p:sp>
        <p:nvSpPr>
          <p:cNvPr id="16" name="TextBox 15">
            <a:extLst>
              <a:ext uri="{FF2B5EF4-FFF2-40B4-BE49-F238E27FC236}">
                <a16:creationId xmlns:a16="http://schemas.microsoft.com/office/drawing/2014/main" id="{B7D520BC-7F4F-81C7-1F39-12F23A47B798}"/>
              </a:ext>
            </a:extLst>
          </p:cNvPr>
          <p:cNvSpPr txBox="1"/>
          <p:nvPr/>
        </p:nvSpPr>
        <p:spPr>
          <a:xfrm>
            <a:off x="7111893" y="2984968"/>
            <a:ext cx="2853963" cy="264175"/>
          </a:xfrm>
          <a:prstGeom prst="rect">
            <a:avLst/>
          </a:prstGeom>
          <a:noFill/>
        </p:spPr>
        <p:txBody>
          <a:bodyPr wrap="square" rtlCol="0">
            <a:spAutoFit/>
          </a:bodyPr>
          <a:lstStyle/>
          <a:p>
            <a:pPr>
              <a:lnSpc>
                <a:spcPts val="1200"/>
              </a:lnSpc>
            </a:pPr>
            <a:r>
              <a:rPr lang="en-US" sz="1500" dirty="0">
                <a:latin typeface="Open Sans" panose="020B0606030504020204" pitchFamily="34" charset="0"/>
                <a:ea typeface="Adobe Song Std L" panose="02020300000000000000" pitchFamily="18" charset="-128"/>
                <a:cs typeface="Myanmar Text" panose="020B0502040204020203" pitchFamily="34" charset="0"/>
              </a:rPr>
              <a:t>Optimize</a:t>
            </a:r>
            <a:endParaRPr lang="en-US" sz="1500" dirty="0">
              <a:latin typeface=" Poppins Regular"/>
              <a:ea typeface="Adobe Song Std L" panose="02020300000000000000" pitchFamily="18" charset="-128"/>
              <a:cs typeface="Myanmar Text" panose="020B0502040204020203" pitchFamily="34" charset="0"/>
            </a:endParaRPr>
          </a:p>
        </p:txBody>
      </p:sp>
      <p:sp>
        <p:nvSpPr>
          <p:cNvPr id="17" name="TextBox 16">
            <a:extLst>
              <a:ext uri="{FF2B5EF4-FFF2-40B4-BE49-F238E27FC236}">
                <a16:creationId xmlns:a16="http://schemas.microsoft.com/office/drawing/2014/main" id="{AEA25FBA-7A9A-FCF6-41F4-A018C688D8BE}"/>
              </a:ext>
            </a:extLst>
          </p:cNvPr>
          <p:cNvSpPr txBox="1"/>
          <p:nvPr/>
        </p:nvSpPr>
        <p:spPr>
          <a:xfrm>
            <a:off x="7111893" y="4842343"/>
            <a:ext cx="2853963" cy="264175"/>
          </a:xfrm>
          <a:prstGeom prst="rect">
            <a:avLst/>
          </a:prstGeom>
          <a:noFill/>
        </p:spPr>
        <p:txBody>
          <a:bodyPr wrap="square" rtlCol="0">
            <a:spAutoFit/>
          </a:bodyPr>
          <a:lstStyle/>
          <a:p>
            <a:pPr>
              <a:lnSpc>
                <a:spcPts val="1200"/>
              </a:lnSpc>
            </a:pPr>
            <a:r>
              <a:rPr lang="en-US" sz="1500" dirty="0">
                <a:latin typeface="Open Sans" panose="020B0606030504020204" pitchFamily="34" charset="0"/>
                <a:ea typeface="Adobe Song Std L" panose="02020300000000000000" pitchFamily="18" charset="-128"/>
                <a:cs typeface="Myanmar Text" panose="020B0502040204020203" pitchFamily="34" charset="0"/>
              </a:rPr>
              <a:t>Growth</a:t>
            </a:r>
            <a:endParaRPr lang="en-US" sz="1500" dirty="0">
              <a:latin typeface=" Poppins Regular"/>
              <a:ea typeface="Adobe Song Std L" panose="02020300000000000000" pitchFamily="18" charset="-128"/>
              <a:cs typeface="Myanmar Text" panose="020B0502040204020203" pitchFamily="34" charset="0"/>
            </a:endParaRPr>
          </a:p>
        </p:txBody>
      </p:sp>
      <p:sp>
        <p:nvSpPr>
          <p:cNvPr id="18" name="TextBox 17">
            <a:extLst>
              <a:ext uri="{FF2B5EF4-FFF2-40B4-BE49-F238E27FC236}">
                <a16:creationId xmlns:a16="http://schemas.microsoft.com/office/drawing/2014/main" id="{7C3A811B-A31B-6CE7-3D24-D04ECE1E9127}"/>
              </a:ext>
            </a:extLst>
          </p:cNvPr>
          <p:cNvSpPr txBox="1"/>
          <p:nvPr/>
        </p:nvSpPr>
        <p:spPr>
          <a:xfrm>
            <a:off x="7111893" y="1569137"/>
            <a:ext cx="3564354" cy="84016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Ut elemental </a:t>
            </a:r>
          </a:p>
          <a:p>
            <a:pPr>
              <a:lnSpc>
                <a:spcPts val="1500"/>
              </a:lnSpc>
            </a:pPr>
            <a:r>
              <a:rPr lang="en-US" sz="800" b="0" i="0" dirty="0">
                <a:solidFill>
                  <a:srgbClr val="000000"/>
                </a:solidFill>
                <a:effectLst/>
                <a:latin typeface="Open Sans" panose="020B0606030504020204" pitchFamily="34" charset="0"/>
              </a:rPr>
              <a:t>elite diam, sed poseur diem minibus interdorm nullar. Fuse impediment </a:t>
            </a:r>
          </a:p>
          <a:p>
            <a:pPr>
              <a:lnSpc>
                <a:spcPts val="1500"/>
              </a:lnSpc>
            </a:pPr>
            <a:r>
              <a:rPr lang="en-US" sz="800" b="0" i="0" dirty="0">
                <a:solidFill>
                  <a:srgbClr val="000000"/>
                </a:solidFill>
                <a:effectLst/>
                <a:latin typeface="Open Sans" panose="020B0606030504020204" pitchFamily="34" charset="0"/>
              </a:rPr>
              <a:t>poetesque laces egret fermentum</a:t>
            </a:r>
          </a:p>
        </p:txBody>
      </p:sp>
      <p:sp>
        <p:nvSpPr>
          <p:cNvPr id="19" name="TextBox 18">
            <a:extLst>
              <a:ext uri="{FF2B5EF4-FFF2-40B4-BE49-F238E27FC236}">
                <a16:creationId xmlns:a16="http://schemas.microsoft.com/office/drawing/2014/main" id="{C28FFF7F-90B7-C91D-07DF-781A0B2D7E7F}"/>
              </a:ext>
            </a:extLst>
          </p:cNvPr>
          <p:cNvSpPr txBox="1"/>
          <p:nvPr/>
        </p:nvSpPr>
        <p:spPr>
          <a:xfrm>
            <a:off x="7111893" y="3293162"/>
            <a:ext cx="3564354" cy="84016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Ut elemental </a:t>
            </a:r>
          </a:p>
          <a:p>
            <a:pPr>
              <a:lnSpc>
                <a:spcPts val="1500"/>
              </a:lnSpc>
            </a:pPr>
            <a:r>
              <a:rPr lang="en-US" sz="800" b="0" i="0" dirty="0">
                <a:solidFill>
                  <a:srgbClr val="000000"/>
                </a:solidFill>
                <a:effectLst/>
                <a:latin typeface="Open Sans" panose="020B0606030504020204" pitchFamily="34" charset="0"/>
              </a:rPr>
              <a:t>elite diam, sed poseur diem minibus interdorm nullar. Fuse impediment </a:t>
            </a:r>
          </a:p>
          <a:p>
            <a:pPr>
              <a:lnSpc>
                <a:spcPts val="1500"/>
              </a:lnSpc>
            </a:pPr>
            <a:r>
              <a:rPr lang="en-US" sz="800" b="0" i="0" dirty="0">
                <a:solidFill>
                  <a:srgbClr val="000000"/>
                </a:solidFill>
                <a:effectLst/>
                <a:latin typeface="Open Sans" panose="020B0606030504020204" pitchFamily="34" charset="0"/>
              </a:rPr>
              <a:t>poetesque laces egret fermentum</a:t>
            </a:r>
          </a:p>
        </p:txBody>
      </p:sp>
      <p:sp>
        <p:nvSpPr>
          <p:cNvPr id="22" name="TextBox 21">
            <a:extLst>
              <a:ext uri="{FF2B5EF4-FFF2-40B4-BE49-F238E27FC236}">
                <a16:creationId xmlns:a16="http://schemas.microsoft.com/office/drawing/2014/main" id="{95872DCA-6686-FDEB-9E7D-6092BD57AE5D}"/>
              </a:ext>
            </a:extLst>
          </p:cNvPr>
          <p:cNvSpPr txBox="1"/>
          <p:nvPr/>
        </p:nvSpPr>
        <p:spPr>
          <a:xfrm>
            <a:off x="7111893" y="5160062"/>
            <a:ext cx="3564354" cy="84016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elite. Ut elemental </a:t>
            </a:r>
          </a:p>
          <a:p>
            <a:pPr>
              <a:lnSpc>
                <a:spcPts val="1500"/>
              </a:lnSpc>
            </a:pPr>
            <a:r>
              <a:rPr lang="en-US" sz="800" b="0" i="0" dirty="0">
                <a:solidFill>
                  <a:srgbClr val="000000"/>
                </a:solidFill>
                <a:effectLst/>
                <a:latin typeface="Open Sans" panose="020B0606030504020204" pitchFamily="34" charset="0"/>
              </a:rPr>
              <a:t>elite diam, sed poseur diem minibus interdorm nullar. Fuse impediment </a:t>
            </a:r>
          </a:p>
          <a:p>
            <a:pPr>
              <a:lnSpc>
                <a:spcPts val="1500"/>
              </a:lnSpc>
            </a:pPr>
            <a:r>
              <a:rPr lang="en-US" sz="800" b="0" i="0" dirty="0">
                <a:solidFill>
                  <a:srgbClr val="000000"/>
                </a:solidFill>
                <a:effectLst/>
                <a:latin typeface="Open Sans" panose="020B0606030504020204" pitchFamily="34" charset="0"/>
              </a:rPr>
              <a:t>poetesque laces egret fermentum</a:t>
            </a:r>
          </a:p>
        </p:txBody>
      </p:sp>
      <p:pic>
        <p:nvPicPr>
          <p:cNvPr id="28" name="Picture 27">
            <a:extLst>
              <a:ext uri="{FF2B5EF4-FFF2-40B4-BE49-F238E27FC236}">
                <a16:creationId xmlns:a16="http://schemas.microsoft.com/office/drawing/2014/main" id="{86008CFC-52E5-CE2A-0DC2-874777B73A0B}"/>
              </a:ext>
            </a:extLst>
          </p:cNvPr>
          <p:cNvPicPr>
            <a:picLocks noChangeAspect="1"/>
          </p:cNvPicPr>
          <p:nvPr/>
        </p:nvPicPr>
        <p:blipFill>
          <a:blip r:embed="rId2"/>
          <a:stretch>
            <a:fillRect/>
          </a:stretch>
        </p:blipFill>
        <p:spPr>
          <a:xfrm>
            <a:off x="6356987" y="1192218"/>
            <a:ext cx="201926" cy="192076"/>
          </a:xfrm>
          <a:prstGeom prst="rect">
            <a:avLst/>
          </a:prstGeom>
        </p:spPr>
      </p:pic>
      <p:pic>
        <p:nvPicPr>
          <p:cNvPr id="29" name="Picture 28">
            <a:extLst>
              <a:ext uri="{FF2B5EF4-FFF2-40B4-BE49-F238E27FC236}">
                <a16:creationId xmlns:a16="http://schemas.microsoft.com/office/drawing/2014/main" id="{4FD46152-3D38-2B97-DE76-736D2B5740C8}"/>
              </a:ext>
            </a:extLst>
          </p:cNvPr>
          <p:cNvPicPr>
            <a:picLocks noChangeAspect="1"/>
          </p:cNvPicPr>
          <p:nvPr/>
        </p:nvPicPr>
        <p:blipFill>
          <a:blip r:embed="rId3"/>
          <a:stretch>
            <a:fillRect/>
          </a:stretch>
        </p:blipFill>
        <p:spPr>
          <a:xfrm>
            <a:off x="6380891" y="3046082"/>
            <a:ext cx="154118" cy="227674"/>
          </a:xfrm>
          <a:prstGeom prst="rect">
            <a:avLst/>
          </a:prstGeom>
        </p:spPr>
      </p:pic>
      <p:pic>
        <p:nvPicPr>
          <p:cNvPr id="30" name="Picture 29">
            <a:extLst>
              <a:ext uri="{FF2B5EF4-FFF2-40B4-BE49-F238E27FC236}">
                <a16:creationId xmlns:a16="http://schemas.microsoft.com/office/drawing/2014/main" id="{18C5E8AA-44EC-EFF5-F679-7B9ADA5A9F42}"/>
              </a:ext>
            </a:extLst>
          </p:cNvPr>
          <p:cNvPicPr>
            <a:picLocks noChangeAspect="1"/>
          </p:cNvPicPr>
          <p:nvPr/>
        </p:nvPicPr>
        <p:blipFill>
          <a:blip r:embed="rId4"/>
          <a:stretch>
            <a:fillRect/>
          </a:stretch>
        </p:blipFill>
        <p:spPr>
          <a:xfrm>
            <a:off x="6341888" y="4912881"/>
            <a:ext cx="232124" cy="237400"/>
          </a:xfrm>
          <a:prstGeom prst="rect">
            <a:avLst/>
          </a:prstGeom>
        </p:spPr>
      </p:pic>
      <p:grpSp>
        <p:nvGrpSpPr>
          <p:cNvPr id="7" name="Group 6">
            <a:extLst>
              <a:ext uri="{FF2B5EF4-FFF2-40B4-BE49-F238E27FC236}">
                <a16:creationId xmlns:a16="http://schemas.microsoft.com/office/drawing/2014/main" id="{E4F66261-E0AD-040F-1581-E25B3E070F41}"/>
              </a:ext>
            </a:extLst>
          </p:cNvPr>
          <p:cNvGrpSpPr/>
          <p:nvPr/>
        </p:nvGrpSpPr>
        <p:grpSpPr>
          <a:xfrm>
            <a:off x="1548726" y="382348"/>
            <a:ext cx="2623624" cy="1826104"/>
            <a:chOff x="1548726" y="382348"/>
            <a:chExt cx="2623624" cy="1826104"/>
          </a:xfrm>
        </p:grpSpPr>
        <p:sp>
          <p:nvSpPr>
            <p:cNvPr id="32" name="TextBox 31">
              <a:extLst>
                <a:ext uri="{FF2B5EF4-FFF2-40B4-BE49-F238E27FC236}">
                  <a16:creationId xmlns:a16="http://schemas.microsoft.com/office/drawing/2014/main" id="{A9C4D633-9BF3-E158-433E-99E9EC00D189}"/>
                </a:ext>
              </a:extLst>
            </p:cNvPr>
            <p:cNvSpPr txBox="1"/>
            <p:nvPr/>
          </p:nvSpPr>
          <p:spPr>
            <a:xfrm>
              <a:off x="1548727" y="1753006"/>
              <a:ext cx="2623623" cy="455446"/>
            </a:xfrm>
            <a:prstGeom prst="rect">
              <a:avLst/>
            </a:prstGeom>
            <a:noFill/>
          </p:spPr>
          <p:txBody>
            <a:bodyPr wrap="square" rtlCol="0">
              <a:spAutoFit/>
            </a:bodyPr>
            <a:lstStyle/>
            <a:p>
              <a:pPr>
                <a:lnSpc>
                  <a:spcPts val="1500"/>
                </a:lnSpc>
              </a:pPr>
              <a:r>
                <a:rPr lang="en-US" sz="800" b="0" i="0" dirty="0">
                  <a:solidFill>
                    <a:srgbClr val="000000"/>
                  </a:solidFill>
                  <a:effectLst/>
                  <a:latin typeface="Open Sans" panose="020B0606030504020204" pitchFamily="34" charset="0"/>
                </a:rPr>
                <a:t>Lorem ipsum dolor sit amet, connecter adipescent pulvinar accusant qualm. </a:t>
              </a:r>
            </a:p>
          </p:txBody>
        </p:sp>
        <p:sp>
          <p:nvSpPr>
            <p:cNvPr id="33" name="TextBox 32">
              <a:extLst>
                <a:ext uri="{FF2B5EF4-FFF2-40B4-BE49-F238E27FC236}">
                  <a16:creationId xmlns:a16="http://schemas.microsoft.com/office/drawing/2014/main" id="{A883A046-A27F-B580-2873-BA7E1D514EBE}"/>
                </a:ext>
              </a:extLst>
            </p:cNvPr>
            <p:cNvSpPr txBox="1"/>
            <p:nvPr/>
          </p:nvSpPr>
          <p:spPr>
            <a:xfrm>
              <a:off x="1548726" y="382348"/>
              <a:ext cx="2426940" cy="1212127"/>
            </a:xfrm>
            <a:prstGeom prst="rect">
              <a:avLst/>
            </a:prstGeom>
            <a:noFill/>
          </p:spPr>
          <p:txBody>
            <a:bodyPr wrap="square" rtlCol="0">
              <a:spAutoFit/>
            </a:bodyPr>
            <a:lstStyle/>
            <a:p>
              <a:pPr>
                <a:lnSpc>
                  <a:spcPts val="10000"/>
                </a:lnSpc>
              </a:pPr>
              <a:r>
                <a:rPr lang="en-US" sz="4500" dirty="0">
                  <a:latin typeface=" Poppins Bold"/>
                  <a:ea typeface="Adobe Gothic Std B" panose="020B0800000000000000" pitchFamily="34" charset="-128"/>
                  <a:cs typeface="Adobe Hebrew" panose="02040503050201020203" pitchFamily="18" charset="-79"/>
                </a:rPr>
                <a:t>Mission</a:t>
              </a:r>
            </a:p>
          </p:txBody>
        </p:sp>
      </p:grpSp>
      <p:sp>
        <p:nvSpPr>
          <p:cNvPr id="4" name="Picture Placeholder 3">
            <a:extLst>
              <a:ext uri="{FF2B5EF4-FFF2-40B4-BE49-F238E27FC236}">
                <a16:creationId xmlns:a16="http://schemas.microsoft.com/office/drawing/2014/main" id="{9596E185-D9B9-0558-2AC7-104F66C42879}"/>
              </a:ext>
            </a:extLst>
          </p:cNvPr>
          <p:cNvSpPr>
            <a:spLocks noGrp="1"/>
          </p:cNvSpPr>
          <p:nvPr>
            <p:ph type="pic" sz="quarter" idx="13"/>
          </p:nvPr>
        </p:nvSpPr>
        <p:spPr/>
      </p:sp>
    </p:spTree>
    <p:extLst>
      <p:ext uri="{BB962C8B-B14F-4D97-AF65-F5344CB8AC3E}">
        <p14:creationId xmlns:p14="http://schemas.microsoft.com/office/powerpoint/2010/main" val="399874268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 name="TextBox 19">
            <a:extLst>
              <a:ext uri="{FF2B5EF4-FFF2-40B4-BE49-F238E27FC236}">
                <a16:creationId xmlns:a16="http://schemas.microsoft.com/office/drawing/2014/main" id="{6591CF8D-EDC6-B80B-ED17-BAC03C16A3DB}"/>
              </a:ext>
            </a:extLst>
          </p:cNvPr>
          <p:cNvSpPr txBox="1"/>
          <p:nvPr/>
        </p:nvSpPr>
        <p:spPr>
          <a:xfrm>
            <a:off x="4064078" y="662284"/>
            <a:ext cx="4063845" cy="1600438"/>
          </a:xfrm>
          <a:prstGeom prst="rect">
            <a:avLst/>
          </a:prstGeom>
          <a:noFill/>
        </p:spPr>
        <p:txBody>
          <a:bodyPr wrap="square" rtlCol="0">
            <a:spAutoFit/>
          </a:bodyPr>
          <a:lstStyle/>
          <a:p>
            <a:pPr algn="ctr">
              <a:lnSpc>
                <a:spcPts val="6000"/>
              </a:lnSpc>
            </a:pPr>
            <a:r>
              <a:rPr lang="en-US" sz="4500" dirty="0">
                <a:latin typeface=" Poppins Bold"/>
                <a:ea typeface="Adobe Gothic Std B" panose="020B0800000000000000" pitchFamily="34" charset="-128"/>
                <a:cs typeface="Adobe Hebrew" panose="02040503050201020203" pitchFamily="18" charset="-79"/>
              </a:rPr>
              <a:t>Business Plan </a:t>
            </a:r>
          </a:p>
          <a:p>
            <a:pPr algn="ctr">
              <a:lnSpc>
                <a:spcPts val="6000"/>
              </a:lnSpc>
            </a:pPr>
            <a:r>
              <a:rPr lang="en-US" sz="4500" b="1" dirty="0">
                <a:latin typeface=" Poppins Bold"/>
                <a:ea typeface="Adobe Gothic Std B" panose="020B0800000000000000" pitchFamily="34" charset="-128"/>
                <a:cs typeface="Adobe Hebrew" panose="02040503050201020203" pitchFamily="18" charset="-79"/>
              </a:rPr>
              <a:t>2025</a:t>
            </a:r>
          </a:p>
        </p:txBody>
      </p:sp>
      <p:sp>
        <p:nvSpPr>
          <p:cNvPr id="27" name="TextBox 26">
            <a:extLst>
              <a:ext uri="{FF2B5EF4-FFF2-40B4-BE49-F238E27FC236}">
                <a16:creationId xmlns:a16="http://schemas.microsoft.com/office/drawing/2014/main" id="{14199C7A-1C37-2809-7586-952B4F3DF0B2}"/>
              </a:ext>
            </a:extLst>
          </p:cNvPr>
          <p:cNvSpPr txBox="1"/>
          <p:nvPr/>
        </p:nvSpPr>
        <p:spPr>
          <a:xfrm>
            <a:off x="829895" y="3125941"/>
            <a:ext cx="4410811" cy="1215717"/>
          </a:xfrm>
          <a:prstGeom prst="rect">
            <a:avLst/>
          </a:prstGeom>
          <a:noFill/>
        </p:spPr>
        <p:txBody>
          <a:bodyPr wrap="square" rtlCol="0">
            <a:spAutoFit/>
          </a:bodyPr>
          <a:lstStyle/>
          <a:p>
            <a:pPr>
              <a:lnSpc>
                <a:spcPts val="10000"/>
              </a:lnSpc>
            </a:pPr>
            <a:r>
              <a:rPr lang="en-US" sz="3500" dirty="0">
                <a:latin typeface=" Poppins Bold"/>
                <a:ea typeface="Adobe Gothic Std B" panose="020B0800000000000000" pitchFamily="34" charset="-128"/>
                <a:cs typeface="Adobe Hebrew" panose="02040503050201020203" pitchFamily="18" charset="-79"/>
              </a:rPr>
              <a:t>The Big Picture</a:t>
            </a:r>
          </a:p>
        </p:txBody>
      </p:sp>
      <p:sp>
        <p:nvSpPr>
          <p:cNvPr id="28" name="TextBox 27">
            <a:extLst>
              <a:ext uri="{FF2B5EF4-FFF2-40B4-BE49-F238E27FC236}">
                <a16:creationId xmlns:a16="http://schemas.microsoft.com/office/drawing/2014/main" id="{76027E51-73F3-3FC4-E1BC-BA95A2D3E6FE}"/>
              </a:ext>
            </a:extLst>
          </p:cNvPr>
          <p:cNvSpPr txBox="1"/>
          <p:nvPr/>
        </p:nvSpPr>
        <p:spPr>
          <a:xfrm>
            <a:off x="829895" y="4543985"/>
            <a:ext cx="5266105" cy="792076"/>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ipsum dolor sit amet, connecter adipescent elite. Ut elemental elite diam, sed poseur diam </a:t>
            </a:r>
          </a:p>
          <a:p>
            <a:pPr>
              <a:lnSpc>
                <a:spcPts val="1400"/>
              </a:lnSpc>
            </a:pPr>
            <a:r>
              <a:rPr lang="en-US" sz="800" b="0" i="0" dirty="0">
                <a:solidFill>
                  <a:srgbClr val="000000"/>
                </a:solidFill>
                <a:effectLst/>
                <a:latin typeface="Open Sans" panose="020B0606030504020204" pitchFamily="34" charset="0"/>
              </a:rPr>
              <a:t>convallis EU. Donec dictum mi vel Leo facilizes, at sagittas arco pulvinar. Nam minibus interdorm null</a:t>
            </a:r>
          </a:p>
          <a:p>
            <a:pPr>
              <a:lnSpc>
                <a:spcPts val="1400"/>
              </a:lnSpc>
            </a:pPr>
            <a:r>
              <a:rPr lang="en-US" sz="800" b="0" i="0" dirty="0">
                <a:solidFill>
                  <a:srgbClr val="000000"/>
                </a:solidFill>
                <a:effectLst/>
                <a:latin typeface="Open Sans" panose="020B0606030504020204" pitchFamily="34" charset="0"/>
              </a:rPr>
              <a:t> Fuse impediment et tellus ullamcorper placerat. Poetesque habitant morbi tristique senectus et nets</a:t>
            </a:r>
          </a:p>
          <a:p>
            <a:pPr>
              <a:lnSpc>
                <a:spcPts val="1400"/>
              </a:lnSpc>
            </a:pPr>
            <a:r>
              <a:rPr lang="en-US" sz="800" b="0" i="0" dirty="0">
                <a:solidFill>
                  <a:srgbClr val="000000"/>
                </a:solidFill>
                <a:effectLst/>
                <a:latin typeface="Open Sans" panose="020B0606030504020204" pitchFamily="34" charset="0"/>
              </a:rPr>
              <a:t>convallis denim, Ut ornare mauris. Proin auctor Eulimid Leo et vestibulum</a:t>
            </a:r>
          </a:p>
        </p:txBody>
      </p:sp>
      <p:sp>
        <p:nvSpPr>
          <p:cNvPr id="8" name="TextBox 7">
            <a:extLst>
              <a:ext uri="{FF2B5EF4-FFF2-40B4-BE49-F238E27FC236}">
                <a16:creationId xmlns:a16="http://schemas.microsoft.com/office/drawing/2014/main" id="{1FDE9A45-A330-3B54-5286-7685DB21DBD9}"/>
              </a:ext>
            </a:extLst>
          </p:cNvPr>
          <p:cNvSpPr txBox="1"/>
          <p:nvPr/>
        </p:nvSpPr>
        <p:spPr>
          <a:xfrm>
            <a:off x="7997089" y="3125941"/>
            <a:ext cx="3864711" cy="1215717"/>
          </a:xfrm>
          <a:prstGeom prst="rect">
            <a:avLst/>
          </a:prstGeom>
          <a:noFill/>
        </p:spPr>
        <p:txBody>
          <a:bodyPr wrap="square" rtlCol="0">
            <a:spAutoFit/>
          </a:bodyPr>
          <a:lstStyle/>
          <a:p>
            <a:pPr>
              <a:lnSpc>
                <a:spcPts val="10000"/>
              </a:lnSpc>
            </a:pPr>
            <a:r>
              <a:rPr lang="en-US" sz="3500" dirty="0">
                <a:latin typeface=" Poppins Bold"/>
                <a:ea typeface="Adobe Gothic Std B" panose="020B0800000000000000" pitchFamily="34" charset="-128"/>
                <a:cs typeface="Adobe Hebrew" panose="02040503050201020203" pitchFamily="18" charset="-79"/>
              </a:rPr>
              <a:t>Priorities</a:t>
            </a:r>
          </a:p>
        </p:txBody>
      </p:sp>
      <p:sp>
        <p:nvSpPr>
          <p:cNvPr id="2" name="Rectangle 1">
            <a:extLst>
              <a:ext uri="{FF2B5EF4-FFF2-40B4-BE49-F238E27FC236}">
                <a16:creationId xmlns:a16="http://schemas.microsoft.com/office/drawing/2014/main" id="{61F89729-385F-E5E3-83C5-476EC461FCA7}"/>
              </a:ext>
            </a:extLst>
          </p:cNvPr>
          <p:cNvSpPr/>
          <p:nvPr/>
        </p:nvSpPr>
        <p:spPr>
          <a:xfrm>
            <a:off x="660400" y="1905000"/>
            <a:ext cx="4063845" cy="1016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a:extLst>
              <a:ext uri="{FF2B5EF4-FFF2-40B4-BE49-F238E27FC236}">
                <a16:creationId xmlns:a16="http://schemas.microsoft.com/office/drawing/2014/main" id="{1043F0EA-79FF-63E8-92D5-9E05B9562355}"/>
              </a:ext>
            </a:extLst>
          </p:cNvPr>
          <p:cNvSpPr/>
          <p:nvPr/>
        </p:nvSpPr>
        <p:spPr>
          <a:xfrm>
            <a:off x="7521575" y="1905000"/>
            <a:ext cx="4063845" cy="1016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Oval 2">
            <a:extLst>
              <a:ext uri="{FF2B5EF4-FFF2-40B4-BE49-F238E27FC236}">
                <a16:creationId xmlns:a16="http://schemas.microsoft.com/office/drawing/2014/main" id="{4ECFEB44-8A2C-DF89-4876-509A5CC22AB7}"/>
              </a:ext>
            </a:extLst>
          </p:cNvPr>
          <p:cNvSpPr/>
          <p:nvPr/>
        </p:nvSpPr>
        <p:spPr>
          <a:xfrm>
            <a:off x="8060953" y="4543985"/>
            <a:ext cx="590550" cy="590550"/>
          </a:xfrm>
          <a:prstGeom prst="ellipse">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17" name="Picture 16">
            <a:extLst>
              <a:ext uri="{FF2B5EF4-FFF2-40B4-BE49-F238E27FC236}">
                <a16:creationId xmlns:a16="http://schemas.microsoft.com/office/drawing/2014/main" id="{9323A1D9-797A-1711-C4B8-BBCBAA1B98E2}"/>
              </a:ext>
            </a:extLst>
          </p:cNvPr>
          <p:cNvPicPr>
            <a:picLocks noChangeAspect="1"/>
          </p:cNvPicPr>
          <p:nvPr/>
        </p:nvPicPr>
        <p:blipFill>
          <a:blip r:embed="rId2"/>
          <a:stretch>
            <a:fillRect/>
          </a:stretch>
        </p:blipFill>
        <p:spPr>
          <a:xfrm>
            <a:off x="8240166" y="4720560"/>
            <a:ext cx="232124" cy="237400"/>
          </a:xfrm>
          <a:prstGeom prst="rect">
            <a:avLst/>
          </a:prstGeom>
        </p:spPr>
      </p:pic>
      <p:sp>
        <p:nvSpPr>
          <p:cNvPr id="18" name="TextBox 17">
            <a:extLst>
              <a:ext uri="{FF2B5EF4-FFF2-40B4-BE49-F238E27FC236}">
                <a16:creationId xmlns:a16="http://schemas.microsoft.com/office/drawing/2014/main" id="{267C44EE-00CE-DC9B-F1AA-61C12017D1E1}"/>
              </a:ext>
            </a:extLst>
          </p:cNvPr>
          <p:cNvSpPr txBox="1"/>
          <p:nvPr/>
        </p:nvSpPr>
        <p:spPr>
          <a:xfrm>
            <a:off x="7937549" y="5271265"/>
            <a:ext cx="837358" cy="253467"/>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IPsec</a:t>
            </a:r>
          </a:p>
        </p:txBody>
      </p:sp>
      <p:sp>
        <p:nvSpPr>
          <p:cNvPr id="12" name="Oval 11">
            <a:extLst>
              <a:ext uri="{FF2B5EF4-FFF2-40B4-BE49-F238E27FC236}">
                <a16:creationId xmlns:a16="http://schemas.microsoft.com/office/drawing/2014/main" id="{000999BE-CBC1-6DC5-A928-945132262C56}"/>
              </a:ext>
            </a:extLst>
          </p:cNvPr>
          <p:cNvSpPr/>
          <p:nvPr/>
        </p:nvSpPr>
        <p:spPr>
          <a:xfrm>
            <a:off x="9018215" y="4543985"/>
            <a:ext cx="590550" cy="590550"/>
          </a:xfrm>
          <a:prstGeom prst="ellipse">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16" name="Picture 15">
            <a:extLst>
              <a:ext uri="{FF2B5EF4-FFF2-40B4-BE49-F238E27FC236}">
                <a16:creationId xmlns:a16="http://schemas.microsoft.com/office/drawing/2014/main" id="{DB69269F-CBD0-3CD2-B4D3-FB547476CDB3}"/>
              </a:ext>
            </a:extLst>
          </p:cNvPr>
          <p:cNvPicPr>
            <a:picLocks noChangeAspect="1"/>
          </p:cNvPicPr>
          <p:nvPr/>
        </p:nvPicPr>
        <p:blipFill>
          <a:blip r:embed="rId3"/>
          <a:stretch>
            <a:fillRect/>
          </a:stretch>
        </p:blipFill>
        <p:spPr>
          <a:xfrm>
            <a:off x="9201477" y="4712887"/>
            <a:ext cx="224026" cy="252746"/>
          </a:xfrm>
          <a:prstGeom prst="rect">
            <a:avLst/>
          </a:prstGeom>
        </p:spPr>
      </p:pic>
      <p:sp>
        <p:nvSpPr>
          <p:cNvPr id="19" name="TextBox 18">
            <a:extLst>
              <a:ext uri="{FF2B5EF4-FFF2-40B4-BE49-F238E27FC236}">
                <a16:creationId xmlns:a16="http://schemas.microsoft.com/office/drawing/2014/main" id="{742457B6-F11F-C6BF-743E-CF057CD83387}"/>
              </a:ext>
            </a:extLst>
          </p:cNvPr>
          <p:cNvSpPr txBox="1"/>
          <p:nvPr/>
        </p:nvSpPr>
        <p:spPr>
          <a:xfrm>
            <a:off x="8904336" y="5271265"/>
            <a:ext cx="818308" cy="253467"/>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IPsec</a:t>
            </a:r>
          </a:p>
        </p:txBody>
      </p:sp>
      <p:sp>
        <p:nvSpPr>
          <p:cNvPr id="13" name="Oval 12">
            <a:extLst>
              <a:ext uri="{FF2B5EF4-FFF2-40B4-BE49-F238E27FC236}">
                <a16:creationId xmlns:a16="http://schemas.microsoft.com/office/drawing/2014/main" id="{7A2F7C1B-D021-8371-76CE-C61C0778A13D}"/>
              </a:ext>
            </a:extLst>
          </p:cNvPr>
          <p:cNvSpPr/>
          <p:nvPr/>
        </p:nvSpPr>
        <p:spPr>
          <a:xfrm>
            <a:off x="9965953" y="4543985"/>
            <a:ext cx="590550" cy="590550"/>
          </a:xfrm>
          <a:prstGeom prst="ellipse">
            <a:avLst/>
          </a:prstGeom>
          <a:solidFill>
            <a:schemeClr val="bg1">
              <a:lumMod val="9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15" name="Picture 14">
            <a:extLst>
              <a:ext uri="{FF2B5EF4-FFF2-40B4-BE49-F238E27FC236}">
                <a16:creationId xmlns:a16="http://schemas.microsoft.com/office/drawing/2014/main" id="{F1F81968-2228-B720-091E-2EE6DF214532}"/>
              </a:ext>
            </a:extLst>
          </p:cNvPr>
          <p:cNvPicPr>
            <a:picLocks noChangeAspect="1"/>
          </p:cNvPicPr>
          <p:nvPr/>
        </p:nvPicPr>
        <p:blipFill>
          <a:blip r:embed="rId4"/>
          <a:stretch>
            <a:fillRect/>
          </a:stretch>
        </p:blipFill>
        <p:spPr>
          <a:xfrm>
            <a:off x="10113974" y="4729541"/>
            <a:ext cx="294508" cy="219438"/>
          </a:xfrm>
          <a:prstGeom prst="rect">
            <a:avLst/>
          </a:prstGeom>
        </p:spPr>
      </p:pic>
      <p:sp>
        <p:nvSpPr>
          <p:cNvPr id="21" name="TextBox 20">
            <a:extLst>
              <a:ext uri="{FF2B5EF4-FFF2-40B4-BE49-F238E27FC236}">
                <a16:creationId xmlns:a16="http://schemas.microsoft.com/office/drawing/2014/main" id="{245CBD28-334B-CBBC-AC76-C7259A94736B}"/>
              </a:ext>
            </a:extLst>
          </p:cNvPr>
          <p:cNvSpPr txBox="1"/>
          <p:nvPr/>
        </p:nvSpPr>
        <p:spPr>
          <a:xfrm>
            <a:off x="9852074" y="5271265"/>
            <a:ext cx="818308" cy="253467"/>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IPsec</a:t>
            </a:r>
          </a:p>
        </p:txBody>
      </p:sp>
    </p:spTree>
    <p:extLst>
      <p:ext uri="{BB962C8B-B14F-4D97-AF65-F5344CB8AC3E}">
        <p14:creationId xmlns:p14="http://schemas.microsoft.com/office/powerpoint/2010/main" val="228255782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Rectangle 27">
            <a:extLst>
              <a:ext uri="{FF2B5EF4-FFF2-40B4-BE49-F238E27FC236}">
                <a16:creationId xmlns:a16="http://schemas.microsoft.com/office/drawing/2014/main" id="{682A5D97-23DA-86F9-22AC-E1E466EB80DD}"/>
              </a:ext>
            </a:extLst>
          </p:cNvPr>
          <p:cNvSpPr/>
          <p:nvPr/>
        </p:nvSpPr>
        <p:spPr>
          <a:xfrm>
            <a:off x="8772524" y="0"/>
            <a:ext cx="3419476" cy="685800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Rectangle 5">
            <a:extLst>
              <a:ext uri="{FF2B5EF4-FFF2-40B4-BE49-F238E27FC236}">
                <a16:creationId xmlns:a16="http://schemas.microsoft.com/office/drawing/2014/main" id="{EFCD95AB-86AB-D1E7-F47D-44FEB8847931}"/>
              </a:ext>
            </a:extLst>
          </p:cNvPr>
          <p:cNvSpPr/>
          <p:nvPr/>
        </p:nvSpPr>
        <p:spPr>
          <a:xfrm>
            <a:off x="1302717" y="5153025"/>
            <a:ext cx="5534025" cy="600075"/>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TextBox 40">
            <a:extLst>
              <a:ext uri="{FF2B5EF4-FFF2-40B4-BE49-F238E27FC236}">
                <a16:creationId xmlns:a16="http://schemas.microsoft.com/office/drawing/2014/main" id="{54EE9534-D6A5-C800-FDC6-977D3E0C7FD1}"/>
              </a:ext>
            </a:extLst>
          </p:cNvPr>
          <p:cNvSpPr txBox="1"/>
          <p:nvPr/>
        </p:nvSpPr>
        <p:spPr>
          <a:xfrm>
            <a:off x="1197942" y="970961"/>
            <a:ext cx="3688383" cy="1215717"/>
          </a:xfrm>
          <a:prstGeom prst="rect">
            <a:avLst/>
          </a:prstGeom>
          <a:noFill/>
        </p:spPr>
        <p:txBody>
          <a:bodyPr wrap="square" rtlCol="0">
            <a:spAutoFit/>
          </a:bodyPr>
          <a:lstStyle/>
          <a:p>
            <a:pPr>
              <a:lnSpc>
                <a:spcPts val="10000"/>
              </a:lnSpc>
            </a:pPr>
            <a:r>
              <a:rPr lang="en-US" sz="4500" dirty="0">
                <a:latin typeface=" Poppins Bold"/>
                <a:ea typeface="Adobe Gothic Std B" panose="020B0800000000000000" pitchFamily="34" charset="-128"/>
                <a:cs typeface="Adobe Hebrew" panose="02040503050201020203" pitchFamily="18" charset="-79"/>
              </a:rPr>
              <a:t>Target Goal</a:t>
            </a:r>
          </a:p>
        </p:txBody>
      </p:sp>
      <p:sp>
        <p:nvSpPr>
          <p:cNvPr id="18" name="TextBox 17">
            <a:extLst>
              <a:ext uri="{FF2B5EF4-FFF2-40B4-BE49-F238E27FC236}">
                <a16:creationId xmlns:a16="http://schemas.microsoft.com/office/drawing/2014/main" id="{23A17509-3878-6675-E00F-71417E9DF72C}"/>
              </a:ext>
            </a:extLst>
          </p:cNvPr>
          <p:cNvSpPr txBox="1"/>
          <p:nvPr/>
        </p:nvSpPr>
        <p:spPr>
          <a:xfrm>
            <a:off x="1445592" y="4635755"/>
            <a:ext cx="2107233" cy="1215717"/>
          </a:xfrm>
          <a:prstGeom prst="rect">
            <a:avLst/>
          </a:prstGeom>
          <a:noFill/>
        </p:spPr>
        <p:txBody>
          <a:bodyPr wrap="square" rtlCol="0">
            <a:spAutoFit/>
          </a:bodyPr>
          <a:lstStyle/>
          <a:p>
            <a:pPr>
              <a:lnSpc>
                <a:spcPts val="10000"/>
              </a:lnSpc>
            </a:pPr>
            <a:r>
              <a:rPr lang="en-US" sz="3500" dirty="0">
                <a:latin typeface=" Poppins Bold"/>
                <a:ea typeface="Adobe Gothic Std B" panose="020B0800000000000000" pitchFamily="34" charset="-128"/>
                <a:cs typeface="Adobe Hebrew" panose="02040503050201020203" pitchFamily="18" charset="-79"/>
              </a:rPr>
              <a:t>$ 70,000</a:t>
            </a:r>
          </a:p>
        </p:txBody>
      </p:sp>
      <p:sp>
        <p:nvSpPr>
          <p:cNvPr id="19" name="TextBox 18">
            <a:extLst>
              <a:ext uri="{FF2B5EF4-FFF2-40B4-BE49-F238E27FC236}">
                <a16:creationId xmlns:a16="http://schemas.microsoft.com/office/drawing/2014/main" id="{CE5C90B6-67AF-26E1-4E56-4A6368822552}"/>
              </a:ext>
            </a:extLst>
          </p:cNvPr>
          <p:cNvSpPr txBox="1"/>
          <p:nvPr/>
        </p:nvSpPr>
        <p:spPr>
          <a:xfrm>
            <a:off x="1197942" y="2441541"/>
            <a:ext cx="5266105" cy="792076"/>
          </a:xfrm>
          <a:prstGeom prst="rect">
            <a:avLst/>
          </a:prstGeom>
          <a:noFill/>
        </p:spPr>
        <p:txBody>
          <a:bodyPr wrap="square" rtlCol="0">
            <a:spAutoFit/>
          </a:bodyPr>
          <a:lstStyle/>
          <a:p>
            <a:pPr>
              <a:lnSpc>
                <a:spcPts val="1400"/>
              </a:lnSpc>
            </a:pPr>
            <a:r>
              <a:rPr lang="en-US" sz="800" b="0" i="0" dirty="0">
                <a:solidFill>
                  <a:srgbClr val="000000"/>
                </a:solidFill>
                <a:effectLst/>
                <a:latin typeface="Open Sans" panose="020B0606030504020204" pitchFamily="34" charset="0"/>
              </a:rPr>
              <a:t>Lorem ipsum dolor sit amet, connecter adipescent elite. Ut elemental elite diam, sed poseur diam </a:t>
            </a:r>
          </a:p>
          <a:p>
            <a:pPr>
              <a:lnSpc>
                <a:spcPts val="1400"/>
              </a:lnSpc>
            </a:pPr>
            <a:r>
              <a:rPr lang="en-US" sz="800" b="0" i="0" dirty="0">
                <a:solidFill>
                  <a:srgbClr val="000000"/>
                </a:solidFill>
                <a:effectLst/>
                <a:latin typeface="Open Sans" panose="020B0606030504020204" pitchFamily="34" charset="0"/>
              </a:rPr>
              <a:t>convallis EU. Donec dictum mi vel Leo facilizes, at sagittas arco pulvinar. Nam minibus interdorm null</a:t>
            </a:r>
          </a:p>
          <a:p>
            <a:pPr>
              <a:lnSpc>
                <a:spcPts val="1400"/>
              </a:lnSpc>
            </a:pPr>
            <a:r>
              <a:rPr lang="en-US" sz="800" b="0" i="0" dirty="0">
                <a:solidFill>
                  <a:srgbClr val="000000"/>
                </a:solidFill>
                <a:effectLst/>
                <a:latin typeface="Open Sans" panose="020B0606030504020204" pitchFamily="34" charset="0"/>
              </a:rPr>
              <a:t> Fuse impediment et tellus ullamcorper placerat. Poetesque habitant morbi tristique senectus et nets</a:t>
            </a:r>
          </a:p>
          <a:p>
            <a:pPr>
              <a:lnSpc>
                <a:spcPts val="1400"/>
              </a:lnSpc>
            </a:pPr>
            <a:r>
              <a:rPr lang="en-US" sz="800" b="0" i="0" dirty="0">
                <a:solidFill>
                  <a:srgbClr val="000000"/>
                </a:solidFill>
                <a:effectLst/>
                <a:latin typeface="Open Sans" panose="020B0606030504020204" pitchFamily="34" charset="0"/>
              </a:rPr>
              <a:t>convallis denim, Ut ornare mauris. Proin auctor Eulimid Leo et vestibulum</a:t>
            </a:r>
          </a:p>
        </p:txBody>
      </p:sp>
      <p:sp>
        <p:nvSpPr>
          <p:cNvPr id="3" name="Picture Placeholder 2">
            <a:extLst>
              <a:ext uri="{FF2B5EF4-FFF2-40B4-BE49-F238E27FC236}">
                <a16:creationId xmlns:a16="http://schemas.microsoft.com/office/drawing/2014/main" id="{393F8F6A-8CF3-FC5A-8653-0295BE67D4C1}"/>
              </a:ext>
            </a:extLst>
          </p:cNvPr>
          <p:cNvSpPr>
            <a:spLocks noGrp="1"/>
          </p:cNvSpPr>
          <p:nvPr>
            <p:ph type="pic" sz="quarter" idx="13"/>
          </p:nvPr>
        </p:nvSpPr>
        <p:spPr/>
      </p:sp>
    </p:spTree>
    <p:extLst>
      <p:ext uri="{BB962C8B-B14F-4D97-AF65-F5344CB8AC3E}">
        <p14:creationId xmlns:p14="http://schemas.microsoft.com/office/powerpoint/2010/main" val="2558441282"/>
      </p:ext>
    </p:extLst>
  </p:cSld>
  <p:clrMapOvr>
    <a:masterClrMapping/>
  </p:clrMapOvr>
</p:sld>
</file>

<file path=ppt/theme/theme1.xml><?xml version="1.0" encoding="utf-8"?>
<a:theme xmlns:a="http://schemas.openxmlformats.org/drawingml/2006/main" name="Office Theme">
  <a:themeElements>
    <a:clrScheme name="Custom 7">
      <a:dk1>
        <a:sysClr val="windowText" lastClr="000000"/>
      </a:dk1>
      <a:lt1>
        <a:sysClr val="window" lastClr="FFFFFF"/>
      </a:lt1>
      <a:dk2>
        <a:srgbClr val="44546A"/>
      </a:dk2>
      <a:lt2>
        <a:srgbClr val="E7E6E6"/>
      </a:lt2>
      <a:accent1>
        <a:srgbClr val="E1DACD"/>
      </a:accent1>
      <a:accent2>
        <a:srgbClr val="91896B"/>
      </a:accent2>
      <a:accent3>
        <a:srgbClr val="F1EFE8"/>
      </a:accent3>
      <a:accent4>
        <a:srgbClr val="DAD1C8"/>
      </a:accent4>
      <a:accent5>
        <a:srgbClr val="F2EFEA"/>
      </a:accent5>
      <a:accent6>
        <a:srgbClr val="D1CABC"/>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16234</TotalTime>
  <Words>2020</Words>
  <Application>Microsoft Office PowerPoint</Application>
  <PresentationFormat>Widescreen</PresentationFormat>
  <Paragraphs>403</Paragraphs>
  <Slides>26</Slides>
  <Notes>3</Notes>
  <HiddenSlides>0</HiddenSlides>
  <MMClips>0</MMClips>
  <ScaleCrop>false</ScaleCrop>
  <HeadingPairs>
    <vt:vector size="6" baseType="variant">
      <vt:variant>
        <vt:lpstr>Fonts Used</vt:lpstr>
      </vt:variant>
      <vt:variant>
        <vt:i4>12</vt:i4>
      </vt:variant>
      <vt:variant>
        <vt:lpstr>Theme</vt:lpstr>
      </vt:variant>
      <vt:variant>
        <vt:i4>1</vt:i4>
      </vt:variant>
      <vt:variant>
        <vt:lpstr>Slide Titles</vt:lpstr>
      </vt:variant>
      <vt:variant>
        <vt:i4>26</vt:i4>
      </vt:variant>
    </vt:vector>
  </HeadingPairs>
  <TitlesOfParts>
    <vt:vector size="39" baseType="lpstr">
      <vt:lpstr>Adobe Song Std L</vt:lpstr>
      <vt:lpstr> Poppins Bold</vt:lpstr>
      <vt:lpstr> Poppins Regular</vt:lpstr>
      <vt:lpstr>Adobe Hebrew</vt:lpstr>
      <vt:lpstr>Arial</vt:lpstr>
      <vt:lpstr>Calibri</vt:lpstr>
      <vt:lpstr>Calibri Light</vt:lpstr>
      <vt:lpstr>Edwardian Script ITC</vt:lpstr>
      <vt:lpstr>Myanmar Text</vt:lpstr>
      <vt:lpstr>Open Sans</vt:lpstr>
      <vt:lpstr>Poppins SemiBold</vt:lpstr>
      <vt:lpstr>Raleway</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dc:creator>
  <cp:lastModifiedBy>Microsoft</cp:lastModifiedBy>
  <cp:revision>2275</cp:revision>
  <dcterms:created xsi:type="dcterms:W3CDTF">2021-12-14T05:12:26Z</dcterms:created>
  <dcterms:modified xsi:type="dcterms:W3CDTF">2022-09-13T10:31:15Z</dcterms:modified>
</cp:coreProperties>
</file>

<file path=docProps/thumbnail.jpeg>
</file>