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62" r:id="rId2"/>
    <p:sldId id="264" r:id="rId3"/>
    <p:sldId id="259" r:id="rId4"/>
    <p:sldId id="260" r:id="rId5"/>
    <p:sldId id="267" r:id="rId6"/>
    <p:sldId id="268" r:id="rId7"/>
    <p:sldId id="270" r:id="rId8"/>
    <p:sldId id="269" r:id="rId9"/>
    <p:sldId id="271" r:id="rId10"/>
    <p:sldId id="292" r:id="rId11"/>
    <p:sldId id="273" r:id="rId12"/>
    <p:sldId id="274" r:id="rId13"/>
    <p:sldId id="275" r:id="rId14"/>
    <p:sldId id="276" r:id="rId15"/>
    <p:sldId id="284" r:id="rId16"/>
    <p:sldId id="278" r:id="rId17"/>
    <p:sldId id="281" r:id="rId18"/>
    <p:sldId id="282" r:id="rId19"/>
    <p:sldId id="291" r:id="rId20"/>
    <p:sldId id="293" r:id="rId21"/>
    <p:sldId id="295"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F28"/>
    <a:srgbClr val="3CBE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15" autoAdjust="0"/>
    <p:restoredTop sz="94660"/>
  </p:normalViewPr>
  <p:slideViewPr>
    <p:cSldViewPr snapToGrid="0">
      <p:cViewPr>
        <p:scale>
          <a:sx n="66" d="100"/>
          <a:sy n="66" d="100"/>
        </p:scale>
        <p:origin x="672" y="210"/>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B688CF-1604-4D0E-A216-0A2BFDA237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10/23/2018</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10/23/2018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0" name="Picture Placeholder 9">
            <a:extLst>
              <a:ext uri="{FF2B5EF4-FFF2-40B4-BE49-F238E27FC236}">
                <a16:creationId xmlns:a16="http://schemas.microsoft.com/office/drawing/2014/main" id="{C64154DB-5070-46A9-B8F1-E1E7BA04DF29}"/>
              </a:ext>
            </a:extLst>
          </p:cNvPr>
          <p:cNvSpPr>
            <a:spLocks noGrp="1"/>
          </p:cNvSpPr>
          <p:nvPr>
            <p:ph type="pic" sz="quarter" idx="13" hasCustomPrompt="1"/>
          </p:nvPr>
        </p:nvSpPr>
        <p:spPr>
          <a:xfrm>
            <a:off x="5511950" y="2195318"/>
            <a:ext cx="5688892" cy="2052428"/>
          </a:xfrm>
          <a:custGeom>
            <a:avLst/>
            <a:gdLst>
              <a:gd name="connsiteX0" fmla="*/ 0 w 5688892"/>
              <a:gd name="connsiteY0" fmla="*/ 0 h 2052428"/>
              <a:gd name="connsiteX1" fmla="*/ 5688892 w 5688892"/>
              <a:gd name="connsiteY1" fmla="*/ 0 h 2052428"/>
              <a:gd name="connsiteX2" fmla="*/ 5688892 w 5688892"/>
              <a:gd name="connsiteY2" fmla="*/ 2052428 h 2052428"/>
              <a:gd name="connsiteX3" fmla="*/ 0 w 5688892"/>
              <a:gd name="connsiteY3" fmla="*/ 2052428 h 2052428"/>
            </a:gdLst>
            <a:ahLst/>
            <a:cxnLst>
              <a:cxn ang="0">
                <a:pos x="connsiteX0" y="connsiteY0"/>
              </a:cxn>
              <a:cxn ang="0">
                <a:pos x="connsiteX1" y="connsiteY1"/>
              </a:cxn>
              <a:cxn ang="0">
                <a:pos x="connsiteX2" y="connsiteY2"/>
              </a:cxn>
              <a:cxn ang="0">
                <a:pos x="connsiteX3" y="connsiteY3"/>
              </a:cxn>
            </a:cxnLst>
            <a:rect l="l" t="t" r="r" b="b"/>
            <a:pathLst>
              <a:path w="5688892" h="2052428">
                <a:moveTo>
                  <a:pt x="0" y="0"/>
                </a:moveTo>
                <a:lnTo>
                  <a:pt x="5688892" y="0"/>
                </a:lnTo>
                <a:lnTo>
                  <a:pt x="5688892" y="2052428"/>
                </a:lnTo>
                <a:lnTo>
                  <a:pt x="0" y="2052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9827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65749B-4A12-41E9-A7F6-B6DBA0BDD84B}"/>
              </a:ext>
            </a:extLst>
          </p:cNvPr>
          <p:cNvSpPr>
            <a:spLocks noGrp="1"/>
          </p:cNvSpPr>
          <p:nvPr>
            <p:ph type="pic" sz="quarter" idx="22" hasCustomPrompt="1"/>
          </p:nvPr>
        </p:nvSpPr>
        <p:spPr>
          <a:xfrm>
            <a:off x="7723389" y="1980370"/>
            <a:ext cx="3630409" cy="4400744"/>
          </a:xfrm>
          <a:custGeom>
            <a:avLst/>
            <a:gdLst>
              <a:gd name="connsiteX0" fmla="*/ 0 w 3630409"/>
              <a:gd name="connsiteY0" fmla="*/ 0 h 4400744"/>
              <a:gd name="connsiteX1" fmla="*/ 3630409 w 3630409"/>
              <a:gd name="connsiteY1" fmla="*/ 0 h 4400744"/>
              <a:gd name="connsiteX2" fmla="*/ 3630409 w 3630409"/>
              <a:gd name="connsiteY2" fmla="*/ 4400744 h 4400744"/>
              <a:gd name="connsiteX3" fmla="*/ 0 w 3630409"/>
              <a:gd name="connsiteY3" fmla="*/ 4400744 h 4400744"/>
            </a:gdLst>
            <a:ahLst/>
            <a:cxnLst>
              <a:cxn ang="0">
                <a:pos x="connsiteX0" y="connsiteY0"/>
              </a:cxn>
              <a:cxn ang="0">
                <a:pos x="connsiteX1" y="connsiteY1"/>
              </a:cxn>
              <a:cxn ang="0">
                <a:pos x="connsiteX2" y="connsiteY2"/>
              </a:cxn>
              <a:cxn ang="0">
                <a:pos x="connsiteX3" y="connsiteY3"/>
              </a:cxn>
            </a:cxnLst>
            <a:rect l="l" t="t" r="r" b="b"/>
            <a:pathLst>
              <a:path w="3630409" h="4400744">
                <a:moveTo>
                  <a:pt x="0" y="0"/>
                </a:moveTo>
                <a:lnTo>
                  <a:pt x="3630409" y="0"/>
                </a:lnTo>
                <a:lnTo>
                  <a:pt x="3630409" y="4400744"/>
                </a:lnTo>
                <a:lnTo>
                  <a:pt x="0" y="440074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19790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F303CDA3-33EB-4A4C-8D3F-4849335799FC}"/>
              </a:ext>
            </a:extLst>
          </p:cNvPr>
          <p:cNvSpPr>
            <a:spLocks noGrp="1"/>
          </p:cNvSpPr>
          <p:nvPr>
            <p:ph type="pic" sz="quarter" idx="21" hasCustomPrompt="1"/>
          </p:nvPr>
        </p:nvSpPr>
        <p:spPr>
          <a:xfrm>
            <a:off x="641248" y="2344945"/>
            <a:ext cx="3081495" cy="2840048"/>
          </a:xfrm>
          <a:custGeom>
            <a:avLst/>
            <a:gdLst>
              <a:gd name="connsiteX0" fmla="*/ 0 w 3081495"/>
              <a:gd name="connsiteY0" fmla="*/ 0 h 2840048"/>
              <a:gd name="connsiteX1" fmla="*/ 3081495 w 3081495"/>
              <a:gd name="connsiteY1" fmla="*/ 0 h 2840048"/>
              <a:gd name="connsiteX2" fmla="*/ 3081495 w 3081495"/>
              <a:gd name="connsiteY2" fmla="*/ 2840048 h 2840048"/>
              <a:gd name="connsiteX3" fmla="*/ 0 w 3081495"/>
              <a:gd name="connsiteY3" fmla="*/ 2840048 h 2840048"/>
            </a:gdLst>
            <a:ahLst/>
            <a:cxnLst>
              <a:cxn ang="0">
                <a:pos x="connsiteX0" y="connsiteY0"/>
              </a:cxn>
              <a:cxn ang="0">
                <a:pos x="connsiteX1" y="connsiteY1"/>
              </a:cxn>
              <a:cxn ang="0">
                <a:pos x="connsiteX2" y="connsiteY2"/>
              </a:cxn>
              <a:cxn ang="0">
                <a:pos x="connsiteX3" y="connsiteY3"/>
              </a:cxn>
            </a:cxnLst>
            <a:rect l="l" t="t" r="r" b="b"/>
            <a:pathLst>
              <a:path w="3081495" h="2840048">
                <a:moveTo>
                  <a:pt x="0" y="0"/>
                </a:moveTo>
                <a:lnTo>
                  <a:pt x="3081495" y="0"/>
                </a:lnTo>
                <a:lnTo>
                  <a:pt x="3081495" y="2840048"/>
                </a:lnTo>
                <a:lnTo>
                  <a:pt x="0" y="284004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20" name="Picture Placeholder 19">
            <a:extLst>
              <a:ext uri="{FF2B5EF4-FFF2-40B4-BE49-F238E27FC236}">
                <a16:creationId xmlns:a16="http://schemas.microsoft.com/office/drawing/2014/main" id="{789A9E1F-275E-4DA4-B046-2349D65626DA}"/>
              </a:ext>
            </a:extLst>
          </p:cNvPr>
          <p:cNvSpPr>
            <a:spLocks noGrp="1"/>
          </p:cNvSpPr>
          <p:nvPr>
            <p:ph type="pic" sz="quarter" idx="22" hasCustomPrompt="1"/>
          </p:nvPr>
        </p:nvSpPr>
        <p:spPr>
          <a:xfrm>
            <a:off x="6274565" y="2344945"/>
            <a:ext cx="3081495" cy="2840048"/>
          </a:xfrm>
          <a:custGeom>
            <a:avLst/>
            <a:gdLst>
              <a:gd name="connsiteX0" fmla="*/ 0 w 3081495"/>
              <a:gd name="connsiteY0" fmla="*/ 0 h 2840048"/>
              <a:gd name="connsiteX1" fmla="*/ 3081495 w 3081495"/>
              <a:gd name="connsiteY1" fmla="*/ 0 h 2840048"/>
              <a:gd name="connsiteX2" fmla="*/ 3081495 w 3081495"/>
              <a:gd name="connsiteY2" fmla="*/ 2840048 h 2840048"/>
              <a:gd name="connsiteX3" fmla="*/ 0 w 3081495"/>
              <a:gd name="connsiteY3" fmla="*/ 2840048 h 2840048"/>
            </a:gdLst>
            <a:ahLst/>
            <a:cxnLst>
              <a:cxn ang="0">
                <a:pos x="connsiteX0" y="connsiteY0"/>
              </a:cxn>
              <a:cxn ang="0">
                <a:pos x="connsiteX1" y="connsiteY1"/>
              </a:cxn>
              <a:cxn ang="0">
                <a:pos x="connsiteX2" y="connsiteY2"/>
              </a:cxn>
              <a:cxn ang="0">
                <a:pos x="connsiteX3" y="connsiteY3"/>
              </a:cxn>
            </a:cxnLst>
            <a:rect l="l" t="t" r="r" b="b"/>
            <a:pathLst>
              <a:path w="3081495" h="2840048">
                <a:moveTo>
                  <a:pt x="0" y="0"/>
                </a:moveTo>
                <a:lnTo>
                  <a:pt x="3081495" y="0"/>
                </a:lnTo>
                <a:lnTo>
                  <a:pt x="3081495" y="2840048"/>
                </a:lnTo>
                <a:lnTo>
                  <a:pt x="0" y="284004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10844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F6A8564C-AE11-4299-81D5-E32A3F454B69}"/>
              </a:ext>
            </a:extLst>
          </p:cNvPr>
          <p:cNvSpPr>
            <a:spLocks noGrp="1"/>
          </p:cNvSpPr>
          <p:nvPr>
            <p:ph type="pic" sz="quarter" idx="22" hasCustomPrompt="1"/>
          </p:nvPr>
        </p:nvSpPr>
        <p:spPr>
          <a:xfrm>
            <a:off x="2600369" y="4194260"/>
            <a:ext cx="1704746" cy="1622201"/>
          </a:xfrm>
          <a:custGeom>
            <a:avLst/>
            <a:gdLst>
              <a:gd name="connsiteX0" fmla="*/ 0 w 1704746"/>
              <a:gd name="connsiteY0" fmla="*/ 0 h 1622201"/>
              <a:gd name="connsiteX1" fmla="*/ 1704746 w 1704746"/>
              <a:gd name="connsiteY1" fmla="*/ 0 h 1622201"/>
              <a:gd name="connsiteX2" fmla="*/ 1704746 w 1704746"/>
              <a:gd name="connsiteY2" fmla="*/ 1622201 h 1622201"/>
              <a:gd name="connsiteX3" fmla="*/ 0 w 1704746"/>
              <a:gd name="connsiteY3" fmla="*/ 1622201 h 1622201"/>
            </a:gdLst>
            <a:ahLst/>
            <a:cxnLst>
              <a:cxn ang="0">
                <a:pos x="connsiteX0" y="connsiteY0"/>
              </a:cxn>
              <a:cxn ang="0">
                <a:pos x="connsiteX1" y="connsiteY1"/>
              </a:cxn>
              <a:cxn ang="0">
                <a:pos x="connsiteX2" y="connsiteY2"/>
              </a:cxn>
              <a:cxn ang="0">
                <a:pos x="connsiteX3" y="connsiteY3"/>
              </a:cxn>
            </a:cxnLst>
            <a:rect l="l" t="t" r="r" b="b"/>
            <a:pathLst>
              <a:path w="1704746" h="1622201">
                <a:moveTo>
                  <a:pt x="0" y="0"/>
                </a:moveTo>
                <a:lnTo>
                  <a:pt x="1704746" y="0"/>
                </a:lnTo>
                <a:lnTo>
                  <a:pt x="1704746" y="1622201"/>
                </a:lnTo>
                <a:lnTo>
                  <a:pt x="0" y="162220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C4BC3A5A-38FE-41A5-9367-B87EB17F7B83}"/>
              </a:ext>
            </a:extLst>
          </p:cNvPr>
          <p:cNvSpPr>
            <a:spLocks noGrp="1"/>
          </p:cNvSpPr>
          <p:nvPr>
            <p:ph type="pic" sz="quarter" idx="21" hasCustomPrompt="1"/>
          </p:nvPr>
        </p:nvSpPr>
        <p:spPr>
          <a:xfrm>
            <a:off x="837553" y="835010"/>
            <a:ext cx="10511916" cy="3301826"/>
          </a:xfrm>
          <a:custGeom>
            <a:avLst/>
            <a:gdLst>
              <a:gd name="connsiteX0" fmla="*/ 0 w 10511916"/>
              <a:gd name="connsiteY0" fmla="*/ 0 h 3301826"/>
              <a:gd name="connsiteX1" fmla="*/ 10511916 w 10511916"/>
              <a:gd name="connsiteY1" fmla="*/ 0 h 3301826"/>
              <a:gd name="connsiteX2" fmla="*/ 10511916 w 10511916"/>
              <a:gd name="connsiteY2" fmla="*/ 3301826 h 3301826"/>
              <a:gd name="connsiteX3" fmla="*/ 0 w 10511916"/>
              <a:gd name="connsiteY3" fmla="*/ 3301826 h 3301826"/>
            </a:gdLst>
            <a:ahLst/>
            <a:cxnLst>
              <a:cxn ang="0">
                <a:pos x="connsiteX0" y="connsiteY0"/>
              </a:cxn>
              <a:cxn ang="0">
                <a:pos x="connsiteX1" y="connsiteY1"/>
              </a:cxn>
              <a:cxn ang="0">
                <a:pos x="connsiteX2" y="connsiteY2"/>
              </a:cxn>
              <a:cxn ang="0">
                <a:pos x="connsiteX3" y="connsiteY3"/>
              </a:cxn>
            </a:cxnLst>
            <a:rect l="l" t="t" r="r" b="b"/>
            <a:pathLst>
              <a:path w="10511916" h="3301826">
                <a:moveTo>
                  <a:pt x="0" y="0"/>
                </a:moveTo>
                <a:lnTo>
                  <a:pt x="10511916" y="0"/>
                </a:lnTo>
                <a:lnTo>
                  <a:pt x="10511916" y="3301826"/>
                </a:lnTo>
                <a:lnTo>
                  <a:pt x="0" y="330182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13">
            <a:extLst>
              <a:ext uri="{FF2B5EF4-FFF2-40B4-BE49-F238E27FC236}">
                <a16:creationId xmlns:a16="http://schemas.microsoft.com/office/drawing/2014/main" id="{8CCB79A3-0E4B-4EDF-B430-1B35F0A6C59F}"/>
              </a:ext>
            </a:extLst>
          </p:cNvPr>
          <p:cNvSpPr>
            <a:spLocks noGrp="1"/>
          </p:cNvSpPr>
          <p:nvPr>
            <p:ph type="pic" sz="quarter" idx="23" hasCustomPrompt="1"/>
          </p:nvPr>
        </p:nvSpPr>
        <p:spPr>
          <a:xfrm>
            <a:off x="837553" y="4194260"/>
            <a:ext cx="1704746" cy="1622201"/>
          </a:xfrm>
          <a:custGeom>
            <a:avLst/>
            <a:gdLst>
              <a:gd name="connsiteX0" fmla="*/ 0 w 1704746"/>
              <a:gd name="connsiteY0" fmla="*/ 0 h 1622201"/>
              <a:gd name="connsiteX1" fmla="*/ 1704746 w 1704746"/>
              <a:gd name="connsiteY1" fmla="*/ 0 h 1622201"/>
              <a:gd name="connsiteX2" fmla="*/ 1704746 w 1704746"/>
              <a:gd name="connsiteY2" fmla="*/ 1622201 h 1622201"/>
              <a:gd name="connsiteX3" fmla="*/ 0 w 1704746"/>
              <a:gd name="connsiteY3" fmla="*/ 1622201 h 1622201"/>
            </a:gdLst>
            <a:ahLst/>
            <a:cxnLst>
              <a:cxn ang="0">
                <a:pos x="connsiteX0" y="connsiteY0"/>
              </a:cxn>
              <a:cxn ang="0">
                <a:pos x="connsiteX1" y="connsiteY1"/>
              </a:cxn>
              <a:cxn ang="0">
                <a:pos x="connsiteX2" y="connsiteY2"/>
              </a:cxn>
              <a:cxn ang="0">
                <a:pos x="connsiteX3" y="connsiteY3"/>
              </a:cxn>
            </a:cxnLst>
            <a:rect l="l" t="t" r="r" b="b"/>
            <a:pathLst>
              <a:path w="1704746" h="1622201">
                <a:moveTo>
                  <a:pt x="0" y="0"/>
                </a:moveTo>
                <a:lnTo>
                  <a:pt x="1704746" y="0"/>
                </a:lnTo>
                <a:lnTo>
                  <a:pt x="1704746" y="1622201"/>
                </a:lnTo>
                <a:lnTo>
                  <a:pt x="0" y="162220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76633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1919838"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5" name="Picture Placeholder 8">
            <a:extLst>
              <a:ext uri="{FF2B5EF4-FFF2-40B4-BE49-F238E27FC236}">
                <a16:creationId xmlns:a16="http://schemas.microsoft.com/office/drawing/2014/main" id="{CDF76552-8B3D-4EE4-AACF-BB39521FDF2A}"/>
              </a:ext>
            </a:extLst>
          </p:cNvPr>
          <p:cNvSpPr>
            <a:spLocks noGrp="1"/>
          </p:cNvSpPr>
          <p:nvPr>
            <p:ph type="pic" sz="quarter" idx="12" hasCustomPrompt="1"/>
          </p:nvPr>
        </p:nvSpPr>
        <p:spPr>
          <a:xfrm>
            <a:off x="0" y="2466230"/>
            <a:ext cx="12191999" cy="239357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3970752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BBB6289-C314-4539-AA8A-CAD404C1EA86}"/>
              </a:ext>
            </a:extLst>
          </p:cNvPr>
          <p:cNvSpPr>
            <a:spLocks noGrp="1"/>
          </p:cNvSpPr>
          <p:nvPr>
            <p:ph type="pic" sz="quarter" idx="12" hasCustomPrompt="1"/>
          </p:nvPr>
        </p:nvSpPr>
        <p:spPr>
          <a:xfrm>
            <a:off x="0" y="1244648"/>
            <a:ext cx="6096000" cy="3880609"/>
          </a:xfrm>
          <a:custGeom>
            <a:avLst/>
            <a:gdLst>
              <a:gd name="connsiteX0" fmla="*/ 0 w 6096000"/>
              <a:gd name="connsiteY0" fmla="*/ 0 h 3880609"/>
              <a:gd name="connsiteX1" fmla="*/ 6096000 w 6096000"/>
              <a:gd name="connsiteY1" fmla="*/ 0 h 3880609"/>
              <a:gd name="connsiteX2" fmla="*/ 6096000 w 6096000"/>
              <a:gd name="connsiteY2" fmla="*/ 3880609 h 3880609"/>
              <a:gd name="connsiteX3" fmla="*/ 0 w 6096000"/>
              <a:gd name="connsiteY3" fmla="*/ 3880609 h 3880609"/>
            </a:gdLst>
            <a:ahLst/>
            <a:cxnLst>
              <a:cxn ang="0">
                <a:pos x="connsiteX0" y="connsiteY0"/>
              </a:cxn>
              <a:cxn ang="0">
                <a:pos x="connsiteX1" y="connsiteY1"/>
              </a:cxn>
              <a:cxn ang="0">
                <a:pos x="connsiteX2" y="connsiteY2"/>
              </a:cxn>
              <a:cxn ang="0">
                <a:pos x="connsiteX3" y="connsiteY3"/>
              </a:cxn>
            </a:cxnLst>
            <a:rect l="l" t="t" r="r" b="b"/>
            <a:pathLst>
              <a:path w="6096000" h="3880609">
                <a:moveTo>
                  <a:pt x="0" y="0"/>
                </a:moveTo>
                <a:lnTo>
                  <a:pt x="6096000" y="0"/>
                </a:lnTo>
                <a:lnTo>
                  <a:pt x="6096000" y="3880609"/>
                </a:lnTo>
                <a:lnTo>
                  <a:pt x="0" y="388060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83293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76DC0B86-85A7-4EE7-8E8E-AE83371F6E3D}"/>
              </a:ext>
            </a:extLst>
          </p:cNvPr>
          <p:cNvSpPr>
            <a:spLocks noGrp="1"/>
          </p:cNvSpPr>
          <p:nvPr>
            <p:ph type="pic" sz="quarter" idx="10" hasCustomPrompt="1"/>
          </p:nvPr>
        </p:nvSpPr>
        <p:spPr>
          <a:xfrm>
            <a:off x="8408089" y="1438662"/>
            <a:ext cx="2627188" cy="2627188"/>
          </a:xfrm>
          <a:custGeom>
            <a:avLst/>
            <a:gdLst>
              <a:gd name="connsiteX0" fmla="*/ 1313594 w 2627188"/>
              <a:gd name="connsiteY0" fmla="*/ 0 h 2627188"/>
              <a:gd name="connsiteX1" fmla="*/ 2627188 w 2627188"/>
              <a:gd name="connsiteY1" fmla="*/ 1313594 h 2627188"/>
              <a:gd name="connsiteX2" fmla="*/ 1313594 w 2627188"/>
              <a:gd name="connsiteY2" fmla="*/ 2627188 h 2627188"/>
              <a:gd name="connsiteX3" fmla="*/ 0 w 2627188"/>
              <a:gd name="connsiteY3" fmla="*/ 1313594 h 2627188"/>
              <a:gd name="connsiteX4" fmla="*/ 1313594 w 2627188"/>
              <a:gd name="connsiteY4" fmla="*/ 0 h 2627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7188" h="2627188">
                <a:moveTo>
                  <a:pt x="1313594" y="0"/>
                </a:moveTo>
                <a:cubicBezTo>
                  <a:pt x="2039072" y="0"/>
                  <a:pt x="2627188" y="588116"/>
                  <a:pt x="2627188" y="1313594"/>
                </a:cubicBezTo>
                <a:cubicBezTo>
                  <a:pt x="2627188" y="2039072"/>
                  <a:pt x="2039072" y="2627188"/>
                  <a:pt x="1313594" y="2627188"/>
                </a:cubicBezTo>
                <a:cubicBezTo>
                  <a:pt x="588116" y="2627188"/>
                  <a:pt x="0" y="2039072"/>
                  <a:pt x="0" y="1313594"/>
                </a:cubicBezTo>
                <a:cubicBezTo>
                  <a:pt x="0" y="588116"/>
                  <a:pt x="588116" y="0"/>
                  <a:pt x="1313594"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3699287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7">
            <a:extLst>
              <a:ext uri="{FF2B5EF4-FFF2-40B4-BE49-F238E27FC236}">
                <a16:creationId xmlns:a16="http://schemas.microsoft.com/office/drawing/2014/main" id="{FA0AFDFE-6290-4CBA-9186-D741CB93C683}"/>
              </a:ext>
            </a:extLst>
          </p:cNvPr>
          <p:cNvSpPr>
            <a:spLocks noGrp="1"/>
          </p:cNvSpPr>
          <p:nvPr>
            <p:ph type="pic" sz="quarter" idx="10" hasCustomPrompt="1"/>
          </p:nvPr>
        </p:nvSpPr>
        <p:spPr>
          <a:xfrm>
            <a:off x="838197" y="838196"/>
            <a:ext cx="3167745" cy="3109684"/>
          </a:xfrm>
          <a:custGeom>
            <a:avLst/>
            <a:gdLst>
              <a:gd name="connsiteX0" fmla="*/ 0 w 4902304"/>
              <a:gd name="connsiteY0" fmla="*/ 0 h 5377541"/>
              <a:gd name="connsiteX1" fmla="*/ 4902304 w 4902304"/>
              <a:gd name="connsiteY1" fmla="*/ 0 h 5377541"/>
              <a:gd name="connsiteX2" fmla="*/ 4902304 w 4902304"/>
              <a:gd name="connsiteY2" fmla="*/ 5377541 h 5377541"/>
              <a:gd name="connsiteX3" fmla="*/ 0 w 4902304"/>
              <a:gd name="connsiteY3" fmla="*/ 5377541 h 5377541"/>
            </a:gdLst>
            <a:ahLst/>
            <a:cxnLst>
              <a:cxn ang="0">
                <a:pos x="connsiteX0" y="connsiteY0"/>
              </a:cxn>
              <a:cxn ang="0">
                <a:pos x="connsiteX1" y="connsiteY1"/>
              </a:cxn>
              <a:cxn ang="0">
                <a:pos x="connsiteX2" y="connsiteY2"/>
              </a:cxn>
              <a:cxn ang="0">
                <a:pos x="connsiteX3" y="connsiteY3"/>
              </a:cxn>
            </a:cxnLst>
            <a:rect l="l" t="t" r="r" b="b"/>
            <a:pathLst>
              <a:path w="4902304" h="5377541">
                <a:moveTo>
                  <a:pt x="0" y="0"/>
                </a:moveTo>
                <a:lnTo>
                  <a:pt x="4902304" y="0"/>
                </a:lnTo>
                <a:lnTo>
                  <a:pt x="4902304" y="5377541"/>
                </a:lnTo>
                <a:lnTo>
                  <a:pt x="0" y="537754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7">
            <a:extLst>
              <a:ext uri="{FF2B5EF4-FFF2-40B4-BE49-F238E27FC236}">
                <a16:creationId xmlns:a16="http://schemas.microsoft.com/office/drawing/2014/main" id="{7788E888-828B-4353-BB34-D95D86C3ADC3}"/>
              </a:ext>
            </a:extLst>
          </p:cNvPr>
          <p:cNvSpPr>
            <a:spLocks noGrp="1"/>
          </p:cNvSpPr>
          <p:nvPr>
            <p:ph type="pic" sz="quarter" idx="11" hasCustomPrompt="1"/>
          </p:nvPr>
        </p:nvSpPr>
        <p:spPr>
          <a:xfrm>
            <a:off x="4005944" y="838196"/>
            <a:ext cx="3167744" cy="3109684"/>
          </a:xfrm>
          <a:custGeom>
            <a:avLst/>
            <a:gdLst>
              <a:gd name="connsiteX0" fmla="*/ 0 w 4902304"/>
              <a:gd name="connsiteY0" fmla="*/ 0 h 5377541"/>
              <a:gd name="connsiteX1" fmla="*/ 4902304 w 4902304"/>
              <a:gd name="connsiteY1" fmla="*/ 0 h 5377541"/>
              <a:gd name="connsiteX2" fmla="*/ 4902304 w 4902304"/>
              <a:gd name="connsiteY2" fmla="*/ 5377541 h 5377541"/>
              <a:gd name="connsiteX3" fmla="*/ 0 w 4902304"/>
              <a:gd name="connsiteY3" fmla="*/ 5377541 h 5377541"/>
            </a:gdLst>
            <a:ahLst/>
            <a:cxnLst>
              <a:cxn ang="0">
                <a:pos x="connsiteX0" y="connsiteY0"/>
              </a:cxn>
              <a:cxn ang="0">
                <a:pos x="connsiteX1" y="connsiteY1"/>
              </a:cxn>
              <a:cxn ang="0">
                <a:pos x="connsiteX2" y="connsiteY2"/>
              </a:cxn>
              <a:cxn ang="0">
                <a:pos x="connsiteX3" y="connsiteY3"/>
              </a:cxn>
            </a:cxnLst>
            <a:rect l="l" t="t" r="r" b="b"/>
            <a:pathLst>
              <a:path w="4902304" h="5377541">
                <a:moveTo>
                  <a:pt x="0" y="0"/>
                </a:moveTo>
                <a:lnTo>
                  <a:pt x="4902304" y="0"/>
                </a:lnTo>
                <a:lnTo>
                  <a:pt x="4902304" y="5377541"/>
                </a:lnTo>
                <a:lnTo>
                  <a:pt x="0" y="537754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7">
            <a:extLst>
              <a:ext uri="{FF2B5EF4-FFF2-40B4-BE49-F238E27FC236}">
                <a16:creationId xmlns:a16="http://schemas.microsoft.com/office/drawing/2014/main" id="{0617CF6C-4A4A-466D-AD20-20EC5ADB4A36}"/>
              </a:ext>
            </a:extLst>
          </p:cNvPr>
          <p:cNvSpPr>
            <a:spLocks noGrp="1"/>
          </p:cNvSpPr>
          <p:nvPr>
            <p:ph type="pic" sz="quarter" idx="12" hasCustomPrompt="1"/>
          </p:nvPr>
        </p:nvSpPr>
        <p:spPr>
          <a:xfrm>
            <a:off x="838198" y="3947880"/>
            <a:ext cx="4343400" cy="2071920"/>
          </a:xfrm>
          <a:custGeom>
            <a:avLst/>
            <a:gdLst>
              <a:gd name="connsiteX0" fmla="*/ 0 w 4902304"/>
              <a:gd name="connsiteY0" fmla="*/ 0 h 5377541"/>
              <a:gd name="connsiteX1" fmla="*/ 4902304 w 4902304"/>
              <a:gd name="connsiteY1" fmla="*/ 0 h 5377541"/>
              <a:gd name="connsiteX2" fmla="*/ 4902304 w 4902304"/>
              <a:gd name="connsiteY2" fmla="*/ 5377541 h 5377541"/>
              <a:gd name="connsiteX3" fmla="*/ 0 w 4902304"/>
              <a:gd name="connsiteY3" fmla="*/ 5377541 h 5377541"/>
            </a:gdLst>
            <a:ahLst/>
            <a:cxnLst>
              <a:cxn ang="0">
                <a:pos x="connsiteX0" y="connsiteY0"/>
              </a:cxn>
              <a:cxn ang="0">
                <a:pos x="connsiteX1" y="connsiteY1"/>
              </a:cxn>
              <a:cxn ang="0">
                <a:pos x="connsiteX2" y="connsiteY2"/>
              </a:cxn>
              <a:cxn ang="0">
                <a:pos x="connsiteX3" y="connsiteY3"/>
              </a:cxn>
            </a:cxnLst>
            <a:rect l="l" t="t" r="r" b="b"/>
            <a:pathLst>
              <a:path w="4902304" h="5377541">
                <a:moveTo>
                  <a:pt x="0" y="0"/>
                </a:moveTo>
                <a:lnTo>
                  <a:pt x="4902304" y="0"/>
                </a:lnTo>
                <a:lnTo>
                  <a:pt x="4902304" y="5377541"/>
                </a:lnTo>
                <a:lnTo>
                  <a:pt x="0" y="537754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7">
            <a:extLst>
              <a:ext uri="{FF2B5EF4-FFF2-40B4-BE49-F238E27FC236}">
                <a16:creationId xmlns:a16="http://schemas.microsoft.com/office/drawing/2014/main" id="{0E05D0A5-FECF-4B65-B121-090F2F0A6B12}"/>
              </a:ext>
            </a:extLst>
          </p:cNvPr>
          <p:cNvSpPr>
            <a:spLocks noGrp="1"/>
          </p:cNvSpPr>
          <p:nvPr>
            <p:ph type="pic" sz="quarter" idx="13" hasCustomPrompt="1"/>
          </p:nvPr>
        </p:nvSpPr>
        <p:spPr>
          <a:xfrm>
            <a:off x="5181600" y="3947880"/>
            <a:ext cx="4343400" cy="2071920"/>
          </a:xfrm>
          <a:custGeom>
            <a:avLst/>
            <a:gdLst>
              <a:gd name="connsiteX0" fmla="*/ 0 w 4902304"/>
              <a:gd name="connsiteY0" fmla="*/ 0 h 5377541"/>
              <a:gd name="connsiteX1" fmla="*/ 4902304 w 4902304"/>
              <a:gd name="connsiteY1" fmla="*/ 0 h 5377541"/>
              <a:gd name="connsiteX2" fmla="*/ 4902304 w 4902304"/>
              <a:gd name="connsiteY2" fmla="*/ 5377541 h 5377541"/>
              <a:gd name="connsiteX3" fmla="*/ 0 w 4902304"/>
              <a:gd name="connsiteY3" fmla="*/ 5377541 h 5377541"/>
            </a:gdLst>
            <a:ahLst/>
            <a:cxnLst>
              <a:cxn ang="0">
                <a:pos x="connsiteX0" y="connsiteY0"/>
              </a:cxn>
              <a:cxn ang="0">
                <a:pos x="connsiteX1" y="connsiteY1"/>
              </a:cxn>
              <a:cxn ang="0">
                <a:pos x="connsiteX2" y="connsiteY2"/>
              </a:cxn>
              <a:cxn ang="0">
                <a:pos x="connsiteX3" y="connsiteY3"/>
              </a:cxn>
            </a:cxnLst>
            <a:rect l="l" t="t" r="r" b="b"/>
            <a:pathLst>
              <a:path w="4902304" h="5377541">
                <a:moveTo>
                  <a:pt x="0" y="0"/>
                </a:moveTo>
                <a:lnTo>
                  <a:pt x="4902304" y="0"/>
                </a:lnTo>
                <a:lnTo>
                  <a:pt x="4902304" y="5377541"/>
                </a:lnTo>
                <a:lnTo>
                  <a:pt x="0" y="537754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7">
            <a:extLst>
              <a:ext uri="{FF2B5EF4-FFF2-40B4-BE49-F238E27FC236}">
                <a16:creationId xmlns:a16="http://schemas.microsoft.com/office/drawing/2014/main" id="{FBFB4529-378A-4466-A563-079336771AC3}"/>
              </a:ext>
            </a:extLst>
          </p:cNvPr>
          <p:cNvSpPr>
            <a:spLocks noGrp="1"/>
          </p:cNvSpPr>
          <p:nvPr>
            <p:ph type="pic" sz="quarter" idx="14" hasCustomPrompt="1"/>
          </p:nvPr>
        </p:nvSpPr>
        <p:spPr>
          <a:xfrm>
            <a:off x="7173689" y="838196"/>
            <a:ext cx="2351311" cy="3109684"/>
          </a:xfrm>
          <a:custGeom>
            <a:avLst/>
            <a:gdLst>
              <a:gd name="connsiteX0" fmla="*/ 0 w 4902304"/>
              <a:gd name="connsiteY0" fmla="*/ 0 h 5377541"/>
              <a:gd name="connsiteX1" fmla="*/ 4902304 w 4902304"/>
              <a:gd name="connsiteY1" fmla="*/ 0 h 5377541"/>
              <a:gd name="connsiteX2" fmla="*/ 4902304 w 4902304"/>
              <a:gd name="connsiteY2" fmla="*/ 5377541 h 5377541"/>
              <a:gd name="connsiteX3" fmla="*/ 0 w 4902304"/>
              <a:gd name="connsiteY3" fmla="*/ 5377541 h 5377541"/>
            </a:gdLst>
            <a:ahLst/>
            <a:cxnLst>
              <a:cxn ang="0">
                <a:pos x="connsiteX0" y="connsiteY0"/>
              </a:cxn>
              <a:cxn ang="0">
                <a:pos x="connsiteX1" y="connsiteY1"/>
              </a:cxn>
              <a:cxn ang="0">
                <a:pos x="connsiteX2" y="connsiteY2"/>
              </a:cxn>
              <a:cxn ang="0">
                <a:pos x="connsiteX3" y="connsiteY3"/>
              </a:cxn>
            </a:cxnLst>
            <a:rect l="l" t="t" r="r" b="b"/>
            <a:pathLst>
              <a:path w="4902304" h="5377541">
                <a:moveTo>
                  <a:pt x="0" y="0"/>
                </a:moveTo>
                <a:lnTo>
                  <a:pt x="4902304" y="0"/>
                </a:lnTo>
                <a:lnTo>
                  <a:pt x="4902304" y="5377541"/>
                </a:lnTo>
                <a:lnTo>
                  <a:pt x="0" y="537754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7">
            <a:extLst>
              <a:ext uri="{FF2B5EF4-FFF2-40B4-BE49-F238E27FC236}">
                <a16:creationId xmlns:a16="http://schemas.microsoft.com/office/drawing/2014/main" id="{4E61D639-B439-43C2-87CC-525C0FEB727B}"/>
              </a:ext>
            </a:extLst>
          </p:cNvPr>
          <p:cNvSpPr>
            <a:spLocks noGrp="1"/>
          </p:cNvSpPr>
          <p:nvPr>
            <p:ph type="pic" sz="quarter" idx="15" hasCustomPrompt="1"/>
          </p:nvPr>
        </p:nvSpPr>
        <p:spPr>
          <a:xfrm>
            <a:off x="9525003" y="838196"/>
            <a:ext cx="1828796" cy="5181604"/>
          </a:xfrm>
          <a:custGeom>
            <a:avLst/>
            <a:gdLst>
              <a:gd name="connsiteX0" fmla="*/ 0 w 4902304"/>
              <a:gd name="connsiteY0" fmla="*/ 0 h 5377541"/>
              <a:gd name="connsiteX1" fmla="*/ 4902304 w 4902304"/>
              <a:gd name="connsiteY1" fmla="*/ 0 h 5377541"/>
              <a:gd name="connsiteX2" fmla="*/ 4902304 w 4902304"/>
              <a:gd name="connsiteY2" fmla="*/ 5377541 h 5377541"/>
              <a:gd name="connsiteX3" fmla="*/ 0 w 4902304"/>
              <a:gd name="connsiteY3" fmla="*/ 5377541 h 5377541"/>
            </a:gdLst>
            <a:ahLst/>
            <a:cxnLst>
              <a:cxn ang="0">
                <a:pos x="connsiteX0" y="connsiteY0"/>
              </a:cxn>
              <a:cxn ang="0">
                <a:pos x="connsiteX1" y="connsiteY1"/>
              </a:cxn>
              <a:cxn ang="0">
                <a:pos x="connsiteX2" y="connsiteY2"/>
              </a:cxn>
              <a:cxn ang="0">
                <a:pos x="connsiteX3" y="connsiteY3"/>
              </a:cxn>
            </a:cxnLst>
            <a:rect l="l" t="t" r="r" b="b"/>
            <a:pathLst>
              <a:path w="4902304" h="5377541">
                <a:moveTo>
                  <a:pt x="0" y="0"/>
                </a:moveTo>
                <a:lnTo>
                  <a:pt x="4902304" y="0"/>
                </a:lnTo>
                <a:lnTo>
                  <a:pt x="4902304" y="5377541"/>
                </a:lnTo>
                <a:lnTo>
                  <a:pt x="0" y="537754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235772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92B361BC-2582-4458-8888-731E308B1266}"/>
              </a:ext>
            </a:extLst>
          </p:cNvPr>
          <p:cNvSpPr>
            <a:spLocks noGrp="1"/>
          </p:cNvSpPr>
          <p:nvPr>
            <p:ph type="pic" sz="quarter" idx="11" hasCustomPrompt="1"/>
          </p:nvPr>
        </p:nvSpPr>
        <p:spPr>
          <a:xfrm>
            <a:off x="5384251" y="4452960"/>
            <a:ext cx="3252299" cy="2405041"/>
          </a:xfrm>
          <a:custGeom>
            <a:avLst/>
            <a:gdLst>
              <a:gd name="connsiteX0" fmla="*/ 0 w 3252299"/>
              <a:gd name="connsiteY0" fmla="*/ 0 h 2405041"/>
              <a:gd name="connsiteX1" fmla="*/ 3252299 w 3252299"/>
              <a:gd name="connsiteY1" fmla="*/ 0 h 2405041"/>
              <a:gd name="connsiteX2" fmla="*/ 3252299 w 3252299"/>
              <a:gd name="connsiteY2" fmla="*/ 2405041 h 2405041"/>
              <a:gd name="connsiteX3" fmla="*/ 0 w 3252299"/>
              <a:gd name="connsiteY3" fmla="*/ 2405041 h 2405041"/>
            </a:gdLst>
            <a:ahLst/>
            <a:cxnLst>
              <a:cxn ang="0">
                <a:pos x="connsiteX0" y="connsiteY0"/>
              </a:cxn>
              <a:cxn ang="0">
                <a:pos x="connsiteX1" y="connsiteY1"/>
              </a:cxn>
              <a:cxn ang="0">
                <a:pos x="connsiteX2" y="connsiteY2"/>
              </a:cxn>
              <a:cxn ang="0">
                <a:pos x="connsiteX3" y="connsiteY3"/>
              </a:cxn>
            </a:cxnLst>
            <a:rect l="l" t="t" r="r" b="b"/>
            <a:pathLst>
              <a:path w="3252299" h="2405041">
                <a:moveTo>
                  <a:pt x="0" y="0"/>
                </a:moveTo>
                <a:lnTo>
                  <a:pt x="3252299" y="0"/>
                </a:lnTo>
                <a:lnTo>
                  <a:pt x="3252299" y="2405041"/>
                </a:lnTo>
                <a:lnTo>
                  <a:pt x="0" y="240504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ACC7C8C1-F445-498C-9875-E5A9A45B5139}"/>
              </a:ext>
            </a:extLst>
          </p:cNvPr>
          <p:cNvSpPr>
            <a:spLocks noGrp="1"/>
          </p:cNvSpPr>
          <p:nvPr>
            <p:ph type="pic" sz="quarter" idx="10" hasCustomPrompt="1"/>
          </p:nvPr>
        </p:nvSpPr>
        <p:spPr>
          <a:xfrm>
            <a:off x="5269897" y="0"/>
            <a:ext cx="6922101" cy="4281716"/>
          </a:xfrm>
          <a:custGeom>
            <a:avLst/>
            <a:gdLst>
              <a:gd name="connsiteX0" fmla="*/ 0 w 6922101"/>
              <a:gd name="connsiteY0" fmla="*/ 0 h 4281716"/>
              <a:gd name="connsiteX1" fmla="*/ 6922101 w 6922101"/>
              <a:gd name="connsiteY1" fmla="*/ 0 h 4281716"/>
              <a:gd name="connsiteX2" fmla="*/ 6922101 w 6922101"/>
              <a:gd name="connsiteY2" fmla="*/ 4281716 h 4281716"/>
              <a:gd name="connsiteX3" fmla="*/ 0 w 6922101"/>
              <a:gd name="connsiteY3" fmla="*/ 4281716 h 4281716"/>
            </a:gdLst>
            <a:ahLst/>
            <a:cxnLst>
              <a:cxn ang="0">
                <a:pos x="connsiteX0" y="connsiteY0"/>
              </a:cxn>
              <a:cxn ang="0">
                <a:pos x="connsiteX1" y="connsiteY1"/>
              </a:cxn>
              <a:cxn ang="0">
                <a:pos x="connsiteX2" y="connsiteY2"/>
              </a:cxn>
              <a:cxn ang="0">
                <a:pos x="connsiteX3" y="connsiteY3"/>
              </a:cxn>
            </a:cxnLst>
            <a:rect l="l" t="t" r="r" b="b"/>
            <a:pathLst>
              <a:path w="6922101" h="4281716">
                <a:moveTo>
                  <a:pt x="0" y="0"/>
                </a:moveTo>
                <a:lnTo>
                  <a:pt x="6922101" y="0"/>
                </a:lnTo>
                <a:lnTo>
                  <a:pt x="6922101" y="4281716"/>
                </a:lnTo>
                <a:lnTo>
                  <a:pt x="0" y="428171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29296834-8162-467F-AEB9-78B300D6C68C}"/>
              </a:ext>
            </a:extLst>
          </p:cNvPr>
          <p:cNvSpPr>
            <a:spLocks noGrp="1"/>
          </p:cNvSpPr>
          <p:nvPr>
            <p:ph type="pic" sz="quarter" idx="12" hasCustomPrompt="1"/>
          </p:nvPr>
        </p:nvSpPr>
        <p:spPr>
          <a:xfrm>
            <a:off x="8839200" y="4452960"/>
            <a:ext cx="3352798" cy="2405041"/>
          </a:xfrm>
          <a:custGeom>
            <a:avLst/>
            <a:gdLst>
              <a:gd name="connsiteX0" fmla="*/ 0 w 3352798"/>
              <a:gd name="connsiteY0" fmla="*/ 0 h 2405041"/>
              <a:gd name="connsiteX1" fmla="*/ 3352798 w 3352798"/>
              <a:gd name="connsiteY1" fmla="*/ 0 h 2405041"/>
              <a:gd name="connsiteX2" fmla="*/ 3352798 w 3352798"/>
              <a:gd name="connsiteY2" fmla="*/ 2405041 h 2405041"/>
              <a:gd name="connsiteX3" fmla="*/ 0 w 3352798"/>
              <a:gd name="connsiteY3" fmla="*/ 2405041 h 2405041"/>
            </a:gdLst>
            <a:ahLst/>
            <a:cxnLst>
              <a:cxn ang="0">
                <a:pos x="connsiteX0" y="connsiteY0"/>
              </a:cxn>
              <a:cxn ang="0">
                <a:pos x="connsiteX1" y="connsiteY1"/>
              </a:cxn>
              <a:cxn ang="0">
                <a:pos x="connsiteX2" y="connsiteY2"/>
              </a:cxn>
              <a:cxn ang="0">
                <a:pos x="connsiteX3" y="connsiteY3"/>
              </a:cxn>
            </a:cxnLst>
            <a:rect l="l" t="t" r="r" b="b"/>
            <a:pathLst>
              <a:path w="3352798" h="2405041">
                <a:moveTo>
                  <a:pt x="0" y="0"/>
                </a:moveTo>
                <a:lnTo>
                  <a:pt x="3352798" y="0"/>
                </a:lnTo>
                <a:lnTo>
                  <a:pt x="3352798" y="2405041"/>
                </a:lnTo>
                <a:lnTo>
                  <a:pt x="0" y="240504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9756088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AA362305-60CD-4253-8309-64F5C355B4A3}"/>
              </a:ext>
            </a:extLst>
          </p:cNvPr>
          <p:cNvSpPr>
            <a:spLocks noGrp="1"/>
          </p:cNvSpPr>
          <p:nvPr>
            <p:ph type="pic" sz="quarter" idx="11" hasCustomPrompt="1"/>
          </p:nvPr>
        </p:nvSpPr>
        <p:spPr>
          <a:xfrm>
            <a:off x="452693" y="4438870"/>
            <a:ext cx="3907347" cy="1618199"/>
          </a:xfrm>
          <a:custGeom>
            <a:avLst/>
            <a:gdLst>
              <a:gd name="connsiteX0" fmla="*/ 0 w 3907347"/>
              <a:gd name="connsiteY0" fmla="*/ 0 h 1618199"/>
              <a:gd name="connsiteX1" fmla="*/ 3907347 w 3907347"/>
              <a:gd name="connsiteY1" fmla="*/ 0 h 1618199"/>
              <a:gd name="connsiteX2" fmla="*/ 3907347 w 3907347"/>
              <a:gd name="connsiteY2" fmla="*/ 1618199 h 1618199"/>
              <a:gd name="connsiteX3" fmla="*/ 0 w 3907347"/>
              <a:gd name="connsiteY3" fmla="*/ 1618199 h 1618199"/>
            </a:gdLst>
            <a:ahLst/>
            <a:cxnLst>
              <a:cxn ang="0">
                <a:pos x="connsiteX0" y="connsiteY0"/>
              </a:cxn>
              <a:cxn ang="0">
                <a:pos x="connsiteX1" y="connsiteY1"/>
              </a:cxn>
              <a:cxn ang="0">
                <a:pos x="connsiteX2" y="connsiteY2"/>
              </a:cxn>
              <a:cxn ang="0">
                <a:pos x="connsiteX3" y="connsiteY3"/>
              </a:cxn>
            </a:cxnLst>
            <a:rect l="l" t="t" r="r" b="b"/>
            <a:pathLst>
              <a:path w="3907347" h="1618199">
                <a:moveTo>
                  <a:pt x="0" y="0"/>
                </a:moveTo>
                <a:lnTo>
                  <a:pt x="3907347" y="0"/>
                </a:lnTo>
                <a:lnTo>
                  <a:pt x="3907347" y="1618199"/>
                </a:lnTo>
                <a:lnTo>
                  <a:pt x="0" y="161819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7" name="Freeform: Shape 6">
            <a:extLst>
              <a:ext uri="{FF2B5EF4-FFF2-40B4-BE49-F238E27FC236}">
                <a16:creationId xmlns:a16="http://schemas.microsoft.com/office/drawing/2014/main" id="{D21A5C74-654A-4BD5-93E4-48E5FB59B6EF}"/>
              </a:ext>
            </a:extLst>
          </p:cNvPr>
          <p:cNvSpPr>
            <a:spLocks noGrp="1"/>
          </p:cNvSpPr>
          <p:nvPr>
            <p:ph type="pic" sz="quarter" idx="10" hasCustomPrompt="1"/>
          </p:nvPr>
        </p:nvSpPr>
        <p:spPr>
          <a:xfrm>
            <a:off x="7406582" y="460352"/>
            <a:ext cx="1858780" cy="1858780"/>
          </a:xfrm>
          <a:custGeom>
            <a:avLst/>
            <a:gdLst>
              <a:gd name="connsiteX0" fmla="*/ 929390 w 1858780"/>
              <a:gd name="connsiteY0" fmla="*/ 0 h 1858780"/>
              <a:gd name="connsiteX1" fmla="*/ 1858780 w 1858780"/>
              <a:gd name="connsiteY1" fmla="*/ 929390 h 1858780"/>
              <a:gd name="connsiteX2" fmla="*/ 929390 w 1858780"/>
              <a:gd name="connsiteY2" fmla="*/ 1858780 h 1858780"/>
              <a:gd name="connsiteX3" fmla="*/ 0 w 1858780"/>
              <a:gd name="connsiteY3" fmla="*/ 929390 h 1858780"/>
              <a:gd name="connsiteX4" fmla="*/ 929390 w 1858780"/>
              <a:gd name="connsiteY4" fmla="*/ 0 h 1858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8780" h="1858780">
                <a:moveTo>
                  <a:pt x="929390" y="0"/>
                </a:moveTo>
                <a:cubicBezTo>
                  <a:pt x="1442678" y="0"/>
                  <a:pt x="1858780" y="416102"/>
                  <a:pt x="1858780" y="929390"/>
                </a:cubicBezTo>
                <a:cubicBezTo>
                  <a:pt x="1858780" y="1442678"/>
                  <a:pt x="1442678" y="1858780"/>
                  <a:pt x="929390" y="1858780"/>
                </a:cubicBezTo>
                <a:cubicBezTo>
                  <a:pt x="416102" y="1858780"/>
                  <a:pt x="0" y="1442678"/>
                  <a:pt x="0" y="929390"/>
                </a:cubicBezTo>
                <a:cubicBezTo>
                  <a:pt x="0" y="416102"/>
                  <a:pt x="416102" y="0"/>
                  <a:pt x="92939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61953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8D12451E-824E-41C0-99AB-5B657220990C}"/>
              </a:ext>
            </a:extLst>
          </p:cNvPr>
          <p:cNvSpPr>
            <a:spLocks noGrp="1"/>
          </p:cNvSpPr>
          <p:nvPr>
            <p:ph type="pic" sz="quarter" idx="13" hasCustomPrompt="1"/>
          </p:nvPr>
        </p:nvSpPr>
        <p:spPr>
          <a:xfrm>
            <a:off x="0" y="1770451"/>
            <a:ext cx="3643087" cy="3688910"/>
          </a:xfrm>
          <a:custGeom>
            <a:avLst/>
            <a:gdLst>
              <a:gd name="connsiteX0" fmla="*/ 0 w 3643087"/>
              <a:gd name="connsiteY0" fmla="*/ 0 h 3688910"/>
              <a:gd name="connsiteX1" fmla="*/ 3643087 w 3643087"/>
              <a:gd name="connsiteY1" fmla="*/ 0 h 3688910"/>
              <a:gd name="connsiteX2" fmla="*/ 3643087 w 3643087"/>
              <a:gd name="connsiteY2" fmla="*/ 3688910 h 3688910"/>
              <a:gd name="connsiteX3" fmla="*/ 0 w 3643087"/>
              <a:gd name="connsiteY3" fmla="*/ 3688910 h 3688910"/>
            </a:gdLst>
            <a:ahLst/>
            <a:cxnLst>
              <a:cxn ang="0">
                <a:pos x="connsiteX0" y="connsiteY0"/>
              </a:cxn>
              <a:cxn ang="0">
                <a:pos x="connsiteX1" y="connsiteY1"/>
              </a:cxn>
              <a:cxn ang="0">
                <a:pos x="connsiteX2" y="connsiteY2"/>
              </a:cxn>
              <a:cxn ang="0">
                <a:pos x="connsiteX3" y="connsiteY3"/>
              </a:cxn>
            </a:cxnLst>
            <a:rect l="l" t="t" r="r" b="b"/>
            <a:pathLst>
              <a:path w="3643087" h="3688910">
                <a:moveTo>
                  <a:pt x="0" y="0"/>
                </a:moveTo>
                <a:lnTo>
                  <a:pt x="3643087" y="0"/>
                </a:lnTo>
                <a:lnTo>
                  <a:pt x="3643087" y="3688910"/>
                </a:lnTo>
                <a:lnTo>
                  <a:pt x="0" y="368891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6" name="Picture Placeholder 15">
            <a:extLst>
              <a:ext uri="{FF2B5EF4-FFF2-40B4-BE49-F238E27FC236}">
                <a16:creationId xmlns:a16="http://schemas.microsoft.com/office/drawing/2014/main" id="{6A809191-F448-4DA2-86DD-19C099622427}"/>
              </a:ext>
            </a:extLst>
          </p:cNvPr>
          <p:cNvSpPr>
            <a:spLocks noGrp="1"/>
          </p:cNvSpPr>
          <p:nvPr>
            <p:ph type="pic" sz="quarter" idx="14" hasCustomPrompt="1"/>
          </p:nvPr>
        </p:nvSpPr>
        <p:spPr>
          <a:xfrm>
            <a:off x="3847760" y="1792402"/>
            <a:ext cx="8359868" cy="1507859"/>
          </a:xfrm>
          <a:custGeom>
            <a:avLst/>
            <a:gdLst>
              <a:gd name="connsiteX0" fmla="*/ 0 w 8359868"/>
              <a:gd name="connsiteY0" fmla="*/ 0 h 1507859"/>
              <a:gd name="connsiteX1" fmla="*/ 8359868 w 8359868"/>
              <a:gd name="connsiteY1" fmla="*/ 0 h 1507859"/>
              <a:gd name="connsiteX2" fmla="*/ 8359868 w 8359868"/>
              <a:gd name="connsiteY2" fmla="*/ 1507859 h 1507859"/>
              <a:gd name="connsiteX3" fmla="*/ 0 w 8359868"/>
              <a:gd name="connsiteY3" fmla="*/ 1507859 h 1507859"/>
            </a:gdLst>
            <a:ahLst/>
            <a:cxnLst>
              <a:cxn ang="0">
                <a:pos x="connsiteX0" y="connsiteY0"/>
              </a:cxn>
              <a:cxn ang="0">
                <a:pos x="connsiteX1" y="connsiteY1"/>
              </a:cxn>
              <a:cxn ang="0">
                <a:pos x="connsiteX2" y="connsiteY2"/>
              </a:cxn>
              <a:cxn ang="0">
                <a:pos x="connsiteX3" y="connsiteY3"/>
              </a:cxn>
            </a:cxnLst>
            <a:rect l="l" t="t" r="r" b="b"/>
            <a:pathLst>
              <a:path w="8359868" h="1507859">
                <a:moveTo>
                  <a:pt x="0" y="0"/>
                </a:moveTo>
                <a:lnTo>
                  <a:pt x="8359868" y="0"/>
                </a:lnTo>
                <a:lnTo>
                  <a:pt x="8359868" y="1507859"/>
                </a:lnTo>
                <a:lnTo>
                  <a:pt x="0" y="150785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1893980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03FB8C42-B7EA-449F-85FB-57B3C781A5FB}"/>
              </a:ext>
            </a:extLst>
          </p:cNvPr>
          <p:cNvSpPr>
            <a:spLocks noGrp="1"/>
          </p:cNvSpPr>
          <p:nvPr>
            <p:ph type="pic" sz="quarter" idx="11" hasCustomPrompt="1"/>
          </p:nvPr>
        </p:nvSpPr>
        <p:spPr>
          <a:xfrm>
            <a:off x="3617248" y="3481230"/>
            <a:ext cx="2699658" cy="2334247"/>
          </a:xfrm>
          <a:custGeom>
            <a:avLst/>
            <a:gdLst>
              <a:gd name="connsiteX0" fmla="*/ 0 w 2699658"/>
              <a:gd name="connsiteY0" fmla="*/ 0 h 2334247"/>
              <a:gd name="connsiteX1" fmla="*/ 2699658 w 2699658"/>
              <a:gd name="connsiteY1" fmla="*/ 0 h 2334247"/>
              <a:gd name="connsiteX2" fmla="*/ 2699658 w 2699658"/>
              <a:gd name="connsiteY2" fmla="*/ 2334247 h 2334247"/>
              <a:gd name="connsiteX3" fmla="*/ 0 w 2699658"/>
              <a:gd name="connsiteY3" fmla="*/ 2334247 h 2334247"/>
            </a:gdLst>
            <a:ahLst/>
            <a:cxnLst>
              <a:cxn ang="0">
                <a:pos x="connsiteX0" y="connsiteY0"/>
              </a:cxn>
              <a:cxn ang="0">
                <a:pos x="connsiteX1" y="connsiteY1"/>
              </a:cxn>
              <a:cxn ang="0">
                <a:pos x="connsiteX2" y="connsiteY2"/>
              </a:cxn>
              <a:cxn ang="0">
                <a:pos x="connsiteX3" y="connsiteY3"/>
              </a:cxn>
            </a:cxnLst>
            <a:rect l="l" t="t" r="r" b="b"/>
            <a:pathLst>
              <a:path w="2699658" h="2334247">
                <a:moveTo>
                  <a:pt x="0" y="0"/>
                </a:moveTo>
                <a:lnTo>
                  <a:pt x="2699658" y="0"/>
                </a:lnTo>
                <a:lnTo>
                  <a:pt x="2699658" y="2334247"/>
                </a:lnTo>
                <a:lnTo>
                  <a:pt x="0" y="233424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A17F97BF-F913-4AD2-A8D4-3FE06499423B}"/>
              </a:ext>
            </a:extLst>
          </p:cNvPr>
          <p:cNvSpPr>
            <a:spLocks noGrp="1"/>
          </p:cNvSpPr>
          <p:nvPr>
            <p:ph type="pic" sz="quarter" idx="10" hasCustomPrompt="1"/>
          </p:nvPr>
        </p:nvSpPr>
        <p:spPr>
          <a:xfrm>
            <a:off x="8499195" y="1458077"/>
            <a:ext cx="2444976" cy="2444976"/>
          </a:xfrm>
          <a:custGeom>
            <a:avLst/>
            <a:gdLst>
              <a:gd name="connsiteX0" fmla="*/ 1222488 w 2444976"/>
              <a:gd name="connsiteY0" fmla="*/ 0 h 2444976"/>
              <a:gd name="connsiteX1" fmla="*/ 2444976 w 2444976"/>
              <a:gd name="connsiteY1" fmla="*/ 1222488 h 2444976"/>
              <a:gd name="connsiteX2" fmla="*/ 1222488 w 2444976"/>
              <a:gd name="connsiteY2" fmla="*/ 2444976 h 2444976"/>
              <a:gd name="connsiteX3" fmla="*/ 0 w 2444976"/>
              <a:gd name="connsiteY3" fmla="*/ 1222488 h 2444976"/>
              <a:gd name="connsiteX4" fmla="*/ 1222488 w 2444976"/>
              <a:gd name="connsiteY4" fmla="*/ 0 h 2444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4976" h="2444976">
                <a:moveTo>
                  <a:pt x="1222488" y="0"/>
                </a:moveTo>
                <a:cubicBezTo>
                  <a:pt x="1897649" y="0"/>
                  <a:pt x="2444976" y="547327"/>
                  <a:pt x="2444976" y="1222488"/>
                </a:cubicBezTo>
                <a:cubicBezTo>
                  <a:pt x="2444976" y="1897649"/>
                  <a:pt x="1897649" y="2444976"/>
                  <a:pt x="1222488" y="2444976"/>
                </a:cubicBezTo>
                <a:cubicBezTo>
                  <a:pt x="547327" y="2444976"/>
                  <a:pt x="0" y="1897649"/>
                  <a:pt x="0" y="1222488"/>
                </a:cubicBezTo>
                <a:cubicBezTo>
                  <a:pt x="0" y="547327"/>
                  <a:pt x="547327" y="0"/>
                  <a:pt x="122248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2A63C679-9A80-4A80-B7CF-5B109F2243BB}"/>
              </a:ext>
            </a:extLst>
          </p:cNvPr>
          <p:cNvSpPr>
            <a:spLocks noGrp="1"/>
          </p:cNvSpPr>
          <p:nvPr>
            <p:ph type="pic" sz="quarter" idx="12" hasCustomPrompt="1"/>
          </p:nvPr>
        </p:nvSpPr>
        <p:spPr>
          <a:xfrm>
            <a:off x="776469" y="3481231"/>
            <a:ext cx="2699658" cy="2334247"/>
          </a:xfrm>
          <a:custGeom>
            <a:avLst/>
            <a:gdLst>
              <a:gd name="connsiteX0" fmla="*/ 0 w 2699658"/>
              <a:gd name="connsiteY0" fmla="*/ 0 h 2334247"/>
              <a:gd name="connsiteX1" fmla="*/ 2699658 w 2699658"/>
              <a:gd name="connsiteY1" fmla="*/ 0 h 2334247"/>
              <a:gd name="connsiteX2" fmla="*/ 2699658 w 2699658"/>
              <a:gd name="connsiteY2" fmla="*/ 2334247 h 2334247"/>
              <a:gd name="connsiteX3" fmla="*/ 0 w 2699658"/>
              <a:gd name="connsiteY3" fmla="*/ 2334247 h 2334247"/>
            </a:gdLst>
            <a:ahLst/>
            <a:cxnLst>
              <a:cxn ang="0">
                <a:pos x="connsiteX0" y="connsiteY0"/>
              </a:cxn>
              <a:cxn ang="0">
                <a:pos x="connsiteX1" y="connsiteY1"/>
              </a:cxn>
              <a:cxn ang="0">
                <a:pos x="connsiteX2" y="connsiteY2"/>
              </a:cxn>
              <a:cxn ang="0">
                <a:pos x="connsiteX3" y="connsiteY3"/>
              </a:cxn>
            </a:cxnLst>
            <a:rect l="l" t="t" r="r" b="b"/>
            <a:pathLst>
              <a:path w="2699658" h="2334247">
                <a:moveTo>
                  <a:pt x="0" y="0"/>
                </a:moveTo>
                <a:lnTo>
                  <a:pt x="2699658" y="0"/>
                </a:lnTo>
                <a:lnTo>
                  <a:pt x="2699658" y="2334247"/>
                </a:lnTo>
                <a:lnTo>
                  <a:pt x="0" y="233424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Freeform: Shape 16">
            <a:extLst>
              <a:ext uri="{FF2B5EF4-FFF2-40B4-BE49-F238E27FC236}">
                <a16:creationId xmlns:a16="http://schemas.microsoft.com/office/drawing/2014/main" id="{3AC67630-ADC9-4A19-91B0-AFCFEF747D12}"/>
              </a:ext>
            </a:extLst>
          </p:cNvPr>
          <p:cNvSpPr>
            <a:spLocks noGrp="1"/>
          </p:cNvSpPr>
          <p:nvPr>
            <p:ph type="pic" sz="quarter" idx="13" hasCustomPrompt="1"/>
          </p:nvPr>
        </p:nvSpPr>
        <p:spPr>
          <a:xfrm>
            <a:off x="6458027" y="3481230"/>
            <a:ext cx="2699658" cy="2334247"/>
          </a:xfrm>
          <a:custGeom>
            <a:avLst/>
            <a:gdLst>
              <a:gd name="connsiteX0" fmla="*/ 0 w 2699658"/>
              <a:gd name="connsiteY0" fmla="*/ 0 h 2334247"/>
              <a:gd name="connsiteX1" fmla="*/ 2699658 w 2699658"/>
              <a:gd name="connsiteY1" fmla="*/ 0 h 2334247"/>
              <a:gd name="connsiteX2" fmla="*/ 2699658 w 2699658"/>
              <a:gd name="connsiteY2" fmla="*/ 2334247 h 2334247"/>
              <a:gd name="connsiteX3" fmla="*/ 0 w 2699658"/>
              <a:gd name="connsiteY3" fmla="*/ 2334247 h 2334247"/>
            </a:gdLst>
            <a:ahLst/>
            <a:cxnLst>
              <a:cxn ang="0">
                <a:pos x="connsiteX0" y="connsiteY0"/>
              </a:cxn>
              <a:cxn ang="0">
                <a:pos x="connsiteX1" y="connsiteY1"/>
              </a:cxn>
              <a:cxn ang="0">
                <a:pos x="connsiteX2" y="connsiteY2"/>
              </a:cxn>
              <a:cxn ang="0">
                <a:pos x="connsiteX3" y="connsiteY3"/>
              </a:cxn>
            </a:cxnLst>
            <a:rect l="l" t="t" r="r" b="b"/>
            <a:pathLst>
              <a:path w="2699658" h="2334247">
                <a:moveTo>
                  <a:pt x="0" y="0"/>
                </a:moveTo>
                <a:lnTo>
                  <a:pt x="2699658" y="0"/>
                </a:lnTo>
                <a:lnTo>
                  <a:pt x="2699658" y="2334247"/>
                </a:lnTo>
                <a:lnTo>
                  <a:pt x="0" y="233424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8270787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B4CBD2DC-C45D-4E99-BA67-F3C945C1107B}"/>
              </a:ext>
            </a:extLst>
          </p:cNvPr>
          <p:cNvSpPr>
            <a:spLocks noGrp="1"/>
          </p:cNvSpPr>
          <p:nvPr>
            <p:ph type="pic" sz="quarter" idx="11" hasCustomPrompt="1"/>
          </p:nvPr>
        </p:nvSpPr>
        <p:spPr>
          <a:xfrm>
            <a:off x="4723591" y="3354220"/>
            <a:ext cx="1934029" cy="2967788"/>
          </a:xfrm>
          <a:custGeom>
            <a:avLst/>
            <a:gdLst>
              <a:gd name="connsiteX0" fmla="*/ 0 w 1934029"/>
              <a:gd name="connsiteY0" fmla="*/ 0 h 2967788"/>
              <a:gd name="connsiteX1" fmla="*/ 1934029 w 1934029"/>
              <a:gd name="connsiteY1" fmla="*/ 0 h 2967788"/>
              <a:gd name="connsiteX2" fmla="*/ 1934029 w 1934029"/>
              <a:gd name="connsiteY2" fmla="*/ 2967788 h 2967788"/>
              <a:gd name="connsiteX3" fmla="*/ 0 w 1934029"/>
              <a:gd name="connsiteY3" fmla="*/ 2967788 h 2967788"/>
            </a:gdLst>
            <a:ahLst/>
            <a:cxnLst>
              <a:cxn ang="0">
                <a:pos x="connsiteX0" y="connsiteY0"/>
              </a:cxn>
              <a:cxn ang="0">
                <a:pos x="connsiteX1" y="connsiteY1"/>
              </a:cxn>
              <a:cxn ang="0">
                <a:pos x="connsiteX2" y="connsiteY2"/>
              </a:cxn>
              <a:cxn ang="0">
                <a:pos x="connsiteX3" y="connsiteY3"/>
              </a:cxn>
            </a:cxnLst>
            <a:rect l="l" t="t" r="r" b="b"/>
            <a:pathLst>
              <a:path w="1934029" h="2967788">
                <a:moveTo>
                  <a:pt x="0" y="0"/>
                </a:moveTo>
                <a:lnTo>
                  <a:pt x="1934029" y="0"/>
                </a:lnTo>
                <a:lnTo>
                  <a:pt x="1934029" y="2967788"/>
                </a:lnTo>
                <a:lnTo>
                  <a:pt x="0" y="296778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Freeform: Shape 8">
            <a:extLst>
              <a:ext uri="{FF2B5EF4-FFF2-40B4-BE49-F238E27FC236}">
                <a16:creationId xmlns:a16="http://schemas.microsoft.com/office/drawing/2014/main" id="{872B4715-C63A-4AAB-8DBF-1A583BCBA924}"/>
              </a:ext>
            </a:extLst>
          </p:cNvPr>
          <p:cNvSpPr>
            <a:spLocks noGrp="1"/>
          </p:cNvSpPr>
          <p:nvPr>
            <p:ph type="pic" sz="quarter" idx="13" hasCustomPrompt="1"/>
          </p:nvPr>
        </p:nvSpPr>
        <p:spPr>
          <a:xfrm>
            <a:off x="8822625" y="1775640"/>
            <a:ext cx="2613447" cy="4546369"/>
          </a:xfrm>
          <a:custGeom>
            <a:avLst/>
            <a:gdLst>
              <a:gd name="connsiteX0" fmla="*/ 0 w 2613447"/>
              <a:gd name="connsiteY0" fmla="*/ 0 h 4546369"/>
              <a:gd name="connsiteX1" fmla="*/ 2613447 w 2613447"/>
              <a:gd name="connsiteY1" fmla="*/ 0 h 4546369"/>
              <a:gd name="connsiteX2" fmla="*/ 2613447 w 2613447"/>
              <a:gd name="connsiteY2" fmla="*/ 4546369 h 4546369"/>
              <a:gd name="connsiteX3" fmla="*/ 0 w 2613447"/>
              <a:gd name="connsiteY3" fmla="*/ 4546369 h 4546369"/>
            </a:gdLst>
            <a:ahLst/>
            <a:cxnLst>
              <a:cxn ang="0">
                <a:pos x="connsiteX0" y="connsiteY0"/>
              </a:cxn>
              <a:cxn ang="0">
                <a:pos x="connsiteX1" y="connsiteY1"/>
              </a:cxn>
              <a:cxn ang="0">
                <a:pos x="connsiteX2" y="connsiteY2"/>
              </a:cxn>
              <a:cxn ang="0">
                <a:pos x="connsiteX3" y="connsiteY3"/>
              </a:cxn>
            </a:cxnLst>
            <a:rect l="l" t="t" r="r" b="b"/>
            <a:pathLst>
              <a:path w="2613447" h="4546369">
                <a:moveTo>
                  <a:pt x="0" y="0"/>
                </a:moveTo>
                <a:lnTo>
                  <a:pt x="2613447" y="0"/>
                </a:lnTo>
                <a:lnTo>
                  <a:pt x="2613447" y="4546369"/>
                </a:lnTo>
                <a:lnTo>
                  <a:pt x="0" y="454636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8555722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C82F2807-5E82-49DE-B0C5-3E8BBC9B92A9}"/>
              </a:ext>
            </a:extLst>
          </p:cNvPr>
          <p:cNvSpPr>
            <a:spLocks noGrp="1"/>
          </p:cNvSpPr>
          <p:nvPr>
            <p:ph type="pic" sz="quarter" idx="13" hasCustomPrompt="1"/>
          </p:nvPr>
        </p:nvSpPr>
        <p:spPr>
          <a:xfrm>
            <a:off x="8564879" y="1369164"/>
            <a:ext cx="2034542" cy="2034542"/>
          </a:xfrm>
          <a:custGeom>
            <a:avLst/>
            <a:gdLst>
              <a:gd name="connsiteX0" fmla="*/ 1017271 w 2034542"/>
              <a:gd name="connsiteY0" fmla="*/ 0 h 2034542"/>
              <a:gd name="connsiteX1" fmla="*/ 2034542 w 2034542"/>
              <a:gd name="connsiteY1" fmla="*/ 1017271 h 2034542"/>
              <a:gd name="connsiteX2" fmla="*/ 1017271 w 2034542"/>
              <a:gd name="connsiteY2" fmla="*/ 2034542 h 2034542"/>
              <a:gd name="connsiteX3" fmla="*/ 0 w 2034542"/>
              <a:gd name="connsiteY3" fmla="*/ 1017271 h 2034542"/>
              <a:gd name="connsiteX4" fmla="*/ 1017271 w 2034542"/>
              <a:gd name="connsiteY4" fmla="*/ 0 h 2034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542" h="2034542">
                <a:moveTo>
                  <a:pt x="1017271" y="0"/>
                </a:moveTo>
                <a:cubicBezTo>
                  <a:pt x="1579094" y="0"/>
                  <a:pt x="2034542" y="455448"/>
                  <a:pt x="2034542" y="1017271"/>
                </a:cubicBezTo>
                <a:cubicBezTo>
                  <a:pt x="2034542" y="1579094"/>
                  <a:pt x="1579094" y="2034542"/>
                  <a:pt x="1017271" y="2034542"/>
                </a:cubicBezTo>
                <a:cubicBezTo>
                  <a:pt x="455448" y="2034542"/>
                  <a:pt x="0" y="1579094"/>
                  <a:pt x="0" y="1017271"/>
                </a:cubicBezTo>
                <a:cubicBezTo>
                  <a:pt x="0" y="455448"/>
                  <a:pt x="455448" y="0"/>
                  <a:pt x="101727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76667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CA3F5A4-DC42-4932-86C6-D831DB2C3F08}"/>
              </a:ext>
            </a:extLst>
          </p:cNvPr>
          <p:cNvSpPr>
            <a:spLocks noGrp="1"/>
          </p:cNvSpPr>
          <p:nvPr>
            <p:ph type="pic" sz="quarter" idx="13" hasCustomPrompt="1"/>
          </p:nvPr>
        </p:nvSpPr>
        <p:spPr>
          <a:xfrm>
            <a:off x="1344441" y="1642553"/>
            <a:ext cx="2578666" cy="2578666"/>
          </a:xfrm>
          <a:custGeom>
            <a:avLst/>
            <a:gdLst>
              <a:gd name="connsiteX0" fmla="*/ 1289333 w 2578666"/>
              <a:gd name="connsiteY0" fmla="*/ 0 h 2578666"/>
              <a:gd name="connsiteX1" fmla="*/ 2578666 w 2578666"/>
              <a:gd name="connsiteY1" fmla="*/ 1289333 h 2578666"/>
              <a:gd name="connsiteX2" fmla="*/ 1289333 w 2578666"/>
              <a:gd name="connsiteY2" fmla="*/ 2578666 h 2578666"/>
              <a:gd name="connsiteX3" fmla="*/ 0 w 2578666"/>
              <a:gd name="connsiteY3" fmla="*/ 1289333 h 2578666"/>
              <a:gd name="connsiteX4" fmla="*/ 1289333 w 2578666"/>
              <a:gd name="connsiteY4" fmla="*/ 0 h 257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8666" h="2578666">
                <a:moveTo>
                  <a:pt x="1289333" y="0"/>
                </a:moveTo>
                <a:cubicBezTo>
                  <a:pt x="2001412" y="0"/>
                  <a:pt x="2578666" y="577254"/>
                  <a:pt x="2578666" y="1289333"/>
                </a:cubicBezTo>
                <a:cubicBezTo>
                  <a:pt x="2578666" y="2001412"/>
                  <a:pt x="2001412" y="2578666"/>
                  <a:pt x="1289333" y="2578666"/>
                </a:cubicBezTo>
                <a:cubicBezTo>
                  <a:pt x="577254" y="2578666"/>
                  <a:pt x="0" y="2001412"/>
                  <a:pt x="0" y="1289333"/>
                </a:cubicBezTo>
                <a:cubicBezTo>
                  <a:pt x="0" y="577254"/>
                  <a:pt x="577254" y="0"/>
                  <a:pt x="1289333"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16">
            <a:extLst>
              <a:ext uri="{FF2B5EF4-FFF2-40B4-BE49-F238E27FC236}">
                <a16:creationId xmlns:a16="http://schemas.microsoft.com/office/drawing/2014/main" id="{DE61A5DC-62E6-4AC5-B0CB-BBE7CF63AFC3}"/>
              </a:ext>
            </a:extLst>
          </p:cNvPr>
          <p:cNvSpPr>
            <a:spLocks noGrp="1"/>
          </p:cNvSpPr>
          <p:nvPr>
            <p:ph type="pic" sz="quarter" idx="14" hasCustomPrompt="1"/>
          </p:nvPr>
        </p:nvSpPr>
        <p:spPr>
          <a:xfrm>
            <a:off x="4626368" y="1642553"/>
            <a:ext cx="2578666" cy="2578666"/>
          </a:xfrm>
          <a:custGeom>
            <a:avLst/>
            <a:gdLst>
              <a:gd name="connsiteX0" fmla="*/ 1289333 w 2578666"/>
              <a:gd name="connsiteY0" fmla="*/ 0 h 2578666"/>
              <a:gd name="connsiteX1" fmla="*/ 2578666 w 2578666"/>
              <a:gd name="connsiteY1" fmla="*/ 1289333 h 2578666"/>
              <a:gd name="connsiteX2" fmla="*/ 1289333 w 2578666"/>
              <a:gd name="connsiteY2" fmla="*/ 2578666 h 2578666"/>
              <a:gd name="connsiteX3" fmla="*/ 0 w 2578666"/>
              <a:gd name="connsiteY3" fmla="*/ 1289333 h 2578666"/>
              <a:gd name="connsiteX4" fmla="*/ 1289333 w 2578666"/>
              <a:gd name="connsiteY4" fmla="*/ 0 h 257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8666" h="2578666">
                <a:moveTo>
                  <a:pt x="1289333" y="0"/>
                </a:moveTo>
                <a:cubicBezTo>
                  <a:pt x="2001412" y="0"/>
                  <a:pt x="2578666" y="577254"/>
                  <a:pt x="2578666" y="1289333"/>
                </a:cubicBezTo>
                <a:cubicBezTo>
                  <a:pt x="2578666" y="2001412"/>
                  <a:pt x="2001412" y="2578666"/>
                  <a:pt x="1289333" y="2578666"/>
                </a:cubicBezTo>
                <a:cubicBezTo>
                  <a:pt x="577254" y="2578666"/>
                  <a:pt x="0" y="2001412"/>
                  <a:pt x="0" y="1289333"/>
                </a:cubicBezTo>
                <a:cubicBezTo>
                  <a:pt x="0" y="577254"/>
                  <a:pt x="577254" y="0"/>
                  <a:pt x="1289333"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FFB1814B-FDEE-4162-9253-2A4D6083A1EF}"/>
              </a:ext>
            </a:extLst>
          </p:cNvPr>
          <p:cNvSpPr>
            <a:spLocks noGrp="1"/>
          </p:cNvSpPr>
          <p:nvPr>
            <p:ph type="pic" sz="quarter" idx="15" hasCustomPrompt="1"/>
          </p:nvPr>
        </p:nvSpPr>
        <p:spPr>
          <a:xfrm>
            <a:off x="7963993" y="1642553"/>
            <a:ext cx="2578666" cy="2578666"/>
          </a:xfrm>
          <a:custGeom>
            <a:avLst/>
            <a:gdLst>
              <a:gd name="connsiteX0" fmla="*/ 1289333 w 2578666"/>
              <a:gd name="connsiteY0" fmla="*/ 0 h 2578666"/>
              <a:gd name="connsiteX1" fmla="*/ 2578666 w 2578666"/>
              <a:gd name="connsiteY1" fmla="*/ 1289333 h 2578666"/>
              <a:gd name="connsiteX2" fmla="*/ 1289333 w 2578666"/>
              <a:gd name="connsiteY2" fmla="*/ 2578666 h 2578666"/>
              <a:gd name="connsiteX3" fmla="*/ 0 w 2578666"/>
              <a:gd name="connsiteY3" fmla="*/ 1289333 h 2578666"/>
              <a:gd name="connsiteX4" fmla="*/ 1289333 w 2578666"/>
              <a:gd name="connsiteY4" fmla="*/ 0 h 257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8666" h="2578666">
                <a:moveTo>
                  <a:pt x="1289333" y="0"/>
                </a:moveTo>
                <a:cubicBezTo>
                  <a:pt x="2001412" y="0"/>
                  <a:pt x="2578666" y="577254"/>
                  <a:pt x="2578666" y="1289333"/>
                </a:cubicBezTo>
                <a:cubicBezTo>
                  <a:pt x="2578666" y="2001412"/>
                  <a:pt x="2001412" y="2578666"/>
                  <a:pt x="1289333" y="2578666"/>
                </a:cubicBezTo>
                <a:cubicBezTo>
                  <a:pt x="577254" y="2578666"/>
                  <a:pt x="0" y="2001412"/>
                  <a:pt x="0" y="1289333"/>
                </a:cubicBezTo>
                <a:cubicBezTo>
                  <a:pt x="0" y="577254"/>
                  <a:pt x="577254" y="0"/>
                  <a:pt x="1289333"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8816935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7B368AF6-8D07-482F-86F3-8F73F0B9DAF3}"/>
              </a:ext>
            </a:extLst>
          </p:cNvPr>
          <p:cNvSpPr>
            <a:spLocks noGrp="1"/>
          </p:cNvSpPr>
          <p:nvPr>
            <p:ph type="pic" sz="quarter" idx="14" hasCustomPrompt="1"/>
          </p:nvPr>
        </p:nvSpPr>
        <p:spPr>
          <a:xfrm>
            <a:off x="4638675" y="1702050"/>
            <a:ext cx="2914650" cy="2914650"/>
          </a:xfrm>
          <a:custGeom>
            <a:avLst/>
            <a:gdLst>
              <a:gd name="connsiteX0" fmla="*/ 1457325 w 2914650"/>
              <a:gd name="connsiteY0" fmla="*/ 0 h 2914650"/>
              <a:gd name="connsiteX1" fmla="*/ 2914650 w 2914650"/>
              <a:gd name="connsiteY1" fmla="*/ 1457325 h 2914650"/>
              <a:gd name="connsiteX2" fmla="*/ 1457325 w 2914650"/>
              <a:gd name="connsiteY2" fmla="*/ 2914650 h 2914650"/>
              <a:gd name="connsiteX3" fmla="*/ 0 w 2914650"/>
              <a:gd name="connsiteY3" fmla="*/ 1457325 h 2914650"/>
              <a:gd name="connsiteX4" fmla="*/ 1457325 w 2914650"/>
              <a:gd name="connsiteY4" fmla="*/ 0 h 2914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50" h="2914650">
                <a:moveTo>
                  <a:pt x="1457325" y="0"/>
                </a:moveTo>
                <a:cubicBezTo>
                  <a:pt x="2262183" y="0"/>
                  <a:pt x="2914650" y="652467"/>
                  <a:pt x="2914650" y="1457325"/>
                </a:cubicBezTo>
                <a:cubicBezTo>
                  <a:pt x="2914650" y="2262183"/>
                  <a:pt x="2262183" y="2914650"/>
                  <a:pt x="1457325" y="2914650"/>
                </a:cubicBezTo>
                <a:cubicBezTo>
                  <a:pt x="652467" y="2914650"/>
                  <a:pt x="0" y="2262183"/>
                  <a:pt x="0" y="1457325"/>
                </a:cubicBezTo>
                <a:cubicBezTo>
                  <a:pt x="0" y="652467"/>
                  <a:pt x="652467" y="0"/>
                  <a:pt x="145732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C38AEDFA-91E7-4AF8-BF03-8C9FA44B00AB}"/>
              </a:ext>
            </a:extLst>
          </p:cNvPr>
          <p:cNvSpPr>
            <a:spLocks noGrp="1"/>
          </p:cNvSpPr>
          <p:nvPr>
            <p:ph type="pic" sz="quarter" idx="15" hasCustomPrompt="1"/>
          </p:nvPr>
        </p:nvSpPr>
        <p:spPr>
          <a:xfrm>
            <a:off x="7877175" y="1702050"/>
            <a:ext cx="2914650" cy="2914650"/>
          </a:xfrm>
          <a:custGeom>
            <a:avLst/>
            <a:gdLst>
              <a:gd name="connsiteX0" fmla="*/ 1457325 w 2914650"/>
              <a:gd name="connsiteY0" fmla="*/ 0 h 2914650"/>
              <a:gd name="connsiteX1" fmla="*/ 2914650 w 2914650"/>
              <a:gd name="connsiteY1" fmla="*/ 1457325 h 2914650"/>
              <a:gd name="connsiteX2" fmla="*/ 1457325 w 2914650"/>
              <a:gd name="connsiteY2" fmla="*/ 2914650 h 2914650"/>
              <a:gd name="connsiteX3" fmla="*/ 0 w 2914650"/>
              <a:gd name="connsiteY3" fmla="*/ 1457325 h 2914650"/>
              <a:gd name="connsiteX4" fmla="*/ 1457325 w 2914650"/>
              <a:gd name="connsiteY4" fmla="*/ 0 h 2914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50" h="2914650">
                <a:moveTo>
                  <a:pt x="1457325" y="0"/>
                </a:moveTo>
                <a:cubicBezTo>
                  <a:pt x="2262183" y="0"/>
                  <a:pt x="2914650" y="652467"/>
                  <a:pt x="2914650" y="1457325"/>
                </a:cubicBezTo>
                <a:cubicBezTo>
                  <a:pt x="2914650" y="2262183"/>
                  <a:pt x="2262183" y="2914650"/>
                  <a:pt x="1457325" y="2914650"/>
                </a:cubicBezTo>
                <a:cubicBezTo>
                  <a:pt x="652467" y="2914650"/>
                  <a:pt x="0" y="2262183"/>
                  <a:pt x="0" y="1457325"/>
                </a:cubicBezTo>
                <a:cubicBezTo>
                  <a:pt x="0" y="652467"/>
                  <a:pt x="652467" y="0"/>
                  <a:pt x="145732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02426828-B1C3-4A49-AEE3-816E57F5404D}"/>
              </a:ext>
            </a:extLst>
          </p:cNvPr>
          <p:cNvSpPr>
            <a:spLocks noGrp="1"/>
          </p:cNvSpPr>
          <p:nvPr>
            <p:ph type="pic" sz="quarter" idx="13" hasCustomPrompt="1"/>
          </p:nvPr>
        </p:nvSpPr>
        <p:spPr>
          <a:xfrm>
            <a:off x="1400175" y="1702050"/>
            <a:ext cx="2914650" cy="2914650"/>
          </a:xfrm>
          <a:custGeom>
            <a:avLst/>
            <a:gdLst>
              <a:gd name="connsiteX0" fmla="*/ 1457325 w 2914650"/>
              <a:gd name="connsiteY0" fmla="*/ 0 h 2914650"/>
              <a:gd name="connsiteX1" fmla="*/ 2914650 w 2914650"/>
              <a:gd name="connsiteY1" fmla="*/ 1457325 h 2914650"/>
              <a:gd name="connsiteX2" fmla="*/ 1457325 w 2914650"/>
              <a:gd name="connsiteY2" fmla="*/ 2914650 h 2914650"/>
              <a:gd name="connsiteX3" fmla="*/ 0 w 2914650"/>
              <a:gd name="connsiteY3" fmla="*/ 1457325 h 2914650"/>
              <a:gd name="connsiteX4" fmla="*/ 1457325 w 2914650"/>
              <a:gd name="connsiteY4" fmla="*/ 0 h 2914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50" h="2914650">
                <a:moveTo>
                  <a:pt x="1457325" y="0"/>
                </a:moveTo>
                <a:cubicBezTo>
                  <a:pt x="2262183" y="0"/>
                  <a:pt x="2914650" y="652467"/>
                  <a:pt x="2914650" y="1457325"/>
                </a:cubicBezTo>
                <a:cubicBezTo>
                  <a:pt x="2914650" y="2262183"/>
                  <a:pt x="2262183" y="2914650"/>
                  <a:pt x="1457325" y="2914650"/>
                </a:cubicBezTo>
                <a:cubicBezTo>
                  <a:pt x="652467" y="2914650"/>
                  <a:pt x="0" y="2262183"/>
                  <a:pt x="0" y="1457325"/>
                </a:cubicBezTo>
                <a:cubicBezTo>
                  <a:pt x="0" y="652467"/>
                  <a:pt x="652467" y="0"/>
                  <a:pt x="145732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1919838"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461978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2" name="Picture Placeholder 11">
            <a:extLst>
              <a:ext uri="{FF2B5EF4-FFF2-40B4-BE49-F238E27FC236}">
                <a16:creationId xmlns:a16="http://schemas.microsoft.com/office/drawing/2014/main" id="{9C906247-81FC-4896-86F3-093E075C1803}"/>
              </a:ext>
            </a:extLst>
          </p:cNvPr>
          <p:cNvSpPr>
            <a:spLocks noGrp="1"/>
          </p:cNvSpPr>
          <p:nvPr>
            <p:ph type="pic" sz="quarter" idx="13" hasCustomPrompt="1"/>
          </p:nvPr>
        </p:nvSpPr>
        <p:spPr>
          <a:xfrm>
            <a:off x="1181098" y="1974144"/>
            <a:ext cx="5142869" cy="3831773"/>
          </a:xfrm>
          <a:custGeom>
            <a:avLst/>
            <a:gdLst>
              <a:gd name="connsiteX0" fmla="*/ 0 w 5142869"/>
              <a:gd name="connsiteY0" fmla="*/ 0 h 3831773"/>
              <a:gd name="connsiteX1" fmla="*/ 5142869 w 5142869"/>
              <a:gd name="connsiteY1" fmla="*/ 0 h 3831773"/>
              <a:gd name="connsiteX2" fmla="*/ 5142869 w 5142869"/>
              <a:gd name="connsiteY2" fmla="*/ 3831773 h 3831773"/>
              <a:gd name="connsiteX3" fmla="*/ 0 w 5142869"/>
              <a:gd name="connsiteY3" fmla="*/ 3831773 h 3831773"/>
            </a:gdLst>
            <a:ahLst/>
            <a:cxnLst>
              <a:cxn ang="0">
                <a:pos x="connsiteX0" y="connsiteY0"/>
              </a:cxn>
              <a:cxn ang="0">
                <a:pos x="connsiteX1" y="connsiteY1"/>
              </a:cxn>
              <a:cxn ang="0">
                <a:pos x="connsiteX2" y="connsiteY2"/>
              </a:cxn>
              <a:cxn ang="0">
                <a:pos x="connsiteX3" y="connsiteY3"/>
              </a:cxn>
            </a:cxnLst>
            <a:rect l="l" t="t" r="r" b="b"/>
            <a:pathLst>
              <a:path w="5142869" h="3831773">
                <a:moveTo>
                  <a:pt x="0" y="0"/>
                </a:moveTo>
                <a:lnTo>
                  <a:pt x="5142869" y="0"/>
                </a:lnTo>
                <a:lnTo>
                  <a:pt x="5142869" y="3831773"/>
                </a:lnTo>
                <a:lnTo>
                  <a:pt x="0" y="383177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13">
            <a:extLst>
              <a:ext uri="{FF2B5EF4-FFF2-40B4-BE49-F238E27FC236}">
                <a16:creationId xmlns:a16="http://schemas.microsoft.com/office/drawing/2014/main" id="{2992D1BD-E9B7-42B1-8286-B89C91331297}"/>
              </a:ext>
            </a:extLst>
          </p:cNvPr>
          <p:cNvSpPr>
            <a:spLocks noGrp="1"/>
          </p:cNvSpPr>
          <p:nvPr>
            <p:ph type="pic" sz="quarter" idx="14" hasCustomPrompt="1"/>
          </p:nvPr>
        </p:nvSpPr>
        <p:spPr>
          <a:xfrm>
            <a:off x="6438900" y="1974143"/>
            <a:ext cx="4572002" cy="1818534"/>
          </a:xfrm>
          <a:custGeom>
            <a:avLst/>
            <a:gdLst>
              <a:gd name="connsiteX0" fmla="*/ 0 w 4572002"/>
              <a:gd name="connsiteY0" fmla="*/ 0 h 1818534"/>
              <a:gd name="connsiteX1" fmla="*/ 4572002 w 4572002"/>
              <a:gd name="connsiteY1" fmla="*/ 0 h 1818534"/>
              <a:gd name="connsiteX2" fmla="*/ 4572002 w 4572002"/>
              <a:gd name="connsiteY2" fmla="*/ 1818534 h 1818534"/>
              <a:gd name="connsiteX3" fmla="*/ 0 w 4572002"/>
              <a:gd name="connsiteY3" fmla="*/ 1818534 h 1818534"/>
            </a:gdLst>
            <a:ahLst/>
            <a:cxnLst>
              <a:cxn ang="0">
                <a:pos x="connsiteX0" y="connsiteY0"/>
              </a:cxn>
              <a:cxn ang="0">
                <a:pos x="connsiteX1" y="connsiteY1"/>
              </a:cxn>
              <a:cxn ang="0">
                <a:pos x="connsiteX2" y="connsiteY2"/>
              </a:cxn>
              <a:cxn ang="0">
                <a:pos x="connsiteX3" y="connsiteY3"/>
              </a:cxn>
            </a:cxnLst>
            <a:rect l="l" t="t" r="r" b="b"/>
            <a:pathLst>
              <a:path w="4572002" h="1818534">
                <a:moveTo>
                  <a:pt x="0" y="0"/>
                </a:moveTo>
                <a:lnTo>
                  <a:pt x="4572002" y="0"/>
                </a:lnTo>
                <a:lnTo>
                  <a:pt x="4572002" y="1818534"/>
                </a:lnTo>
                <a:lnTo>
                  <a:pt x="0" y="181853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35967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4" name="Picture Placeholder 13">
            <a:extLst>
              <a:ext uri="{FF2B5EF4-FFF2-40B4-BE49-F238E27FC236}">
                <a16:creationId xmlns:a16="http://schemas.microsoft.com/office/drawing/2014/main" id="{26B00773-89B1-4792-86FF-115526B830B2}"/>
              </a:ext>
            </a:extLst>
          </p:cNvPr>
          <p:cNvSpPr>
            <a:spLocks noGrp="1"/>
          </p:cNvSpPr>
          <p:nvPr>
            <p:ph type="pic" sz="quarter" idx="13" hasCustomPrompt="1"/>
          </p:nvPr>
        </p:nvSpPr>
        <p:spPr>
          <a:xfrm>
            <a:off x="5891581" y="3980169"/>
            <a:ext cx="2457892" cy="2118872"/>
          </a:xfrm>
          <a:custGeom>
            <a:avLst/>
            <a:gdLst>
              <a:gd name="connsiteX0" fmla="*/ 529718 w 2457892"/>
              <a:gd name="connsiteY0" fmla="*/ 0 h 2118872"/>
              <a:gd name="connsiteX1" fmla="*/ 1928174 w 2457892"/>
              <a:gd name="connsiteY1" fmla="*/ 0 h 2118872"/>
              <a:gd name="connsiteX2" fmla="*/ 2457892 w 2457892"/>
              <a:gd name="connsiteY2" fmla="*/ 1059436 h 2118872"/>
              <a:gd name="connsiteX3" fmla="*/ 1928174 w 2457892"/>
              <a:gd name="connsiteY3" fmla="*/ 2118872 h 2118872"/>
              <a:gd name="connsiteX4" fmla="*/ 529718 w 2457892"/>
              <a:gd name="connsiteY4" fmla="*/ 2118872 h 2118872"/>
              <a:gd name="connsiteX5" fmla="*/ 0 w 2457892"/>
              <a:gd name="connsiteY5" fmla="*/ 1059436 h 211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7892" h="2118872">
                <a:moveTo>
                  <a:pt x="529718" y="0"/>
                </a:moveTo>
                <a:lnTo>
                  <a:pt x="1928174" y="0"/>
                </a:lnTo>
                <a:lnTo>
                  <a:pt x="2457892" y="1059436"/>
                </a:lnTo>
                <a:lnTo>
                  <a:pt x="1928174" y="2118872"/>
                </a:lnTo>
                <a:lnTo>
                  <a:pt x="529718" y="2118872"/>
                </a:lnTo>
                <a:lnTo>
                  <a:pt x="0" y="105943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1B55ED83-6010-44AE-892E-83B8F37691D7}"/>
              </a:ext>
            </a:extLst>
          </p:cNvPr>
          <p:cNvSpPr>
            <a:spLocks noGrp="1"/>
          </p:cNvSpPr>
          <p:nvPr>
            <p:ph type="pic" sz="quarter" idx="14" hasCustomPrompt="1"/>
          </p:nvPr>
        </p:nvSpPr>
        <p:spPr>
          <a:xfrm>
            <a:off x="8424960" y="1723073"/>
            <a:ext cx="2457892" cy="2118872"/>
          </a:xfrm>
          <a:custGeom>
            <a:avLst/>
            <a:gdLst>
              <a:gd name="connsiteX0" fmla="*/ 529718 w 2457892"/>
              <a:gd name="connsiteY0" fmla="*/ 0 h 2118872"/>
              <a:gd name="connsiteX1" fmla="*/ 1928174 w 2457892"/>
              <a:gd name="connsiteY1" fmla="*/ 0 h 2118872"/>
              <a:gd name="connsiteX2" fmla="*/ 2457892 w 2457892"/>
              <a:gd name="connsiteY2" fmla="*/ 1059436 h 2118872"/>
              <a:gd name="connsiteX3" fmla="*/ 1928174 w 2457892"/>
              <a:gd name="connsiteY3" fmla="*/ 2118872 h 2118872"/>
              <a:gd name="connsiteX4" fmla="*/ 529718 w 2457892"/>
              <a:gd name="connsiteY4" fmla="*/ 2118872 h 2118872"/>
              <a:gd name="connsiteX5" fmla="*/ 0 w 2457892"/>
              <a:gd name="connsiteY5" fmla="*/ 1059436 h 211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7892" h="2118872">
                <a:moveTo>
                  <a:pt x="529718" y="0"/>
                </a:moveTo>
                <a:lnTo>
                  <a:pt x="1928174" y="0"/>
                </a:lnTo>
                <a:lnTo>
                  <a:pt x="2457892" y="1059436"/>
                </a:lnTo>
                <a:lnTo>
                  <a:pt x="1928174" y="2118872"/>
                </a:lnTo>
                <a:lnTo>
                  <a:pt x="529718" y="2118872"/>
                </a:lnTo>
                <a:lnTo>
                  <a:pt x="0" y="105943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05123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6" name="Picture Placeholder 8">
            <a:extLst>
              <a:ext uri="{FF2B5EF4-FFF2-40B4-BE49-F238E27FC236}">
                <a16:creationId xmlns:a16="http://schemas.microsoft.com/office/drawing/2014/main" id="{9EF39B58-5E8A-45A2-9DCB-6881A460E8B5}"/>
              </a:ext>
            </a:extLst>
          </p:cNvPr>
          <p:cNvSpPr>
            <a:spLocks noGrp="1"/>
          </p:cNvSpPr>
          <p:nvPr>
            <p:ph type="pic" sz="quarter" idx="13" hasCustomPrompt="1"/>
          </p:nvPr>
        </p:nvSpPr>
        <p:spPr>
          <a:xfrm>
            <a:off x="1496242" y="1818709"/>
            <a:ext cx="2254432" cy="18978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7" name="Picture Placeholder 8">
            <a:extLst>
              <a:ext uri="{FF2B5EF4-FFF2-40B4-BE49-F238E27FC236}">
                <a16:creationId xmlns:a16="http://schemas.microsoft.com/office/drawing/2014/main" id="{C52FAACC-6AC3-405D-9BEB-3E91E4CFC7F2}"/>
              </a:ext>
            </a:extLst>
          </p:cNvPr>
          <p:cNvSpPr>
            <a:spLocks noGrp="1"/>
          </p:cNvSpPr>
          <p:nvPr>
            <p:ph type="pic" sz="quarter" idx="14" hasCustomPrompt="1"/>
          </p:nvPr>
        </p:nvSpPr>
        <p:spPr>
          <a:xfrm>
            <a:off x="6126297" y="1818709"/>
            <a:ext cx="2254432" cy="18978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8" name="Picture Placeholder 8">
            <a:extLst>
              <a:ext uri="{FF2B5EF4-FFF2-40B4-BE49-F238E27FC236}">
                <a16:creationId xmlns:a16="http://schemas.microsoft.com/office/drawing/2014/main" id="{36A6433D-3FDF-4E26-9B20-5D85419FA5E3}"/>
              </a:ext>
            </a:extLst>
          </p:cNvPr>
          <p:cNvSpPr>
            <a:spLocks noGrp="1"/>
          </p:cNvSpPr>
          <p:nvPr>
            <p:ph type="pic" sz="quarter" idx="15" hasCustomPrompt="1"/>
          </p:nvPr>
        </p:nvSpPr>
        <p:spPr>
          <a:xfrm>
            <a:off x="8441325" y="3777198"/>
            <a:ext cx="2254432" cy="18978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9" name="Picture Placeholder 8">
            <a:extLst>
              <a:ext uri="{FF2B5EF4-FFF2-40B4-BE49-F238E27FC236}">
                <a16:creationId xmlns:a16="http://schemas.microsoft.com/office/drawing/2014/main" id="{16C7A04D-27D2-4A9B-BFCC-F7498D8ED1DC}"/>
              </a:ext>
            </a:extLst>
          </p:cNvPr>
          <p:cNvSpPr>
            <a:spLocks noGrp="1"/>
          </p:cNvSpPr>
          <p:nvPr>
            <p:ph type="pic" sz="quarter" idx="16" hasCustomPrompt="1"/>
          </p:nvPr>
        </p:nvSpPr>
        <p:spPr>
          <a:xfrm>
            <a:off x="3811270" y="3777197"/>
            <a:ext cx="2254432" cy="18978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1919838"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19301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2806BE9-946F-453F-BA8D-A73C37B012F2}"/>
              </a:ext>
            </a:extLst>
          </p:cNvPr>
          <p:cNvSpPr>
            <a:spLocks noGrp="1"/>
          </p:cNvSpPr>
          <p:nvPr>
            <p:ph type="pic" sz="quarter" idx="16" hasCustomPrompt="1"/>
          </p:nvPr>
        </p:nvSpPr>
        <p:spPr>
          <a:xfrm>
            <a:off x="886279" y="1837759"/>
            <a:ext cx="2485570" cy="3968068"/>
          </a:xfrm>
          <a:custGeom>
            <a:avLst/>
            <a:gdLst>
              <a:gd name="connsiteX0" fmla="*/ 0 w 2485570"/>
              <a:gd name="connsiteY0" fmla="*/ 0 h 3968068"/>
              <a:gd name="connsiteX1" fmla="*/ 2485570 w 2485570"/>
              <a:gd name="connsiteY1" fmla="*/ 0 h 3968068"/>
              <a:gd name="connsiteX2" fmla="*/ 2485570 w 2485570"/>
              <a:gd name="connsiteY2" fmla="*/ 3968068 h 3968068"/>
              <a:gd name="connsiteX3" fmla="*/ 0 w 2485570"/>
              <a:gd name="connsiteY3" fmla="*/ 3968068 h 3968068"/>
            </a:gdLst>
            <a:ahLst/>
            <a:cxnLst>
              <a:cxn ang="0">
                <a:pos x="connsiteX0" y="connsiteY0"/>
              </a:cxn>
              <a:cxn ang="0">
                <a:pos x="connsiteX1" y="connsiteY1"/>
              </a:cxn>
              <a:cxn ang="0">
                <a:pos x="connsiteX2" y="connsiteY2"/>
              </a:cxn>
              <a:cxn ang="0">
                <a:pos x="connsiteX3" y="connsiteY3"/>
              </a:cxn>
            </a:cxnLst>
            <a:rect l="l" t="t" r="r" b="b"/>
            <a:pathLst>
              <a:path w="2485570" h="3968068">
                <a:moveTo>
                  <a:pt x="0" y="0"/>
                </a:moveTo>
                <a:lnTo>
                  <a:pt x="2485570" y="0"/>
                </a:lnTo>
                <a:lnTo>
                  <a:pt x="2485570" y="3968068"/>
                </a:lnTo>
                <a:lnTo>
                  <a:pt x="0" y="396806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72573251-3C85-4CC1-96E3-97AF17A6FEF2}"/>
              </a:ext>
            </a:extLst>
          </p:cNvPr>
          <p:cNvSpPr>
            <a:spLocks noGrp="1"/>
          </p:cNvSpPr>
          <p:nvPr>
            <p:ph type="pic" sz="quarter" idx="17" hasCustomPrompt="1"/>
          </p:nvPr>
        </p:nvSpPr>
        <p:spPr>
          <a:xfrm>
            <a:off x="3530903" y="1837759"/>
            <a:ext cx="2485570" cy="3968068"/>
          </a:xfrm>
          <a:custGeom>
            <a:avLst/>
            <a:gdLst>
              <a:gd name="connsiteX0" fmla="*/ 0 w 2485570"/>
              <a:gd name="connsiteY0" fmla="*/ 0 h 3968068"/>
              <a:gd name="connsiteX1" fmla="*/ 2485570 w 2485570"/>
              <a:gd name="connsiteY1" fmla="*/ 0 h 3968068"/>
              <a:gd name="connsiteX2" fmla="*/ 2485570 w 2485570"/>
              <a:gd name="connsiteY2" fmla="*/ 3968068 h 3968068"/>
              <a:gd name="connsiteX3" fmla="*/ 0 w 2485570"/>
              <a:gd name="connsiteY3" fmla="*/ 3968068 h 3968068"/>
            </a:gdLst>
            <a:ahLst/>
            <a:cxnLst>
              <a:cxn ang="0">
                <a:pos x="connsiteX0" y="connsiteY0"/>
              </a:cxn>
              <a:cxn ang="0">
                <a:pos x="connsiteX1" y="connsiteY1"/>
              </a:cxn>
              <a:cxn ang="0">
                <a:pos x="connsiteX2" y="connsiteY2"/>
              </a:cxn>
              <a:cxn ang="0">
                <a:pos x="connsiteX3" y="connsiteY3"/>
              </a:cxn>
            </a:cxnLst>
            <a:rect l="l" t="t" r="r" b="b"/>
            <a:pathLst>
              <a:path w="2485570" h="3968068">
                <a:moveTo>
                  <a:pt x="0" y="0"/>
                </a:moveTo>
                <a:lnTo>
                  <a:pt x="2485570" y="0"/>
                </a:lnTo>
                <a:lnTo>
                  <a:pt x="2485570" y="3968068"/>
                </a:lnTo>
                <a:lnTo>
                  <a:pt x="0" y="396806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Picture Placeholder 18">
            <a:extLst>
              <a:ext uri="{FF2B5EF4-FFF2-40B4-BE49-F238E27FC236}">
                <a16:creationId xmlns:a16="http://schemas.microsoft.com/office/drawing/2014/main" id="{61C4CE05-CF14-4FF3-9B18-57D032C81216}"/>
              </a:ext>
            </a:extLst>
          </p:cNvPr>
          <p:cNvSpPr>
            <a:spLocks noGrp="1"/>
          </p:cNvSpPr>
          <p:nvPr>
            <p:ph type="pic" sz="quarter" idx="18" hasCustomPrompt="1"/>
          </p:nvPr>
        </p:nvSpPr>
        <p:spPr>
          <a:xfrm>
            <a:off x="6175527" y="1837759"/>
            <a:ext cx="2485570" cy="3968068"/>
          </a:xfrm>
          <a:custGeom>
            <a:avLst/>
            <a:gdLst>
              <a:gd name="connsiteX0" fmla="*/ 0 w 2485570"/>
              <a:gd name="connsiteY0" fmla="*/ 0 h 3968068"/>
              <a:gd name="connsiteX1" fmla="*/ 2485570 w 2485570"/>
              <a:gd name="connsiteY1" fmla="*/ 0 h 3968068"/>
              <a:gd name="connsiteX2" fmla="*/ 2485570 w 2485570"/>
              <a:gd name="connsiteY2" fmla="*/ 3968068 h 3968068"/>
              <a:gd name="connsiteX3" fmla="*/ 0 w 2485570"/>
              <a:gd name="connsiteY3" fmla="*/ 3968068 h 3968068"/>
            </a:gdLst>
            <a:ahLst/>
            <a:cxnLst>
              <a:cxn ang="0">
                <a:pos x="connsiteX0" y="connsiteY0"/>
              </a:cxn>
              <a:cxn ang="0">
                <a:pos x="connsiteX1" y="connsiteY1"/>
              </a:cxn>
              <a:cxn ang="0">
                <a:pos x="connsiteX2" y="connsiteY2"/>
              </a:cxn>
              <a:cxn ang="0">
                <a:pos x="connsiteX3" y="connsiteY3"/>
              </a:cxn>
            </a:cxnLst>
            <a:rect l="l" t="t" r="r" b="b"/>
            <a:pathLst>
              <a:path w="2485570" h="3968068">
                <a:moveTo>
                  <a:pt x="0" y="0"/>
                </a:moveTo>
                <a:lnTo>
                  <a:pt x="2485570" y="0"/>
                </a:lnTo>
                <a:lnTo>
                  <a:pt x="2485570" y="3968068"/>
                </a:lnTo>
                <a:lnTo>
                  <a:pt x="0" y="396806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0" name="Picture Placeholder 19">
            <a:extLst>
              <a:ext uri="{FF2B5EF4-FFF2-40B4-BE49-F238E27FC236}">
                <a16:creationId xmlns:a16="http://schemas.microsoft.com/office/drawing/2014/main" id="{995A1DF4-DA0A-4B40-B4D8-9974742FFCB8}"/>
              </a:ext>
            </a:extLst>
          </p:cNvPr>
          <p:cNvSpPr>
            <a:spLocks noGrp="1"/>
          </p:cNvSpPr>
          <p:nvPr>
            <p:ph type="pic" sz="quarter" idx="19" hasCustomPrompt="1"/>
          </p:nvPr>
        </p:nvSpPr>
        <p:spPr>
          <a:xfrm>
            <a:off x="8820151" y="1837759"/>
            <a:ext cx="2485570" cy="3968068"/>
          </a:xfrm>
          <a:custGeom>
            <a:avLst/>
            <a:gdLst>
              <a:gd name="connsiteX0" fmla="*/ 0 w 2485570"/>
              <a:gd name="connsiteY0" fmla="*/ 0 h 3968068"/>
              <a:gd name="connsiteX1" fmla="*/ 2485570 w 2485570"/>
              <a:gd name="connsiteY1" fmla="*/ 0 h 3968068"/>
              <a:gd name="connsiteX2" fmla="*/ 2485570 w 2485570"/>
              <a:gd name="connsiteY2" fmla="*/ 3968068 h 3968068"/>
              <a:gd name="connsiteX3" fmla="*/ 0 w 2485570"/>
              <a:gd name="connsiteY3" fmla="*/ 3968068 h 3968068"/>
            </a:gdLst>
            <a:ahLst/>
            <a:cxnLst>
              <a:cxn ang="0">
                <a:pos x="connsiteX0" y="connsiteY0"/>
              </a:cxn>
              <a:cxn ang="0">
                <a:pos x="connsiteX1" y="connsiteY1"/>
              </a:cxn>
              <a:cxn ang="0">
                <a:pos x="connsiteX2" y="connsiteY2"/>
              </a:cxn>
              <a:cxn ang="0">
                <a:pos x="connsiteX3" y="connsiteY3"/>
              </a:cxn>
            </a:cxnLst>
            <a:rect l="l" t="t" r="r" b="b"/>
            <a:pathLst>
              <a:path w="2485570" h="3968068">
                <a:moveTo>
                  <a:pt x="0" y="0"/>
                </a:moveTo>
                <a:lnTo>
                  <a:pt x="2485570" y="0"/>
                </a:lnTo>
                <a:lnTo>
                  <a:pt x="2485570" y="3968068"/>
                </a:lnTo>
                <a:lnTo>
                  <a:pt x="0" y="396806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22880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5" name="Picture Placeholder 8">
            <a:extLst>
              <a:ext uri="{FF2B5EF4-FFF2-40B4-BE49-F238E27FC236}">
                <a16:creationId xmlns:a16="http://schemas.microsoft.com/office/drawing/2014/main" id="{ABEFABA3-6782-4888-AED3-0746F9844061}"/>
              </a:ext>
            </a:extLst>
          </p:cNvPr>
          <p:cNvSpPr>
            <a:spLocks noGrp="1"/>
          </p:cNvSpPr>
          <p:nvPr>
            <p:ph type="pic" sz="quarter" idx="16" hasCustomPrompt="1"/>
          </p:nvPr>
        </p:nvSpPr>
        <p:spPr>
          <a:xfrm>
            <a:off x="838198" y="1662318"/>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6" name="Picture Placeholder 8">
            <a:extLst>
              <a:ext uri="{FF2B5EF4-FFF2-40B4-BE49-F238E27FC236}">
                <a16:creationId xmlns:a16="http://schemas.microsoft.com/office/drawing/2014/main" id="{7118D90D-07D1-4CA9-B975-4CDDAA4DFDEE}"/>
              </a:ext>
            </a:extLst>
          </p:cNvPr>
          <p:cNvSpPr>
            <a:spLocks noGrp="1"/>
          </p:cNvSpPr>
          <p:nvPr>
            <p:ph type="pic" sz="quarter" idx="17" hasCustomPrompt="1"/>
          </p:nvPr>
        </p:nvSpPr>
        <p:spPr>
          <a:xfrm>
            <a:off x="2600369" y="1662318"/>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7" name="Picture Placeholder 8">
            <a:extLst>
              <a:ext uri="{FF2B5EF4-FFF2-40B4-BE49-F238E27FC236}">
                <a16:creationId xmlns:a16="http://schemas.microsoft.com/office/drawing/2014/main" id="{CDDF7ACD-E963-4F8F-AD04-A61D4BCBAE1A}"/>
              </a:ext>
            </a:extLst>
          </p:cNvPr>
          <p:cNvSpPr>
            <a:spLocks noGrp="1"/>
          </p:cNvSpPr>
          <p:nvPr>
            <p:ph type="pic" sz="quarter" idx="18" hasCustomPrompt="1"/>
          </p:nvPr>
        </p:nvSpPr>
        <p:spPr>
          <a:xfrm>
            <a:off x="4362540" y="1662318"/>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8" name="Picture Placeholder 8">
            <a:extLst>
              <a:ext uri="{FF2B5EF4-FFF2-40B4-BE49-F238E27FC236}">
                <a16:creationId xmlns:a16="http://schemas.microsoft.com/office/drawing/2014/main" id="{7995DE34-30C7-4475-90AA-BDEEF45CB794}"/>
              </a:ext>
            </a:extLst>
          </p:cNvPr>
          <p:cNvSpPr>
            <a:spLocks noGrp="1"/>
          </p:cNvSpPr>
          <p:nvPr>
            <p:ph type="pic" sz="quarter" idx="19" hasCustomPrompt="1"/>
          </p:nvPr>
        </p:nvSpPr>
        <p:spPr>
          <a:xfrm>
            <a:off x="6124711" y="1662318"/>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0" name="Picture Placeholder 8">
            <a:extLst>
              <a:ext uri="{FF2B5EF4-FFF2-40B4-BE49-F238E27FC236}">
                <a16:creationId xmlns:a16="http://schemas.microsoft.com/office/drawing/2014/main" id="{6D1BEC00-111F-4CC8-9E22-2D9DCE2A2F49}"/>
              </a:ext>
            </a:extLst>
          </p:cNvPr>
          <p:cNvSpPr>
            <a:spLocks noGrp="1"/>
          </p:cNvSpPr>
          <p:nvPr>
            <p:ph type="pic" sz="quarter" idx="20" hasCustomPrompt="1"/>
          </p:nvPr>
        </p:nvSpPr>
        <p:spPr>
          <a:xfrm>
            <a:off x="7886883" y="1662318"/>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1" name="Picture Placeholder 8">
            <a:extLst>
              <a:ext uri="{FF2B5EF4-FFF2-40B4-BE49-F238E27FC236}">
                <a16:creationId xmlns:a16="http://schemas.microsoft.com/office/drawing/2014/main" id="{2A4651B3-43DA-40B3-A940-90B9366BC3F9}"/>
              </a:ext>
            </a:extLst>
          </p:cNvPr>
          <p:cNvSpPr>
            <a:spLocks noGrp="1"/>
          </p:cNvSpPr>
          <p:nvPr>
            <p:ph type="pic" sz="quarter" idx="21" hasCustomPrompt="1"/>
          </p:nvPr>
        </p:nvSpPr>
        <p:spPr>
          <a:xfrm>
            <a:off x="9649054" y="1662318"/>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2" name="Picture Placeholder 8">
            <a:extLst>
              <a:ext uri="{FF2B5EF4-FFF2-40B4-BE49-F238E27FC236}">
                <a16:creationId xmlns:a16="http://schemas.microsoft.com/office/drawing/2014/main" id="{1C45D4CA-DCA4-43B8-B639-F78323ED259C}"/>
              </a:ext>
            </a:extLst>
          </p:cNvPr>
          <p:cNvSpPr>
            <a:spLocks noGrp="1"/>
          </p:cNvSpPr>
          <p:nvPr>
            <p:ph type="pic" sz="quarter" idx="22" hasCustomPrompt="1"/>
          </p:nvPr>
        </p:nvSpPr>
        <p:spPr>
          <a:xfrm>
            <a:off x="838198" y="3341943"/>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3" name="Picture Placeholder 8">
            <a:extLst>
              <a:ext uri="{FF2B5EF4-FFF2-40B4-BE49-F238E27FC236}">
                <a16:creationId xmlns:a16="http://schemas.microsoft.com/office/drawing/2014/main" id="{11A55CD3-D1B3-4899-AE25-99A44DEEA30F}"/>
              </a:ext>
            </a:extLst>
          </p:cNvPr>
          <p:cNvSpPr>
            <a:spLocks noGrp="1"/>
          </p:cNvSpPr>
          <p:nvPr>
            <p:ph type="pic" sz="quarter" idx="23" hasCustomPrompt="1"/>
          </p:nvPr>
        </p:nvSpPr>
        <p:spPr>
          <a:xfrm>
            <a:off x="2600369" y="3341943"/>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4" name="Picture Placeholder 8">
            <a:extLst>
              <a:ext uri="{FF2B5EF4-FFF2-40B4-BE49-F238E27FC236}">
                <a16:creationId xmlns:a16="http://schemas.microsoft.com/office/drawing/2014/main" id="{153E7E13-DC25-483D-AF5C-49B6C26AB2C8}"/>
              </a:ext>
            </a:extLst>
          </p:cNvPr>
          <p:cNvSpPr>
            <a:spLocks noGrp="1"/>
          </p:cNvSpPr>
          <p:nvPr>
            <p:ph type="pic" sz="quarter" idx="24" hasCustomPrompt="1"/>
          </p:nvPr>
        </p:nvSpPr>
        <p:spPr>
          <a:xfrm>
            <a:off x="4362540" y="3341943"/>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5" name="Picture Placeholder 8">
            <a:extLst>
              <a:ext uri="{FF2B5EF4-FFF2-40B4-BE49-F238E27FC236}">
                <a16:creationId xmlns:a16="http://schemas.microsoft.com/office/drawing/2014/main" id="{A401036B-D20B-4523-8E37-7AA8A30300FE}"/>
              </a:ext>
            </a:extLst>
          </p:cNvPr>
          <p:cNvSpPr>
            <a:spLocks noGrp="1"/>
          </p:cNvSpPr>
          <p:nvPr>
            <p:ph type="pic" sz="quarter" idx="25" hasCustomPrompt="1"/>
          </p:nvPr>
        </p:nvSpPr>
        <p:spPr>
          <a:xfrm>
            <a:off x="6124711" y="3341943"/>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6" name="Picture Placeholder 8">
            <a:extLst>
              <a:ext uri="{FF2B5EF4-FFF2-40B4-BE49-F238E27FC236}">
                <a16:creationId xmlns:a16="http://schemas.microsoft.com/office/drawing/2014/main" id="{835CFDD8-4753-4B68-94CC-77FDF679E27F}"/>
              </a:ext>
            </a:extLst>
          </p:cNvPr>
          <p:cNvSpPr>
            <a:spLocks noGrp="1"/>
          </p:cNvSpPr>
          <p:nvPr>
            <p:ph type="pic" sz="quarter" idx="26" hasCustomPrompt="1"/>
          </p:nvPr>
        </p:nvSpPr>
        <p:spPr>
          <a:xfrm>
            <a:off x="7886883" y="3341943"/>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7" name="Picture Placeholder 8">
            <a:extLst>
              <a:ext uri="{FF2B5EF4-FFF2-40B4-BE49-F238E27FC236}">
                <a16:creationId xmlns:a16="http://schemas.microsoft.com/office/drawing/2014/main" id="{AF6CCFD1-25F1-4AC1-AB99-49F94FA0FD73}"/>
              </a:ext>
            </a:extLst>
          </p:cNvPr>
          <p:cNvSpPr>
            <a:spLocks noGrp="1"/>
          </p:cNvSpPr>
          <p:nvPr>
            <p:ph type="pic" sz="quarter" idx="27" hasCustomPrompt="1"/>
          </p:nvPr>
        </p:nvSpPr>
        <p:spPr>
          <a:xfrm>
            <a:off x="9649054" y="3341943"/>
            <a:ext cx="1704745" cy="162220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1919838"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8942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58" r:id="rId3"/>
    <p:sldLayoutId id="2147483659" r:id="rId4"/>
    <p:sldLayoutId id="2147483660" r:id="rId5"/>
    <p:sldLayoutId id="2147483662" r:id="rId6"/>
    <p:sldLayoutId id="2147483663" r:id="rId7"/>
    <p:sldLayoutId id="2147483664" r:id="rId8"/>
    <p:sldLayoutId id="2147483665" r:id="rId9"/>
    <p:sldLayoutId id="2147483667" r:id="rId10"/>
    <p:sldLayoutId id="2147483661" r:id="rId11"/>
    <p:sldLayoutId id="2147483654" r:id="rId12"/>
    <p:sldLayoutId id="2147483669" r:id="rId13"/>
    <p:sldLayoutId id="2147483657" r:id="rId14"/>
    <p:sldLayoutId id="2147483651" r:id="rId15"/>
    <p:sldLayoutId id="2147483653" r:id="rId16"/>
    <p:sldLayoutId id="2147483666" r:id="rId17"/>
    <p:sldLayoutId id="2147483656" r:id="rId18"/>
    <p:sldLayoutId id="2147483670" r:id="rId19"/>
    <p:sldLayoutId id="2147483671" r:id="rId20"/>
    <p:sldLayoutId id="2147483672" r:id="rId21"/>
    <p:sldLayoutId id="2147483673" r:id="rId22"/>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6.jpeg"/><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0.xml"/><Relationship Id="rId5" Type="http://schemas.openxmlformats.org/officeDocument/2006/relationships/image" Target="../media/image21.jpe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0.jpg"/><Relationship Id="rId1" Type="http://schemas.openxmlformats.org/officeDocument/2006/relationships/slideLayout" Target="../slideLayouts/slideLayout8.xml"/><Relationship Id="rId5" Type="http://schemas.openxmlformats.org/officeDocument/2006/relationships/image" Target="../media/image24.jp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jpg"/><Relationship Id="rId1" Type="http://schemas.openxmlformats.org/officeDocument/2006/relationships/slideLayout" Target="../slideLayouts/slideLayout3.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100D80F-21DF-490F-99BD-CB33EED11D4C}"/>
              </a:ext>
            </a:extLst>
          </p:cNvPr>
          <p:cNvGrpSpPr/>
          <p:nvPr/>
        </p:nvGrpSpPr>
        <p:grpSpPr>
          <a:xfrm>
            <a:off x="3009900" y="2498306"/>
            <a:ext cx="6172200" cy="1861388"/>
            <a:chOff x="3009900" y="2783061"/>
            <a:chExt cx="6172200" cy="1861388"/>
          </a:xfrm>
        </p:grpSpPr>
        <p:sp>
          <p:nvSpPr>
            <p:cNvPr id="104" name="TextBox 103">
              <a:extLst>
                <a:ext uri="{FF2B5EF4-FFF2-40B4-BE49-F238E27FC236}">
                  <a16:creationId xmlns:a16="http://schemas.microsoft.com/office/drawing/2014/main" id="{858D4D00-FEDF-44C2-BC5C-685DAD60945B}"/>
                </a:ext>
              </a:extLst>
            </p:cNvPr>
            <p:cNvSpPr txBox="1"/>
            <p:nvPr/>
          </p:nvSpPr>
          <p:spPr>
            <a:xfrm>
              <a:off x="3009900" y="2783061"/>
              <a:ext cx="6172200" cy="1010598"/>
            </a:xfrm>
            <a:prstGeom prst="rect">
              <a:avLst/>
            </a:prstGeom>
            <a:noFill/>
          </p:spPr>
          <p:txBody>
            <a:bodyPr wrap="square" rtlCol="0">
              <a:spAutoFit/>
            </a:bodyPr>
            <a:lstStyle/>
            <a:p>
              <a:pPr algn="ctr">
                <a:lnSpc>
                  <a:spcPts val="3500"/>
                </a:lnSpc>
              </a:pPr>
              <a:r>
                <a:rPr lang="en-US" sz="4200" b="1" spc="-200" dirty="0">
                  <a:solidFill>
                    <a:schemeClr val="accent3"/>
                  </a:solidFill>
                  <a:latin typeface="Roboto Slab" pitchFamily="2" charset="0"/>
                  <a:ea typeface="Roboto Slab" pitchFamily="2" charset="0"/>
                  <a:cs typeface="Open Sans Extrabold" panose="020B0906030804020204" pitchFamily="34" charset="0"/>
                </a:rPr>
                <a:t>OPENING</a:t>
              </a:r>
              <a:r>
                <a:rPr lang="en-US" sz="4200" spc="-2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 </a:t>
              </a:r>
              <a:r>
                <a:rPr lang="en-US" sz="4200" spc="-200" dirty="0">
                  <a:solidFill>
                    <a:schemeClr val="tx1">
                      <a:lumMod val="50000"/>
                      <a:lumOff val="50000"/>
                    </a:schemeClr>
                  </a:solidFill>
                  <a:latin typeface="Roboto Slab" pitchFamily="2" charset="0"/>
                  <a:ea typeface="Roboto Slab" pitchFamily="2" charset="0"/>
                  <a:cs typeface="Open Sans Light" panose="020B0306030504020204" pitchFamily="34" charset="0"/>
                </a:rPr>
                <a:t>PRESENTATION</a:t>
              </a:r>
            </a:p>
          </p:txBody>
        </p:sp>
        <p:sp>
          <p:nvSpPr>
            <p:cNvPr id="105" name="TextBox 104">
              <a:extLst>
                <a:ext uri="{FF2B5EF4-FFF2-40B4-BE49-F238E27FC236}">
                  <a16:creationId xmlns:a16="http://schemas.microsoft.com/office/drawing/2014/main" id="{A5357C7D-8871-414A-A238-2F1D4C7B97A8}"/>
                </a:ext>
              </a:extLst>
            </p:cNvPr>
            <p:cNvSpPr txBox="1"/>
            <p:nvPr/>
          </p:nvSpPr>
          <p:spPr>
            <a:xfrm>
              <a:off x="3743325" y="3909818"/>
              <a:ext cx="4705350" cy="400110"/>
            </a:xfrm>
            <a:prstGeom prst="rect">
              <a:avLst/>
            </a:prstGeom>
            <a:noFill/>
          </p:spPr>
          <p:txBody>
            <a:bodyPr wrap="square" numCol="1" spcCol="0" rtlCol="0" anchor="ctr">
              <a:spAutoFit/>
            </a:bodyPr>
            <a:lstStyle/>
            <a:p>
              <a:pPr algn="ctr"/>
              <a:r>
                <a:rPr lang="en-US" sz="1000" dirty="0">
                  <a:solidFill>
                    <a:schemeClr val="bg2"/>
                  </a:solidFill>
                  <a:latin typeface="Roboto Slab" pitchFamily="2" charset="0"/>
                  <a:ea typeface="Roboto Slab" pitchFamily="2" charset="0"/>
                  <a:cs typeface="Open Sans" panose="020B0606030504020204" pitchFamily="34" charset="0"/>
                </a:rPr>
                <a:t>The example text goes here with your own detailed summery. Lorem ipsum line lorem ipsum presentation dummy.</a:t>
              </a:r>
            </a:p>
          </p:txBody>
        </p:sp>
        <p:grpSp>
          <p:nvGrpSpPr>
            <p:cNvPr id="19" name="Group 18">
              <a:extLst>
                <a:ext uri="{FF2B5EF4-FFF2-40B4-BE49-F238E27FC236}">
                  <a16:creationId xmlns:a16="http://schemas.microsoft.com/office/drawing/2014/main" id="{6EA87959-9760-4234-81FE-8563C6450B94}"/>
                </a:ext>
              </a:extLst>
            </p:cNvPr>
            <p:cNvGrpSpPr/>
            <p:nvPr/>
          </p:nvGrpSpPr>
          <p:grpSpPr>
            <a:xfrm>
              <a:off x="5671980" y="4493413"/>
              <a:ext cx="848040" cy="151036"/>
              <a:chOff x="5799297" y="4625340"/>
              <a:chExt cx="256697" cy="45719"/>
            </a:xfrm>
          </p:grpSpPr>
          <p:sp>
            <p:nvSpPr>
              <p:cNvPr id="18" name="Oval 17">
                <a:extLst>
                  <a:ext uri="{FF2B5EF4-FFF2-40B4-BE49-F238E27FC236}">
                    <a16:creationId xmlns:a16="http://schemas.microsoft.com/office/drawing/2014/main" id="{D59D1C12-0F2D-4456-A837-A433D0CA21FA}"/>
                  </a:ext>
                </a:extLst>
              </p:cNvPr>
              <p:cNvSpPr/>
              <p:nvPr/>
            </p:nvSpPr>
            <p:spPr>
              <a:xfrm>
                <a:off x="5904786" y="4625340"/>
                <a:ext cx="45719" cy="4571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Oval 117">
                <a:extLst>
                  <a:ext uri="{FF2B5EF4-FFF2-40B4-BE49-F238E27FC236}">
                    <a16:creationId xmlns:a16="http://schemas.microsoft.com/office/drawing/2014/main" id="{0C90701A-16FD-4097-BF8D-C99409684AB2}"/>
                  </a:ext>
                </a:extLst>
              </p:cNvPr>
              <p:cNvSpPr/>
              <p:nvPr/>
            </p:nvSpPr>
            <p:spPr>
              <a:xfrm>
                <a:off x="6010275" y="4625340"/>
                <a:ext cx="45719" cy="457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C174C5F8-84E2-4288-B5B5-E06B83ACD5CF}"/>
                  </a:ext>
                </a:extLst>
              </p:cNvPr>
              <p:cNvSpPr/>
              <p:nvPr/>
            </p:nvSpPr>
            <p:spPr>
              <a:xfrm>
                <a:off x="5799297" y="4625340"/>
                <a:ext cx="45719" cy="4571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 name="Rectangle 4">
            <a:extLst>
              <a:ext uri="{FF2B5EF4-FFF2-40B4-BE49-F238E27FC236}">
                <a16:creationId xmlns:a16="http://schemas.microsoft.com/office/drawing/2014/main" id="{8EB57C57-1835-42B1-937D-D356BF22DBBA}"/>
              </a:ext>
            </a:extLst>
          </p:cNvPr>
          <p:cNvSpPr/>
          <p:nvPr/>
        </p:nvSpPr>
        <p:spPr>
          <a:xfrm>
            <a:off x="5963975" y="-1"/>
            <a:ext cx="264049" cy="23821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336184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DCB81CA6-0203-4270-93E0-3B99A23DB691}"/>
              </a:ext>
            </a:extLst>
          </p:cNvPr>
          <p:cNvPicPr>
            <a:picLocks noGrp="1" noChangeAspect="1"/>
          </p:cNvPicPr>
          <p:nvPr>
            <p:ph type="pic" sz="quarter" idx="22"/>
          </p:nvPr>
        </p:nvPicPr>
        <p:blipFill>
          <a:blip r:embed="rId2">
            <a:extLst>
              <a:ext uri="{28A0092B-C50C-407E-A947-70E740481C1C}">
                <a14:useLocalDpi xmlns:a14="http://schemas.microsoft.com/office/drawing/2010/main" val="0"/>
              </a:ext>
            </a:extLst>
          </a:blip>
          <a:srcRect l="14971" r="14971"/>
          <a:stretch>
            <a:fillRect/>
          </a:stretch>
        </p:blipFill>
        <p:spPr/>
      </p:pic>
      <p:pic>
        <p:nvPicPr>
          <p:cNvPr id="13" name="Picture Placeholder 12">
            <a:extLst>
              <a:ext uri="{FF2B5EF4-FFF2-40B4-BE49-F238E27FC236}">
                <a16:creationId xmlns:a16="http://schemas.microsoft.com/office/drawing/2014/main" id="{C235D5DF-96E0-410A-9B14-F355A044C315}"/>
              </a:ext>
            </a:extLst>
          </p:cNvPr>
          <p:cNvPicPr>
            <a:picLocks noGrp="1" noChangeAspect="1"/>
          </p:cNvPicPr>
          <p:nvPr>
            <p:ph type="pic" sz="quarter" idx="23"/>
          </p:nvPr>
        </p:nvPicPr>
        <p:blipFill>
          <a:blip r:embed="rId3">
            <a:extLst>
              <a:ext uri="{28A0092B-C50C-407E-A947-70E740481C1C}">
                <a14:useLocalDpi xmlns:a14="http://schemas.microsoft.com/office/drawing/2010/main" val="0"/>
              </a:ext>
            </a:extLst>
          </a:blip>
          <a:srcRect l="15016" r="15016"/>
          <a:stretch>
            <a:fillRect/>
          </a:stretch>
        </p:blipFill>
        <p:spPr/>
      </p:pic>
      <p:pic>
        <p:nvPicPr>
          <p:cNvPr id="10" name="Picture Placeholder 9">
            <a:extLst>
              <a:ext uri="{FF2B5EF4-FFF2-40B4-BE49-F238E27FC236}">
                <a16:creationId xmlns:a16="http://schemas.microsoft.com/office/drawing/2014/main" id="{CF316FAE-373A-4A34-8EDE-FA61C90BB248}"/>
              </a:ext>
            </a:extLst>
          </p:cNvPr>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27454" b="27454"/>
          <a:stretch>
            <a:fillRect/>
          </a:stretch>
        </p:blipFill>
        <p:spPr/>
      </p:pic>
      <p:sp>
        <p:nvSpPr>
          <p:cNvPr id="57" name="Rectangle 56">
            <a:extLst>
              <a:ext uri="{FF2B5EF4-FFF2-40B4-BE49-F238E27FC236}">
                <a16:creationId xmlns:a16="http://schemas.microsoft.com/office/drawing/2014/main" id="{479D0265-BFEB-4125-BCA0-8FDF65CB0BF1}"/>
              </a:ext>
            </a:extLst>
          </p:cNvPr>
          <p:cNvSpPr/>
          <p:nvPr/>
        </p:nvSpPr>
        <p:spPr>
          <a:xfrm>
            <a:off x="4362540" y="4194259"/>
            <a:ext cx="1704746" cy="16222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982D6034-9ACD-436D-8CC5-91DF11326D43}"/>
              </a:ext>
            </a:extLst>
          </p:cNvPr>
          <p:cNvSpPr/>
          <p:nvPr/>
        </p:nvSpPr>
        <p:spPr>
          <a:xfrm>
            <a:off x="7886883" y="4194259"/>
            <a:ext cx="1704746" cy="16222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F373DC37-E0EF-4822-B8BF-5349FF5EC035}"/>
              </a:ext>
            </a:extLst>
          </p:cNvPr>
          <p:cNvSpPr/>
          <p:nvPr/>
        </p:nvSpPr>
        <p:spPr>
          <a:xfrm>
            <a:off x="6124711" y="4194259"/>
            <a:ext cx="1704746" cy="16222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382D3C26-9150-48D8-B860-FD586355CE2A}"/>
              </a:ext>
            </a:extLst>
          </p:cNvPr>
          <p:cNvSpPr/>
          <p:nvPr/>
        </p:nvSpPr>
        <p:spPr>
          <a:xfrm>
            <a:off x="9649054" y="4194259"/>
            <a:ext cx="1704746" cy="1622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5B37A651-38C9-4893-B326-8F5ACAB4639C}"/>
              </a:ext>
            </a:extLst>
          </p:cNvPr>
          <p:cNvGrpSpPr/>
          <p:nvPr/>
        </p:nvGrpSpPr>
        <p:grpSpPr>
          <a:xfrm>
            <a:off x="1131693" y="1762155"/>
            <a:ext cx="2821212" cy="1371055"/>
            <a:chOff x="1535246" y="1119075"/>
            <a:chExt cx="2821212" cy="1371055"/>
          </a:xfrm>
        </p:grpSpPr>
        <p:sp>
          <p:nvSpPr>
            <p:cNvPr id="12" name="TextBox 11">
              <a:extLst>
                <a:ext uri="{FF2B5EF4-FFF2-40B4-BE49-F238E27FC236}">
                  <a16:creationId xmlns:a16="http://schemas.microsoft.com/office/drawing/2014/main" id="{DF89DAAB-5DF1-4E73-9CB4-EA7F20338CED}"/>
                </a:ext>
              </a:extLst>
            </p:cNvPr>
            <p:cNvSpPr txBox="1"/>
            <p:nvPr/>
          </p:nvSpPr>
          <p:spPr>
            <a:xfrm>
              <a:off x="1535246" y="1119075"/>
              <a:ext cx="2679514" cy="553998"/>
            </a:xfrm>
            <a:prstGeom prst="rect">
              <a:avLst/>
            </a:prstGeom>
            <a:noFill/>
          </p:spPr>
          <p:txBody>
            <a:bodyPr wrap="square" rtlCol="0">
              <a:spAutoFit/>
            </a:bodyPr>
            <a:lstStyle/>
            <a:p>
              <a:r>
                <a:rPr lang="en-US" sz="3000" b="1" dirty="0">
                  <a:solidFill>
                    <a:schemeClr val="bg1"/>
                  </a:solidFill>
                  <a:latin typeface="Roboto Slab" pitchFamily="2" charset="0"/>
                  <a:ea typeface="Roboto Slab" pitchFamily="2" charset="0"/>
                  <a:cs typeface="Open Sans Extrabold" panose="020B0906030804020204" pitchFamily="34" charset="0"/>
                </a:rPr>
                <a:t>Our Service</a:t>
              </a:r>
            </a:p>
          </p:txBody>
        </p:sp>
        <p:grpSp>
          <p:nvGrpSpPr>
            <p:cNvPr id="62" name="Group 61">
              <a:extLst>
                <a:ext uri="{FF2B5EF4-FFF2-40B4-BE49-F238E27FC236}">
                  <a16:creationId xmlns:a16="http://schemas.microsoft.com/office/drawing/2014/main" id="{FE166413-0FAC-4AE1-A5C9-26F7B4D223EE}"/>
                </a:ext>
              </a:extLst>
            </p:cNvPr>
            <p:cNvGrpSpPr/>
            <p:nvPr/>
          </p:nvGrpSpPr>
          <p:grpSpPr>
            <a:xfrm>
              <a:off x="1672929" y="1730497"/>
              <a:ext cx="662419" cy="117977"/>
              <a:chOff x="5799297" y="4625340"/>
              <a:chExt cx="256697" cy="45719"/>
            </a:xfrm>
          </p:grpSpPr>
          <p:sp>
            <p:nvSpPr>
              <p:cNvPr id="63" name="Oval 62">
                <a:extLst>
                  <a:ext uri="{FF2B5EF4-FFF2-40B4-BE49-F238E27FC236}">
                    <a16:creationId xmlns:a16="http://schemas.microsoft.com/office/drawing/2014/main" id="{E0CFB43F-5233-4E06-AD8E-3510E31A73E0}"/>
                  </a:ext>
                </a:extLst>
              </p:cNvPr>
              <p:cNvSpPr/>
              <p:nvPr/>
            </p:nvSpPr>
            <p:spPr>
              <a:xfrm>
                <a:off x="5904786" y="4625340"/>
                <a:ext cx="45719" cy="4571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4" name="Oval 63">
                <a:extLst>
                  <a:ext uri="{FF2B5EF4-FFF2-40B4-BE49-F238E27FC236}">
                    <a16:creationId xmlns:a16="http://schemas.microsoft.com/office/drawing/2014/main" id="{784C5957-449F-49B7-97E1-7AD2B5577D23}"/>
                  </a:ext>
                </a:extLst>
              </p:cNvPr>
              <p:cNvSpPr/>
              <p:nvPr/>
            </p:nvSpPr>
            <p:spPr>
              <a:xfrm>
                <a:off x="6010275" y="4625340"/>
                <a:ext cx="45719" cy="4571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5" name="Oval 64">
                <a:extLst>
                  <a:ext uri="{FF2B5EF4-FFF2-40B4-BE49-F238E27FC236}">
                    <a16:creationId xmlns:a16="http://schemas.microsoft.com/office/drawing/2014/main" id="{E1D52CB1-36D0-4FB6-A571-5982FC018F1B}"/>
                  </a:ext>
                </a:extLst>
              </p:cNvPr>
              <p:cNvSpPr/>
              <p:nvPr/>
            </p:nvSpPr>
            <p:spPr>
              <a:xfrm>
                <a:off x="5799297" y="4625340"/>
                <a:ext cx="45719" cy="4571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sp>
          <p:nvSpPr>
            <p:cNvPr id="66" name="Rectangle 9">
              <a:extLst>
                <a:ext uri="{FF2B5EF4-FFF2-40B4-BE49-F238E27FC236}">
                  <a16:creationId xmlns:a16="http://schemas.microsoft.com/office/drawing/2014/main" id="{A4EA2F8D-2D48-4E24-A6F8-BCC157DAECF4}"/>
                </a:ext>
              </a:extLst>
            </p:cNvPr>
            <p:cNvSpPr>
              <a:spLocks/>
            </p:cNvSpPr>
            <p:nvPr/>
          </p:nvSpPr>
          <p:spPr bwMode="auto">
            <a:xfrm>
              <a:off x="1668596" y="1941218"/>
              <a:ext cx="2687862" cy="54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for  using simple lorem dummy.</a:t>
              </a:r>
            </a:p>
          </p:txBody>
        </p:sp>
      </p:grpSp>
      <p:sp>
        <p:nvSpPr>
          <p:cNvPr id="32" name="Rectangle 31">
            <a:extLst>
              <a:ext uri="{FF2B5EF4-FFF2-40B4-BE49-F238E27FC236}">
                <a16:creationId xmlns:a16="http://schemas.microsoft.com/office/drawing/2014/main" id="{DDCD17CC-C373-41DE-94E5-E3E18EF0E7CD}"/>
              </a:ext>
            </a:extLst>
          </p:cNvPr>
          <p:cNvSpPr/>
          <p:nvPr/>
        </p:nvSpPr>
        <p:spPr>
          <a:xfrm>
            <a:off x="6124711" y="2514634"/>
            <a:ext cx="1704746" cy="16222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659F1E1-C8D2-432D-9BF6-EF339C0D2654}"/>
              </a:ext>
            </a:extLst>
          </p:cNvPr>
          <p:cNvSpPr/>
          <p:nvPr/>
        </p:nvSpPr>
        <p:spPr>
          <a:xfrm>
            <a:off x="9649054" y="2514634"/>
            <a:ext cx="1704746" cy="16222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50DFA048-5B91-4724-8631-63264B6822D9}"/>
              </a:ext>
            </a:extLst>
          </p:cNvPr>
          <p:cNvSpPr/>
          <p:nvPr/>
        </p:nvSpPr>
        <p:spPr>
          <a:xfrm>
            <a:off x="4362540" y="2514634"/>
            <a:ext cx="1704746" cy="1622201"/>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18011CBB-9464-4514-8639-CB4BAF765ABD}"/>
              </a:ext>
            </a:extLst>
          </p:cNvPr>
          <p:cNvSpPr/>
          <p:nvPr/>
        </p:nvSpPr>
        <p:spPr>
          <a:xfrm>
            <a:off x="7886882" y="2514634"/>
            <a:ext cx="1704746" cy="16222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Freeform 8">
            <a:extLst>
              <a:ext uri="{FF2B5EF4-FFF2-40B4-BE49-F238E27FC236}">
                <a16:creationId xmlns:a16="http://schemas.microsoft.com/office/drawing/2014/main" id="{31FF470D-529D-492A-8998-2D48F6E16D86}"/>
              </a:ext>
            </a:extLst>
          </p:cNvPr>
          <p:cNvSpPr>
            <a:spLocks noEditPoints="1"/>
          </p:cNvSpPr>
          <p:nvPr/>
        </p:nvSpPr>
        <p:spPr bwMode="auto">
          <a:xfrm>
            <a:off x="6742134" y="3105865"/>
            <a:ext cx="469900" cy="439738"/>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9" name="Freeform 16">
            <a:extLst>
              <a:ext uri="{FF2B5EF4-FFF2-40B4-BE49-F238E27FC236}">
                <a16:creationId xmlns:a16="http://schemas.microsoft.com/office/drawing/2014/main" id="{0037BE98-03F3-4629-A583-8FF79B68484D}"/>
              </a:ext>
            </a:extLst>
          </p:cNvPr>
          <p:cNvSpPr>
            <a:spLocks noEditPoints="1"/>
          </p:cNvSpPr>
          <p:nvPr/>
        </p:nvSpPr>
        <p:spPr bwMode="auto">
          <a:xfrm>
            <a:off x="8492637" y="3079117"/>
            <a:ext cx="493236" cy="493234"/>
          </a:xfrm>
          <a:custGeom>
            <a:avLst/>
            <a:gdLst>
              <a:gd name="T0" fmla="*/ 205 w 410"/>
              <a:gd name="T1" fmla="*/ 265 h 410"/>
              <a:gd name="T2" fmla="*/ 205 w 410"/>
              <a:gd name="T3" fmla="*/ 258 h 410"/>
              <a:gd name="T4" fmla="*/ 258 w 410"/>
              <a:gd name="T5" fmla="*/ 205 h 410"/>
              <a:gd name="T6" fmla="*/ 342 w 410"/>
              <a:gd name="T7" fmla="*/ 150 h 410"/>
              <a:gd name="T8" fmla="*/ 363 w 410"/>
              <a:gd name="T9" fmla="*/ 73 h 410"/>
              <a:gd name="T10" fmla="*/ 263 w 410"/>
              <a:gd name="T11" fmla="*/ 69 h 410"/>
              <a:gd name="T12" fmla="*/ 224 w 410"/>
              <a:gd name="T13" fmla="*/ 0 h 410"/>
              <a:gd name="T14" fmla="*/ 151 w 410"/>
              <a:gd name="T15" fmla="*/ 68 h 410"/>
              <a:gd name="T16" fmla="*/ 73 w 410"/>
              <a:gd name="T17" fmla="*/ 46 h 410"/>
              <a:gd name="T18" fmla="*/ 70 w 410"/>
              <a:gd name="T19" fmla="*/ 146 h 410"/>
              <a:gd name="T20" fmla="*/ 0 w 410"/>
              <a:gd name="T21" fmla="*/ 185 h 410"/>
              <a:gd name="T22" fmla="*/ 68 w 410"/>
              <a:gd name="T23" fmla="*/ 259 h 410"/>
              <a:gd name="T24" fmla="*/ 46 w 410"/>
              <a:gd name="T25" fmla="*/ 336 h 410"/>
              <a:gd name="T26" fmla="*/ 146 w 410"/>
              <a:gd name="T27" fmla="*/ 340 h 410"/>
              <a:gd name="T28" fmla="*/ 186 w 410"/>
              <a:gd name="T29" fmla="*/ 410 h 410"/>
              <a:gd name="T30" fmla="*/ 259 w 410"/>
              <a:gd name="T31" fmla="*/ 342 h 410"/>
              <a:gd name="T32" fmla="*/ 315 w 410"/>
              <a:gd name="T33" fmla="*/ 371 h 410"/>
              <a:gd name="T34" fmla="*/ 366 w 410"/>
              <a:gd name="T35" fmla="*/ 297 h 410"/>
              <a:gd name="T36" fmla="*/ 384 w 410"/>
              <a:gd name="T37" fmla="*/ 253 h 410"/>
              <a:gd name="T38" fmla="*/ 384 w 410"/>
              <a:gd name="T39" fmla="*/ 156 h 410"/>
              <a:gd name="T40" fmla="*/ 337 w 410"/>
              <a:gd name="T41" fmla="*/ 245 h 410"/>
              <a:gd name="T42" fmla="*/ 328 w 410"/>
              <a:gd name="T43" fmla="*/ 269 h 410"/>
              <a:gd name="T44" fmla="*/ 327 w 410"/>
              <a:gd name="T45" fmla="*/ 353 h 410"/>
              <a:gd name="T46" fmla="*/ 270 w 410"/>
              <a:gd name="T47" fmla="*/ 327 h 410"/>
              <a:gd name="T48" fmla="*/ 246 w 410"/>
              <a:gd name="T49" fmla="*/ 338 h 410"/>
              <a:gd name="T50" fmla="*/ 186 w 410"/>
              <a:gd name="T51" fmla="*/ 396 h 410"/>
              <a:gd name="T52" fmla="*/ 158 w 410"/>
              <a:gd name="T53" fmla="*/ 339 h 410"/>
              <a:gd name="T54" fmla="*/ 148 w 410"/>
              <a:gd name="T55" fmla="*/ 326 h 410"/>
              <a:gd name="T56" fmla="*/ 83 w 410"/>
              <a:gd name="T57" fmla="*/ 353 h 410"/>
              <a:gd name="T58" fmla="*/ 83 w 410"/>
              <a:gd name="T59" fmla="*/ 268 h 410"/>
              <a:gd name="T60" fmla="*/ 73 w 410"/>
              <a:gd name="T61" fmla="*/ 245 h 410"/>
              <a:gd name="T62" fmla="*/ 14 w 410"/>
              <a:gd name="T63" fmla="*/ 185 h 410"/>
              <a:gd name="T64" fmla="*/ 74 w 410"/>
              <a:gd name="T65" fmla="*/ 163 h 410"/>
              <a:gd name="T66" fmla="*/ 83 w 410"/>
              <a:gd name="T67" fmla="*/ 140 h 410"/>
              <a:gd name="T68" fmla="*/ 83 w 410"/>
              <a:gd name="T69" fmla="*/ 55 h 410"/>
              <a:gd name="T70" fmla="*/ 149 w 410"/>
              <a:gd name="T71" fmla="*/ 83 h 410"/>
              <a:gd name="T72" fmla="*/ 170 w 410"/>
              <a:gd name="T73" fmla="*/ 27 h 410"/>
              <a:gd name="T74" fmla="*/ 240 w 410"/>
              <a:gd name="T75" fmla="*/ 27 h 410"/>
              <a:gd name="T76" fmla="*/ 251 w 410"/>
              <a:gd name="T77" fmla="*/ 79 h 410"/>
              <a:gd name="T78" fmla="*/ 305 w 410"/>
              <a:gd name="T79" fmla="*/ 54 h 410"/>
              <a:gd name="T80" fmla="*/ 355 w 410"/>
              <a:gd name="T81" fmla="*/ 104 h 410"/>
              <a:gd name="T82" fmla="*/ 331 w 410"/>
              <a:gd name="T83" fmla="*/ 159 h 410"/>
              <a:gd name="T84" fmla="*/ 397 w 410"/>
              <a:gd name="T85" fmla="*/ 185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 h="410">
                <a:moveTo>
                  <a:pt x="205" y="145"/>
                </a:moveTo>
                <a:cubicBezTo>
                  <a:pt x="172" y="145"/>
                  <a:pt x="145" y="172"/>
                  <a:pt x="145" y="205"/>
                </a:cubicBezTo>
                <a:cubicBezTo>
                  <a:pt x="145" y="238"/>
                  <a:pt x="172" y="265"/>
                  <a:pt x="205" y="265"/>
                </a:cubicBezTo>
                <a:cubicBezTo>
                  <a:pt x="238" y="265"/>
                  <a:pt x="265" y="238"/>
                  <a:pt x="265" y="205"/>
                </a:cubicBezTo>
                <a:cubicBezTo>
                  <a:pt x="265" y="172"/>
                  <a:pt x="238" y="145"/>
                  <a:pt x="205" y="145"/>
                </a:cubicBezTo>
                <a:close/>
                <a:moveTo>
                  <a:pt x="205" y="258"/>
                </a:moveTo>
                <a:cubicBezTo>
                  <a:pt x="176" y="258"/>
                  <a:pt x="152" y="234"/>
                  <a:pt x="152" y="205"/>
                </a:cubicBezTo>
                <a:cubicBezTo>
                  <a:pt x="152" y="176"/>
                  <a:pt x="176" y="152"/>
                  <a:pt x="205" y="152"/>
                </a:cubicBezTo>
                <a:cubicBezTo>
                  <a:pt x="235" y="152"/>
                  <a:pt x="258" y="176"/>
                  <a:pt x="258" y="205"/>
                </a:cubicBezTo>
                <a:cubicBezTo>
                  <a:pt x="258" y="234"/>
                  <a:pt x="235" y="258"/>
                  <a:pt x="205" y="258"/>
                </a:cubicBezTo>
                <a:close/>
                <a:moveTo>
                  <a:pt x="384" y="156"/>
                </a:moveTo>
                <a:cubicBezTo>
                  <a:pt x="342" y="150"/>
                  <a:pt x="342" y="150"/>
                  <a:pt x="342" y="150"/>
                </a:cubicBezTo>
                <a:cubicBezTo>
                  <a:pt x="342" y="148"/>
                  <a:pt x="341" y="147"/>
                  <a:pt x="340" y="145"/>
                </a:cubicBezTo>
                <a:cubicBezTo>
                  <a:pt x="366" y="112"/>
                  <a:pt x="366" y="112"/>
                  <a:pt x="366" y="112"/>
                </a:cubicBezTo>
                <a:cubicBezTo>
                  <a:pt x="374" y="101"/>
                  <a:pt x="373" y="83"/>
                  <a:pt x="363" y="73"/>
                </a:cubicBezTo>
                <a:cubicBezTo>
                  <a:pt x="336" y="46"/>
                  <a:pt x="336" y="46"/>
                  <a:pt x="336" y="46"/>
                </a:cubicBezTo>
                <a:cubicBezTo>
                  <a:pt x="326" y="36"/>
                  <a:pt x="308" y="35"/>
                  <a:pt x="297" y="43"/>
                </a:cubicBezTo>
                <a:cubicBezTo>
                  <a:pt x="263" y="69"/>
                  <a:pt x="263" y="69"/>
                  <a:pt x="263" y="69"/>
                </a:cubicBezTo>
                <a:cubicBezTo>
                  <a:pt x="262" y="69"/>
                  <a:pt x="261" y="68"/>
                  <a:pt x="260" y="68"/>
                </a:cubicBezTo>
                <a:cubicBezTo>
                  <a:pt x="254" y="26"/>
                  <a:pt x="254" y="26"/>
                  <a:pt x="254" y="26"/>
                </a:cubicBezTo>
                <a:cubicBezTo>
                  <a:pt x="252" y="11"/>
                  <a:pt x="239" y="0"/>
                  <a:pt x="224" y="0"/>
                </a:cubicBezTo>
                <a:cubicBezTo>
                  <a:pt x="186" y="0"/>
                  <a:pt x="186" y="0"/>
                  <a:pt x="186" y="0"/>
                </a:cubicBezTo>
                <a:cubicBezTo>
                  <a:pt x="172" y="0"/>
                  <a:pt x="159" y="11"/>
                  <a:pt x="157" y="26"/>
                </a:cubicBezTo>
                <a:cubicBezTo>
                  <a:pt x="151" y="68"/>
                  <a:pt x="151" y="68"/>
                  <a:pt x="151" y="68"/>
                </a:cubicBezTo>
                <a:cubicBezTo>
                  <a:pt x="150" y="68"/>
                  <a:pt x="148" y="69"/>
                  <a:pt x="147" y="69"/>
                </a:cubicBezTo>
                <a:cubicBezTo>
                  <a:pt x="113" y="43"/>
                  <a:pt x="113" y="43"/>
                  <a:pt x="113" y="43"/>
                </a:cubicBezTo>
                <a:cubicBezTo>
                  <a:pt x="102" y="35"/>
                  <a:pt x="83" y="36"/>
                  <a:pt x="73" y="46"/>
                </a:cubicBezTo>
                <a:cubicBezTo>
                  <a:pt x="46" y="73"/>
                  <a:pt x="46" y="73"/>
                  <a:pt x="46" y="73"/>
                </a:cubicBezTo>
                <a:cubicBezTo>
                  <a:pt x="36" y="83"/>
                  <a:pt x="35" y="101"/>
                  <a:pt x="44" y="112"/>
                </a:cubicBezTo>
                <a:cubicBezTo>
                  <a:pt x="70" y="146"/>
                  <a:pt x="70" y="146"/>
                  <a:pt x="70" y="146"/>
                </a:cubicBezTo>
                <a:cubicBezTo>
                  <a:pt x="69" y="147"/>
                  <a:pt x="69" y="149"/>
                  <a:pt x="68" y="150"/>
                </a:cubicBezTo>
                <a:cubicBezTo>
                  <a:pt x="26" y="156"/>
                  <a:pt x="26" y="156"/>
                  <a:pt x="26" y="156"/>
                </a:cubicBezTo>
                <a:cubicBezTo>
                  <a:pt x="11" y="158"/>
                  <a:pt x="0" y="171"/>
                  <a:pt x="0" y="185"/>
                </a:cubicBezTo>
                <a:cubicBezTo>
                  <a:pt x="0" y="223"/>
                  <a:pt x="0" y="223"/>
                  <a:pt x="0" y="223"/>
                </a:cubicBezTo>
                <a:cubicBezTo>
                  <a:pt x="0" y="238"/>
                  <a:pt x="11" y="251"/>
                  <a:pt x="26" y="253"/>
                </a:cubicBezTo>
                <a:cubicBezTo>
                  <a:pt x="68" y="259"/>
                  <a:pt x="68" y="259"/>
                  <a:pt x="68" y="259"/>
                </a:cubicBezTo>
                <a:cubicBezTo>
                  <a:pt x="68" y="260"/>
                  <a:pt x="69" y="261"/>
                  <a:pt x="69" y="263"/>
                </a:cubicBezTo>
                <a:cubicBezTo>
                  <a:pt x="43" y="297"/>
                  <a:pt x="43" y="297"/>
                  <a:pt x="43" y="297"/>
                </a:cubicBezTo>
                <a:cubicBezTo>
                  <a:pt x="35" y="308"/>
                  <a:pt x="36" y="326"/>
                  <a:pt x="46" y="336"/>
                </a:cubicBezTo>
                <a:cubicBezTo>
                  <a:pt x="73" y="363"/>
                  <a:pt x="73" y="363"/>
                  <a:pt x="73" y="363"/>
                </a:cubicBezTo>
                <a:cubicBezTo>
                  <a:pt x="83" y="373"/>
                  <a:pt x="101" y="374"/>
                  <a:pt x="112" y="366"/>
                </a:cubicBezTo>
                <a:cubicBezTo>
                  <a:pt x="146" y="340"/>
                  <a:pt x="146" y="340"/>
                  <a:pt x="146" y="340"/>
                </a:cubicBezTo>
                <a:cubicBezTo>
                  <a:pt x="147" y="341"/>
                  <a:pt x="149" y="342"/>
                  <a:pt x="151" y="342"/>
                </a:cubicBezTo>
                <a:cubicBezTo>
                  <a:pt x="157" y="384"/>
                  <a:pt x="157" y="384"/>
                  <a:pt x="157" y="384"/>
                </a:cubicBezTo>
                <a:cubicBezTo>
                  <a:pt x="159" y="398"/>
                  <a:pt x="172" y="410"/>
                  <a:pt x="186" y="410"/>
                </a:cubicBezTo>
                <a:cubicBezTo>
                  <a:pt x="224" y="410"/>
                  <a:pt x="224" y="410"/>
                  <a:pt x="224" y="410"/>
                </a:cubicBezTo>
                <a:cubicBezTo>
                  <a:pt x="239" y="410"/>
                  <a:pt x="252" y="398"/>
                  <a:pt x="254" y="384"/>
                </a:cubicBezTo>
                <a:cubicBezTo>
                  <a:pt x="259" y="342"/>
                  <a:pt x="259" y="342"/>
                  <a:pt x="259" y="342"/>
                </a:cubicBezTo>
                <a:cubicBezTo>
                  <a:pt x="261" y="342"/>
                  <a:pt x="263" y="341"/>
                  <a:pt x="265" y="340"/>
                </a:cubicBezTo>
                <a:cubicBezTo>
                  <a:pt x="297" y="365"/>
                  <a:pt x="297" y="365"/>
                  <a:pt x="297" y="365"/>
                </a:cubicBezTo>
                <a:cubicBezTo>
                  <a:pt x="302" y="369"/>
                  <a:pt x="309" y="371"/>
                  <a:pt x="315" y="371"/>
                </a:cubicBezTo>
                <a:cubicBezTo>
                  <a:pt x="324" y="371"/>
                  <a:pt x="331" y="368"/>
                  <a:pt x="337" y="363"/>
                </a:cubicBezTo>
                <a:cubicBezTo>
                  <a:pt x="364" y="336"/>
                  <a:pt x="364" y="336"/>
                  <a:pt x="364" y="336"/>
                </a:cubicBezTo>
                <a:cubicBezTo>
                  <a:pt x="374" y="326"/>
                  <a:pt x="375" y="308"/>
                  <a:pt x="366" y="297"/>
                </a:cubicBezTo>
                <a:cubicBezTo>
                  <a:pt x="341" y="264"/>
                  <a:pt x="341" y="264"/>
                  <a:pt x="341" y="264"/>
                </a:cubicBezTo>
                <a:cubicBezTo>
                  <a:pt x="342" y="262"/>
                  <a:pt x="342" y="260"/>
                  <a:pt x="343" y="258"/>
                </a:cubicBezTo>
                <a:cubicBezTo>
                  <a:pt x="384" y="253"/>
                  <a:pt x="384" y="253"/>
                  <a:pt x="384" y="253"/>
                </a:cubicBezTo>
                <a:cubicBezTo>
                  <a:pt x="399" y="251"/>
                  <a:pt x="410" y="238"/>
                  <a:pt x="410" y="223"/>
                </a:cubicBezTo>
                <a:cubicBezTo>
                  <a:pt x="410" y="185"/>
                  <a:pt x="410" y="185"/>
                  <a:pt x="410" y="185"/>
                </a:cubicBezTo>
                <a:cubicBezTo>
                  <a:pt x="410" y="171"/>
                  <a:pt x="399" y="158"/>
                  <a:pt x="384" y="156"/>
                </a:cubicBezTo>
                <a:close/>
                <a:moveTo>
                  <a:pt x="397" y="223"/>
                </a:moveTo>
                <a:cubicBezTo>
                  <a:pt x="397" y="231"/>
                  <a:pt x="390" y="238"/>
                  <a:pt x="382" y="239"/>
                </a:cubicBezTo>
                <a:cubicBezTo>
                  <a:pt x="337" y="245"/>
                  <a:pt x="337" y="245"/>
                  <a:pt x="337" y="245"/>
                </a:cubicBezTo>
                <a:cubicBezTo>
                  <a:pt x="335" y="246"/>
                  <a:pt x="332" y="247"/>
                  <a:pt x="332" y="250"/>
                </a:cubicBezTo>
                <a:cubicBezTo>
                  <a:pt x="330" y="254"/>
                  <a:pt x="328" y="258"/>
                  <a:pt x="327" y="262"/>
                </a:cubicBezTo>
                <a:cubicBezTo>
                  <a:pt x="326" y="264"/>
                  <a:pt x="326" y="267"/>
                  <a:pt x="328" y="269"/>
                </a:cubicBezTo>
                <a:cubicBezTo>
                  <a:pt x="355" y="305"/>
                  <a:pt x="355" y="305"/>
                  <a:pt x="355" y="305"/>
                </a:cubicBezTo>
                <a:cubicBezTo>
                  <a:pt x="360" y="311"/>
                  <a:pt x="359" y="321"/>
                  <a:pt x="354" y="326"/>
                </a:cubicBezTo>
                <a:cubicBezTo>
                  <a:pt x="327" y="353"/>
                  <a:pt x="327" y="353"/>
                  <a:pt x="327" y="353"/>
                </a:cubicBezTo>
                <a:cubicBezTo>
                  <a:pt x="324" y="356"/>
                  <a:pt x="320" y="358"/>
                  <a:pt x="315" y="358"/>
                </a:cubicBezTo>
                <a:cubicBezTo>
                  <a:pt x="312" y="358"/>
                  <a:pt x="308" y="357"/>
                  <a:pt x="306" y="355"/>
                </a:cubicBezTo>
                <a:cubicBezTo>
                  <a:pt x="270" y="327"/>
                  <a:pt x="270" y="327"/>
                  <a:pt x="270" y="327"/>
                </a:cubicBezTo>
                <a:cubicBezTo>
                  <a:pt x="268" y="325"/>
                  <a:pt x="265" y="325"/>
                  <a:pt x="262" y="326"/>
                </a:cubicBezTo>
                <a:cubicBezTo>
                  <a:pt x="259" y="328"/>
                  <a:pt x="255" y="330"/>
                  <a:pt x="251" y="331"/>
                </a:cubicBezTo>
                <a:cubicBezTo>
                  <a:pt x="248" y="332"/>
                  <a:pt x="247" y="335"/>
                  <a:pt x="246" y="338"/>
                </a:cubicBezTo>
                <a:cubicBezTo>
                  <a:pt x="240" y="382"/>
                  <a:pt x="240" y="382"/>
                  <a:pt x="240" y="382"/>
                </a:cubicBezTo>
                <a:cubicBezTo>
                  <a:pt x="239" y="390"/>
                  <a:pt x="232" y="396"/>
                  <a:pt x="224" y="396"/>
                </a:cubicBezTo>
                <a:cubicBezTo>
                  <a:pt x="186" y="396"/>
                  <a:pt x="186" y="396"/>
                  <a:pt x="186" y="396"/>
                </a:cubicBezTo>
                <a:cubicBezTo>
                  <a:pt x="179" y="396"/>
                  <a:pt x="171" y="390"/>
                  <a:pt x="170" y="382"/>
                </a:cubicBezTo>
                <a:cubicBezTo>
                  <a:pt x="164" y="338"/>
                  <a:pt x="164" y="338"/>
                  <a:pt x="164" y="338"/>
                </a:cubicBezTo>
                <a:cubicBezTo>
                  <a:pt x="158" y="339"/>
                  <a:pt x="158" y="339"/>
                  <a:pt x="158" y="339"/>
                </a:cubicBezTo>
                <a:cubicBezTo>
                  <a:pt x="164" y="337"/>
                  <a:pt x="164" y="337"/>
                  <a:pt x="164" y="337"/>
                </a:cubicBezTo>
                <a:cubicBezTo>
                  <a:pt x="164" y="334"/>
                  <a:pt x="162" y="332"/>
                  <a:pt x="160" y="331"/>
                </a:cubicBezTo>
                <a:cubicBezTo>
                  <a:pt x="156" y="329"/>
                  <a:pt x="152" y="328"/>
                  <a:pt x="148" y="326"/>
                </a:cubicBezTo>
                <a:cubicBezTo>
                  <a:pt x="145" y="325"/>
                  <a:pt x="142" y="326"/>
                  <a:pt x="140" y="327"/>
                </a:cubicBezTo>
                <a:cubicBezTo>
                  <a:pt x="104" y="355"/>
                  <a:pt x="104" y="355"/>
                  <a:pt x="104" y="355"/>
                </a:cubicBezTo>
                <a:cubicBezTo>
                  <a:pt x="98" y="359"/>
                  <a:pt x="88" y="359"/>
                  <a:pt x="83" y="353"/>
                </a:cubicBezTo>
                <a:cubicBezTo>
                  <a:pt x="56" y="327"/>
                  <a:pt x="56" y="327"/>
                  <a:pt x="56" y="327"/>
                </a:cubicBezTo>
                <a:cubicBezTo>
                  <a:pt x="50" y="321"/>
                  <a:pt x="50" y="311"/>
                  <a:pt x="54" y="305"/>
                </a:cubicBezTo>
                <a:cubicBezTo>
                  <a:pt x="83" y="268"/>
                  <a:pt x="83" y="268"/>
                  <a:pt x="83" y="268"/>
                </a:cubicBezTo>
                <a:cubicBezTo>
                  <a:pt x="84" y="266"/>
                  <a:pt x="85" y="263"/>
                  <a:pt x="83" y="261"/>
                </a:cubicBezTo>
                <a:cubicBezTo>
                  <a:pt x="82" y="257"/>
                  <a:pt x="80" y="254"/>
                  <a:pt x="79" y="250"/>
                </a:cubicBezTo>
                <a:cubicBezTo>
                  <a:pt x="78" y="247"/>
                  <a:pt x="76" y="246"/>
                  <a:pt x="73" y="245"/>
                </a:cubicBezTo>
                <a:cubicBezTo>
                  <a:pt x="28" y="239"/>
                  <a:pt x="28" y="239"/>
                  <a:pt x="28" y="239"/>
                </a:cubicBezTo>
                <a:cubicBezTo>
                  <a:pt x="20" y="238"/>
                  <a:pt x="14" y="231"/>
                  <a:pt x="14" y="223"/>
                </a:cubicBezTo>
                <a:cubicBezTo>
                  <a:pt x="14" y="185"/>
                  <a:pt x="14" y="185"/>
                  <a:pt x="14" y="185"/>
                </a:cubicBezTo>
                <a:cubicBezTo>
                  <a:pt x="14" y="178"/>
                  <a:pt x="20" y="170"/>
                  <a:pt x="28" y="169"/>
                </a:cubicBezTo>
                <a:cubicBezTo>
                  <a:pt x="71" y="163"/>
                  <a:pt x="71" y="163"/>
                  <a:pt x="71" y="163"/>
                </a:cubicBezTo>
                <a:cubicBezTo>
                  <a:pt x="74" y="163"/>
                  <a:pt x="74" y="163"/>
                  <a:pt x="74" y="163"/>
                </a:cubicBezTo>
                <a:cubicBezTo>
                  <a:pt x="76" y="163"/>
                  <a:pt x="79" y="161"/>
                  <a:pt x="80" y="159"/>
                </a:cubicBezTo>
                <a:cubicBezTo>
                  <a:pt x="81" y="155"/>
                  <a:pt x="82" y="151"/>
                  <a:pt x="84" y="148"/>
                </a:cubicBezTo>
                <a:cubicBezTo>
                  <a:pt x="85" y="146"/>
                  <a:pt x="84" y="142"/>
                  <a:pt x="83" y="140"/>
                </a:cubicBezTo>
                <a:cubicBezTo>
                  <a:pt x="55" y="104"/>
                  <a:pt x="55" y="104"/>
                  <a:pt x="55" y="104"/>
                </a:cubicBezTo>
                <a:cubicBezTo>
                  <a:pt x="50" y="98"/>
                  <a:pt x="51" y="88"/>
                  <a:pt x="56" y="82"/>
                </a:cubicBezTo>
                <a:cubicBezTo>
                  <a:pt x="83" y="55"/>
                  <a:pt x="83" y="55"/>
                  <a:pt x="83" y="55"/>
                </a:cubicBezTo>
                <a:cubicBezTo>
                  <a:pt x="88" y="50"/>
                  <a:pt x="98" y="50"/>
                  <a:pt x="104" y="54"/>
                </a:cubicBezTo>
                <a:cubicBezTo>
                  <a:pt x="142" y="83"/>
                  <a:pt x="142" y="83"/>
                  <a:pt x="142" y="83"/>
                </a:cubicBezTo>
                <a:cubicBezTo>
                  <a:pt x="144" y="84"/>
                  <a:pt x="146" y="84"/>
                  <a:pt x="149" y="83"/>
                </a:cubicBezTo>
                <a:cubicBezTo>
                  <a:pt x="152" y="82"/>
                  <a:pt x="156" y="80"/>
                  <a:pt x="160" y="79"/>
                </a:cubicBezTo>
                <a:cubicBezTo>
                  <a:pt x="162" y="78"/>
                  <a:pt x="164" y="75"/>
                  <a:pt x="164" y="73"/>
                </a:cubicBezTo>
                <a:cubicBezTo>
                  <a:pt x="170" y="27"/>
                  <a:pt x="170" y="27"/>
                  <a:pt x="170" y="27"/>
                </a:cubicBezTo>
                <a:cubicBezTo>
                  <a:pt x="171" y="20"/>
                  <a:pt x="179" y="13"/>
                  <a:pt x="186" y="13"/>
                </a:cubicBezTo>
                <a:cubicBezTo>
                  <a:pt x="224" y="13"/>
                  <a:pt x="224" y="13"/>
                  <a:pt x="224" y="13"/>
                </a:cubicBezTo>
                <a:cubicBezTo>
                  <a:pt x="232" y="13"/>
                  <a:pt x="239" y="20"/>
                  <a:pt x="240" y="27"/>
                </a:cubicBezTo>
                <a:cubicBezTo>
                  <a:pt x="246" y="70"/>
                  <a:pt x="246" y="70"/>
                  <a:pt x="246" y="70"/>
                </a:cubicBezTo>
                <a:cubicBezTo>
                  <a:pt x="247" y="73"/>
                  <a:pt x="247" y="73"/>
                  <a:pt x="247" y="73"/>
                </a:cubicBezTo>
                <a:cubicBezTo>
                  <a:pt x="247" y="76"/>
                  <a:pt x="249" y="78"/>
                  <a:pt x="251" y="79"/>
                </a:cubicBezTo>
                <a:cubicBezTo>
                  <a:pt x="255" y="80"/>
                  <a:pt x="258" y="82"/>
                  <a:pt x="261" y="83"/>
                </a:cubicBezTo>
                <a:cubicBezTo>
                  <a:pt x="264" y="84"/>
                  <a:pt x="267" y="83"/>
                  <a:pt x="270" y="82"/>
                </a:cubicBezTo>
                <a:cubicBezTo>
                  <a:pt x="305" y="54"/>
                  <a:pt x="305" y="54"/>
                  <a:pt x="305" y="54"/>
                </a:cubicBezTo>
                <a:cubicBezTo>
                  <a:pt x="311" y="50"/>
                  <a:pt x="321" y="51"/>
                  <a:pt x="326" y="56"/>
                </a:cubicBezTo>
                <a:cubicBezTo>
                  <a:pt x="353" y="83"/>
                  <a:pt x="353" y="83"/>
                  <a:pt x="353" y="83"/>
                </a:cubicBezTo>
                <a:cubicBezTo>
                  <a:pt x="359" y="88"/>
                  <a:pt x="359" y="98"/>
                  <a:pt x="355" y="104"/>
                </a:cubicBezTo>
                <a:cubicBezTo>
                  <a:pt x="327" y="140"/>
                  <a:pt x="327" y="140"/>
                  <a:pt x="327" y="140"/>
                </a:cubicBezTo>
                <a:cubicBezTo>
                  <a:pt x="325" y="142"/>
                  <a:pt x="325" y="145"/>
                  <a:pt x="326" y="147"/>
                </a:cubicBezTo>
                <a:cubicBezTo>
                  <a:pt x="328" y="151"/>
                  <a:pt x="330" y="155"/>
                  <a:pt x="331" y="159"/>
                </a:cubicBezTo>
                <a:cubicBezTo>
                  <a:pt x="332" y="161"/>
                  <a:pt x="335" y="163"/>
                  <a:pt x="338" y="163"/>
                </a:cubicBezTo>
                <a:cubicBezTo>
                  <a:pt x="382" y="169"/>
                  <a:pt x="382" y="169"/>
                  <a:pt x="382" y="169"/>
                </a:cubicBezTo>
                <a:cubicBezTo>
                  <a:pt x="390" y="170"/>
                  <a:pt x="397" y="178"/>
                  <a:pt x="397" y="185"/>
                </a:cubicBezTo>
                <a:lnTo>
                  <a:pt x="397" y="2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0" name="Freeform 17">
            <a:extLst>
              <a:ext uri="{FF2B5EF4-FFF2-40B4-BE49-F238E27FC236}">
                <a16:creationId xmlns:a16="http://schemas.microsoft.com/office/drawing/2014/main" id="{07A442F7-6C3B-4206-BFFC-9E8424546402}"/>
              </a:ext>
            </a:extLst>
          </p:cNvPr>
          <p:cNvSpPr>
            <a:spLocks noEditPoints="1"/>
          </p:cNvSpPr>
          <p:nvPr/>
        </p:nvSpPr>
        <p:spPr bwMode="auto">
          <a:xfrm>
            <a:off x="4969651" y="3133210"/>
            <a:ext cx="490525" cy="385049"/>
          </a:xfrm>
          <a:custGeom>
            <a:avLst/>
            <a:gdLst>
              <a:gd name="T0" fmla="*/ 405 w 422"/>
              <a:gd name="T1" fmla="*/ 54 h 331"/>
              <a:gd name="T2" fmla="*/ 300 w 422"/>
              <a:gd name="T3" fmla="*/ 54 h 331"/>
              <a:gd name="T4" fmla="*/ 300 w 422"/>
              <a:gd name="T5" fmla="*/ 46 h 331"/>
              <a:gd name="T6" fmla="*/ 254 w 422"/>
              <a:gd name="T7" fmla="*/ 0 h 331"/>
              <a:gd name="T8" fmla="*/ 168 w 422"/>
              <a:gd name="T9" fmla="*/ 0 h 331"/>
              <a:gd name="T10" fmla="*/ 122 w 422"/>
              <a:gd name="T11" fmla="*/ 46 h 331"/>
              <a:gd name="T12" fmla="*/ 122 w 422"/>
              <a:gd name="T13" fmla="*/ 54 h 331"/>
              <a:gd name="T14" fmla="*/ 17 w 422"/>
              <a:gd name="T15" fmla="*/ 54 h 331"/>
              <a:gd name="T16" fmla="*/ 0 w 422"/>
              <a:gd name="T17" fmla="*/ 71 h 331"/>
              <a:gd name="T18" fmla="*/ 0 w 422"/>
              <a:gd name="T19" fmla="*/ 314 h 331"/>
              <a:gd name="T20" fmla="*/ 17 w 422"/>
              <a:gd name="T21" fmla="*/ 331 h 331"/>
              <a:gd name="T22" fmla="*/ 405 w 422"/>
              <a:gd name="T23" fmla="*/ 331 h 331"/>
              <a:gd name="T24" fmla="*/ 422 w 422"/>
              <a:gd name="T25" fmla="*/ 314 h 331"/>
              <a:gd name="T26" fmla="*/ 422 w 422"/>
              <a:gd name="T27" fmla="*/ 71 h 331"/>
              <a:gd name="T28" fmla="*/ 405 w 422"/>
              <a:gd name="T29" fmla="*/ 54 h 331"/>
              <a:gd name="T30" fmla="*/ 168 w 422"/>
              <a:gd name="T31" fmla="*/ 14 h 331"/>
              <a:gd name="T32" fmla="*/ 254 w 422"/>
              <a:gd name="T33" fmla="*/ 14 h 331"/>
              <a:gd name="T34" fmla="*/ 286 w 422"/>
              <a:gd name="T35" fmla="*/ 46 h 331"/>
              <a:gd name="T36" fmla="*/ 286 w 422"/>
              <a:gd name="T37" fmla="*/ 54 h 331"/>
              <a:gd name="T38" fmla="*/ 135 w 422"/>
              <a:gd name="T39" fmla="*/ 54 h 331"/>
              <a:gd name="T40" fmla="*/ 135 w 422"/>
              <a:gd name="T41" fmla="*/ 46 h 331"/>
              <a:gd name="T42" fmla="*/ 168 w 422"/>
              <a:gd name="T43" fmla="*/ 14 h 331"/>
              <a:gd name="T44" fmla="*/ 14 w 422"/>
              <a:gd name="T45" fmla="*/ 71 h 331"/>
              <a:gd name="T46" fmla="*/ 17 w 422"/>
              <a:gd name="T47" fmla="*/ 68 h 331"/>
              <a:gd name="T48" fmla="*/ 405 w 422"/>
              <a:gd name="T49" fmla="*/ 68 h 331"/>
              <a:gd name="T50" fmla="*/ 408 w 422"/>
              <a:gd name="T51" fmla="*/ 71 h 331"/>
              <a:gd name="T52" fmla="*/ 408 w 422"/>
              <a:gd name="T53" fmla="*/ 146 h 331"/>
              <a:gd name="T54" fmla="*/ 348 w 422"/>
              <a:gd name="T55" fmla="*/ 178 h 331"/>
              <a:gd name="T56" fmla="*/ 244 w 422"/>
              <a:gd name="T57" fmla="*/ 205 h 331"/>
              <a:gd name="T58" fmla="*/ 243 w 422"/>
              <a:gd name="T59" fmla="*/ 195 h 331"/>
              <a:gd name="T60" fmla="*/ 211 w 422"/>
              <a:gd name="T61" fmla="*/ 170 h 331"/>
              <a:gd name="T62" fmla="*/ 180 w 422"/>
              <a:gd name="T63" fmla="*/ 195 h 331"/>
              <a:gd name="T64" fmla="*/ 179 w 422"/>
              <a:gd name="T65" fmla="*/ 205 h 331"/>
              <a:gd name="T66" fmla="*/ 73 w 422"/>
              <a:gd name="T67" fmla="*/ 178 h 331"/>
              <a:gd name="T68" fmla="*/ 14 w 422"/>
              <a:gd name="T69" fmla="*/ 146 h 331"/>
              <a:gd name="T70" fmla="*/ 14 w 422"/>
              <a:gd name="T71" fmla="*/ 71 h 331"/>
              <a:gd name="T72" fmla="*/ 237 w 422"/>
              <a:gd name="T73" fmla="*/ 208 h 331"/>
              <a:gd name="T74" fmla="*/ 237 w 422"/>
              <a:gd name="T75" fmla="*/ 232 h 331"/>
              <a:gd name="T76" fmla="*/ 186 w 422"/>
              <a:gd name="T77" fmla="*/ 232 h 331"/>
              <a:gd name="T78" fmla="*/ 186 w 422"/>
              <a:gd name="T79" fmla="*/ 209 h 331"/>
              <a:gd name="T80" fmla="*/ 187 w 422"/>
              <a:gd name="T81" fmla="*/ 197 h 331"/>
              <a:gd name="T82" fmla="*/ 211 w 422"/>
              <a:gd name="T83" fmla="*/ 177 h 331"/>
              <a:gd name="T84" fmla="*/ 236 w 422"/>
              <a:gd name="T85" fmla="*/ 196 h 331"/>
              <a:gd name="T86" fmla="*/ 237 w 422"/>
              <a:gd name="T87" fmla="*/ 208 h 331"/>
              <a:gd name="T88" fmla="*/ 405 w 422"/>
              <a:gd name="T89" fmla="*/ 318 h 331"/>
              <a:gd name="T90" fmla="*/ 17 w 422"/>
              <a:gd name="T91" fmla="*/ 318 h 331"/>
              <a:gd name="T92" fmla="*/ 14 w 422"/>
              <a:gd name="T93" fmla="*/ 314 h 331"/>
              <a:gd name="T94" fmla="*/ 14 w 422"/>
              <a:gd name="T95" fmla="*/ 154 h 331"/>
              <a:gd name="T96" fmla="*/ 71 w 422"/>
              <a:gd name="T97" fmla="*/ 185 h 331"/>
              <a:gd name="T98" fmla="*/ 179 w 422"/>
              <a:gd name="T99" fmla="*/ 212 h 331"/>
              <a:gd name="T100" fmla="*/ 179 w 422"/>
              <a:gd name="T101" fmla="*/ 235 h 331"/>
              <a:gd name="T102" fmla="*/ 182 w 422"/>
              <a:gd name="T103" fmla="*/ 238 h 331"/>
              <a:gd name="T104" fmla="*/ 240 w 422"/>
              <a:gd name="T105" fmla="*/ 238 h 331"/>
              <a:gd name="T106" fmla="*/ 244 w 422"/>
              <a:gd name="T107" fmla="*/ 235 h 331"/>
              <a:gd name="T108" fmla="*/ 244 w 422"/>
              <a:gd name="T109" fmla="*/ 212 h 331"/>
              <a:gd name="T110" fmla="*/ 351 w 422"/>
              <a:gd name="T111" fmla="*/ 185 h 331"/>
              <a:gd name="T112" fmla="*/ 408 w 422"/>
              <a:gd name="T113" fmla="*/ 154 h 331"/>
              <a:gd name="T114" fmla="*/ 408 w 422"/>
              <a:gd name="T115" fmla="*/ 314 h 331"/>
              <a:gd name="T116" fmla="*/ 405 w 422"/>
              <a:gd name="T117" fmla="*/ 31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2" h="331">
                <a:moveTo>
                  <a:pt x="405" y="54"/>
                </a:moveTo>
                <a:cubicBezTo>
                  <a:pt x="300" y="54"/>
                  <a:pt x="300" y="54"/>
                  <a:pt x="300" y="54"/>
                </a:cubicBezTo>
                <a:cubicBezTo>
                  <a:pt x="300" y="46"/>
                  <a:pt x="300" y="46"/>
                  <a:pt x="300" y="46"/>
                </a:cubicBezTo>
                <a:cubicBezTo>
                  <a:pt x="300" y="21"/>
                  <a:pt x="279" y="0"/>
                  <a:pt x="254" y="0"/>
                </a:cubicBezTo>
                <a:cubicBezTo>
                  <a:pt x="168" y="0"/>
                  <a:pt x="168" y="0"/>
                  <a:pt x="168" y="0"/>
                </a:cubicBezTo>
                <a:cubicBezTo>
                  <a:pt x="142" y="0"/>
                  <a:pt x="122" y="21"/>
                  <a:pt x="122" y="46"/>
                </a:cubicBezTo>
                <a:cubicBezTo>
                  <a:pt x="122" y="54"/>
                  <a:pt x="122" y="54"/>
                  <a:pt x="122" y="54"/>
                </a:cubicBezTo>
                <a:cubicBezTo>
                  <a:pt x="17" y="54"/>
                  <a:pt x="17" y="54"/>
                  <a:pt x="17" y="54"/>
                </a:cubicBezTo>
                <a:cubicBezTo>
                  <a:pt x="8" y="54"/>
                  <a:pt x="0" y="62"/>
                  <a:pt x="0" y="71"/>
                </a:cubicBezTo>
                <a:cubicBezTo>
                  <a:pt x="0" y="314"/>
                  <a:pt x="0" y="314"/>
                  <a:pt x="0" y="314"/>
                </a:cubicBezTo>
                <a:cubicBezTo>
                  <a:pt x="0" y="324"/>
                  <a:pt x="8" y="331"/>
                  <a:pt x="17" y="331"/>
                </a:cubicBezTo>
                <a:cubicBezTo>
                  <a:pt x="405" y="331"/>
                  <a:pt x="405" y="331"/>
                  <a:pt x="405" y="331"/>
                </a:cubicBezTo>
                <a:cubicBezTo>
                  <a:pt x="414" y="331"/>
                  <a:pt x="422" y="324"/>
                  <a:pt x="422" y="314"/>
                </a:cubicBezTo>
                <a:cubicBezTo>
                  <a:pt x="422" y="71"/>
                  <a:pt x="422" y="71"/>
                  <a:pt x="422" y="71"/>
                </a:cubicBezTo>
                <a:cubicBezTo>
                  <a:pt x="422" y="62"/>
                  <a:pt x="414" y="54"/>
                  <a:pt x="405" y="54"/>
                </a:cubicBezTo>
                <a:close/>
                <a:moveTo>
                  <a:pt x="168" y="14"/>
                </a:moveTo>
                <a:cubicBezTo>
                  <a:pt x="254" y="14"/>
                  <a:pt x="254" y="14"/>
                  <a:pt x="254" y="14"/>
                </a:cubicBezTo>
                <a:cubicBezTo>
                  <a:pt x="272" y="14"/>
                  <a:pt x="286" y="29"/>
                  <a:pt x="286" y="46"/>
                </a:cubicBezTo>
                <a:cubicBezTo>
                  <a:pt x="286" y="54"/>
                  <a:pt x="286" y="54"/>
                  <a:pt x="286" y="54"/>
                </a:cubicBezTo>
                <a:cubicBezTo>
                  <a:pt x="135" y="54"/>
                  <a:pt x="135" y="54"/>
                  <a:pt x="135" y="54"/>
                </a:cubicBezTo>
                <a:cubicBezTo>
                  <a:pt x="135" y="46"/>
                  <a:pt x="135" y="46"/>
                  <a:pt x="135" y="46"/>
                </a:cubicBezTo>
                <a:cubicBezTo>
                  <a:pt x="135" y="29"/>
                  <a:pt x="150" y="14"/>
                  <a:pt x="168" y="14"/>
                </a:cubicBezTo>
                <a:close/>
                <a:moveTo>
                  <a:pt x="14" y="71"/>
                </a:moveTo>
                <a:cubicBezTo>
                  <a:pt x="14" y="69"/>
                  <a:pt x="15" y="68"/>
                  <a:pt x="17" y="68"/>
                </a:cubicBezTo>
                <a:cubicBezTo>
                  <a:pt x="405" y="68"/>
                  <a:pt x="405" y="68"/>
                  <a:pt x="405" y="68"/>
                </a:cubicBezTo>
                <a:cubicBezTo>
                  <a:pt x="407" y="68"/>
                  <a:pt x="408" y="69"/>
                  <a:pt x="408" y="71"/>
                </a:cubicBezTo>
                <a:cubicBezTo>
                  <a:pt x="408" y="146"/>
                  <a:pt x="408" y="146"/>
                  <a:pt x="408" y="146"/>
                </a:cubicBezTo>
                <a:cubicBezTo>
                  <a:pt x="389" y="159"/>
                  <a:pt x="369" y="170"/>
                  <a:pt x="348" y="178"/>
                </a:cubicBezTo>
                <a:cubicBezTo>
                  <a:pt x="315" y="193"/>
                  <a:pt x="280" y="201"/>
                  <a:pt x="244" y="205"/>
                </a:cubicBezTo>
                <a:cubicBezTo>
                  <a:pt x="243" y="195"/>
                  <a:pt x="243" y="195"/>
                  <a:pt x="243" y="195"/>
                </a:cubicBezTo>
                <a:cubicBezTo>
                  <a:pt x="239" y="180"/>
                  <a:pt x="226" y="170"/>
                  <a:pt x="211" y="170"/>
                </a:cubicBezTo>
                <a:cubicBezTo>
                  <a:pt x="196" y="170"/>
                  <a:pt x="183" y="180"/>
                  <a:pt x="180" y="195"/>
                </a:cubicBezTo>
                <a:cubicBezTo>
                  <a:pt x="179" y="205"/>
                  <a:pt x="179" y="205"/>
                  <a:pt x="179" y="205"/>
                </a:cubicBezTo>
                <a:cubicBezTo>
                  <a:pt x="143" y="202"/>
                  <a:pt x="107" y="193"/>
                  <a:pt x="73" y="178"/>
                </a:cubicBezTo>
                <a:cubicBezTo>
                  <a:pt x="52" y="170"/>
                  <a:pt x="33" y="159"/>
                  <a:pt x="14" y="146"/>
                </a:cubicBezTo>
                <a:lnTo>
                  <a:pt x="14" y="71"/>
                </a:lnTo>
                <a:close/>
                <a:moveTo>
                  <a:pt x="237" y="208"/>
                </a:moveTo>
                <a:cubicBezTo>
                  <a:pt x="237" y="232"/>
                  <a:pt x="237" y="232"/>
                  <a:pt x="237" y="232"/>
                </a:cubicBezTo>
                <a:cubicBezTo>
                  <a:pt x="186" y="232"/>
                  <a:pt x="186" y="232"/>
                  <a:pt x="186" y="232"/>
                </a:cubicBezTo>
                <a:cubicBezTo>
                  <a:pt x="186" y="209"/>
                  <a:pt x="186" y="209"/>
                  <a:pt x="186" y="209"/>
                </a:cubicBezTo>
                <a:cubicBezTo>
                  <a:pt x="187" y="197"/>
                  <a:pt x="187" y="197"/>
                  <a:pt x="187" y="197"/>
                </a:cubicBezTo>
                <a:cubicBezTo>
                  <a:pt x="189" y="185"/>
                  <a:pt x="200" y="177"/>
                  <a:pt x="211" y="177"/>
                </a:cubicBezTo>
                <a:cubicBezTo>
                  <a:pt x="223" y="177"/>
                  <a:pt x="233" y="185"/>
                  <a:pt x="236" y="196"/>
                </a:cubicBezTo>
                <a:lnTo>
                  <a:pt x="237" y="208"/>
                </a:lnTo>
                <a:close/>
                <a:moveTo>
                  <a:pt x="405" y="318"/>
                </a:moveTo>
                <a:cubicBezTo>
                  <a:pt x="17" y="318"/>
                  <a:pt x="17" y="318"/>
                  <a:pt x="17" y="318"/>
                </a:cubicBezTo>
                <a:cubicBezTo>
                  <a:pt x="15" y="318"/>
                  <a:pt x="14" y="316"/>
                  <a:pt x="14" y="314"/>
                </a:cubicBezTo>
                <a:cubicBezTo>
                  <a:pt x="14" y="154"/>
                  <a:pt x="14" y="154"/>
                  <a:pt x="14" y="154"/>
                </a:cubicBezTo>
                <a:cubicBezTo>
                  <a:pt x="32" y="166"/>
                  <a:pt x="51" y="176"/>
                  <a:pt x="71" y="185"/>
                </a:cubicBezTo>
                <a:cubicBezTo>
                  <a:pt x="105" y="199"/>
                  <a:pt x="142" y="208"/>
                  <a:pt x="179" y="212"/>
                </a:cubicBezTo>
                <a:cubicBezTo>
                  <a:pt x="179" y="235"/>
                  <a:pt x="179" y="235"/>
                  <a:pt x="179" y="235"/>
                </a:cubicBezTo>
                <a:cubicBezTo>
                  <a:pt x="179" y="237"/>
                  <a:pt x="180" y="238"/>
                  <a:pt x="182" y="238"/>
                </a:cubicBezTo>
                <a:cubicBezTo>
                  <a:pt x="240" y="238"/>
                  <a:pt x="240" y="238"/>
                  <a:pt x="240" y="238"/>
                </a:cubicBezTo>
                <a:cubicBezTo>
                  <a:pt x="242" y="238"/>
                  <a:pt x="244" y="237"/>
                  <a:pt x="244" y="235"/>
                </a:cubicBezTo>
                <a:cubicBezTo>
                  <a:pt x="244" y="212"/>
                  <a:pt x="244" y="212"/>
                  <a:pt x="244" y="212"/>
                </a:cubicBezTo>
                <a:cubicBezTo>
                  <a:pt x="281" y="208"/>
                  <a:pt x="317" y="199"/>
                  <a:pt x="351" y="185"/>
                </a:cubicBezTo>
                <a:cubicBezTo>
                  <a:pt x="371" y="176"/>
                  <a:pt x="390" y="166"/>
                  <a:pt x="408" y="154"/>
                </a:cubicBezTo>
                <a:cubicBezTo>
                  <a:pt x="408" y="314"/>
                  <a:pt x="408" y="314"/>
                  <a:pt x="408" y="314"/>
                </a:cubicBezTo>
                <a:cubicBezTo>
                  <a:pt x="408" y="316"/>
                  <a:pt x="407" y="318"/>
                  <a:pt x="405" y="31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61" name="Freeform 18">
            <a:extLst>
              <a:ext uri="{FF2B5EF4-FFF2-40B4-BE49-F238E27FC236}">
                <a16:creationId xmlns:a16="http://schemas.microsoft.com/office/drawing/2014/main" id="{308FD92C-DB64-47BB-832F-DD9AB187833C}"/>
              </a:ext>
            </a:extLst>
          </p:cNvPr>
          <p:cNvSpPr>
            <a:spLocks noEditPoints="1"/>
          </p:cNvSpPr>
          <p:nvPr/>
        </p:nvSpPr>
        <p:spPr bwMode="auto">
          <a:xfrm>
            <a:off x="10252900" y="3126316"/>
            <a:ext cx="497054" cy="398836"/>
          </a:xfrm>
          <a:custGeom>
            <a:avLst/>
            <a:gdLst>
              <a:gd name="T0" fmla="*/ 315 w 466"/>
              <a:gd name="T1" fmla="*/ 12 h 373"/>
              <a:gd name="T2" fmla="*/ 239 w 466"/>
              <a:gd name="T3" fmla="*/ 75 h 373"/>
              <a:gd name="T4" fmla="*/ 38 w 466"/>
              <a:gd name="T5" fmla="*/ 111 h 373"/>
              <a:gd name="T6" fmla="*/ 0 w 466"/>
              <a:gd name="T7" fmla="*/ 228 h 373"/>
              <a:gd name="T8" fmla="*/ 38 w 466"/>
              <a:gd name="T9" fmla="*/ 263 h 373"/>
              <a:gd name="T10" fmla="*/ 144 w 466"/>
              <a:gd name="T11" fmla="*/ 325 h 373"/>
              <a:gd name="T12" fmla="*/ 239 w 466"/>
              <a:gd name="T13" fmla="*/ 299 h 373"/>
              <a:gd name="T14" fmla="*/ 315 w 466"/>
              <a:gd name="T15" fmla="*/ 362 h 373"/>
              <a:gd name="T16" fmla="*/ 357 w 466"/>
              <a:gd name="T17" fmla="*/ 318 h 373"/>
              <a:gd name="T18" fmla="*/ 334 w 466"/>
              <a:gd name="T19" fmla="*/ 0 h 373"/>
              <a:gd name="T20" fmla="*/ 69 w 466"/>
              <a:gd name="T21" fmla="*/ 251 h 373"/>
              <a:gd name="T22" fmla="*/ 135 w 466"/>
              <a:gd name="T23" fmla="*/ 284 h 373"/>
              <a:gd name="T24" fmla="*/ 197 w 466"/>
              <a:gd name="T25" fmla="*/ 287 h 373"/>
              <a:gd name="T26" fmla="*/ 105 w 466"/>
              <a:gd name="T27" fmla="*/ 261 h 373"/>
              <a:gd name="T28" fmla="*/ 135 w 466"/>
              <a:gd name="T29" fmla="*/ 275 h 373"/>
              <a:gd name="T30" fmla="*/ 339 w 466"/>
              <a:gd name="T31" fmla="*/ 318 h 373"/>
              <a:gd name="T32" fmla="*/ 328 w 466"/>
              <a:gd name="T33" fmla="*/ 351 h 373"/>
              <a:gd name="T34" fmla="*/ 244 w 466"/>
              <a:gd name="T35" fmla="*/ 282 h 373"/>
              <a:gd name="T36" fmla="*/ 49 w 466"/>
              <a:gd name="T37" fmla="*/ 237 h 373"/>
              <a:gd name="T38" fmla="*/ 17 w 466"/>
              <a:gd name="T39" fmla="*/ 228 h 373"/>
              <a:gd name="T40" fmla="*/ 38 w 466"/>
              <a:gd name="T41" fmla="*/ 129 h 373"/>
              <a:gd name="T42" fmla="*/ 50 w 466"/>
              <a:gd name="T43" fmla="*/ 146 h 373"/>
              <a:gd name="T44" fmla="*/ 324 w 466"/>
              <a:gd name="T45" fmla="*/ 29 h 373"/>
              <a:gd name="T46" fmla="*/ 334 w 466"/>
              <a:gd name="T47" fmla="*/ 18 h 373"/>
              <a:gd name="T48" fmla="*/ 339 w 466"/>
              <a:gd name="T49" fmla="*/ 318 h 373"/>
              <a:gd name="T50" fmla="*/ 453 w 466"/>
              <a:gd name="T51" fmla="*/ 114 h 373"/>
              <a:gd name="T52" fmla="*/ 457 w 466"/>
              <a:gd name="T53" fmla="*/ 183 h 373"/>
              <a:gd name="T54" fmla="*/ 456 w 466"/>
              <a:gd name="T55" fmla="*/ 242 h 373"/>
              <a:gd name="T56" fmla="*/ 461 w 466"/>
              <a:gd name="T57" fmla="*/ 238 h 373"/>
              <a:gd name="T58" fmla="*/ 459 w 466"/>
              <a:gd name="T59" fmla="*/ 117 h 373"/>
              <a:gd name="T60" fmla="*/ 386 w 466"/>
              <a:gd name="T61" fmla="*/ 96 h 373"/>
              <a:gd name="T62" fmla="*/ 386 w 466"/>
              <a:gd name="T63" fmla="*/ 269 h 373"/>
              <a:gd name="T64" fmla="*/ 390 w 466"/>
              <a:gd name="T65" fmla="*/ 276 h 373"/>
              <a:gd name="T66" fmla="*/ 417 w 466"/>
              <a:gd name="T67" fmla="*/ 183 h 373"/>
              <a:gd name="T68" fmla="*/ 388 w 466"/>
              <a:gd name="T69" fmla="*/ 9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6" h="373">
                <a:moveTo>
                  <a:pt x="334" y="0"/>
                </a:moveTo>
                <a:cubicBezTo>
                  <a:pt x="328" y="0"/>
                  <a:pt x="321" y="4"/>
                  <a:pt x="315" y="12"/>
                </a:cubicBezTo>
                <a:cubicBezTo>
                  <a:pt x="313" y="14"/>
                  <a:pt x="312" y="16"/>
                  <a:pt x="310" y="19"/>
                </a:cubicBezTo>
                <a:cubicBezTo>
                  <a:pt x="298" y="34"/>
                  <a:pt x="277" y="62"/>
                  <a:pt x="239" y="75"/>
                </a:cubicBezTo>
                <a:cubicBezTo>
                  <a:pt x="63" y="124"/>
                  <a:pt x="63" y="124"/>
                  <a:pt x="63" y="124"/>
                </a:cubicBezTo>
                <a:cubicBezTo>
                  <a:pt x="58" y="116"/>
                  <a:pt x="49" y="111"/>
                  <a:pt x="38" y="111"/>
                </a:cubicBezTo>
                <a:cubicBezTo>
                  <a:pt x="20" y="111"/>
                  <a:pt x="0" y="125"/>
                  <a:pt x="0" y="146"/>
                </a:cubicBezTo>
                <a:cubicBezTo>
                  <a:pt x="0" y="228"/>
                  <a:pt x="0" y="228"/>
                  <a:pt x="0" y="228"/>
                </a:cubicBezTo>
                <a:cubicBezTo>
                  <a:pt x="0" y="249"/>
                  <a:pt x="20" y="263"/>
                  <a:pt x="38" y="263"/>
                </a:cubicBezTo>
                <a:cubicBezTo>
                  <a:pt x="38" y="263"/>
                  <a:pt x="38" y="263"/>
                  <a:pt x="38" y="263"/>
                </a:cubicBezTo>
                <a:cubicBezTo>
                  <a:pt x="44" y="263"/>
                  <a:pt x="49" y="262"/>
                  <a:pt x="53" y="259"/>
                </a:cubicBezTo>
                <a:cubicBezTo>
                  <a:pt x="66" y="298"/>
                  <a:pt x="102" y="325"/>
                  <a:pt x="144" y="325"/>
                </a:cubicBezTo>
                <a:cubicBezTo>
                  <a:pt x="172" y="325"/>
                  <a:pt x="198" y="313"/>
                  <a:pt x="216" y="292"/>
                </a:cubicBezTo>
                <a:cubicBezTo>
                  <a:pt x="239" y="299"/>
                  <a:pt x="239" y="299"/>
                  <a:pt x="239" y="299"/>
                </a:cubicBezTo>
                <a:cubicBezTo>
                  <a:pt x="277" y="312"/>
                  <a:pt x="298" y="340"/>
                  <a:pt x="310" y="355"/>
                </a:cubicBezTo>
                <a:cubicBezTo>
                  <a:pt x="312" y="358"/>
                  <a:pt x="313" y="360"/>
                  <a:pt x="315" y="362"/>
                </a:cubicBezTo>
                <a:cubicBezTo>
                  <a:pt x="321" y="369"/>
                  <a:pt x="328" y="373"/>
                  <a:pt x="334" y="373"/>
                </a:cubicBezTo>
                <a:cubicBezTo>
                  <a:pt x="357" y="373"/>
                  <a:pt x="357" y="333"/>
                  <a:pt x="357" y="318"/>
                </a:cubicBezTo>
                <a:cubicBezTo>
                  <a:pt x="357" y="56"/>
                  <a:pt x="357" y="56"/>
                  <a:pt x="357" y="56"/>
                </a:cubicBezTo>
                <a:cubicBezTo>
                  <a:pt x="357" y="41"/>
                  <a:pt x="357" y="0"/>
                  <a:pt x="334" y="0"/>
                </a:cubicBezTo>
                <a:close/>
                <a:moveTo>
                  <a:pt x="144" y="308"/>
                </a:moveTo>
                <a:cubicBezTo>
                  <a:pt x="109" y="308"/>
                  <a:pt x="78" y="284"/>
                  <a:pt x="69" y="251"/>
                </a:cubicBezTo>
                <a:cubicBezTo>
                  <a:pt x="92" y="258"/>
                  <a:pt x="92" y="258"/>
                  <a:pt x="92" y="258"/>
                </a:cubicBezTo>
                <a:cubicBezTo>
                  <a:pt x="100" y="274"/>
                  <a:pt x="116" y="284"/>
                  <a:pt x="135" y="284"/>
                </a:cubicBezTo>
                <a:cubicBezTo>
                  <a:pt x="144" y="284"/>
                  <a:pt x="152" y="281"/>
                  <a:pt x="160" y="277"/>
                </a:cubicBezTo>
                <a:cubicBezTo>
                  <a:pt x="197" y="287"/>
                  <a:pt x="197" y="287"/>
                  <a:pt x="197" y="287"/>
                </a:cubicBezTo>
                <a:cubicBezTo>
                  <a:pt x="183" y="300"/>
                  <a:pt x="164" y="308"/>
                  <a:pt x="144" y="308"/>
                </a:cubicBezTo>
                <a:close/>
                <a:moveTo>
                  <a:pt x="105" y="261"/>
                </a:moveTo>
                <a:cubicBezTo>
                  <a:pt x="147" y="273"/>
                  <a:pt x="147" y="273"/>
                  <a:pt x="147" y="273"/>
                </a:cubicBezTo>
                <a:cubicBezTo>
                  <a:pt x="143" y="274"/>
                  <a:pt x="139" y="275"/>
                  <a:pt x="135" y="275"/>
                </a:cubicBezTo>
                <a:cubicBezTo>
                  <a:pt x="123" y="275"/>
                  <a:pt x="112" y="270"/>
                  <a:pt x="105" y="261"/>
                </a:cubicBezTo>
                <a:close/>
                <a:moveTo>
                  <a:pt x="339" y="318"/>
                </a:moveTo>
                <a:cubicBezTo>
                  <a:pt x="339" y="346"/>
                  <a:pt x="335" y="354"/>
                  <a:pt x="334" y="356"/>
                </a:cubicBezTo>
                <a:cubicBezTo>
                  <a:pt x="333" y="355"/>
                  <a:pt x="331" y="354"/>
                  <a:pt x="328" y="351"/>
                </a:cubicBezTo>
                <a:cubicBezTo>
                  <a:pt x="327" y="349"/>
                  <a:pt x="326" y="347"/>
                  <a:pt x="324" y="345"/>
                </a:cubicBezTo>
                <a:cubicBezTo>
                  <a:pt x="311" y="328"/>
                  <a:pt x="288" y="297"/>
                  <a:pt x="244" y="282"/>
                </a:cubicBezTo>
                <a:cubicBezTo>
                  <a:pt x="50" y="228"/>
                  <a:pt x="50" y="228"/>
                  <a:pt x="50" y="228"/>
                </a:cubicBezTo>
                <a:cubicBezTo>
                  <a:pt x="49" y="237"/>
                  <a:pt x="49" y="237"/>
                  <a:pt x="49" y="237"/>
                </a:cubicBezTo>
                <a:cubicBezTo>
                  <a:pt x="48" y="239"/>
                  <a:pt x="47" y="245"/>
                  <a:pt x="38" y="245"/>
                </a:cubicBezTo>
                <a:cubicBezTo>
                  <a:pt x="30" y="245"/>
                  <a:pt x="17" y="239"/>
                  <a:pt x="17" y="228"/>
                </a:cubicBezTo>
                <a:cubicBezTo>
                  <a:pt x="17" y="146"/>
                  <a:pt x="17" y="146"/>
                  <a:pt x="17" y="146"/>
                </a:cubicBezTo>
                <a:cubicBezTo>
                  <a:pt x="17" y="135"/>
                  <a:pt x="30" y="129"/>
                  <a:pt x="38" y="129"/>
                </a:cubicBezTo>
                <a:cubicBezTo>
                  <a:pt x="47" y="129"/>
                  <a:pt x="48" y="135"/>
                  <a:pt x="49" y="137"/>
                </a:cubicBezTo>
                <a:cubicBezTo>
                  <a:pt x="50" y="146"/>
                  <a:pt x="50" y="146"/>
                  <a:pt x="50" y="146"/>
                </a:cubicBezTo>
                <a:cubicBezTo>
                  <a:pt x="245" y="92"/>
                  <a:pt x="245" y="92"/>
                  <a:pt x="245" y="92"/>
                </a:cubicBezTo>
                <a:cubicBezTo>
                  <a:pt x="288" y="77"/>
                  <a:pt x="311" y="46"/>
                  <a:pt x="324" y="29"/>
                </a:cubicBezTo>
                <a:cubicBezTo>
                  <a:pt x="326" y="27"/>
                  <a:pt x="327" y="25"/>
                  <a:pt x="328" y="23"/>
                </a:cubicBezTo>
                <a:cubicBezTo>
                  <a:pt x="331" y="20"/>
                  <a:pt x="333" y="19"/>
                  <a:pt x="334" y="18"/>
                </a:cubicBezTo>
                <a:cubicBezTo>
                  <a:pt x="335" y="20"/>
                  <a:pt x="339" y="28"/>
                  <a:pt x="339" y="56"/>
                </a:cubicBezTo>
                <a:lnTo>
                  <a:pt x="339" y="318"/>
                </a:lnTo>
                <a:close/>
                <a:moveTo>
                  <a:pt x="459" y="117"/>
                </a:moveTo>
                <a:cubicBezTo>
                  <a:pt x="458" y="115"/>
                  <a:pt x="456" y="113"/>
                  <a:pt x="453" y="114"/>
                </a:cubicBezTo>
                <a:cubicBezTo>
                  <a:pt x="451" y="114"/>
                  <a:pt x="450" y="117"/>
                  <a:pt x="450" y="119"/>
                </a:cubicBezTo>
                <a:cubicBezTo>
                  <a:pt x="455" y="139"/>
                  <a:pt x="457" y="161"/>
                  <a:pt x="457" y="183"/>
                </a:cubicBezTo>
                <a:cubicBezTo>
                  <a:pt x="457" y="201"/>
                  <a:pt x="456" y="219"/>
                  <a:pt x="452" y="237"/>
                </a:cubicBezTo>
                <a:cubicBezTo>
                  <a:pt x="452" y="239"/>
                  <a:pt x="453" y="241"/>
                  <a:pt x="456" y="242"/>
                </a:cubicBezTo>
                <a:cubicBezTo>
                  <a:pt x="456" y="242"/>
                  <a:pt x="456" y="242"/>
                  <a:pt x="457" y="242"/>
                </a:cubicBezTo>
                <a:cubicBezTo>
                  <a:pt x="459" y="242"/>
                  <a:pt x="460" y="240"/>
                  <a:pt x="461" y="238"/>
                </a:cubicBezTo>
                <a:cubicBezTo>
                  <a:pt x="464" y="220"/>
                  <a:pt x="466" y="202"/>
                  <a:pt x="466" y="183"/>
                </a:cubicBezTo>
                <a:cubicBezTo>
                  <a:pt x="466" y="160"/>
                  <a:pt x="464" y="138"/>
                  <a:pt x="459" y="117"/>
                </a:cubicBezTo>
                <a:close/>
                <a:moveTo>
                  <a:pt x="388" y="90"/>
                </a:moveTo>
                <a:cubicBezTo>
                  <a:pt x="386" y="91"/>
                  <a:pt x="385" y="94"/>
                  <a:pt x="386" y="96"/>
                </a:cubicBezTo>
                <a:cubicBezTo>
                  <a:pt x="400" y="119"/>
                  <a:pt x="408" y="150"/>
                  <a:pt x="408" y="183"/>
                </a:cubicBezTo>
                <a:cubicBezTo>
                  <a:pt x="408" y="215"/>
                  <a:pt x="400" y="246"/>
                  <a:pt x="386" y="269"/>
                </a:cubicBezTo>
                <a:cubicBezTo>
                  <a:pt x="385" y="271"/>
                  <a:pt x="386" y="274"/>
                  <a:pt x="388" y="275"/>
                </a:cubicBezTo>
                <a:cubicBezTo>
                  <a:pt x="389" y="276"/>
                  <a:pt x="389" y="276"/>
                  <a:pt x="390" y="276"/>
                </a:cubicBezTo>
                <a:cubicBezTo>
                  <a:pt x="392" y="276"/>
                  <a:pt x="393" y="275"/>
                  <a:pt x="394" y="274"/>
                </a:cubicBezTo>
                <a:cubicBezTo>
                  <a:pt x="409" y="249"/>
                  <a:pt x="417" y="217"/>
                  <a:pt x="417" y="183"/>
                </a:cubicBezTo>
                <a:cubicBezTo>
                  <a:pt x="417" y="148"/>
                  <a:pt x="409" y="116"/>
                  <a:pt x="394" y="91"/>
                </a:cubicBezTo>
                <a:cubicBezTo>
                  <a:pt x="393" y="89"/>
                  <a:pt x="390" y="89"/>
                  <a:pt x="388"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70" name="TextBox 169">
            <a:extLst>
              <a:ext uri="{FF2B5EF4-FFF2-40B4-BE49-F238E27FC236}">
                <a16:creationId xmlns:a16="http://schemas.microsoft.com/office/drawing/2014/main" id="{DA23C7F8-D83D-4B65-A44E-8BAF744B6C5C}"/>
              </a:ext>
            </a:extLst>
          </p:cNvPr>
          <p:cNvSpPr txBox="1"/>
          <p:nvPr/>
        </p:nvSpPr>
        <p:spPr>
          <a:xfrm>
            <a:off x="4642255" y="4554424"/>
            <a:ext cx="1145314" cy="307777"/>
          </a:xfrm>
          <a:prstGeom prst="rect">
            <a:avLst/>
          </a:prstGeom>
          <a:noFill/>
        </p:spPr>
        <p:txBody>
          <a:bodyPr wrap="square" rtlCol="0">
            <a:spAutoFit/>
          </a:bodyPr>
          <a:lstStyle/>
          <a:p>
            <a:pPr algn="ctr"/>
            <a:r>
              <a:rPr lang="en-US" sz="1400" dirty="0">
                <a:solidFill>
                  <a:schemeClr val="bg1"/>
                </a:solidFill>
                <a:latin typeface="Roboto Slab" pitchFamily="2" charset="0"/>
                <a:ea typeface="Roboto Slab" pitchFamily="2" charset="0"/>
              </a:rPr>
              <a:t>Corporate</a:t>
            </a:r>
          </a:p>
        </p:txBody>
      </p:sp>
      <p:sp>
        <p:nvSpPr>
          <p:cNvPr id="171" name="Rectangle 170">
            <a:extLst>
              <a:ext uri="{FF2B5EF4-FFF2-40B4-BE49-F238E27FC236}">
                <a16:creationId xmlns:a16="http://schemas.microsoft.com/office/drawing/2014/main" id="{645A720C-B1F8-4BD7-BD39-38E22FE4B459}"/>
              </a:ext>
            </a:extLst>
          </p:cNvPr>
          <p:cNvSpPr/>
          <p:nvPr/>
        </p:nvSpPr>
        <p:spPr>
          <a:xfrm>
            <a:off x="4642254" y="4825352"/>
            <a:ext cx="1145314" cy="630942"/>
          </a:xfrm>
          <a:prstGeom prst="rect">
            <a:avLst/>
          </a:prstGeom>
        </p:spPr>
        <p:txBody>
          <a:bodyPr wrap="square">
            <a:spAutoFit/>
          </a:bodyPr>
          <a:lstStyle/>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to Lorem text.</a:t>
            </a:r>
          </a:p>
        </p:txBody>
      </p:sp>
      <p:grpSp>
        <p:nvGrpSpPr>
          <p:cNvPr id="172" name="Group 171">
            <a:extLst>
              <a:ext uri="{FF2B5EF4-FFF2-40B4-BE49-F238E27FC236}">
                <a16:creationId xmlns:a16="http://schemas.microsoft.com/office/drawing/2014/main" id="{EE68FAD6-B9DB-4054-88AD-C7B86FD6CAB7}"/>
              </a:ext>
            </a:extLst>
          </p:cNvPr>
          <p:cNvGrpSpPr/>
          <p:nvPr/>
        </p:nvGrpSpPr>
        <p:grpSpPr>
          <a:xfrm>
            <a:off x="6404426" y="4554424"/>
            <a:ext cx="1145315" cy="901870"/>
            <a:chOff x="6375626" y="4457138"/>
            <a:chExt cx="1145315" cy="901870"/>
          </a:xfrm>
        </p:grpSpPr>
        <p:sp>
          <p:nvSpPr>
            <p:cNvPr id="173" name="TextBox 172">
              <a:extLst>
                <a:ext uri="{FF2B5EF4-FFF2-40B4-BE49-F238E27FC236}">
                  <a16:creationId xmlns:a16="http://schemas.microsoft.com/office/drawing/2014/main" id="{12F93815-D072-4C56-9FCE-CBBA6C51A8C2}"/>
                </a:ext>
              </a:extLst>
            </p:cNvPr>
            <p:cNvSpPr txBox="1"/>
            <p:nvPr/>
          </p:nvSpPr>
          <p:spPr>
            <a:xfrm>
              <a:off x="6375627" y="4457138"/>
              <a:ext cx="1145314" cy="307777"/>
            </a:xfrm>
            <a:prstGeom prst="rect">
              <a:avLst/>
            </a:prstGeom>
            <a:noFill/>
          </p:spPr>
          <p:txBody>
            <a:bodyPr wrap="square" rtlCol="0">
              <a:spAutoFit/>
            </a:bodyPr>
            <a:lstStyle/>
            <a:p>
              <a:pPr algn="ctr"/>
              <a:r>
                <a:rPr lang="en-US" sz="1400" dirty="0">
                  <a:solidFill>
                    <a:schemeClr val="bg1"/>
                  </a:solidFill>
                  <a:latin typeface="Roboto Slab" pitchFamily="2" charset="0"/>
                  <a:ea typeface="Roboto Slab" pitchFamily="2" charset="0"/>
                </a:rPr>
                <a:t>Corporate</a:t>
              </a:r>
            </a:p>
          </p:txBody>
        </p:sp>
        <p:sp>
          <p:nvSpPr>
            <p:cNvPr id="174" name="Rectangle 173">
              <a:extLst>
                <a:ext uri="{FF2B5EF4-FFF2-40B4-BE49-F238E27FC236}">
                  <a16:creationId xmlns:a16="http://schemas.microsoft.com/office/drawing/2014/main" id="{7AA63855-6F01-4C3F-B76F-7C5AF9457229}"/>
                </a:ext>
              </a:extLst>
            </p:cNvPr>
            <p:cNvSpPr/>
            <p:nvPr/>
          </p:nvSpPr>
          <p:spPr>
            <a:xfrm>
              <a:off x="6375626" y="4728066"/>
              <a:ext cx="1145314" cy="630942"/>
            </a:xfrm>
            <a:prstGeom prst="rect">
              <a:avLst/>
            </a:prstGeom>
          </p:spPr>
          <p:txBody>
            <a:bodyPr wrap="square">
              <a:spAutoFit/>
            </a:bodyPr>
            <a:lstStyle/>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to Lorem text.</a:t>
              </a:r>
            </a:p>
          </p:txBody>
        </p:sp>
      </p:grpSp>
      <p:grpSp>
        <p:nvGrpSpPr>
          <p:cNvPr id="175" name="Group 174">
            <a:extLst>
              <a:ext uri="{FF2B5EF4-FFF2-40B4-BE49-F238E27FC236}">
                <a16:creationId xmlns:a16="http://schemas.microsoft.com/office/drawing/2014/main" id="{4A4C326D-C25C-4444-84B8-18E1FDB0F2E6}"/>
              </a:ext>
            </a:extLst>
          </p:cNvPr>
          <p:cNvGrpSpPr/>
          <p:nvPr/>
        </p:nvGrpSpPr>
        <p:grpSpPr>
          <a:xfrm>
            <a:off x="8166597" y="4554424"/>
            <a:ext cx="1145315" cy="901870"/>
            <a:chOff x="6375626" y="4457138"/>
            <a:chExt cx="1145315" cy="901870"/>
          </a:xfrm>
        </p:grpSpPr>
        <p:sp>
          <p:nvSpPr>
            <p:cNvPr id="176" name="TextBox 175">
              <a:extLst>
                <a:ext uri="{FF2B5EF4-FFF2-40B4-BE49-F238E27FC236}">
                  <a16:creationId xmlns:a16="http://schemas.microsoft.com/office/drawing/2014/main" id="{B95F9FA0-4168-4A15-BF16-869FF873F8D5}"/>
                </a:ext>
              </a:extLst>
            </p:cNvPr>
            <p:cNvSpPr txBox="1"/>
            <p:nvPr/>
          </p:nvSpPr>
          <p:spPr>
            <a:xfrm>
              <a:off x="6375627" y="4457138"/>
              <a:ext cx="1145314" cy="307777"/>
            </a:xfrm>
            <a:prstGeom prst="rect">
              <a:avLst/>
            </a:prstGeom>
            <a:noFill/>
          </p:spPr>
          <p:txBody>
            <a:bodyPr wrap="square" rtlCol="0">
              <a:spAutoFit/>
            </a:bodyPr>
            <a:lstStyle/>
            <a:p>
              <a:pPr algn="ctr"/>
              <a:r>
                <a:rPr lang="en-US" sz="1400" dirty="0">
                  <a:solidFill>
                    <a:schemeClr val="bg1"/>
                  </a:solidFill>
                  <a:latin typeface="Roboto Slab" pitchFamily="2" charset="0"/>
                  <a:ea typeface="Roboto Slab" pitchFamily="2" charset="0"/>
                </a:rPr>
                <a:t>Corporate</a:t>
              </a:r>
            </a:p>
          </p:txBody>
        </p:sp>
        <p:sp>
          <p:nvSpPr>
            <p:cNvPr id="177" name="Rectangle 176">
              <a:extLst>
                <a:ext uri="{FF2B5EF4-FFF2-40B4-BE49-F238E27FC236}">
                  <a16:creationId xmlns:a16="http://schemas.microsoft.com/office/drawing/2014/main" id="{F10B26A2-4526-49DB-846C-6EB93C6541AD}"/>
                </a:ext>
              </a:extLst>
            </p:cNvPr>
            <p:cNvSpPr/>
            <p:nvPr/>
          </p:nvSpPr>
          <p:spPr>
            <a:xfrm>
              <a:off x="6375626" y="4728066"/>
              <a:ext cx="1145314" cy="630942"/>
            </a:xfrm>
            <a:prstGeom prst="rect">
              <a:avLst/>
            </a:prstGeom>
          </p:spPr>
          <p:txBody>
            <a:bodyPr wrap="square">
              <a:spAutoFit/>
            </a:bodyPr>
            <a:lstStyle/>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to Lorem text.</a:t>
              </a:r>
            </a:p>
          </p:txBody>
        </p:sp>
      </p:grpSp>
      <p:grpSp>
        <p:nvGrpSpPr>
          <p:cNvPr id="178" name="Group 177">
            <a:extLst>
              <a:ext uri="{FF2B5EF4-FFF2-40B4-BE49-F238E27FC236}">
                <a16:creationId xmlns:a16="http://schemas.microsoft.com/office/drawing/2014/main" id="{F56EFF56-F571-4A0D-B84D-9DEAEDB108E0}"/>
              </a:ext>
            </a:extLst>
          </p:cNvPr>
          <p:cNvGrpSpPr/>
          <p:nvPr/>
        </p:nvGrpSpPr>
        <p:grpSpPr>
          <a:xfrm>
            <a:off x="9929415" y="4554424"/>
            <a:ext cx="1145315" cy="901870"/>
            <a:chOff x="6375626" y="4457138"/>
            <a:chExt cx="1145315" cy="901870"/>
          </a:xfrm>
        </p:grpSpPr>
        <p:sp>
          <p:nvSpPr>
            <p:cNvPr id="179" name="TextBox 178">
              <a:extLst>
                <a:ext uri="{FF2B5EF4-FFF2-40B4-BE49-F238E27FC236}">
                  <a16:creationId xmlns:a16="http://schemas.microsoft.com/office/drawing/2014/main" id="{89209BE8-63C0-4AD5-98FE-C40FE8D10CF4}"/>
                </a:ext>
              </a:extLst>
            </p:cNvPr>
            <p:cNvSpPr txBox="1"/>
            <p:nvPr/>
          </p:nvSpPr>
          <p:spPr>
            <a:xfrm>
              <a:off x="6375627" y="4457138"/>
              <a:ext cx="1145314" cy="307777"/>
            </a:xfrm>
            <a:prstGeom prst="rect">
              <a:avLst/>
            </a:prstGeom>
            <a:noFill/>
          </p:spPr>
          <p:txBody>
            <a:bodyPr wrap="square" rtlCol="0">
              <a:spAutoFit/>
            </a:bodyPr>
            <a:lstStyle/>
            <a:p>
              <a:pPr algn="ctr"/>
              <a:r>
                <a:rPr lang="en-US" sz="1400" dirty="0">
                  <a:solidFill>
                    <a:schemeClr val="bg1"/>
                  </a:solidFill>
                  <a:latin typeface="Roboto Slab" pitchFamily="2" charset="0"/>
                  <a:ea typeface="Roboto Slab" pitchFamily="2" charset="0"/>
                </a:rPr>
                <a:t>Corporate</a:t>
              </a:r>
            </a:p>
          </p:txBody>
        </p:sp>
        <p:sp>
          <p:nvSpPr>
            <p:cNvPr id="180" name="Rectangle 179">
              <a:extLst>
                <a:ext uri="{FF2B5EF4-FFF2-40B4-BE49-F238E27FC236}">
                  <a16:creationId xmlns:a16="http://schemas.microsoft.com/office/drawing/2014/main" id="{16F098DA-AB63-458A-8ED5-A086C54C8C7F}"/>
                </a:ext>
              </a:extLst>
            </p:cNvPr>
            <p:cNvSpPr/>
            <p:nvPr/>
          </p:nvSpPr>
          <p:spPr>
            <a:xfrm>
              <a:off x="6375626" y="4728066"/>
              <a:ext cx="1145314" cy="630942"/>
            </a:xfrm>
            <a:prstGeom prst="rect">
              <a:avLst/>
            </a:prstGeom>
          </p:spPr>
          <p:txBody>
            <a:bodyPr wrap="square">
              <a:spAutoFit/>
            </a:bodyPr>
            <a:lstStyle/>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to Lorem text.</a:t>
              </a:r>
            </a:p>
          </p:txBody>
        </p:sp>
      </p:grpSp>
    </p:spTree>
    <p:extLst>
      <p:ext uri="{BB962C8B-B14F-4D97-AF65-F5344CB8AC3E}">
        <p14:creationId xmlns:p14="http://schemas.microsoft.com/office/powerpoint/2010/main" val="671395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53095324-2445-4602-A996-3BF5D4727F1D}"/>
              </a:ext>
            </a:extLst>
          </p:cNvPr>
          <p:cNvSpPr>
            <a:spLocks noGrp="1"/>
          </p:cNvSpPr>
          <p:nvPr>
            <p:ph type="subTitle" idx="1"/>
          </p:nvPr>
        </p:nvSpPr>
        <p:spPr/>
        <p:txBody>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784BCDDA-A4B2-4560-93F5-22127BC16DE9}"/>
              </a:ext>
            </a:extLst>
          </p:cNvPr>
          <p:cNvSpPr>
            <a:spLocks noGrp="1"/>
          </p:cNvSpPr>
          <p:nvPr>
            <p:ph type="title"/>
          </p:nvPr>
        </p:nvSpPr>
        <p:spPr/>
        <p:txBody>
          <a:bodyPr/>
          <a:lstStyle/>
          <a:p>
            <a:r>
              <a:rPr lang="en-US" b="1" dirty="0">
                <a:latin typeface="Roboto Slab" pitchFamily="2" charset="0"/>
                <a:ea typeface="Roboto Slab" pitchFamily="2" charset="0"/>
              </a:rPr>
              <a:t>Our Service</a:t>
            </a:r>
          </a:p>
        </p:txBody>
      </p:sp>
      <p:pic>
        <p:nvPicPr>
          <p:cNvPr id="11" name="Picture Placeholder 10">
            <a:extLst>
              <a:ext uri="{FF2B5EF4-FFF2-40B4-BE49-F238E27FC236}">
                <a16:creationId xmlns:a16="http://schemas.microsoft.com/office/drawing/2014/main" id="{D953B7AB-1ED4-4A68-AAA2-3BAAA1F4196F}"/>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2738" b="22738"/>
          <a:stretch>
            <a:fillRect/>
          </a:stretch>
        </p:blipFill>
        <p:spPr/>
      </p:pic>
      <p:sp>
        <p:nvSpPr>
          <p:cNvPr id="63" name="TextBox 62">
            <a:extLst>
              <a:ext uri="{FF2B5EF4-FFF2-40B4-BE49-F238E27FC236}">
                <a16:creationId xmlns:a16="http://schemas.microsoft.com/office/drawing/2014/main" id="{234976D6-FB33-4BDF-A23B-2AC0D9F2A3CD}"/>
              </a:ext>
            </a:extLst>
          </p:cNvPr>
          <p:cNvSpPr txBox="1"/>
          <p:nvPr/>
        </p:nvSpPr>
        <p:spPr>
          <a:xfrm>
            <a:off x="964298" y="5131397"/>
            <a:ext cx="8232292" cy="529376"/>
          </a:xfrm>
          <a:prstGeom prst="rect">
            <a:avLst/>
          </a:prstGeom>
          <a:noFill/>
        </p:spPr>
        <p:txBody>
          <a:bodyPr wrap="square" rtlCol="0">
            <a:spAutoFit/>
          </a:bodyPr>
          <a:lstStyle/>
          <a:p>
            <a:pPr>
              <a:lnSpc>
                <a:spcPct val="150000"/>
              </a:lnSpc>
            </a:pPr>
            <a:r>
              <a:rPr lang="en-US" sz="1000" dirty="0">
                <a:solidFill>
                  <a:schemeClr val="accent1"/>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1000" dirty="0" err="1">
                <a:solidFill>
                  <a:schemeClr val="accent1"/>
                </a:solidFill>
                <a:latin typeface="Roboto Slab" pitchFamily="2" charset="0"/>
                <a:ea typeface="Roboto Slab" pitchFamily="2" charset="0"/>
                <a:cs typeface="Open Sans Extrabold" panose="020B0906030804020204" pitchFamily="34" charset="0"/>
              </a:rPr>
              <a:t>i</a:t>
            </a:r>
            <a:r>
              <a:rPr lang="en-US" sz="1000" dirty="0">
                <a:solidFill>
                  <a:schemeClr val="accent1"/>
                </a:solidFill>
                <a:latin typeface="Roboto Slab" pitchFamily="2" charset="0"/>
                <a:ea typeface="Roboto Slab" pitchFamily="2" charset="0"/>
                <a:cs typeface="Open Sans Extrabold" panose="020B0906030804020204" pitchFamily="34" charset="0"/>
              </a:rPr>
              <a:t> two set had seasons. Fifth you'll, man wherein seas our creeping. Very. Make won't appear him, were they're and they're.</a:t>
            </a:r>
          </a:p>
        </p:txBody>
      </p:sp>
      <p:grpSp>
        <p:nvGrpSpPr>
          <p:cNvPr id="18" name="Group 17">
            <a:extLst>
              <a:ext uri="{FF2B5EF4-FFF2-40B4-BE49-F238E27FC236}">
                <a16:creationId xmlns:a16="http://schemas.microsoft.com/office/drawing/2014/main" id="{36D65BBD-0E04-4007-A204-D9DE8BE11625}"/>
              </a:ext>
            </a:extLst>
          </p:cNvPr>
          <p:cNvGrpSpPr/>
          <p:nvPr/>
        </p:nvGrpSpPr>
        <p:grpSpPr>
          <a:xfrm>
            <a:off x="964298" y="2135006"/>
            <a:ext cx="3957902" cy="2120083"/>
            <a:chOff x="7757031" y="2102252"/>
            <a:chExt cx="3957902" cy="2120083"/>
          </a:xfrm>
        </p:grpSpPr>
        <p:sp>
          <p:nvSpPr>
            <p:cNvPr id="64" name="Oval 63">
              <a:extLst>
                <a:ext uri="{FF2B5EF4-FFF2-40B4-BE49-F238E27FC236}">
                  <a16:creationId xmlns:a16="http://schemas.microsoft.com/office/drawing/2014/main" id="{C8DB53A3-CA2E-4DF5-817F-4F4EB4F39D5D}"/>
                </a:ext>
              </a:extLst>
            </p:cNvPr>
            <p:cNvSpPr/>
            <p:nvPr/>
          </p:nvSpPr>
          <p:spPr>
            <a:xfrm>
              <a:off x="10541212" y="2310981"/>
              <a:ext cx="944604" cy="94460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95820E9C-DC98-4129-8F14-4DB1572FEDB3}"/>
                </a:ext>
              </a:extLst>
            </p:cNvPr>
            <p:cNvSpPr/>
            <p:nvPr/>
          </p:nvSpPr>
          <p:spPr>
            <a:xfrm>
              <a:off x="7808172" y="2310981"/>
              <a:ext cx="944604" cy="9446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6" name="Group 65">
              <a:extLst>
                <a:ext uri="{FF2B5EF4-FFF2-40B4-BE49-F238E27FC236}">
                  <a16:creationId xmlns:a16="http://schemas.microsoft.com/office/drawing/2014/main" id="{B15E038B-0FF2-4DFA-90F2-D179A44288F6}"/>
                </a:ext>
              </a:extLst>
            </p:cNvPr>
            <p:cNvGrpSpPr/>
            <p:nvPr/>
          </p:nvGrpSpPr>
          <p:grpSpPr>
            <a:xfrm>
              <a:off x="10093234" y="2165012"/>
              <a:ext cx="783072" cy="1056144"/>
              <a:chOff x="7798041" y="3094824"/>
              <a:chExt cx="671631" cy="905846"/>
            </a:xfrm>
          </p:grpSpPr>
          <p:sp>
            <p:nvSpPr>
              <p:cNvPr id="67" name="Shape 35">
                <a:extLst>
                  <a:ext uri="{FF2B5EF4-FFF2-40B4-BE49-F238E27FC236}">
                    <a16:creationId xmlns:a16="http://schemas.microsoft.com/office/drawing/2014/main" id="{E8B8F38F-2B80-4F30-8ED7-9B4787ACE94D}"/>
                  </a:ext>
                </a:extLst>
              </p:cNvPr>
              <p:cNvSpPr/>
              <p:nvPr/>
            </p:nvSpPr>
            <p:spPr>
              <a:xfrm>
                <a:off x="7798041" y="3094824"/>
                <a:ext cx="671631" cy="905846"/>
              </a:xfrm>
              <a:custGeom>
                <a:avLst/>
                <a:gdLst/>
                <a:ahLst/>
                <a:cxnLst>
                  <a:cxn ang="0">
                    <a:pos x="wd2" y="hd2"/>
                  </a:cxn>
                  <a:cxn ang="5400000">
                    <a:pos x="wd2" y="hd2"/>
                  </a:cxn>
                  <a:cxn ang="10800000">
                    <a:pos x="wd2" y="hd2"/>
                  </a:cxn>
                  <a:cxn ang="16200000">
                    <a:pos x="wd2" y="hd2"/>
                  </a:cxn>
                </a:cxnLst>
                <a:rect l="0" t="0" r="r" b="b"/>
                <a:pathLst>
                  <a:path w="21115" h="21238" extrusionOk="0">
                    <a:moveTo>
                      <a:pt x="20998" y="16726"/>
                    </a:moveTo>
                    <a:cubicBezTo>
                      <a:pt x="21357" y="17452"/>
                      <a:pt x="20860" y="18259"/>
                      <a:pt x="19886" y="18527"/>
                    </a:cubicBezTo>
                    <a:lnTo>
                      <a:pt x="10364" y="21151"/>
                    </a:lnTo>
                    <a:cubicBezTo>
                      <a:pt x="9390" y="21419"/>
                      <a:pt x="8309" y="21047"/>
                      <a:pt x="7950" y="20321"/>
                    </a:cubicBezTo>
                    <a:lnTo>
                      <a:pt x="116" y="4511"/>
                    </a:lnTo>
                    <a:cubicBezTo>
                      <a:pt x="-243" y="3785"/>
                      <a:pt x="255" y="2979"/>
                      <a:pt x="1229" y="2711"/>
                    </a:cubicBezTo>
                    <a:lnTo>
                      <a:pt x="10751" y="87"/>
                    </a:lnTo>
                    <a:cubicBezTo>
                      <a:pt x="11724" y="-181"/>
                      <a:pt x="12805" y="190"/>
                      <a:pt x="13164" y="916"/>
                    </a:cubicBezTo>
                    <a:cubicBezTo>
                      <a:pt x="13164" y="916"/>
                      <a:pt x="20998" y="16726"/>
                      <a:pt x="20998" y="16726"/>
                    </a:cubicBezTo>
                    <a:close/>
                  </a:path>
                </a:pathLst>
              </a:custGeom>
              <a:solidFill>
                <a:srgbClr val="01010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8" name="Freeform 103">
                <a:extLst>
                  <a:ext uri="{FF2B5EF4-FFF2-40B4-BE49-F238E27FC236}">
                    <a16:creationId xmlns:a16="http://schemas.microsoft.com/office/drawing/2014/main" id="{EB120046-4938-4C72-A075-6F4B43508A20}"/>
                  </a:ext>
                </a:extLst>
              </p:cNvPr>
              <p:cNvSpPr/>
              <p:nvPr/>
            </p:nvSpPr>
            <p:spPr>
              <a:xfrm>
                <a:off x="7839439" y="3163820"/>
                <a:ext cx="580383" cy="755840"/>
              </a:xfrm>
              <a:custGeom>
                <a:avLst/>
                <a:gdLst>
                  <a:gd name="connsiteX0" fmla="*/ 410178 w 580383"/>
                  <a:gd name="connsiteY0" fmla="*/ 685329 h 755840"/>
                  <a:gd name="connsiteX1" fmla="*/ 456911 w 580383"/>
                  <a:gd name="connsiteY1" fmla="*/ 706826 h 755840"/>
                  <a:gd name="connsiteX2" fmla="*/ 435388 w 580383"/>
                  <a:gd name="connsiteY2" fmla="*/ 753586 h 755840"/>
                  <a:gd name="connsiteX3" fmla="*/ 388655 w 580383"/>
                  <a:gd name="connsiteY3" fmla="*/ 732063 h 755840"/>
                  <a:gd name="connsiteX4" fmla="*/ 410178 w 580383"/>
                  <a:gd name="connsiteY4" fmla="*/ 685329 h 755840"/>
                  <a:gd name="connsiteX5" fmla="*/ 158353 w 580383"/>
                  <a:gd name="connsiteY5" fmla="*/ 14428 h 755840"/>
                  <a:gd name="connsiteX6" fmla="*/ 171201 w 580383"/>
                  <a:gd name="connsiteY6" fmla="*/ 20344 h 755840"/>
                  <a:gd name="connsiteX7" fmla="*/ 165295 w 580383"/>
                  <a:gd name="connsiteY7" fmla="*/ 33209 h 755840"/>
                  <a:gd name="connsiteX8" fmla="*/ 152410 w 580383"/>
                  <a:gd name="connsiteY8" fmla="*/ 27279 h 755840"/>
                  <a:gd name="connsiteX9" fmla="*/ 158353 w 580383"/>
                  <a:gd name="connsiteY9" fmla="*/ 14428 h 755840"/>
                  <a:gd name="connsiteX10" fmla="*/ 354813 w 580383"/>
                  <a:gd name="connsiteY10" fmla="*/ 0 h 755840"/>
                  <a:gd name="connsiteX11" fmla="*/ 580383 w 580383"/>
                  <a:gd name="connsiteY11" fmla="*/ 610505 h 755840"/>
                  <a:gd name="connsiteX12" fmla="*/ 225570 w 580383"/>
                  <a:gd name="connsiteY12" fmla="*/ 741629 h 755840"/>
                  <a:gd name="connsiteX13" fmla="*/ 0 w 580383"/>
                  <a:gd name="connsiteY13" fmla="*/ 131090 h 75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0383" h="755840">
                    <a:moveTo>
                      <a:pt x="410178" y="685329"/>
                    </a:moveTo>
                    <a:cubicBezTo>
                      <a:pt x="429014" y="678360"/>
                      <a:pt x="449932" y="687996"/>
                      <a:pt x="456911" y="706826"/>
                    </a:cubicBezTo>
                    <a:cubicBezTo>
                      <a:pt x="463867" y="725691"/>
                      <a:pt x="454232" y="746617"/>
                      <a:pt x="435388" y="753586"/>
                    </a:cubicBezTo>
                    <a:cubicBezTo>
                      <a:pt x="416525" y="760529"/>
                      <a:pt x="395611" y="750904"/>
                      <a:pt x="388655" y="732063"/>
                    </a:cubicBezTo>
                    <a:cubicBezTo>
                      <a:pt x="381672" y="713206"/>
                      <a:pt x="391307" y="692291"/>
                      <a:pt x="410178" y="685329"/>
                    </a:cubicBezTo>
                    <a:close/>
                    <a:moveTo>
                      <a:pt x="158353" y="14428"/>
                    </a:moveTo>
                    <a:cubicBezTo>
                      <a:pt x="163548" y="12499"/>
                      <a:pt x="169307" y="15153"/>
                      <a:pt x="171201" y="20344"/>
                    </a:cubicBezTo>
                    <a:cubicBezTo>
                      <a:pt x="173123" y="25521"/>
                      <a:pt x="170494" y="31294"/>
                      <a:pt x="165295" y="33209"/>
                    </a:cubicBezTo>
                    <a:cubicBezTo>
                      <a:pt x="160124" y="35125"/>
                      <a:pt x="154332" y="32470"/>
                      <a:pt x="152410" y="27279"/>
                    </a:cubicBezTo>
                    <a:cubicBezTo>
                      <a:pt x="150499" y="22088"/>
                      <a:pt x="153170" y="16336"/>
                      <a:pt x="158353" y="14428"/>
                    </a:cubicBezTo>
                    <a:close/>
                    <a:moveTo>
                      <a:pt x="354813" y="0"/>
                    </a:moveTo>
                    <a:cubicBezTo>
                      <a:pt x="354813" y="0"/>
                      <a:pt x="580383" y="610505"/>
                      <a:pt x="580383" y="610505"/>
                    </a:cubicBezTo>
                    <a:lnTo>
                      <a:pt x="225570" y="741629"/>
                    </a:lnTo>
                    <a:lnTo>
                      <a:pt x="0" y="131090"/>
                    </a:lnTo>
                    <a:close/>
                  </a:path>
                </a:pathLst>
              </a:custGeom>
              <a:solidFill>
                <a:schemeClr val="accent6"/>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dirty="0"/>
              </a:p>
            </p:txBody>
          </p:sp>
        </p:grpSp>
        <p:grpSp>
          <p:nvGrpSpPr>
            <p:cNvPr id="69" name="Group 68">
              <a:extLst>
                <a:ext uri="{FF2B5EF4-FFF2-40B4-BE49-F238E27FC236}">
                  <a16:creationId xmlns:a16="http://schemas.microsoft.com/office/drawing/2014/main" id="{6C2AB7F3-A499-404B-9C32-3ED228AC2EB3}"/>
                </a:ext>
              </a:extLst>
            </p:cNvPr>
            <p:cNvGrpSpPr/>
            <p:nvPr/>
          </p:nvGrpSpPr>
          <p:grpSpPr>
            <a:xfrm>
              <a:off x="8224186" y="2102252"/>
              <a:ext cx="1164106" cy="1035840"/>
              <a:chOff x="8343112" y="1356119"/>
              <a:chExt cx="1864432" cy="1658997"/>
            </a:xfrm>
          </p:grpSpPr>
          <p:sp>
            <p:nvSpPr>
              <p:cNvPr id="70" name="Shape 39">
                <a:extLst>
                  <a:ext uri="{FF2B5EF4-FFF2-40B4-BE49-F238E27FC236}">
                    <a16:creationId xmlns:a16="http://schemas.microsoft.com/office/drawing/2014/main" id="{AAA7DB0B-AEBE-40D6-8C48-396D8C98091C}"/>
                  </a:ext>
                </a:extLst>
              </p:cNvPr>
              <p:cNvSpPr/>
              <p:nvPr/>
            </p:nvSpPr>
            <p:spPr>
              <a:xfrm>
                <a:off x="8577699" y="1356119"/>
                <a:ext cx="1629845" cy="1253395"/>
              </a:xfrm>
              <a:custGeom>
                <a:avLst/>
                <a:gdLst/>
                <a:ahLst/>
                <a:cxnLst>
                  <a:cxn ang="0">
                    <a:pos x="wd2" y="hd2"/>
                  </a:cxn>
                  <a:cxn ang="5400000">
                    <a:pos x="wd2" y="hd2"/>
                  </a:cxn>
                  <a:cxn ang="10800000">
                    <a:pos x="wd2" y="hd2"/>
                  </a:cxn>
                  <a:cxn ang="16200000">
                    <a:pos x="wd2" y="hd2"/>
                  </a:cxn>
                </a:cxnLst>
                <a:rect l="0" t="0" r="r" b="b"/>
                <a:pathLst>
                  <a:path w="21478" h="21441" extrusionOk="0">
                    <a:moveTo>
                      <a:pt x="18254" y="20986"/>
                    </a:moveTo>
                    <a:cubicBezTo>
                      <a:pt x="18168" y="21331"/>
                      <a:pt x="17884" y="21521"/>
                      <a:pt x="17618" y="21410"/>
                    </a:cubicBezTo>
                    <a:lnTo>
                      <a:pt x="351" y="14207"/>
                    </a:lnTo>
                    <a:cubicBezTo>
                      <a:pt x="85" y="14096"/>
                      <a:pt x="-61" y="13726"/>
                      <a:pt x="24" y="13382"/>
                    </a:cubicBezTo>
                    <a:lnTo>
                      <a:pt x="3224" y="456"/>
                    </a:lnTo>
                    <a:cubicBezTo>
                      <a:pt x="3309" y="111"/>
                      <a:pt x="3594" y="-79"/>
                      <a:pt x="3860" y="32"/>
                    </a:cubicBezTo>
                    <a:lnTo>
                      <a:pt x="21127" y="7235"/>
                    </a:lnTo>
                    <a:cubicBezTo>
                      <a:pt x="21393" y="7346"/>
                      <a:pt x="21539" y="7716"/>
                      <a:pt x="21453" y="8061"/>
                    </a:cubicBezTo>
                    <a:cubicBezTo>
                      <a:pt x="21453" y="8061"/>
                      <a:pt x="18254" y="20986"/>
                      <a:pt x="18254" y="20986"/>
                    </a:cubicBezTo>
                    <a:close/>
                  </a:path>
                </a:pathLst>
              </a:custGeom>
              <a:solidFill>
                <a:schemeClr val="bg2">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dirty="0"/>
              </a:p>
            </p:txBody>
          </p:sp>
          <p:sp>
            <p:nvSpPr>
              <p:cNvPr id="71" name="Shape 40">
                <a:extLst>
                  <a:ext uri="{FF2B5EF4-FFF2-40B4-BE49-F238E27FC236}">
                    <a16:creationId xmlns:a16="http://schemas.microsoft.com/office/drawing/2014/main" id="{A1B262D5-3C29-492F-A1A3-A8F2DECD4FD1}"/>
                  </a:ext>
                </a:extLst>
              </p:cNvPr>
              <p:cNvSpPr/>
              <p:nvPr/>
            </p:nvSpPr>
            <p:spPr>
              <a:xfrm>
                <a:off x="8674294" y="1452713"/>
                <a:ext cx="1441448" cy="1062520"/>
              </a:xfrm>
              <a:custGeom>
                <a:avLst/>
                <a:gdLst/>
                <a:ahLst/>
                <a:cxnLst>
                  <a:cxn ang="0">
                    <a:pos x="wd2" y="hd2"/>
                  </a:cxn>
                  <a:cxn ang="5400000">
                    <a:pos x="wd2" y="hd2"/>
                  </a:cxn>
                  <a:cxn ang="10800000">
                    <a:pos x="wd2" y="hd2"/>
                  </a:cxn>
                  <a:cxn ang="16200000">
                    <a:pos x="wd2" y="hd2"/>
                  </a:cxn>
                </a:cxnLst>
                <a:rect l="0" t="0" r="r" b="b"/>
                <a:pathLst>
                  <a:path w="21483" h="21438" extrusionOk="0">
                    <a:moveTo>
                      <a:pt x="18484" y="21007"/>
                    </a:moveTo>
                    <a:cubicBezTo>
                      <a:pt x="18404" y="21342"/>
                      <a:pt x="18122" y="21519"/>
                      <a:pt x="17852" y="21402"/>
                    </a:cubicBezTo>
                    <a:lnTo>
                      <a:pt x="364" y="13794"/>
                    </a:lnTo>
                    <a:cubicBezTo>
                      <a:pt x="95" y="13677"/>
                      <a:pt x="-59" y="13310"/>
                      <a:pt x="21" y="12975"/>
                    </a:cubicBezTo>
                    <a:lnTo>
                      <a:pt x="2998" y="431"/>
                    </a:lnTo>
                    <a:cubicBezTo>
                      <a:pt x="3078" y="96"/>
                      <a:pt x="3360" y="-81"/>
                      <a:pt x="3629" y="36"/>
                    </a:cubicBezTo>
                    <a:lnTo>
                      <a:pt x="21118" y="7644"/>
                    </a:lnTo>
                    <a:cubicBezTo>
                      <a:pt x="21387" y="7761"/>
                      <a:pt x="21541" y="8128"/>
                      <a:pt x="21461" y="8463"/>
                    </a:cubicBezTo>
                    <a:cubicBezTo>
                      <a:pt x="21461" y="8463"/>
                      <a:pt x="18484" y="21007"/>
                      <a:pt x="18484" y="21007"/>
                    </a:cubicBezTo>
                    <a:close/>
                  </a:path>
                </a:pathLst>
              </a:custGeom>
              <a:gradFill>
                <a:gsLst>
                  <a:gs pos="0">
                    <a:schemeClr val="accent3"/>
                  </a:gs>
                  <a:gs pos="97000">
                    <a:schemeClr val="accent1"/>
                  </a:gs>
                </a:gsLst>
                <a:path path="circle">
                  <a:fillToRect l="50000" t="50000" r="50000" b="50000"/>
                </a:path>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dirty="0"/>
              </a:p>
            </p:txBody>
          </p:sp>
          <p:sp>
            <p:nvSpPr>
              <p:cNvPr id="72" name="Shape 42">
                <a:extLst>
                  <a:ext uri="{FF2B5EF4-FFF2-40B4-BE49-F238E27FC236}">
                    <a16:creationId xmlns:a16="http://schemas.microsoft.com/office/drawing/2014/main" id="{939C36F9-7D0A-44C9-A00B-77669FFFACEA}"/>
                  </a:ext>
                </a:extLst>
              </p:cNvPr>
              <p:cNvSpPr/>
              <p:nvPr/>
            </p:nvSpPr>
            <p:spPr>
              <a:xfrm>
                <a:off x="8356911" y="2184074"/>
                <a:ext cx="1594288" cy="808466"/>
              </a:xfrm>
              <a:custGeom>
                <a:avLst/>
                <a:gdLst/>
                <a:ahLst/>
                <a:cxnLst>
                  <a:cxn ang="0">
                    <a:pos x="wd2" y="hd2"/>
                  </a:cxn>
                  <a:cxn ang="5400000">
                    <a:pos x="wd2" y="hd2"/>
                  </a:cxn>
                  <a:cxn ang="10800000">
                    <a:pos x="wd2" y="hd2"/>
                  </a:cxn>
                  <a:cxn ang="16200000">
                    <a:pos x="wd2" y="hd2"/>
                  </a:cxn>
                </a:cxnLst>
                <a:rect l="0" t="0" r="r" b="b"/>
                <a:pathLst>
                  <a:path w="21542" h="21472" extrusionOk="0">
                    <a:moveTo>
                      <a:pt x="21515" y="21260"/>
                    </a:moveTo>
                    <a:cubicBezTo>
                      <a:pt x="21514" y="21505"/>
                      <a:pt x="21258" y="21543"/>
                      <a:pt x="20942" y="21344"/>
                    </a:cubicBezTo>
                    <a:lnTo>
                      <a:pt x="455" y="8404"/>
                    </a:lnTo>
                    <a:cubicBezTo>
                      <a:pt x="140" y="8204"/>
                      <a:pt x="-57" y="7880"/>
                      <a:pt x="15" y="7680"/>
                    </a:cubicBezTo>
                    <a:lnTo>
                      <a:pt x="2721" y="167"/>
                    </a:lnTo>
                    <a:cubicBezTo>
                      <a:pt x="2793" y="-34"/>
                      <a:pt x="3072" y="-57"/>
                      <a:pt x="3345" y="115"/>
                    </a:cubicBezTo>
                    <a:lnTo>
                      <a:pt x="21050" y="11298"/>
                    </a:lnTo>
                    <a:cubicBezTo>
                      <a:pt x="21323" y="11470"/>
                      <a:pt x="21543" y="11809"/>
                      <a:pt x="21542" y="12055"/>
                    </a:cubicBezTo>
                    <a:cubicBezTo>
                      <a:pt x="21542" y="12055"/>
                      <a:pt x="21515" y="21260"/>
                      <a:pt x="21515" y="21260"/>
                    </a:cubicBezTo>
                    <a:close/>
                  </a:path>
                </a:pathLst>
              </a:custGeom>
              <a:solidFill>
                <a:schemeClr val="bg2">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3" name="Shape 43">
                <a:extLst>
                  <a:ext uri="{FF2B5EF4-FFF2-40B4-BE49-F238E27FC236}">
                    <a16:creationId xmlns:a16="http://schemas.microsoft.com/office/drawing/2014/main" id="{CE2A1D1B-6B98-41EA-868E-DA5AF48E4557}"/>
                  </a:ext>
                </a:extLst>
              </p:cNvPr>
              <p:cNvSpPr/>
              <p:nvPr/>
            </p:nvSpPr>
            <p:spPr>
              <a:xfrm>
                <a:off x="8343112" y="2466958"/>
                <a:ext cx="1601504" cy="548158"/>
              </a:xfrm>
              <a:custGeom>
                <a:avLst/>
                <a:gdLst/>
                <a:ahLst/>
                <a:cxnLst>
                  <a:cxn ang="0">
                    <a:pos x="wd2" y="hd2"/>
                  </a:cxn>
                  <a:cxn ang="5400000">
                    <a:pos x="wd2" y="hd2"/>
                  </a:cxn>
                  <a:cxn ang="10800000">
                    <a:pos x="wd2" y="hd2"/>
                  </a:cxn>
                  <a:cxn ang="16200000">
                    <a:pos x="wd2" y="hd2"/>
                  </a:cxn>
                </a:cxnLst>
                <a:rect l="0" t="0" r="r" b="b"/>
                <a:pathLst>
                  <a:path w="21522" h="21350" extrusionOk="0">
                    <a:moveTo>
                      <a:pt x="21457" y="20924"/>
                    </a:moveTo>
                    <a:cubicBezTo>
                      <a:pt x="21411" y="21341"/>
                      <a:pt x="21153" y="21475"/>
                      <a:pt x="20882" y="21222"/>
                    </a:cubicBezTo>
                    <a:lnTo>
                      <a:pt x="414" y="2159"/>
                    </a:lnTo>
                    <a:cubicBezTo>
                      <a:pt x="143" y="1907"/>
                      <a:pt x="-39" y="1363"/>
                      <a:pt x="7" y="946"/>
                    </a:cubicBezTo>
                    <a:lnTo>
                      <a:pt x="65" y="426"/>
                    </a:lnTo>
                    <a:cubicBezTo>
                      <a:pt x="111" y="9"/>
                      <a:pt x="368" y="-125"/>
                      <a:pt x="640" y="127"/>
                    </a:cubicBezTo>
                    <a:lnTo>
                      <a:pt x="21108" y="19191"/>
                    </a:lnTo>
                    <a:cubicBezTo>
                      <a:pt x="21379" y="19443"/>
                      <a:pt x="21561" y="19986"/>
                      <a:pt x="21515" y="20404"/>
                    </a:cubicBezTo>
                    <a:cubicBezTo>
                      <a:pt x="21515" y="20404"/>
                      <a:pt x="21457" y="20924"/>
                      <a:pt x="21457" y="20924"/>
                    </a:cubicBezTo>
                    <a:close/>
                  </a:path>
                </a:pathLst>
              </a:custGeom>
              <a:solidFill>
                <a:schemeClr val="bg2">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4" name="Freeform 109">
                <a:extLst>
                  <a:ext uri="{FF2B5EF4-FFF2-40B4-BE49-F238E27FC236}">
                    <a16:creationId xmlns:a16="http://schemas.microsoft.com/office/drawing/2014/main" id="{817E8D78-0F21-405C-960B-119AA67E3870}"/>
                  </a:ext>
                </a:extLst>
              </p:cNvPr>
              <p:cNvSpPr/>
              <p:nvPr/>
            </p:nvSpPr>
            <p:spPr>
              <a:xfrm>
                <a:off x="8501802" y="2059881"/>
                <a:ext cx="1424954" cy="768877"/>
              </a:xfrm>
              <a:custGeom>
                <a:avLst/>
                <a:gdLst>
                  <a:gd name="connsiteX0" fmla="*/ 759017 w 1424954"/>
                  <a:gd name="connsiteY0" fmla="*/ 579568 h 768877"/>
                  <a:gd name="connsiteX1" fmla="*/ 909843 w 1424954"/>
                  <a:gd name="connsiteY1" fmla="*/ 628034 h 768877"/>
                  <a:gd name="connsiteX2" fmla="*/ 897808 w 1424954"/>
                  <a:gd name="connsiteY2" fmla="*/ 695372 h 768877"/>
                  <a:gd name="connsiteX3" fmla="*/ 738260 w 1424954"/>
                  <a:gd name="connsiteY3" fmla="*/ 644102 h 768877"/>
                  <a:gd name="connsiteX4" fmla="*/ 759017 w 1424954"/>
                  <a:gd name="connsiteY4" fmla="*/ 579568 h 768877"/>
                  <a:gd name="connsiteX5" fmla="*/ 476194 w 1424954"/>
                  <a:gd name="connsiteY5" fmla="*/ 489873 h 768877"/>
                  <a:gd name="connsiteX6" fmla="*/ 734670 w 1424954"/>
                  <a:gd name="connsiteY6" fmla="*/ 572922 h 768877"/>
                  <a:gd name="connsiteX7" fmla="*/ 713934 w 1424954"/>
                  <a:gd name="connsiteY7" fmla="*/ 637467 h 768877"/>
                  <a:gd name="connsiteX8" fmla="*/ 448476 w 1424954"/>
                  <a:gd name="connsiteY8" fmla="*/ 552156 h 768877"/>
                  <a:gd name="connsiteX9" fmla="*/ 476194 w 1424954"/>
                  <a:gd name="connsiteY9" fmla="*/ 489873 h 768877"/>
                  <a:gd name="connsiteX10" fmla="*/ 24529 w 1424954"/>
                  <a:gd name="connsiteY10" fmla="*/ 282884 h 768877"/>
                  <a:gd name="connsiteX11" fmla="*/ 1405353 w 1424954"/>
                  <a:gd name="connsiteY11" fmla="*/ 726600 h 768877"/>
                  <a:gd name="connsiteX12" fmla="*/ 1403791 w 1424954"/>
                  <a:gd name="connsiteY12" fmla="*/ 768877 h 768877"/>
                  <a:gd name="connsiteX13" fmla="*/ 0 w 1424954"/>
                  <a:gd name="connsiteY13" fmla="*/ 317781 h 768877"/>
                  <a:gd name="connsiteX14" fmla="*/ 24529 w 1424954"/>
                  <a:gd name="connsiteY14" fmla="*/ 282884 h 768877"/>
                  <a:gd name="connsiteX15" fmla="*/ 59271 w 1424954"/>
                  <a:gd name="connsiteY15" fmla="*/ 227687 h 768877"/>
                  <a:gd name="connsiteX16" fmla="*/ 1405503 w 1424954"/>
                  <a:gd name="connsiteY16" fmla="*/ 660315 h 768877"/>
                  <a:gd name="connsiteX17" fmla="*/ 1406519 w 1424954"/>
                  <a:gd name="connsiteY17" fmla="*/ 703441 h 768877"/>
                  <a:gd name="connsiteX18" fmla="*/ 34498 w 1424954"/>
                  <a:gd name="connsiteY18" fmla="*/ 262531 h 768877"/>
                  <a:gd name="connsiteX19" fmla="*/ 94208 w 1424954"/>
                  <a:gd name="connsiteY19" fmla="*/ 172490 h 768877"/>
                  <a:gd name="connsiteX20" fmla="*/ 1403183 w 1424954"/>
                  <a:gd name="connsiteY20" fmla="*/ 593140 h 768877"/>
                  <a:gd name="connsiteX21" fmla="*/ 1403739 w 1424954"/>
                  <a:gd name="connsiteY21" fmla="*/ 636111 h 768877"/>
                  <a:gd name="connsiteX22" fmla="*/ 68996 w 1424954"/>
                  <a:gd name="connsiteY22" fmla="*/ 207197 h 768877"/>
                  <a:gd name="connsiteX23" fmla="*/ 186101 w 1424954"/>
                  <a:gd name="connsiteY23" fmla="*/ 0 h 768877"/>
                  <a:gd name="connsiteX24" fmla="*/ 1424954 w 1424954"/>
                  <a:gd name="connsiteY24" fmla="*/ 398095 h 768877"/>
                  <a:gd name="connsiteX25" fmla="*/ 1412739 w 1424954"/>
                  <a:gd name="connsiteY25" fmla="*/ 436169 h 768877"/>
                  <a:gd name="connsiteX26" fmla="*/ 1370393 w 1424954"/>
                  <a:gd name="connsiteY26" fmla="*/ 455698 h 768877"/>
                  <a:gd name="connsiteX27" fmla="*/ 196920 w 1424954"/>
                  <a:gd name="connsiteY27" fmla="*/ 78627 h 768877"/>
                  <a:gd name="connsiteX28" fmla="*/ 173886 w 1424954"/>
                  <a:gd name="connsiteY28" fmla="*/ 38074 h 76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24954" h="768877">
                    <a:moveTo>
                      <a:pt x="759017" y="579568"/>
                    </a:moveTo>
                    <a:lnTo>
                      <a:pt x="909843" y="628034"/>
                    </a:lnTo>
                    <a:lnTo>
                      <a:pt x="897808" y="695372"/>
                    </a:lnTo>
                    <a:lnTo>
                      <a:pt x="738260" y="644102"/>
                    </a:lnTo>
                    <a:cubicBezTo>
                      <a:pt x="738260" y="644102"/>
                      <a:pt x="759017" y="579568"/>
                      <a:pt x="759017" y="579568"/>
                    </a:cubicBezTo>
                    <a:close/>
                    <a:moveTo>
                      <a:pt x="476194" y="489873"/>
                    </a:moveTo>
                    <a:lnTo>
                      <a:pt x="734670" y="572922"/>
                    </a:lnTo>
                    <a:lnTo>
                      <a:pt x="713934" y="637467"/>
                    </a:lnTo>
                    <a:lnTo>
                      <a:pt x="448476" y="552156"/>
                    </a:lnTo>
                    <a:cubicBezTo>
                      <a:pt x="448476" y="552156"/>
                      <a:pt x="476194" y="489873"/>
                      <a:pt x="476194" y="489873"/>
                    </a:cubicBezTo>
                    <a:close/>
                    <a:moveTo>
                      <a:pt x="24529" y="282884"/>
                    </a:moveTo>
                    <a:lnTo>
                      <a:pt x="1405353" y="726600"/>
                    </a:lnTo>
                    <a:lnTo>
                      <a:pt x="1403791" y="768877"/>
                    </a:lnTo>
                    <a:lnTo>
                      <a:pt x="0" y="317781"/>
                    </a:lnTo>
                    <a:cubicBezTo>
                      <a:pt x="0" y="317781"/>
                      <a:pt x="24529" y="282884"/>
                      <a:pt x="24529" y="282884"/>
                    </a:cubicBezTo>
                    <a:close/>
                    <a:moveTo>
                      <a:pt x="59271" y="227687"/>
                    </a:moveTo>
                    <a:cubicBezTo>
                      <a:pt x="59271" y="227687"/>
                      <a:pt x="1405503" y="660315"/>
                      <a:pt x="1405503" y="660315"/>
                    </a:cubicBezTo>
                    <a:lnTo>
                      <a:pt x="1406519" y="703441"/>
                    </a:lnTo>
                    <a:lnTo>
                      <a:pt x="34498" y="262531"/>
                    </a:lnTo>
                    <a:close/>
                    <a:moveTo>
                      <a:pt x="94208" y="172490"/>
                    </a:moveTo>
                    <a:lnTo>
                      <a:pt x="1403183" y="593140"/>
                    </a:lnTo>
                    <a:cubicBezTo>
                      <a:pt x="1403183" y="593140"/>
                      <a:pt x="1403739" y="636111"/>
                      <a:pt x="1403739" y="636111"/>
                    </a:cubicBezTo>
                    <a:lnTo>
                      <a:pt x="68996" y="207197"/>
                    </a:lnTo>
                    <a:close/>
                    <a:moveTo>
                      <a:pt x="186101" y="0"/>
                    </a:moveTo>
                    <a:cubicBezTo>
                      <a:pt x="186101" y="0"/>
                      <a:pt x="1424954" y="398095"/>
                      <a:pt x="1424954" y="398095"/>
                    </a:cubicBezTo>
                    <a:lnTo>
                      <a:pt x="1412739" y="436169"/>
                    </a:lnTo>
                    <a:cubicBezTo>
                      <a:pt x="1407387" y="452771"/>
                      <a:pt x="1388425" y="461510"/>
                      <a:pt x="1370393" y="455698"/>
                    </a:cubicBezTo>
                    <a:lnTo>
                      <a:pt x="196920" y="78627"/>
                    </a:lnTo>
                    <a:cubicBezTo>
                      <a:pt x="178830" y="72816"/>
                      <a:pt x="168535" y="54676"/>
                      <a:pt x="173886" y="38074"/>
                    </a:cubicBezTo>
                    <a:close/>
                  </a:path>
                </a:pathLst>
              </a:custGeom>
              <a:solidFill>
                <a:schemeClr val="bg2">
                  <a:lumMod val="60000"/>
                  <a:lumOff val="40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dirty="0"/>
              </a:p>
            </p:txBody>
          </p:sp>
        </p:grpSp>
        <p:cxnSp>
          <p:nvCxnSpPr>
            <p:cNvPr id="75" name="Straight Connector 74">
              <a:extLst>
                <a:ext uri="{FF2B5EF4-FFF2-40B4-BE49-F238E27FC236}">
                  <a16:creationId xmlns:a16="http://schemas.microsoft.com/office/drawing/2014/main" id="{3F7E1894-7644-4B1C-AC15-434AD0168EA4}"/>
                </a:ext>
              </a:extLst>
            </p:cNvPr>
            <p:cNvCxnSpPr/>
            <p:nvPr/>
          </p:nvCxnSpPr>
          <p:spPr>
            <a:xfrm flipV="1">
              <a:off x="9722344" y="2261166"/>
              <a:ext cx="0" cy="1953826"/>
            </a:xfrm>
            <a:prstGeom prst="line">
              <a:avLst/>
            </a:prstGeom>
            <a:ln w="12700">
              <a:solidFill>
                <a:schemeClr val="tx1">
                  <a:alpha val="25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DE07ECCA-3C2E-4323-B14B-C3FBEDBAA17A}"/>
                </a:ext>
              </a:extLst>
            </p:cNvPr>
            <p:cNvSpPr txBox="1"/>
            <p:nvPr/>
          </p:nvSpPr>
          <p:spPr>
            <a:xfrm>
              <a:off x="7757031" y="3528940"/>
              <a:ext cx="1631262" cy="693395"/>
            </a:xfrm>
            <a:prstGeom prst="rect">
              <a:avLst/>
            </a:prstGeom>
            <a:noFill/>
          </p:spPr>
          <p:txBody>
            <a:bodyPr wrap="square" numCol="1" spcCol="457200" rtlCol="0">
              <a:spAutoFit/>
            </a:bodyPr>
            <a:lstStyle/>
            <a:p>
              <a:pPr>
                <a:lnSpc>
                  <a:spcPct val="150000"/>
                </a:lnSpc>
              </a:pPr>
              <a:r>
                <a:rPr lang="en-US" sz="900" dirty="0">
                  <a:solidFill>
                    <a:schemeClr val="bg2"/>
                  </a:solidFill>
                  <a:latin typeface="Roboto Slab" pitchFamily="2" charset="0"/>
                  <a:ea typeface="Roboto Slab" pitchFamily="2" charset="0"/>
                  <a:cs typeface="Open Sans Extrabold" panose="020B0906030804020204" pitchFamily="34" charset="0"/>
                </a:rPr>
                <a:t>His male air bring is Signs first . Creepiest god air fish land. Darkness. </a:t>
              </a:r>
            </a:p>
          </p:txBody>
        </p:sp>
        <p:sp>
          <p:nvSpPr>
            <p:cNvPr id="77" name="TextBox 76">
              <a:extLst>
                <a:ext uri="{FF2B5EF4-FFF2-40B4-BE49-F238E27FC236}">
                  <a16:creationId xmlns:a16="http://schemas.microsoft.com/office/drawing/2014/main" id="{9AB13B91-A895-49B4-966A-C46024EEAD84}"/>
                </a:ext>
              </a:extLst>
            </p:cNvPr>
            <p:cNvSpPr txBox="1"/>
            <p:nvPr/>
          </p:nvSpPr>
          <p:spPr>
            <a:xfrm>
              <a:off x="7909950" y="2573305"/>
              <a:ext cx="954586" cy="477054"/>
            </a:xfrm>
            <a:prstGeom prst="rect">
              <a:avLst/>
            </a:prstGeom>
            <a:noFill/>
          </p:spPr>
          <p:txBody>
            <a:bodyPr wrap="square" rtlCol="0">
              <a:spAutoFit/>
            </a:bodyPr>
            <a:lstStyle/>
            <a:p>
              <a:r>
                <a:rPr lang="en-US" sz="2500" b="1" dirty="0">
                  <a:solidFill>
                    <a:srgbClr val="FEFEFE"/>
                  </a:solidFill>
                  <a:latin typeface="Roboto Slab" pitchFamily="2" charset="0"/>
                  <a:ea typeface="Roboto Slab" pitchFamily="2" charset="0"/>
                  <a:cs typeface="Open Sans Extrabold" panose="020B0906030804020204" pitchFamily="34" charset="0"/>
                </a:rPr>
                <a:t>17%</a:t>
              </a:r>
            </a:p>
          </p:txBody>
        </p:sp>
        <p:sp>
          <p:nvSpPr>
            <p:cNvPr id="78" name="TextBox 77">
              <a:extLst>
                <a:ext uri="{FF2B5EF4-FFF2-40B4-BE49-F238E27FC236}">
                  <a16:creationId xmlns:a16="http://schemas.microsoft.com/office/drawing/2014/main" id="{76479958-26DD-4AE6-8013-58C5DDFBC73D}"/>
                </a:ext>
              </a:extLst>
            </p:cNvPr>
            <p:cNvSpPr txBox="1"/>
            <p:nvPr/>
          </p:nvSpPr>
          <p:spPr>
            <a:xfrm>
              <a:off x="10576733" y="2541665"/>
              <a:ext cx="949723" cy="477054"/>
            </a:xfrm>
            <a:prstGeom prst="rect">
              <a:avLst/>
            </a:prstGeom>
            <a:noFill/>
          </p:spPr>
          <p:txBody>
            <a:bodyPr wrap="square" rtlCol="0">
              <a:spAutoFit/>
            </a:bodyPr>
            <a:lstStyle/>
            <a:p>
              <a:r>
                <a:rPr lang="en-US" sz="2500" b="1" dirty="0">
                  <a:solidFill>
                    <a:srgbClr val="FEFEFE"/>
                  </a:solidFill>
                  <a:latin typeface="Roboto Slab" pitchFamily="2" charset="0"/>
                  <a:ea typeface="Roboto Slab" pitchFamily="2" charset="0"/>
                  <a:cs typeface="Open Sans Extrabold" panose="020B0906030804020204" pitchFamily="34" charset="0"/>
                </a:rPr>
                <a:t>31%</a:t>
              </a:r>
            </a:p>
          </p:txBody>
        </p:sp>
        <p:sp>
          <p:nvSpPr>
            <p:cNvPr id="79" name="TextBox 78">
              <a:extLst>
                <a:ext uri="{FF2B5EF4-FFF2-40B4-BE49-F238E27FC236}">
                  <a16:creationId xmlns:a16="http://schemas.microsoft.com/office/drawing/2014/main" id="{C56B91A1-EF77-42BE-A5CD-9B63931EE76F}"/>
                </a:ext>
              </a:extLst>
            </p:cNvPr>
            <p:cNvSpPr txBox="1"/>
            <p:nvPr/>
          </p:nvSpPr>
          <p:spPr>
            <a:xfrm>
              <a:off x="10083671" y="3528940"/>
              <a:ext cx="1631262" cy="693395"/>
            </a:xfrm>
            <a:prstGeom prst="rect">
              <a:avLst/>
            </a:prstGeom>
            <a:noFill/>
          </p:spPr>
          <p:txBody>
            <a:bodyPr wrap="square" numCol="1" spcCol="457200" rtlCol="0">
              <a:spAutoFit/>
            </a:bodyPr>
            <a:lstStyle/>
            <a:p>
              <a:pPr>
                <a:lnSpc>
                  <a:spcPct val="150000"/>
                </a:lnSpc>
              </a:pPr>
              <a:r>
                <a:rPr lang="en-US" sz="900" dirty="0">
                  <a:solidFill>
                    <a:schemeClr val="bg2"/>
                  </a:solidFill>
                  <a:latin typeface="Roboto Slab" pitchFamily="2" charset="0"/>
                  <a:ea typeface="Roboto Slab" pitchFamily="2" charset="0"/>
                  <a:cs typeface="Open Sans Extrabold" panose="020B0906030804020204" pitchFamily="34" charset="0"/>
                </a:rPr>
                <a:t>His male air bring is Signs first . Creepiest god air fish land. Darkness. </a:t>
              </a:r>
            </a:p>
          </p:txBody>
        </p:sp>
      </p:grpSp>
    </p:spTree>
    <p:extLst>
      <p:ext uri="{BB962C8B-B14F-4D97-AF65-F5344CB8AC3E}">
        <p14:creationId xmlns:p14="http://schemas.microsoft.com/office/powerpoint/2010/main" val="11614829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53095324-2445-4602-A996-3BF5D4727F1D}"/>
              </a:ext>
            </a:extLst>
          </p:cNvPr>
          <p:cNvSpPr>
            <a:spLocks noGrp="1"/>
          </p:cNvSpPr>
          <p:nvPr>
            <p:ph type="subTitle" idx="1"/>
          </p:nvPr>
        </p:nvSpPr>
        <p:spPr/>
        <p:txBody>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784BCDDA-A4B2-4560-93F5-22127BC16DE9}"/>
              </a:ext>
            </a:extLst>
          </p:cNvPr>
          <p:cNvSpPr>
            <a:spLocks noGrp="1"/>
          </p:cNvSpPr>
          <p:nvPr>
            <p:ph type="title"/>
          </p:nvPr>
        </p:nvSpPr>
        <p:spPr/>
        <p:txBody>
          <a:bodyPr/>
          <a:lstStyle/>
          <a:p>
            <a:r>
              <a:rPr lang="en-US" b="1" dirty="0">
                <a:latin typeface="Roboto Slab" pitchFamily="2" charset="0"/>
                <a:ea typeface="Roboto Slab" pitchFamily="2" charset="0"/>
              </a:rPr>
              <a:t>Our Service</a:t>
            </a:r>
          </a:p>
        </p:txBody>
      </p:sp>
      <p:pic>
        <p:nvPicPr>
          <p:cNvPr id="13" name="Picture Placeholder 12">
            <a:extLst>
              <a:ext uri="{FF2B5EF4-FFF2-40B4-BE49-F238E27FC236}">
                <a16:creationId xmlns:a16="http://schemas.microsoft.com/office/drawing/2014/main" id="{8376065F-E5F2-4D39-AB31-E5BC677AD3C7}"/>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242" r="5242"/>
          <a:stretch>
            <a:fillRect/>
          </a:stretch>
        </p:blipFill>
        <p:spPr/>
      </p:pic>
      <p:pic>
        <p:nvPicPr>
          <p:cNvPr id="15" name="Picture Placeholder 14">
            <a:extLst>
              <a:ext uri="{FF2B5EF4-FFF2-40B4-BE49-F238E27FC236}">
                <a16:creationId xmlns:a16="http://schemas.microsoft.com/office/drawing/2014/main" id="{BBB1B337-9B4D-4314-A418-4E3F02BC756C}"/>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2253" b="12253"/>
          <a:stretch>
            <a:fillRect/>
          </a:stretch>
        </p:blipFill>
        <p:spPr/>
      </p:pic>
      <p:sp>
        <p:nvSpPr>
          <p:cNvPr id="56" name="Freeform: Shape 55">
            <a:extLst>
              <a:ext uri="{FF2B5EF4-FFF2-40B4-BE49-F238E27FC236}">
                <a16:creationId xmlns:a16="http://schemas.microsoft.com/office/drawing/2014/main" id="{57E80F99-9994-4FDD-A2C4-37F8650FC014}"/>
              </a:ext>
            </a:extLst>
          </p:cNvPr>
          <p:cNvSpPr/>
          <p:nvPr/>
        </p:nvSpPr>
        <p:spPr>
          <a:xfrm rot="5400000">
            <a:off x="6619711" y="3729755"/>
            <a:ext cx="1897890" cy="2254432"/>
          </a:xfrm>
          <a:custGeom>
            <a:avLst/>
            <a:gdLst>
              <a:gd name="connsiteX0" fmla="*/ 0 w 1897890"/>
              <a:gd name="connsiteY0" fmla="*/ 2254432 h 2254432"/>
              <a:gd name="connsiteX1" fmla="*/ 0 w 1897890"/>
              <a:gd name="connsiteY1" fmla="*/ 0 h 2254432"/>
              <a:gd name="connsiteX2" fmla="*/ 1897890 w 1897890"/>
              <a:gd name="connsiteY2" fmla="*/ 0 h 2254432"/>
              <a:gd name="connsiteX3" fmla="*/ 1897890 w 1897890"/>
              <a:gd name="connsiteY3" fmla="*/ 2254432 h 2254432"/>
              <a:gd name="connsiteX4" fmla="*/ 0 w 1897890"/>
              <a:gd name="connsiteY4" fmla="*/ 2254432 h 2254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7890" h="2254432">
                <a:moveTo>
                  <a:pt x="0" y="2254432"/>
                </a:moveTo>
                <a:lnTo>
                  <a:pt x="0" y="0"/>
                </a:lnTo>
                <a:lnTo>
                  <a:pt x="1897890" y="0"/>
                </a:lnTo>
                <a:lnTo>
                  <a:pt x="1897890" y="2254432"/>
                </a:lnTo>
                <a:lnTo>
                  <a:pt x="0" y="225443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Shape 54">
            <a:extLst>
              <a:ext uri="{FF2B5EF4-FFF2-40B4-BE49-F238E27FC236}">
                <a16:creationId xmlns:a16="http://schemas.microsoft.com/office/drawing/2014/main" id="{178B50DF-D876-4F1C-9C2E-6E575D713566}"/>
              </a:ext>
            </a:extLst>
          </p:cNvPr>
          <p:cNvSpPr/>
          <p:nvPr/>
        </p:nvSpPr>
        <p:spPr>
          <a:xfrm rot="5400000">
            <a:off x="8934739" y="3729755"/>
            <a:ext cx="1897890" cy="2254433"/>
          </a:xfrm>
          <a:custGeom>
            <a:avLst/>
            <a:gdLst>
              <a:gd name="connsiteX0" fmla="*/ 0 w 1897890"/>
              <a:gd name="connsiteY0" fmla="*/ 2254433 h 2254433"/>
              <a:gd name="connsiteX1" fmla="*/ 0 w 1897890"/>
              <a:gd name="connsiteY1" fmla="*/ 0 h 2254433"/>
              <a:gd name="connsiteX2" fmla="*/ 1897890 w 1897890"/>
              <a:gd name="connsiteY2" fmla="*/ 0 h 2254433"/>
              <a:gd name="connsiteX3" fmla="*/ 1897890 w 1897890"/>
              <a:gd name="connsiteY3" fmla="*/ 2254433 h 2254433"/>
              <a:gd name="connsiteX4" fmla="*/ 0 w 1897890"/>
              <a:gd name="connsiteY4" fmla="*/ 2254433 h 2254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7890" h="2254433">
                <a:moveTo>
                  <a:pt x="0" y="2254433"/>
                </a:moveTo>
                <a:lnTo>
                  <a:pt x="0" y="0"/>
                </a:lnTo>
                <a:lnTo>
                  <a:pt x="1897890" y="0"/>
                </a:lnTo>
                <a:lnTo>
                  <a:pt x="1897890" y="2254433"/>
                </a:lnTo>
                <a:lnTo>
                  <a:pt x="0" y="2254433"/>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Freeform 9">
            <a:extLst>
              <a:ext uri="{FF2B5EF4-FFF2-40B4-BE49-F238E27FC236}">
                <a16:creationId xmlns:a16="http://schemas.microsoft.com/office/drawing/2014/main" id="{133A5E63-BBF2-4859-AE82-16C7998C62C2}"/>
              </a:ext>
            </a:extLst>
          </p:cNvPr>
          <p:cNvSpPr>
            <a:spLocks noEditPoints="1"/>
          </p:cNvSpPr>
          <p:nvPr/>
        </p:nvSpPr>
        <p:spPr bwMode="auto">
          <a:xfrm>
            <a:off x="7336088" y="4138723"/>
            <a:ext cx="465138" cy="476250"/>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TextBox 91">
            <a:extLst>
              <a:ext uri="{FF2B5EF4-FFF2-40B4-BE49-F238E27FC236}">
                <a16:creationId xmlns:a16="http://schemas.microsoft.com/office/drawing/2014/main" id="{B074D0B5-93F1-4DE9-8DB0-B164B0406E62}"/>
              </a:ext>
            </a:extLst>
          </p:cNvPr>
          <p:cNvSpPr txBox="1"/>
          <p:nvPr/>
        </p:nvSpPr>
        <p:spPr>
          <a:xfrm>
            <a:off x="6799399" y="4673349"/>
            <a:ext cx="1538515" cy="307777"/>
          </a:xfrm>
          <a:prstGeom prst="rect">
            <a:avLst/>
          </a:prstGeom>
          <a:noFill/>
        </p:spPr>
        <p:txBody>
          <a:bodyPr wrap="square" rtlCol="0">
            <a:spAutoFit/>
          </a:bodyPr>
          <a:lstStyle/>
          <a:p>
            <a:pPr algn="ctr"/>
            <a:r>
              <a:rPr lang="en-US" sz="1400" dirty="0">
                <a:solidFill>
                  <a:schemeClr val="accent1"/>
                </a:solidFill>
                <a:latin typeface="Roboto Slab" pitchFamily="2" charset="0"/>
                <a:ea typeface="Roboto Slab" pitchFamily="2" charset="0"/>
              </a:rPr>
              <a:t>Healthcare</a:t>
            </a:r>
          </a:p>
        </p:txBody>
      </p:sp>
      <p:sp>
        <p:nvSpPr>
          <p:cNvPr id="93" name="Rectangle 92">
            <a:extLst>
              <a:ext uri="{FF2B5EF4-FFF2-40B4-BE49-F238E27FC236}">
                <a16:creationId xmlns:a16="http://schemas.microsoft.com/office/drawing/2014/main" id="{F72C9244-AA31-4FF2-9A5B-78907E375B15}"/>
              </a:ext>
            </a:extLst>
          </p:cNvPr>
          <p:cNvSpPr/>
          <p:nvPr/>
        </p:nvSpPr>
        <p:spPr>
          <a:xfrm>
            <a:off x="6687482" y="4944277"/>
            <a:ext cx="1762348" cy="630942"/>
          </a:xfrm>
          <a:prstGeom prst="rect">
            <a:avLst/>
          </a:prstGeom>
        </p:spPr>
        <p:txBody>
          <a:bodyPr wrap="square">
            <a:spAutoFit/>
          </a:bodyPr>
          <a:lstStyle/>
          <a:p>
            <a:pPr algn="ctr">
              <a:lnSpc>
                <a:spcPts val="14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meant to your project &amp;</a:t>
            </a:r>
          </a:p>
          <a:p>
            <a:pPr algn="ctr">
              <a:lnSpc>
                <a:spcPts val="14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Lorem text see.</a:t>
            </a:r>
          </a:p>
        </p:txBody>
      </p:sp>
      <p:sp>
        <p:nvSpPr>
          <p:cNvPr id="95" name="Freeform 10">
            <a:extLst>
              <a:ext uri="{FF2B5EF4-FFF2-40B4-BE49-F238E27FC236}">
                <a16:creationId xmlns:a16="http://schemas.microsoft.com/office/drawing/2014/main" id="{396E4299-8841-4930-94D4-2F8C10ADF6F1}"/>
              </a:ext>
            </a:extLst>
          </p:cNvPr>
          <p:cNvSpPr>
            <a:spLocks noEditPoints="1"/>
          </p:cNvSpPr>
          <p:nvPr/>
        </p:nvSpPr>
        <p:spPr bwMode="auto">
          <a:xfrm>
            <a:off x="9648736" y="4138723"/>
            <a:ext cx="458788" cy="476250"/>
          </a:xfrm>
          <a:custGeom>
            <a:avLst/>
            <a:gdLst>
              <a:gd name="T0" fmla="*/ 118 w 127"/>
              <a:gd name="T1" fmla="*/ 106 h 130"/>
              <a:gd name="T2" fmla="*/ 78 w 127"/>
              <a:gd name="T3" fmla="*/ 52 h 130"/>
              <a:gd name="T4" fmla="*/ 78 w 127"/>
              <a:gd name="T5" fmla="*/ 13 h 130"/>
              <a:gd name="T6" fmla="*/ 83 w 127"/>
              <a:gd name="T7" fmla="*/ 6 h 130"/>
              <a:gd name="T8" fmla="*/ 77 w 127"/>
              <a:gd name="T9" fmla="*/ 0 h 130"/>
              <a:gd name="T10" fmla="*/ 51 w 127"/>
              <a:gd name="T11" fmla="*/ 0 h 130"/>
              <a:gd name="T12" fmla="*/ 44 w 127"/>
              <a:gd name="T13" fmla="*/ 6 h 130"/>
              <a:gd name="T14" fmla="*/ 49 w 127"/>
              <a:gd name="T15" fmla="*/ 13 h 130"/>
              <a:gd name="T16" fmla="*/ 49 w 127"/>
              <a:gd name="T17" fmla="*/ 52 h 130"/>
              <a:gd name="T18" fmla="*/ 10 w 127"/>
              <a:gd name="T19" fmla="*/ 106 h 130"/>
              <a:gd name="T20" fmla="*/ 21 w 127"/>
              <a:gd name="T21" fmla="*/ 130 h 130"/>
              <a:gd name="T22" fmla="*/ 106 w 127"/>
              <a:gd name="T23" fmla="*/ 130 h 130"/>
              <a:gd name="T24" fmla="*/ 118 w 127"/>
              <a:gd name="T25" fmla="*/ 106 h 130"/>
              <a:gd name="T26" fmla="*/ 98 w 127"/>
              <a:gd name="T27" fmla="*/ 124 h 130"/>
              <a:gd name="T28" fmla="*/ 30 w 127"/>
              <a:gd name="T29" fmla="*/ 124 h 130"/>
              <a:gd name="T30" fmla="*/ 21 w 127"/>
              <a:gd name="T31" fmla="*/ 105 h 130"/>
              <a:gd name="T32" fmla="*/ 38 w 127"/>
              <a:gd name="T33" fmla="*/ 81 h 130"/>
              <a:gd name="T34" fmla="*/ 90 w 127"/>
              <a:gd name="T35" fmla="*/ 81 h 130"/>
              <a:gd name="T36" fmla="*/ 107 w 127"/>
              <a:gd name="T37" fmla="*/ 105 h 130"/>
              <a:gd name="T38" fmla="*/ 98 w 127"/>
              <a:gd name="T39" fmla="*/ 124 h 130"/>
              <a:gd name="T40" fmla="*/ 80 w 127"/>
              <a:gd name="T41" fmla="*/ 89 h 130"/>
              <a:gd name="T42" fmla="*/ 48 w 127"/>
              <a:gd name="T43" fmla="*/ 89 h 130"/>
              <a:gd name="T44" fmla="*/ 37 w 127"/>
              <a:gd name="T45" fmla="*/ 104 h 130"/>
              <a:gd name="T46" fmla="*/ 43 w 127"/>
              <a:gd name="T47" fmla="*/ 116 h 130"/>
              <a:gd name="T48" fmla="*/ 85 w 127"/>
              <a:gd name="T49" fmla="*/ 116 h 130"/>
              <a:gd name="T50" fmla="*/ 91 w 127"/>
              <a:gd name="T51" fmla="*/ 104 h 130"/>
              <a:gd name="T52" fmla="*/ 80 w 127"/>
              <a:gd name="T53"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 h="130">
                <a:moveTo>
                  <a:pt x="118" y="106"/>
                </a:moveTo>
                <a:cubicBezTo>
                  <a:pt x="105" y="87"/>
                  <a:pt x="80" y="55"/>
                  <a:pt x="78" y="52"/>
                </a:cubicBezTo>
                <a:cubicBezTo>
                  <a:pt x="78" y="13"/>
                  <a:pt x="78" y="13"/>
                  <a:pt x="78" y="13"/>
                </a:cubicBezTo>
                <a:cubicBezTo>
                  <a:pt x="81" y="12"/>
                  <a:pt x="83" y="9"/>
                  <a:pt x="83" y="6"/>
                </a:cubicBezTo>
                <a:cubicBezTo>
                  <a:pt x="83" y="3"/>
                  <a:pt x="80" y="0"/>
                  <a:pt x="77" y="0"/>
                </a:cubicBezTo>
                <a:cubicBezTo>
                  <a:pt x="51" y="0"/>
                  <a:pt x="51" y="0"/>
                  <a:pt x="51" y="0"/>
                </a:cubicBezTo>
                <a:cubicBezTo>
                  <a:pt x="47" y="0"/>
                  <a:pt x="44" y="3"/>
                  <a:pt x="44" y="6"/>
                </a:cubicBezTo>
                <a:cubicBezTo>
                  <a:pt x="44" y="9"/>
                  <a:pt x="46" y="12"/>
                  <a:pt x="49" y="13"/>
                </a:cubicBezTo>
                <a:cubicBezTo>
                  <a:pt x="49" y="52"/>
                  <a:pt x="49" y="52"/>
                  <a:pt x="49" y="52"/>
                </a:cubicBezTo>
                <a:cubicBezTo>
                  <a:pt x="48" y="55"/>
                  <a:pt x="23" y="87"/>
                  <a:pt x="10" y="106"/>
                </a:cubicBezTo>
                <a:cubicBezTo>
                  <a:pt x="0" y="121"/>
                  <a:pt x="10" y="130"/>
                  <a:pt x="21" y="130"/>
                </a:cubicBezTo>
                <a:cubicBezTo>
                  <a:pt x="106" y="130"/>
                  <a:pt x="106" y="130"/>
                  <a:pt x="106" y="130"/>
                </a:cubicBezTo>
                <a:cubicBezTo>
                  <a:pt x="118" y="130"/>
                  <a:pt x="127" y="121"/>
                  <a:pt x="118" y="106"/>
                </a:cubicBezTo>
                <a:close/>
                <a:moveTo>
                  <a:pt x="98" y="124"/>
                </a:moveTo>
                <a:cubicBezTo>
                  <a:pt x="30" y="124"/>
                  <a:pt x="30" y="124"/>
                  <a:pt x="30" y="124"/>
                </a:cubicBezTo>
                <a:cubicBezTo>
                  <a:pt x="21" y="124"/>
                  <a:pt x="13" y="117"/>
                  <a:pt x="21" y="105"/>
                </a:cubicBezTo>
                <a:cubicBezTo>
                  <a:pt x="25" y="98"/>
                  <a:pt x="32" y="89"/>
                  <a:pt x="38" y="81"/>
                </a:cubicBezTo>
                <a:cubicBezTo>
                  <a:pt x="90" y="81"/>
                  <a:pt x="90" y="81"/>
                  <a:pt x="90" y="81"/>
                </a:cubicBezTo>
                <a:cubicBezTo>
                  <a:pt x="96" y="89"/>
                  <a:pt x="102" y="98"/>
                  <a:pt x="107" y="105"/>
                </a:cubicBezTo>
                <a:cubicBezTo>
                  <a:pt x="115" y="117"/>
                  <a:pt x="107" y="124"/>
                  <a:pt x="98" y="124"/>
                </a:cubicBezTo>
                <a:close/>
                <a:moveTo>
                  <a:pt x="80" y="89"/>
                </a:moveTo>
                <a:cubicBezTo>
                  <a:pt x="48" y="89"/>
                  <a:pt x="48" y="89"/>
                  <a:pt x="48" y="89"/>
                </a:cubicBezTo>
                <a:cubicBezTo>
                  <a:pt x="44" y="94"/>
                  <a:pt x="40" y="100"/>
                  <a:pt x="37" y="104"/>
                </a:cubicBezTo>
                <a:cubicBezTo>
                  <a:pt x="32" y="111"/>
                  <a:pt x="37" y="116"/>
                  <a:pt x="43" y="116"/>
                </a:cubicBezTo>
                <a:cubicBezTo>
                  <a:pt x="85" y="116"/>
                  <a:pt x="85" y="116"/>
                  <a:pt x="85" y="116"/>
                </a:cubicBezTo>
                <a:cubicBezTo>
                  <a:pt x="91" y="116"/>
                  <a:pt x="95" y="111"/>
                  <a:pt x="91" y="104"/>
                </a:cubicBezTo>
                <a:cubicBezTo>
                  <a:pt x="88" y="100"/>
                  <a:pt x="84" y="94"/>
                  <a:pt x="80"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TextBox 95">
            <a:extLst>
              <a:ext uri="{FF2B5EF4-FFF2-40B4-BE49-F238E27FC236}">
                <a16:creationId xmlns:a16="http://schemas.microsoft.com/office/drawing/2014/main" id="{6083B3D8-8A5F-46E9-800A-060AC582E49B}"/>
              </a:ext>
            </a:extLst>
          </p:cNvPr>
          <p:cNvSpPr txBox="1"/>
          <p:nvPr/>
        </p:nvSpPr>
        <p:spPr>
          <a:xfrm>
            <a:off x="9108872" y="4673349"/>
            <a:ext cx="1538515" cy="307777"/>
          </a:xfrm>
          <a:prstGeom prst="rect">
            <a:avLst/>
          </a:prstGeom>
          <a:noFill/>
        </p:spPr>
        <p:txBody>
          <a:bodyPr wrap="square" rtlCol="0">
            <a:spAutoFit/>
          </a:bodyPr>
          <a:lstStyle/>
          <a:p>
            <a:pPr algn="ctr"/>
            <a:r>
              <a:rPr lang="en-US" sz="1400" dirty="0">
                <a:solidFill>
                  <a:schemeClr val="bg1"/>
                </a:solidFill>
                <a:latin typeface="Roboto Slab" pitchFamily="2" charset="0"/>
                <a:ea typeface="Roboto Slab" pitchFamily="2" charset="0"/>
              </a:rPr>
              <a:t>Individual</a:t>
            </a:r>
          </a:p>
        </p:txBody>
      </p:sp>
      <p:sp>
        <p:nvSpPr>
          <p:cNvPr id="97" name="Rectangle 96">
            <a:extLst>
              <a:ext uri="{FF2B5EF4-FFF2-40B4-BE49-F238E27FC236}">
                <a16:creationId xmlns:a16="http://schemas.microsoft.com/office/drawing/2014/main" id="{FE7BF479-C56A-4666-8C02-ED4BF460287E}"/>
              </a:ext>
            </a:extLst>
          </p:cNvPr>
          <p:cNvSpPr/>
          <p:nvPr/>
        </p:nvSpPr>
        <p:spPr>
          <a:xfrm>
            <a:off x="9002510" y="4944277"/>
            <a:ext cx="1762348" cy="630942"/>
          </a:xfrm>
          <a:prstGeom prst="rect">
            <a:avLst/>
          </a:prstGeom>
        </p:spPr>
        <p:txBody>
          <a:bodyPr wrap="square">
            <a:spAutoFit/>
          </a:bodyPr>
          <a:lstStyle/>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to your project &amp;</a:t>
            </a:r>
          </a:p>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Lorem text see.</a:t>
            </a:r>
          </a:p>
        </p:txBody>
      </p:sp>
    </p:spTree>
    <p:extLst>
      <p:ext uri="{BB962C8B-B14F-4D97-AF65-F5344CB8AC3E}">
        <p14:creationId xmlns:p14="http://schemas.microsoft.com/office/powerpoint/2010/main" val="3781690510"/>
      </p:ext>
    </p:extLst>
  </p:cSld>
  <p:clrMapOvr>
    <a:masterClrMapping/>
  </p:clrMapOvr>
  <p:transition spd="slow">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4FCE810E-B85C-43E6-9B7B-C75F9DB69837}"/>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21431" r="21431"/>
          <a:stretch>
            <a:fillRect/>
          </a:stretch>
        </p:blipFill>
        <p:spPr/>
      </p:pic>
      <p:sp>
        <p:nvSpPr>
          <p:cNvPr id="5" name="Subtitle 4">
            <a:extLst>
              <a:ext uri="{FF2B5EF4-FFF2-40B4-BE49-F238E27FC236}">
                <a16:creationId xmlns:a16="http://schemas.microsoft.com/office/drawing/2014/main" id="{53095324-2445-4602-A996-3BF5D4727F1D}"/>
              </a:ext>
            </a:extLst>
          </p:cNvPr>
          <p:cNvSpPr>
            <a:spLocks noGrp="1"/>
          </p:cNvSpPr>
          <p:nvPr>
            <p:ph type="subTitle" idx="1"/>
          </p:nvPr>
        </p:nvSpPr>
        <p:spPr/>
        <p:txBody>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784BCDDA-A4B2-4560-93F5-22127BC16DE9}"/>
              </a:ext>
            </a:extLst>
          </p:cNvPr>
          <p:cNvSpPr>
            <a:spLocks noGrp="1"/>
          </p:cNvSpPr>
          <p:nvPr>
            <p:ph type="title"/>
          </p:nvPr>
        </p:nvSpPr>
        <p:spPr/>
        <p:txBody>
          <a:bodyPr/>
          <a:lstStyle/>
          <a:p>
            <a:r>
              <a:rPr lang="en-US" b="1" dirty="0">
                <a:latin typeface="Roboto Slab" pitchFamily="2" charset="0"/>
                <a:ea typeface="Roboto Slab" pitchFamily="2" charset="0"/>
              </a:rPr>
              <a:t>Our Team</a:t>
            </a:r>
          </a:p>
        </p:txBody>
      </p:sp>
      <p:pic>
        <p:nvPicPr>
          <p:cNvPr id="16" name="Picture Placeholder 15">
            <a:extLst>
              <a:ext uri="{FF2B5EF4-FFF2-40B4-BE49-F238E27FC236}">
                <a16:creationId xmlns:a16="http://schemas.microsoft.com/office/drawing/2014/main" id="{6F88CC8F-A716-4D89-9ACD-905961894916}"/>
              </a:ext>
            </a:extLst>
          </p:cNvPr>
          <p:cNvPicPr>
            <a:picLocks noGrp="1" noChangeAspect="1"/>
          </p:cNvPicPr>
          <p:nvPr>
            <p:ph type="pic" sz="quarter" idx="22"/>
          </p:nvPr>
        </p:nvPicPr>
        <p:blipFill>
          <a:blip r:embed="rId3">
            <a:extLst>
              <a:ext uri="{28A0092B-C50C-407E-A947-70E740481C1C}">
                <a14:useLocalDpi xmlns:a14="http://schemas.microsoft.com/office/drawing/2010/main" val="0"/>
              </a:ext>
            </a:extLst>
          </a:blip>
          <a:srcRect t="15633" b="15633"/>
          <a:stretch>
            <a:fillRect/>
          </a:stretch>
        </p:blipFill>
        <p:spPr/>
      </p:pic>
      <p:grpSp>
        <p:nvGrpSpPr>
          <p:cNvPr id="2" name="Group 1">
            <a:extLst>
              <a:ext uri="{FF2B5EF4-FFF2-40B4-BE49-F238E27FC236}">
                <a16:creationId xmlns:a16="http://schemas.microsoft.com/office/drawing/2014/main" id="{3DAC9E5D-ECE5-4705-A284-9B9D6D1F13D2}"/>
              </a:ext>
            </a:extLst>
          </p:cNvPr>
          <p:cNvGrpSpPr/>
          <p:nvPr/>
        </p:nvGrpSpPr>
        <p:grpSpPr>
          <a:xfrm>
            <a:off x="4129826" y="2633719"/>
            <a:ext cx="1911573" cy="2262500"/>
            <a:chOff x="6196292" y="3691402"/>
            <a:chExt cx="1911573" cy="2262500"/>
          </a:xfrm>
        </p:grpSpPr>
        <p:sp>
          <p:nvSpPr>
            <p:cNvPr id="86" name="Rectangle 85">
              <a:extLst>
                <a:ext uri="{FF2B5EF4-FFF2-40B4-BE49-F238E27FC236}">
                  <a16:creationId xmlns:a16="http://schemas.microsoft.com/office/drawing/2014/main" id="{5432A81D-30A2-46AE-BBE2-294ADC872D08}"/>
                </a:ext>
              </a:extLst>
            </p:cNvPr>
            <p:cNvSpPr>
              <a:spLocks/>
            </p:cNvSpPr>
            <p:nvPr/>
          </p:nvSpPr>
          <p:spPr bwMode="auto">
            <a:xfrm>
              <a:off x="6218397" y="3691402"/>
              <a:ext cx="1786335"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ts val="1600"/>
                </a:lnSpc>
              </a:pPr>
              <a:r>
                <a:rPr lang="en-US" sz="1800" b="1" dirty="0">
                  <a:solidFill>
                    <a:schemeClr val="tx1"/>
                  </a:solidFill>
                  <a:latin typeface="Roboto Slab" pitchFamily="2" charset="0"/>
                  <a:ea typeface="Roboto Slab" pitchFamily="2" charset="0"/>
                  <a:cs typeface="Lato Black" charset="0"/>
                  <a:sym typeface="Montserrat-Regular" charset="0"/>
                </a:rPr>
                <a:t>JOHN MICHAEL</a:t>
              </a:r>
            </a:p>
          </p:txBody>
        </p:sp>
        <p:sp>
          <p:nvSpPr>
            <p:cNvPr id="87" name="Rectangle 86">
              <a:extLst>
                <a:ext uri="{FF2B5EF4-FFF2-40B4-BE49-F238E27FC236}">
                  <a16:creationId xmlns:a16="http://schemas.microsoft.com/office/drawing/2014/main" id="{C2A258AF-D33C-49A2-87BE-40C333DFF47E}"/>
                </a:ext>
              </a:extLst>
            </p:cNvPr>
            <p:cNvSpPr>
              <a:spLocks/>
            </p:cNvSpPr>
            <p:nvPr/>
          </p:nvSpPr>
          <p:spPr bwMode="auto">
            <a:xfrm>
              <a:off x="6235769" y="3975645"/>
              <a:ext cx="836275" cy="1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r>
                <a:rPr lang="en-US" sz="900" b="1" dirty="0">
                  <a:solidFill>
                    <a:schemeClr val="tx1"/>
                  </a:solidFill>
                  <a:latin typeface="Roboto Slab" pitchFamily="2" charset="0"/>
                  <a:ea typeface="Roboto Slab" pitchFamily="2" charset="0"/>
                  <a:cs typeface="Lato" charset="0"/>
                  <a:sym typeface="Montserrat-Regular" charset="0"/>
                </a:rPr>
                <a:t>POST TITLE</a:t>
              </a:r>
            </a:p>
          </p:txBody>
        </p:sp>
        <p:sp>
          <p:nvSpPr>
            <p:cNvPr id="89" name="Rectangle 88">
              <a:extLst>
                <a:ext uri="{FF2B5EF4-FFF2-40B4-BE49-F238E27FC236}">
                  <a16:creationId xmlns:a16="http://schemas.microsoft.com/office/drawing/2014/main" id="{A7F512F4-57BE-4F35-9A6E-96A649CBDC9E}"/>
                </a:ext>
              </a:extLst>
            </p:cNvPr>
            <p:cNvSpPr>
              <a:spLocks/>
            </p:cNvSpPr>
            <p:nvPr/>
          </p:nvSpPr>
          <p:spPr bwMode="auto">
            <a:xfrm>
              <a:off x="6196292" y="4412404"/>
              <a:ext cx="1519238"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ct val="65000"/>
                </a:lnSpc>
              </a:pPr>
              <a:r>
                <a:rPr lang="en-US" sz="900" b="1" dirty="0">
                  <a:solidFill>
                    <a:schemeClr val="tx1"/>
                  </a:solidFill>
                  <a:latin typeface="Roboto Slab" pitchFamily="2" charset="0"/>
                  <a:ea typeface="Roboto Slab" pitchFamily="2" charset="0"/>
                  <a:cs typeface="Lato" charset="0"/>
                  <a:sym typeface="Montserrat-Bold" charset="0"/>
                </a:rPr>
                <a:t>Working Skills:</a:t>
              </a:r>
            </a:p>
          </p:txBody>
        </p:sp>
        <p:sp>
          <p:nvSpPr>
            <p:cNvPr id="90" name="Rectangle 89">
              <a:extLst>
                <a:ext uri="{FF2B5EF4-FFF2-40B4-BE49-F238E27FC236}">
                  <a16:creationId xmlns:a16="http://schemas.microsoft.com/office/drawing/2014/main" id="{8C103202-B830-4C5E-8BB5-78CB8384C329}"/>
                </a:ext>
              </a:extLst>
            </p:cNvPr>
            <p:cNvSpPr>
              <a:spLocks/>
            </p:cNvSpPr>
            <p:nvPr/>
          </p:nvSpPr>
          <p:spPr bwMode="auto">
            <a:xfrm>
              <a:off x="7793540" y="4618716"/>
              <a:ext cx="31432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ct val="180000"/>
                </a:lnSpc>
              </a:pPr>
              <a:r>
                <a:rPr lang="en-US" sz="700" dirty="0">
                  <a:solidFill>
                    <a:schemeClr val="tx1"/>
                  </a:solidFill>
                  <a:latin typeface="Roboto Slab" pitchFamily="2" charset="0"/>
                  <a:ea typeface="Roboto Slab" pitchFamily="2" charset="0"/>
                  <a:cs typeface="Lato" charset="0"/>
                  <a:sym typeface="Montserrat-Regular" charset="0"/>
                </a:rPr>
                <a:t>Ai</a:t>
              </a:r>
            </a:p>
            <a:p>
              <a:pPr algn="l">
                <a:lnSpc>
                  <a:spcPct val="180000"/>
                </a:lnSpc>
              </a:pPr>
              <a:r>
                <a:rPr lang="en-US" sz="700" dirty="0">
                  <a:solidFill>
                    <a:schemeClr val="tx1"/>
                  </a:solidFill>
                  <a:latin typeface="Roboto Slab" pitchFamily="2" charset="0"/>
                  <a:ea typeface="Roboto Slab" pitchFamily="2" charset="0"/>
                  <a:cs typeface="Lato" charset="0"/>
                  <a:sym typeface="Montserrat-Regular" charset="0"/>
                </a:rPr>
                <a:t>PSD</a:t>
              </a:r>
            </a:p>
            <a:p>
              <a:pPr algn="l">
                <a:lnSpc>
                  <a:spcPct val="180000"/>
                </a:lnSpc>
              </a:pPr>
              <a:r>
                <a:rPr lang="en-US" sz="700" dirty="0">
                  <a:solidFill>
                    <a:schemeClr val="tx1"/>
                  </a:solidFill>
                  <a:latin typeface="Roboto Slab" pitchFamily="2" charset="0"/>
                  <a:ea typeface="Roboto Slab" pitchFamily="2" charset="0"/>
                  <a:cs typeface="Lato" charset="0"/>
                  <a:sym typeface="Montserrat-Regular" charset="0"/>
                </a:rPr>
                <a:t>HTML</a:t>
              </a:r>
            </a:p>
            <a:p>
              <a:pPr algn="l">
                <a:lnSpc>
                  <a:spcPct val="180000"/>
                </a:lnSpc>
              </a:pPr>
              <a:r>
                <a:rPr lang="en-US" sz="700" dirty="0">
                  <a:solidFill>
                    <a:schemeClr val="tx1"/>
                  </a:solidFill>
                  <a:latin typeface="Roboto Slab" pitchFamily="2" charset="0"/>
                  <a:ea typeface="Roboto Slab" pitchFamily="2" charset="0"/>
                  <a:cs typeface="Lato" charset="0"/>
                  <a:sym typeface="Montserrat-Regular" charset="0"/>
                </a:rPr>
                <a:t>PHP</a:t>
              </a:r>
            </a:p>
            <a:p>
              <a:pPr algn="l">
                <a:lnSpc>
                  <a:spcPct val="180000"/>
                </a:lnSpc>
              </a:pPr>
              <a:r>
                <a:rPr lang="en-US" sz="700" dirty="0">
                  <a:solidFill>
                    <a:schemeClr val="tx1"/>
                  </a:solidFill>
                  <a:latin typeface="Roboto Slab" pitchFamily="2" charset="0"/>
                  <a:ea typeface="Roboto Slab" pitchFamily="2" charset="0"/>
                  <a:cs typeface="Lato" charset="0"/>
                  <a:sym typeface="Montserrat-Regular" charset="0"/>
                </a:rPr>
                <a:t>WP</a:t>
              </a:r>
            </a:p>
          </p:txBody>
        </p:sp>
        <p:grpSp>
          <p:nvGrpSpPr>
            <p:cNvPr id="94" name="Group 93">
              <a:extLst>
                <a:ext uri="{FF2B5EF4-FFF2-40B4-BE49-F238E27FC236}">
                  <a16:creationId xmlns:a16="http://schemas.microsoft.com/office/drawing/2014/main" id="{A79FDFC3-5ED8-4EF1-8981-788898131A5B}"/>
                </a:ext>
              </a:extLst>
            </p:cNvPr>
            <p:cNvGrpSpPr>
              <a:grpSpLocks/>
            </p:cNvGrpSpPr>
            <p:nvPr/>
          </p:nvGrpSpPr>
          <p:grpSpPr bwMode="auto">
            <a:xfrm>
              <a:off x="6196887" y="4687772"/>
              <a:ext cx="1506093" cy="1280"/>
              <a:chOff x="0" y="0"/>
              <a:chExt cx="3095" cy="1280"/>
            </a:xfrm>
          </p:grpSpPr>
          <p:sp>
            <p:nvSpPr>
              <p:cNvPr id="98" name="Line 11">
                <a:extLst>
                  <a:ext uri="{FF2B5EF4-FFF2-40B4-BE49-F238E27FC236}">
                    <a16:creationId xmlns:a16="http://schemas.microsoft.com/office/drawing/2014/main" id="{77F8B9EC-B8EE-41E0-95D1-55406FD47352}"/>
                  </a:ext>
                </a:extLst>
              </p:cNvPr>
              <p:cNvSpPr>
                <a:spLocks noChangeShapeType="1"/>
              </p:cNvSpPr>
              <p:nvPr/>
            </p:nvSpPr>
            <p:spPr bwMode="auto">
              <a:xfrm>
                <a:off x="0" y="0"/>
                <a:ext cx="3095"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05" name="Line 12">
                <a:extLst>
                  <a:ext uri="{FF2B5EF4-FFF2-40B4-BE49-F238E27FC236}">
                    <a16:creationId xmlns:a16="http://schemas.microsoft.com/office/drawing/2014/main" id="{AC55B6DA-717C-4417-ACD3-E589B1DA5682}"/>
                  </a:ext>
                </a:extLst>
              </p:cNvPr>
              <p:cNvSpPr>
                <a:spLocks noChangeShapeType="1"/>
              </p:cNvSpPr>
              <p:nvPr/>
            </p:nvSpPr>
            <p:spPr bwMode="auto">
              <a:xfrm>
                <a:off x="0" y="320"/>
                <a:ext cx="3095"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09" name="Line 13">
                <a:extLst>
                  <a:ext uri="{FF2B5EF4-FFF2-40B4-BE49-F238E27FC236}">
                    <a16:creationId xmlns:a16="http://schemas.microsoft.com/office/drawing/2014/main" id="{5CAFDE0B-ED6E-474D-8FE4-771D2FBC2B94}"/>
                  </a:ext>
                </a:extLst>
              </p:cNvPr>
              <p:cNvSpPr>
                <a:spLocks noChangeShapeType="1"/>
              </p:cNvSpPr>
              <p:nvPr/>
            </p:nvSpPr>
            <p:spPr bwMode="auto">
              <a:xfrm>
                <a:off x="0" y="640"/>
                <a:ext cx="3095"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10" name="Line 14">
                <a:extLst>
                  <a:ext uri="{FF2B5EF4-FFF2-40B4-BE49-F238E27FC236}">
                    <a16:creationId xmlns:a16="http://schemas.microsoft.com/office/drawing/2014/main" id="{48C5741E-1312-4E81-A435-DB3331328980}"/>
                  </a:ext>
                </a:extLst>
              </p:cNvPr>
              <p:cNvSpPr>
                <a:spLocks noChangeShapeType="1"/>
              </p:cNvSpPr>
              <p:nvPr/>
            </p:nvSpPr>
            <p:spPr bwMode="auto">
              <a:xfrm>
                <a:off x="0" y="960"/>
                <a:ext cx="3095"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11" name="Line 15">
                <a:extLst>
                  <a:ext uri="{FF2B5EF4-FFF2-40B4-BE49-F238E27FC236}">
                    <a16:creationId xmlns:a16="http://schemas.microsoft.com/office/drawing/2014/main" id="{6DFF1F14-6B85-4941-9295-1CBC39C58B18}"/>
                  </a:ext>
                </a:extLst>
              </p:cNvPr>
              <p:cNvSpPr>
                <a:spLocks noChangeShapeType="1"/>
              </p:cNvSpPr>
              <p:nvPr/>
            </p:nvSpPr>
            <p:spPr bwMode="auto">
              <a:xfrm>
                <a:off x="0" y="1280"/>
                <a:ext cx="3095"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grpSp>
        <p:sp>
          <p:nvSpPr>
            <p:cNvPr id="112" name="Line 17">
              <a:extLst>
                <a:ext uri="{FF2B5EF4-FFF2-40B4-BE49-F238E27FC236}">
                  <a16:creationId xmlns:a16="http://schemas.microsoft.com/office/drawing/2014/main" id="{C90BF17B-433F-4314-B1AF-C645B406A3AF}"/>
                </a:ext>
              </a:extLst>
            </p:cNvPr>
            <p:cNvSpPr>
              <a:spLocks noChangeShapeType="1"/>
            </p:cNvSpPr>
            <p:nvPr/>
          </p:nvSpPr>
          <p:spPr bwMode="auto">
            <a:xfrm>
              <a:off x="6196887" y="4687772"/>
              <a:ext cx="669231" cy="0"/>
            </a:xfrm>
            <a:prstGeom prst="line">
              <a:avLst/>
            </a:prstGeom>
            <a:noFill/>
            <a:ln w="762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13" name="Line 18">
              <a:extLst>
                <a:ext uri="{FF2B5EF4-FFF2-40B4-BE49-F238E27FC236}">
                  <a16:creationId xmlns:a16="http://schemas.microsoft.com/office/drawing/2014/main" id="{3AA700BC-6B13-4E00-9A63-7EDF4F0111BD}"/>
                </a:ext>
              </a:extLst>
            </p:cNvPr>
            <p:cNvSpPr>
              <a:spLocks noChangeShapeType="1"/>
            </p:cNvSpPr>
            <p:nvPr/>
          </p:nvSpPr>
          <p:spPr bwMode="auto">
            <a:xfrm>
              <a:off x="6196887" y="4878272"/>
              <a:ext cx="1159836" cy="0"/>
            </a:xfrm>
            <a:prstGeom prst="line">
              <a:avLst/>
            </a:prstGeom>
            <a:noFill/>
            <a:ln w="76200" cap="flat">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14" name="Line 19">
              <a:extLst>
                <a:ext uri="{FF2B5EF4-FFF2-40B4-BE49-F238E27FC236}">
                  <a16:creationId xmlns:a16="http://schemas.microsoft.com/office/drawing/2014/main" id="{81575574-9158-4600-A74B-17584BFD1ED2}"/>
                </a:ext>
              </a:extLst>
            </p:cNvPr>
            <p:cNvSpPr>
              <a:spLocks noChangeShapeType="1"/>
            </p:cNvSpPr>
            <p:nvPr/>
          </p:nvSpPr>
          <p:spPr bwMode="auto">
            <a:xfrm>
              <a:off x="6196887" y="5068772"/>
              <a:ext cx="1432941" cy="0"/>
            </a:xfrm>
            <a:prstGeom prst="line">
              <a:avLst/>
            </a:prstGeom>
            <a:noFill/>
            <a:ln w="76200" cap="flat">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15" name="Line 20">
              <a:extLst>
                <a:ext uri="{FF2B5EF4-FFF2-40B4-BE49-F238E27FC236}">
                  <a16:creationId xmlns:a16="http://schemas.microsoft.com/office/drawing/2014/main" id="{23E85027-D00A-45D7-A357-B16A62DCD392}"/>
                </a:ext>
              </a:extLst>
            </p:cNvPr>
            <p:cNvSpPr>
              <a:spLocks noChangeShapeType="1"/>
            </p:cNvSpPr>
            <p:nvPr/>
          </p:nvSpPr>
          <p:spPr bwMode="auto">
            <a:xfrm>
              <a:off x="6196887" y="5259272"/>
              <a:ext cx="1293682" cy="0"/>
            </a:xfrm>
            <a:prstGeom prst="line">
              <a:avLst/>
            </a:prstGeom>
            <a:noFill/>
            <a:ln w="76200" cap="flat">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16" name="Line 21">
              <a:extLst>
                <a:ext uri="{FF2B5EF4-FFF2-40B4-BE49-F238E27FC236}">
                  <a16:creationId xmlns:a16="http://schemas.microsoft.com/office/drawing/2014/main" id="{1ABA5513-7513-4E63-9C6A-B0A4473AE52B}"/>
                </a:ext>
              </a:extLst>
            </p:cNvPr>
            <p:cNvSpPr>
              <a:spLocks noChangeShapeType="1"/>
            </p:cNvSpPr>
            <p:nvPr/>
          </p:nvSpPr>
          <p:spPr bwMode="auto">
            <a:xfrm>
              <a:off x="6196887" y="5449772"/>
              <a:ext cx="1338461" cy="0"/>
            </a:xfrm>
            <a:prstGeom prst="line">
              <a:avLst/>
            </a:prstGeom>
            <a:noFill/>
            <a:ln w="76200" cap="flat">
              <a:solidFill>
                <a:schemeClr val="accent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17" name="AutoShape 16">
              <a:extLst>
                <a:ext uri="{FF2B5EF4-FFF2-40B4-BE49-F238E27FC236}">
                  <a16:creationId xmlns:a16="http://schemas.microsoft.com/office/drawing/2014/main" id="{323F5B71-6D2B-4A36-AD79-8114FF0A8298}"/>
                </a:ext>
              </a:extLst>
            </p:cNvPr>
            <p:cNvSpPr>
              <a:spLocks/>
            </p:cNvSpPr>
            <p:nvPr/>
          </p:nvSpPr>
          <p:spPr bwMode="auto">
            <a:xfrm>
              <a:off x="7291714" y="5787017"/>
              <a:ext cx="171792" cy="164359"/>
            </a:xfrm>
            <a:custGeom>
              <a:avLst/>
              <a:gdLst/>
              <a:ahLst/>
              <a:cxnLst/>
              <a:rect l="0" t="0" r="r" b="b"/>
              <a:pathLst>
                <a:path w="21600" h="21600">
                  <a:moveTo>
                    <a:pt x="274" y="7028"/>
                  </a:moveTo>
                  <a:lnTo>
                    <a:pt x="4903" y="7028"/>
                  </a:lnTo>
                  <a:lnTo>
                    <a:pt x="4903" y="21600"/>
                  </a:lnTo>
                  <a:lnTo>
                    <a:pt x="274" y="21600"/>
                  </a:lnTo>
                  <a:cubicBezTo>
                    <a:pt x="274" y="21600"/>
                    <a:pt x="274" y="7028"/>
                    <a:pt x="274" y="7028"/>
                  </a:cubicBezTo>
                  <a:close/>
                  <a:moveTo>
                    <a:pt x="16271" y="6686"/>
                  </a:moveTo>
                  <a:cubicBezTo>
                    <a:pt x="19318" y="6686"/>
                    <a:pt x="21600" y="8766"/>
                    <a:pt x="21600" y="13243"/>
                  </a:cubicBezTo>
                  <a:lnTo>
                    <a:pt x="21600" y="21600"/>
                  </a:lnTo>
                  <a:lnTo>
                    <a:pt x="16972" y="21600"/>
                  </a:lnTo>
                  <a:lnTo>
                    <a:pt x="16972" y="13805"/>
                  </a:lnTo>
                  <a:cubicBezTo>
                    <a:pt x="16972" y="11845"/>
                    <a:pt x="16299" y="10509"/>
                    <a:pt x="14623" y="10509"/>
                  </a:cubicBezTo>
                  <a:cubicBezTo>
                    <a:pt x="13345" y="10509"/>
                    <a:pt x="12587" y="11408"/>
                    <a:pt x="12253" y="12279"/>
                  </a:cubicBezTo>
                  <a:cubicBezTo>
                    <a:pt x="12129" y="12590"/>
                    <a:pt x="12097" y="13025"/>
                    <a:pt x="12097" y="13461"/>
                  </a:cubicBezTo>
                  <a:lnTo>
                    <a:pt x="12097" y="21600"/>
                  </a:lnTo>
                  <a:lnTo>
                    <a:pt x="7468" y="21600"/>
                  </a:lnTo>
                  <a:cubicBezTo>
                    <a:pt x="7468" y="21600"/>
                    <a:pt x="7528" y="8395"/>
                    <a:pt x="7468" y="7030"/>
                  </a:cubicBezTo>
                  <a:lnTo>
                    <a:pt x="12097" y="7030"/>
                  </a:lnTo>
                  <a:lnTo>
                    <a:pt x="12097" y="9093"/>
                  </a:lnTo>
                  <a:cubicBezTo>
                    <a:pt x="12712" y="8101"/>
                    <a:pt x="13811" y="6686"/>
                    <a:pt x="16271" y="6686"/>
                  </a:cubicBezTo>
                  <a:cubicBezTo>
                    <a:pt x="16271" y="6686"/>
                    <a:pt x="16271" y="6686"/>
                    <a:pt x="16271" y="6686"/>
                  </a:cubicBezTo>
                  <a:close/>
                  <a:moveTo>
                    <a:pt x="2621" y="0"/>
                  </a:moveTo>
                  <a:cubicBezTo>
                    <a:pt x="4204" y="0"/>
                    <a:pt x="5181" y="1090"/>
                    <a:pt x="5210" y="2520"/>
                  </a:cubicBezTo>
                  <a:cubicBezTo>
                    <a:pt x="5210" y="3918"/>
                    <a:pt x="4202" y="5036"/>
                    <a:pt x="2589" y="5036"/>
                  </a:cubicBezTo>
                  <a:lnTo>
                    <a:pt x="2560" y="5036"/>
                  </a:lnTo>
                  <a:cubicBezTo>
                    <a:pt x="1007" y="5036"/>
                    <a:pt x="0" y="3918"/>
                    <a:pt x="0" y="2520"/>
                  </a:cubicBezTo>
                  <a:cubicBezTo>
                    <a:pt x="0" y="1090"/>
                    <a:pt x="1036" y="0"/>
                    <a:pt x="2621" y="0"/>
                  </a:cubicBezTo>
                  <a:cubicBezTo>
                    <a:pt x="2621" y="0"/>
                    <a:pt x="2621" y="0"/>
                    <a:pt x="2621" y="0"/>
                  </a:cubicBezTo>
                  <a:close/>
                  <a:moveTo>
                    <a:pt x="2621" y="0"/>
                  </a:moveTo>
                </a:path>
              </a:pathLst>
            </a:custGeom>
            <a:solidFill>
              <a:schemeClr val="tx1">
                <a:alpha val="40000"/>
              </a:schemeClr>
            </a:solidFill>
            <a:ln>
              <a:noFill/>
            </a:ln>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18" name="AutoShape 18">
              <a:extLst>
                <a:ext uri="{FF2B5EF4-FFF2-40B4-BE49-F238E27FC236}">
                  <a16:creationId xmlns:a16="http://schemas.microsoft.com/office/drawing/2014/main" id="{770A1465-9ACD-487D-BC4A-57D482806B46}"/>
                </a:ext>
              </a:extLst>
            </p:cNvPr>
            <p:cNvSpPr>
              <a:spLocks/>
            </p:cNvSpPr>
            <p:nvPr/>
          </p:nvSpPr>
          <p:spPr bwMode="auto">
            <a:xfrm>
              <a:off x="6870657" y="5784493"/>
              <a:ext cx="265195" cy="169409"/>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tx1">
                <a:alpha val="40000"/>
              </a:schemeClr>
            </a:solidFill>
            <a:ln>
              <a:noFill/>
            </a:ln>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19" name="AutoShape 21">
              <a:extLst>
                <a:ext uri="{FF2B5EF4-FFF2-40B4-BE49-F238E27FC236}">
                  <a16:creationId xmlns:a16="http://schemas.microsoft.com/office/drawing/2014/main" id="{A853EBFC-110F-4A89-9FFA-2987DACB4E05}"/>
                </a:ext>
              </a:extLst>
            </p:cNvPr>
            <p:cNvSpPr>
              <a:spLocks/>
            </p:cNvSpPr>
            <p:nvPr/>
          </p:nvSpPr>
          <p:spPr bwMode="auto">
            <a:xfrm>
              <a:off x="6552307" y="5787954"/>
              <a:ext cx="162488" cy="16248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alpha val="40000"/>
              </a:schemeClr>
            </a:solidFill>
            <a:ln>
              <a:noFill/>
            </a:ln>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dirty="0"/>
            </a:p>
          </p:txBody>
        </p:sp>
        <p:sp>
          <p:nvSpPr>
            <p:cNvPr id="120" name="AutoShape 1">
              <a:extLst>
                <a:ext uri="{FF2B5EF4-FFF2-40B4-BE49-F238E27FC236}">
                  <a16:creationId xmlns:a16="http://schemas.microsoft.com/office/drawing/2014/main" id="{BCAFB8F4-836B-4F28-AD9B-70CEF8A43E89}"/>
                </a:ext>
              </a:extLst>
            </p:cNvPr>
            <p:cNvSpPr>
              <a:spLocks/>
            </p:cNvSpPr>
            <p:nvPr/>
          </p:nvSpPr>
          <p:spPr bwMode="auto">
            <a:xfrm>
              <a:off x="6201787" y="5790098"/>
              <a:ext cx="194658" cy="158199"/>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alpha val="40000"/>
              </a:schemeClr>
            </a:solidFill>
            <a:ln>
              <a:noFill/>
            </a:ln>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grpSp>
      <p:grpSp>
        <p:nvGrpSpPr>
          <p:cNvPr id="8" name="Group 7">
            <a:extLst>
              <a:ext uri="{FF2B5EF4-FFF2-40B4-BE49-F238E27FC236}">
                <a16:creationId xmlns:a16="http://schemas.microsoft.com/office/drawing/2014/main" id="{C96756C7-8481-4A7B-BD65-47DBE5E264F1}"/>
              </a:ext>
            </a:extLst>
          </p:cNvPr>
          <p:cNvGrpSpPr/>
          <p:nvPr/>
        </p:nvGrpSpPr>
        <p:grpSpPr>
          <a:xfrm>
            <a:off x="9669260" y="2738522"/>
            <a:ext cx="1911573" cy="2263784"/>
            <a:chOff x="8832400" y="3690118"/>
            <a:chExt cx="1911573" cy="2263784"/>
          </a:xfrm>
        </p:grpSpPr>
        <p:sp>
          <p:nvSpPr>
            <p:cNvPr id="121" name="Rectangle 120">
              <a:extLst>
                <a:ext uri="{FF2B5EF4-FFF2-40B4-BE49-F238E27FC236}">
                  <a16:creationId xmlns:a16="http://schemas.microsoft.com/office/drawing/2014/main" id="{C24DC9CB-C26B-4ECE-B1F9-42D331F9010C}"/>
                </a:ext>
              </a:extLst>
            </p:cNvPr>
            <p:cNvSpPr>
              <a:spLocks/>
            </p:cNvSpPr>
            <p:nvPr/>
          </p:nvSpPr>
          <p:spPr bwMode="auto">
            <a:xfrm>
              <a:off x="8854505" y="3690118"/>
              <a:ext cx="1786335" cy="34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ts val="1600"/>
                </a:lnSpc>
              </a:pPr>
              <a:r>
                <a:rPr lang="en-US" sz="1800" b="1" dirty="0">
                  <a:solidFill>
                    <a:schemeClr val="tx1"/>
                  </a:solidFill>
                  <a:latin typeface="Roboto Slab" pitchFamily="2" charset="0"/>
                  <a:ea typeface="Roboto Slab" pitchFamily="2" charset="0"/>
                  <a:cs typeface="Lato Black" charset="0"/>
                  <a:sym typeface="Montserrat-Regular" charset="0"/>
                </a:rPr>
                <a:t>ROSEY JUCKEE</a:t>
              </a:r>
            </a:p>
          </p:txBody>
        </p:sp>
        <p:sp>
          <p:nvSpPr>
            <p:cNvPr id="122" name="Rectangle 121">
              <a:extLst>
                <a:ext uri="{FF2B5EF4-FFF2-40B4-BE49-F238E27FC236}">
                  <a16:creationId xmlns:a16="http://schemas.microsoft.com/office/drawing/2014/main" id="{5D40884C-85BD-49C1-B401-2585B234B460}"/>
                </a:ext>
              </a:extLst>
            </p:cNvPr>
            <p:cNvSpPr>
              <a:spLocks/>
            </p:cNvSpPr>
            <p:nvPr/>
          </p:nvSpPr>
          <p:spPr bwMode="auto">
            <a:xfrm>
              <a:off x="8871877" y="3975645"/>
              <a:ext cx="836275" cy="1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r>
                <a:rPr lang="en-US" sz="900" b="1" dirty="0">
                  <a:solidFill>
                    <a:schemeClr val="tx1"/>
                  </a:solidFill>
                  <a:latin typeface="Roboto Slab" pitchFamily="2" charset="0"/>
                  <a:ea typeface="Roboto Slab" pitchFamily="2" charset="0"/>
                  <a:cs typeface="Lato" charset="0"/>
                  <a:sym typeface="Montserrat-Regular" charset="0"/>
                </a:rPr>
                <a:t>POST TITLE</a:t>
              </a:r>
            </a:p>
          </p:txBody>
        </p:sp>
        <p:sp>
          <p:nvSpPr>
            <p:cNvPr id="123" name="Rectangle 122">
              <a:extLst>
                <a:ext uri="{FF2B5EF4-FFF2-40B4-BE49-F238E27FC236}">
                  <a16:creationId xmlns:a16="http://schemas.microsoft.com/office/drawing/2014/main" id="{13D7AF7A-B7FB-4616-B25D-CFFF31824A77}"/>
                </a:ext>
              </a:extLst>
            </p:cNvPr>
            <p:cNvSpPr>
              <a:spLocks/>
            </p:cNvSpPr>
            <p:nvPr/>
          </p:nvSpPr>
          <p:spPr bwMode="auto">
            <a:xfrm>
              <a:off x="8832400" y="4412404"/>
              <a:ext cx="1519238"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ct val="65000"/>
                </a:lnSpc>
              </a:pPr>
              <a:r>
                <a:rPr lang="en-US" sz="900" b="1" dirty="0">
                  <a:solidFill>
                    <a:schemeClr val="tx1"/>
                  </a:solidFill>
                  <a:latin typeface="Roboto Slab" pitchFamily="2" charset="0"/>
                  <a:ea typeface="Roboto Slab" pitchFamily="2" charset="0"/>
                  <a:cs typeface="Lato" charset="0"/>
                  <a:sym typeface="Montserrat-Bold" charset="0"/>
                </a:rPr>
                <a:t>Working Skills:</a:t>
              </a:r>
            </a:p>
          </p:txBody>
        </p:sp>
        <p:sp>
          <p:nvSpPr>
            <p:cNvPr id="124" name="Rectangle 123">
              <a:extLst>
                <a:ext uri="{FF2B5EF4-FFF2-40B4-BE49-F238E27FC236}">
                  <a16:creationId xmlns:a16="http://schemas.microsoft.com/office/drawing/2014/main" id="{9E8F927E-408B-4DBD-AF73-716EA9D28641}"/>
                </a:ext>
              </a:extLst>
            </p:cNvPr>
            <p:cNvSpPr>
              <a:spLocks/>
            </p:cNvSpPr>
            <p:nvPr/>
          </p:nvSpPr>
          <p:spPr bwMode="auto">
            <a:xfrm>
              <a:off x="10429648" y="4618716"/>
              <a:ext cx="31432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ct val="180000"/>
                </a:lnSpc>
              </a:pPr>
              <a:r>
                <a:rPr lang="en-US" sz="700" dirty="0">
                  <a:solidFill>
                    <a:schemeClr val="tx1"/>
                  </a:solidFill>
                  <a:latin typeface="Roboto Slab" pitchFamily="2" charset="0"/>
                  <a:ea typeface="Roboto Slab" pitchFamily="2" charset="0"/>
                  <a:cs typeface="Lato" charset="0"/>
                  <a:sym typeface="Montserrat-Regular" charset="0"/>
                </a:rPr>
                <a:t>Ai</a:t>
              </a:r>
            </a:p>
            <a:p>
              <a:pPr algn="l">
                <a:lnSpc>
                  <a:spcPct val="180000"/>
                </a:lnSpc>
              </a:pPr>
              <a:r>
                <a:rPr lang="en-US" sz="700" dirty="0">
                  <a:solidFill>
                    <a:schemeClr val="tx1"/>
                  </a:solidFill>
                  <a:latin typeface="Roboto Slab" pitchFamily="2" charset="0"/>
                  <a:ea typeface="Roboto Slab" pitchFamily="2" charset="0"/>
                  <a:cs typeface="Lato" charset="0"/>
                  <a:sym typeface="Montserrat-Regular" charset="0"/>
                </a:rPr>
                <a:t>PSD</a:t>
              </a:r>
            </a:p>
            <a:p>
              <a:pPr algn="l">
                <a:lnSpc>
                  <a:spcPct val="180000"/>
                </a:lnSpc>
              </a:pPr>
              <a:r>
                <a:rPr lang="en-US" sz="700" dirty="0">
                  <a:solidFill>
                    <a:schemeClr val="tx1"/>
                  </a:solidFill>
                  <a:latin typeface="Roboto Slab" pitchFamily="2" charset="0"/>
                  <a:ea typeface="Roboto Slab" pitchFamily="2" charset="0"/>
                  <a:cs typeface="Lato" charset="0"/>
                  <a:sym typeface="Montserrat-Regular" charset="0"/>
                </a:rPr>
                <a:t>HTML</a:t>
              </a:r>
            </a:p>
            <a:p>
              <a:pPr algn="l">
                <a:lnSpc>
                  <a:spcPct val="180000"/>
                </a:lnSpc>
              </a:pPr>
              <a:r>
                <a:rPr lang="en-US" sz="700" dirty="0">
                  <a:solidFill>
                    <a:schemeClr val="tx1"/>
                  </a:solidFill>
                  <a:latin typeface="Roboto Slab" pitchFamily="2" charset="0"/>
                  <a:ea typeface="Roboto Slab" pitchFamily="2" charset="0"/>
                  <a:cs typeface="Lato" charset="0"/>
                  <a:sym typeface="Montserrat-Regular" charset="0"/>
                </a:rPr>
                <a:t>PHP</a:t>
              </a:r>
            </a:p>
            <a:p>
              <a:pPr algn="l">
                <a:lnSpc>
                  <a:spcPct val="180000"/>
                </a:lnSpc>
              </a:pPr>
              <a:r>
                <a:rPr lang="en-US" sz="700" dirty="0">
                  <a:solidFill>
                    <a:schemeClr val="tx1"/>
                  </a:solidFill>
                  <a:latin typeface="Roboto Slab" pitchFamily="2" charset="0"/>
                  <a:ea typeface="Roboto Slab" pitchFamily="2" charset="0"/>
                  <a:cs typeface="Lato" charset="0"/>
                  <a:sym typeface="Montserrat-Regular" charset="0"/>
                </a:rPr>
                <a:t>WP</a:t>
              </a:r>
            </a:p>
          </p:txBody>
        </p:sp>
        <p:grpSp>
          <p:nvGrpSpPr>
            <p:cNvPr id="125" name="Group 124">
              <a:extLst>
                <a:ext uri="{FF2B5EF4-FFF2-40B4-BE49-F238E27FC236}">
                  <a16:creationId xmlns:a16="http://schemas.microsoft.com/office/drawing/2014/main" id="{1A4C2F46-9BB0-4CDA-B345-ACA67EF9F985}"/>
                </a:ext>
              </a:extLst>
            </p:cNvPr>
            <p:cNvGrpSpPr>
              <a:grpSpLocks/>
            </p:cNvGrpSpPr>
            <p:nvPr/>
          </p:nvGrpSpPr>
          <p:grpSpPr bwMode="auto">
            <a:xfrm>
              <a:off x="8832995" y="4687772"/>
              <a:ext cx="1506093" cy="1280"/>
              <a:chOff x="0" y="0"/>
              <a:chExt cx="3095" cy="1280"/>
            </a:xfrm>
          </p:grpSpPr>
          <p:sp>
            <p:nvSpPr>
              <p:cNvPr id="126" name="Line 11">
                <a:extLst>
                  <a:ext uri="{FF2B5EF4-FFF2-40B4-BE49-F238E27FC236}">
                    <a16:creationId xmlns:a16="http://schemas.microsoft.com/office/drawing/2014/main" id="{007E18D0-D8C6-4F69-9A52-91ADB5A72280}"/>
                  </a:ext>
                </a:extLst>
              </p:cNvPr>
              <p:cNvSpPr>
                <a:spLocks noChangeShapeType="1"/>
              </p:cNvSpPr>
              <p:nvPr/>
            </p:nvSpPr>
            <p:spPr bwMode="auto">
              <a:xfrm>
                <a:off x="0" y="0"/>
                <a:ext cx="3095"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27" name="Line 12">
                <a:extLst>
                  <a:ext uri="{FF2B5EF4-FFF2-40B4-BE49-F238E27FC236}">
                    <a16:creationId xmlns:a16="http://schemas.microsoft.com/office/drawing/2014/main" id="{04B42CF6-AE36-49D7-8E85-D42F6A6774F2}"/>
                  </a:ext>
                </a:extLst>
              </p:cNvPr>
              <p:cNvSpPr>
                <a:spLocks noChangeShapeType="1"/>
              </p:cNvSpPr>
              <p:nvPr/>
            </p:nvSpPr>
            <p:spPr bwMode="auto">
              <a:xfrm>
                <a:off x="0" y="320"/>
                <a:ext cx="3095"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28" name="Line 13">
                <a:extLst>
                  <a:ext uri="{FF2B5EF4-FFF2-40B4-BE49-F238E27FC236}">
                    <a16:creationId xmlns:a16="http://schemas.microsoft.com/office/drawing/2014/main" id="{C0A8072C-F8EB-484D-9A5B-808A1502584E}"/>
                  </a:ext>
                </a:extLst>
              </p:cNvPr>
              <p:cNvSpPr>
                <a:spLocks noChangeShapeType="1"/>
              </p:cNvSpPr>
              <p:nvPr/>
            </p:nvSpPr>
            <p:spPr bwMode="auto">
              <a:xfrm>
                <a:off x="0" y="640"/>
                <a:ext cx="3095"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29" name="Line 14">
                <a:extLst>
                  <a:ext uri="{FF2B5EF4-FFF2-40B4-BE49-F238E27FC236}">
                    <a16:creationId xmlns:a16="http://schemas.microsoft.com/office/drawing/2014/main" id="{CD0389B7-77B4-45FB-A6AF-684F1805194B}"/>
                  </a:ext>
                </a:extLst>
              </p:cNvPr>
              <p:cNvSpPr>
                <a:spLocks noChangeShapeType="1"/>
              </p:cNvSpPr>
              <p:nvPr/>
            </p:nvSpPr>
            <p:spPr bwMode="auto">
              <a:xfrm>
                <a:off x="0" y="960"/>
                <a:ext cx="3095"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30" name="Line 15">
                <a:extLst>
                  <a:ext uri="{FF2B5EF4-FFF2-40B4-BE49-F238E27FC236}">
                    <a16:creationId xmlns:a16="http://schemas.microsoft.com/office/drawing/2014/main" id="{7328F619-8A5F-4B34-88CA-D976FB8A0A72}"/>
                  </a:ext>
                </a:extLst>
              </p:cNvPr>
              <p:cNvSpPr>
                <a:spLocks noChangeShapeType="1"/>
              </p:cNvSpPr>
              <p:nvPr/>
            </p:nvSpPr>
            <p:spPr bwMode="auto">
              <a:xfrm>
                <a:off x="0" y="1280"/>
                <a:ext cx="3095"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grpSp>
        <p:sp>
          <p:nvSpPr>
            <p:cNvPr id="131" name="Line 17">
              <a:extLst>
                <a:ext uri="{FF2B5EF4-FFF2-40B4-BE49-F238E27FC236}">
                  <a16:creationId xmlns:a16="http://schemas.microsoft.com/office/drawing/2014/main" id="{C21DC4C7-CDE6-48A8-9498-CF7B9F6ED97C}"/>
                </a:ext>
              </a:extLst>
            </p:cNvPr>
            <p:cNvSpPr>
              <a:spLocks noChangeShapeType="1"/>
            </p:cNvSpPr>
            <p:nvPr/>
          </p:nvSpPr>
          <p:spPr bwMode="auto">
            <a:xfrm>
              <a:off x="8832995" y="4687772"/>
              <a:ext cx="669231" cy="0"/>
            </a:xfrm>
            <a:prstGeom prst="line">
              <a:avLst/>
            </a:prstGeom>
            <a:noFill/>
            <a:ln w="762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32" name="Line 18">
              <a:extLst>
                <a:ext uri="{FF2B5EF4-FFF2-40B4-BE49-F238E27FC236}">
                  <a16:creationId xmlns:a16="http://schemas.microsoft.com/office/drawing/2014/main" id="{FED37EAC-1C47-483B-BB91-5ABB4F7308ED}"/>
                </a:ext>
              </a:extLst>
            </p:cNvPr>
            <p:cNvSpPr>
              <a:spLocks noChangeShapeType="1"/>
            </p:cNvSpPr>
            <p:nvPr/>
          </p:nvSpPr>
          <p:spPr bwMode="auto">
            <a:xfrm>
              <a:off x="8832995" y="4878272"/>
              <a:ext cx="1159836" cy="0"/>
            </a:xfrm>
            <a:prstGeom prst="line">
              <a:avLst/>
            </a:prstGeom>
            <a:noFill/>
            <a:ln w="76200" cap="flat">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33" name="Line 19">
              <a:extLst>
                <a:ext uri="{FF2B5EF4-FFF2-40B4-BE49-F238E27FC236}">
                  <a16:creationId xmlns:a16="http://schemas.microsoft.com/office/drawing/2014/main" id="{0DEA5706-B1DF-43C9-B5B0-277D1FD4B81F}"/>
                </a:ext>
              </a:extLst>
            </p:cNvPr>
            <p:cNvSpPr>
              <a:spLocks noChangeShapeType="1"/>
            </p:cNvSpPr>
            <p:nvPr/>
          </p:nvSpPr>
          <p:spPr bwMode="auto">
            <a:xfrm>
              <a:off x="8832995" y="5068772"/>
              <a:ext cx="1432941" cy="0"/>
            </a:xfrm>
            <a:prstGeom prst="line">
              <a:avLst/>
            </a:prstGeom>
            <a:noFill/>
            <a:ln w="76200" cap="flat">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34" name="Line 20">
              <a:extLst>
                <a:ext uri="{FF2B5EF4-FFF2-40B4-BE49-F238E27FC236}">
                  <a16:creationId xmlns:a16="http://schemas.microsoft.com/office/drawing/2014/main" id="{5E79A953-80EF-4AA8-85F4-E9DE37F685E9}"/>
                </a:ext>
              </a:extLst>
            </p:cNvPr>
            <p:cNvSpPr>
              <a:spLocks noChangeShapeType="1"/>
            </p:cNvSpPr>
            <p:nvPr/>
          </p:nvSpPr>
          <p:spPr bwMode="auto">
            <a:xfrm>
              <a:off x="8832995" y="5259272"/>
              <a:ext cx="1293682" cy="0"/>
            </a:xfrm>
            <a:prstGeom prst="line">
              <a:avLst/>
            </a:prstGeom>
            <a:noFill/>
            <a:ln w="76200" cap="flat">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35" name="Line 21">
              <a:extLst>
                <a:ext uri="{FF2B5EF4-FFF2-40B4-BE49-F238E27FC236}">
                  <a16:creationId xmlns:a16="http://schemas.microsoft.com/office/drawing/2014/main" id="{CC2E3890-F0C7-4A86-8E23-B73E442C4966}"/>
                </a:ext>
              </a:extLst>
            </p:cNvPr>
            <p:cNvSpPr>
              <a:spLocks noChangeShapeType="1"/>
            </p:cNvSpPr>
            <p:nvPr/>
          </p:nvSpPr>
          <p:spPr bwMode="auto">
            <a:xfrm>
              <a:off x="8832995" y="5449772"/>
              <a:ext cx="1338461" cy="0"/>
            </a:xfrm>
            <a:prstGeom prst="line">
              <a:avLst/>
            </a:prstGeom>
            <a:noFill/>
            <a:ln w="76200" cap="flat">
              <a:solidFill>
                <a:schemeClr val="accent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36" name="AutoShape 16">
              <a:extLst>
                <a:ext uri="{FF2B5EF4-FFF2-40B4-BE49-F238E27FC236}">
                  <a16:creationId xmlns:a16="http://schemas.microsoft.com/office/drawing/2014/main" id="{38C28EE2-3AED-4A28-B1D6-EC260033073A}"/>
                </a:ext>
              </a:extLst>
            </p:cNvPr>
            <p:cNvSpPr>
              <a:spLocks/>
            </p:cNvSpPr>
            <p:nvPr/>
          </p:nvSpPr>
          <p:spPr bwMode="auto">
            <a:xfrm>
              <a:off x="9927822" y="5787017"/>
              <a:ext cx="171792" cy="164359"/>
            </a:xfrm>
            <a:custGeom>
              <a:avLst/>
              <a:gdLst/>
              <a:ahLst/>
              <a:cxnLst/>
              <a:rect l="0" t="0" r="r" b="b"/>
              <a:pathLst>
                <a:path w="21600" h="21600">
                  <a:moveTo>
                    <a:pt x="274" y="7028"/>
                  </a:moveTo>
                  <a:lnTo>
                    <a:pt x="4903" y="7028"/>
                  </a:lnTo>
                  <a:lnTo>
                    <a:pt x="4903" y="21600"/>
                  </a:lnTo>
                  <a:lnTo>
                    <a:pt x="274" y="21600"/>
                  </a:lnTo>
                  <a:cubicBezTo>
                    <a:pt x="274" y="21600"/>
                    <a:pt x="274" y="7028"/>
                    <a:pt x="274" y="7028"/>
                  </a:cubicBezTo>
                  <a:close/>
                  <a:moveTo>
                    <a:pt x="16271" y="6686"/>
                  </a:moveTo>
                  <a:cubicBezTo>
                    <a:pt x="19318" y="6686"/>
                    <a:pt x="21600" y="8766"/>
                    <a:pt x="21600" y="13243"/>
                  </a:cubicBezTo>
                  <a:lnTo>
                    <a:pt x="21600" y="21600"/>
                  </a:lnTo>
                  <a:lnTo>
                    <a:pt x="16972" y="21600"/>
                  </a:lnTo>
                  <a:lnTo>
                    <a:pt x="16972" y="13805"/>
                  </a:lnTo>
                  <a:cubicBezTo>
                    <a:pt x="16972" y="11845"/>
                    <a:pt x="16299" y="10509"/>
                    <a:pt x="14623" y="10509"/>
                  </a:cubicBezTo>
                  <a:cubicBezTo>
                    <a:pt x="13345" y="10509"/>
                    <a:pt x="12587" y="11408"/>
                    <a:pt x="12253" y="12279"/>
                  </a:cubicBezTo>
                  <a:cubicBezTo>
                    <a:pt x="12129" y="12590"/>
                    <a:pt x="12097" y="13025"/>
                    <a:pt x="12097" y="13461"/>
                  </a:cubicBezTo>
                  <a:lnTo>
                    <a:pt x="12097" y="21600"/>
                  </a:lnTo>
                  <a:lnTo>
                    <a:pt x="7468" y="21600"/>
                  </a:lnTo>
                  <a:cubicBezTo>
                    <a:pt x="7468" y="21600"/>
                    <a:pt x="7528" y="8395"/>
                    <a:pt x="7468" y="7030"/>
                  </a:cubicBezTo>
                  <a:lnTo>
                    <a:pt x="12097" y="7030"/>
                  </a:lnTo>
                  <a:lnTo>
                    <a:pt x="12097" y="9093"/>
                  </a:lnTo>
                  <a:cubicBezTo>
                    <a:pt x="12712" y="8101"/>
                    <a:pt x="13811" y="6686"/>
                    <a:pt x="16271" y="6686"/>
                  </a:cubicBezTo>
                  <a:cubicBezTo>
                    <a:pt x="16271" y="6686"/>
                    <a:pt x="16271" y="6686"/>
                    <a:pt x="16271" y="6686"/>
                  </a:cubicBezTo>
                  <a:close/>
                  <a:moveTo>
                    <a:pt x="2621" y="0"/>
                  </a:moveTo>
                  <a:cubicBezTo>
                    <a:pt x="4204" y="0"/>
                    <a:pt x="5181" y="1090"/>
                    <a:pt x="5210" y="2520"/>
                  </a:cubicBezTo>
                  <a:cubicBezTo>
                    <a:pt x="5210" y="3918"/>
                    <a:pt x="4202" y="5036"/>
                    <a:pt x="2589" y="5036"/>
                  </a:cubicBezTo>
                  <a:lnTo>
                    <a:pt x="2560" y="5036"/>
                  </a:lnTo>
                  <a:cubicBezTo>
                    <a:pt x="1007" y="5036"/>
                    <a:pt x="0" y="3918"/>
                    <a:pt x="0" y="2520"/>
                  </a:cubicBezTo>
                  <a:cubicBezTo>
                    <a:pt x="0" y="1090"/>
                    <a:pt x="1036" y="0"/>
                    <a:pt x="2621" y="0"/>
                  </a:cubicBezTo>
                  <a:cubicBezTo>
                    <a:pt x="2621" y="0"/>
                    <a:pt x="2621" y="0"/>
                    <a:pt x="2621" y="0"/>
                  </a:cubicBezTo>
                  <a:close/>
                  <a:moveTo>
                    <a:pt x="2621" y="0"/>
                  </a:moveTo>
                </a:path>
              </a:pathLst>
            </a:custGeom>
            <a:solidFill>
              <a:schemeClr val="tx1">
                <a:alpha val="40000"/>
              </a:schemeClr>
            </a:solidFill>
            <a:ln>
              <a:noFill/>
            </a:ln>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37" name="AutoShape 18">
              <a:extLst>
                <a:ext uri="{FF2B5EF4-FFF2-40B4-BE49-F238E27FC236}">
                  <a16:creationId xmlns:a16="http://schemas.microsoft.com/office/drawing/2014/main" id="{A2CA4E7E-09BC-47EE-8D90-D6FB72DC478A}"/>
                </a:ext>
              </a:extLst>
            </p:cNvPr>
            <p:cNvSpPr>
              <a:spLocks/>
            </p:cNvSpPr>
            <p:nvPr/>
          </p:nvSpPr>
          <p:spPr bwMode="auto">
            <a:xfrm>
              <a:off x="9506765" y="5784493"/>
              <a:ext cx="265195" cy="169409"/>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tx1">
                <a:alpha val="40000"/>
              </a:schemeClr>
            </a:solidFill>
            <a:ln>
              <a:noFill/>
            </a:ln>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38" name="AutoShape 21">
              <a:extLst>
                <a:ext uri="{FF2B5EF4-FFF2-40B4-BE49-F238E27FC236}">
                  <a16:creationId xmlns:a16="http://schemas.microsoft.com/office/drawing/2014/main" id="{B2AB2093-11B8-4064-A96D-A01562F45653}"/>
                </a:ext>
              </a:extLst>
            </p:cNvPr>
            <p:cNvSpPr>
              <a:spLocks/>
            </p:cNvSpPr>
            <p:nvPr/>
          </p:nvSpPr>
          <p:spPr bwMode="auto">
            <a:xfrm>
              <a:off x="9188415" y="5787954"/>
              <a:ext cx="162488" cy="16248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alpha val="40000"/>
              </a:schemeClr>
            </a:solidFill>
            <a:ln>
              <a:noFill/>
            </a:ln>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139" name="AutoShape 1">
              <a:extLst>
                <a:ext uri="{FF2B5EF4-FFF2-40B4-BE49-F238E27FC236}">
                  <a16:creationId xmlns:a16="http://schemas.microsoft.com/office/drawing/2014/main" id="{2D512057-3D28-464A-BBA3-BEE7479E9A1B}"/>
                </a:ext>
              </a:extLst>
            </p:cNvPr>
            <p:cNvSpPr>
              <a:spLocks/>
            </p:cNvSpPr>
            <p:nvPr/>
          </p:nvSpPr>
          <p:spPr bwMode="auto">
            <a:xfrm>
              <a:off x="8837895" y="5790098"/>
              <a:ext cx="194658" cy="158199"/>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alpha val="40000"/>
              </a:schemeClr>
            </a:solidFill>
            <a:ln>
              <a:noFill/>
            </a:ln>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grpSp>
    </p:spTree>
    <p:extLst>
      <p:ext uri="{BB962C8B-B14F-4D97-AF65-F5344CB8AC3E}">
        <p14:creationId xmlns:p14="http://schemas.microsoft.com/office/powerpoint/2010/main" val="374550926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53095324-2445-4602-A996-3BF5D4727F1D}"/>
              </a:ext>
            </a:extLst>
          </p:cNvPr>
          <p:cNvSpPr>
            <a:spLocks noGrp="1"/>
          </p:cNvSpPr>
          <p:nvPr>
            <p:ph type="subTitle" idx="1"/>
          </p:nvPr>
        </p:nvSpPr>
        <p:spPr/>
        <p:txBody>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784BCDDA-A4B2-4560-93F5-22127BC16DE9}"/>
              </a:ext>
            </a:extLst>
          </p:cNvPr>
          <p:cNvSpPr>
            <a:spLocks noGrp="1"/>
          </p:cNvSpPr>
          <p:nvPr>
            <p:ph type="title"/>
          </p:nvPr>
        </p:nvSpPr>
        <p:spPr/>
        <p:txBody>
          <a:bodyPr/>
          <a:lstStyle/>
          <a:p>
            <a:r>
              <a:rPr lang="en-US" b="1" dirty="0">
                <a:latin typeface="Roboto Slab" pitchFamily="2" charset="0"/>
                <a:ea typeface="Roboto Slab" pitchFamily="2" charset="0"/>
              </a:rPr>
              <a:t>Our Team</a:t>
            </a:r>
          </a:p>
        </p:txBody>
      </p:sp>
      <p:pic>
        <p:nvPicPr>
          <p:cNvPr id="19" name="Picture Placeholder 18">
            <a:extLst>
              <a:ext uri="{FF2B5EF4-FFF2-40B4-BE49-F238E27FC236}">
                <a16:creationId xmlns:a16="http://schemas.microsoft.com/office/drawing/2014/main" id="{E2F745A0-B74A-4EBC-931E-54F1AFCB9871}"/>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1379" b="21379"/>
          <a:stretch>
            <a:fillRect/>
          </a:stretch>
        </p:blipFill>
        <p:spPr/>
      </p:pic>
      <p:pic>
        <p:nvPicPr>
          <p:cNvPr id="21" name="Picture Placeholder 20">
            <a:extLst>
              <a:ext uri="{FF2B5EF4-FFF2-40B4-BE49-F238E27FC236}">
                <a16:creationId xmlns:a16="http://schemas.microsoft.com/office/drawing/2014/main" id="{53A083BB-A4EE-40F3-85BB-A0C82FA03FFB}"/>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7827" b="17827"/>
          <a:stretch>
            <a:fillRect/>
          </a:stretch>
        </p:blipFill>
        <p:spPr/>
      </p:pic>
      <p:sp>
        <p:nvSpPr>
          <p:cNvPr id="2" name="Hexagon 1">
            <a:extLst>
              <a:ext uri="{FF2B5EF4-FFF2-40B4-BE49-F238E27FC236}">
                <a16:creationId xmlns:a16="http://schemas.microsoft.com/office/drawing/2014/main" id="{50243487-CC04-4260-A1A0-29B04C508859}"/>
              </a:ext>
            </a:extLst>
          </p:cNvPr>
          <p:cNvSpPr/>
          <p:nvPr/>
        </p:nvSpPr>
        <p:spPr>
          <a:xfrm>
            <a:off x="1309149" y="1723073"/>
            <a:ext cx="4966918" cy="4281826"/>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FCBDE17D-B075-4865-A9F9-43D9F774A223}"/>
              </a:ext>
            </a:extLst>
          </p:cNvPr>
          <p:cNvGrpSpPr/>
          <p:nvPr/>
        </p:nvGrpSpPr>
        <p:grpSpPr>
          <a:xfrm>
            <a:off x="2608045" y="2411955"/>
            <a:ext cx="2369126" cy="2904063"/>
            <a:chOff x="-3793276" y="2325166"/>
            <a:chExt cx="2369126" cy="2904063"/>
          </a:xfrm>
        </p:grpSpPr>
        <p:sp>
          <p:nvSpPr>
            <p:cNvPr id="34" name="AutoShape 17">
              <a:extLst>
                <a:ext uri="{FF2B5EF4-FFF2-40B4-BE49-F238E27FC236}">
                  <a16:creationId xmlns:a16="http://schemas.microsoft.com/office/drawing/2014/main" id="{168D375D-BBA3-4840-8C59-702969753344}"/>
                </a:ext>
              </a:extLst>
            </p:cNvPr>
            <p:cNvSpPr>
              <a:spLocks/>
            </p:cNvSpPr>
            <p:nvPr/>
          </p:nvSpPr>
          <p:spPr bwMode="auto">
            <a:xfrm>
              <a:off x="-3200559" y="2325166"/>
              <a:ext cx="1183692" cy="670546"/>
            </a:xfrm>
            <a:custGeom>
              <a:avLst/>
              <a:gdLst/>
              <a:ahLst/>
              <a:cxnLst/>
              <a:rect l="0" t="0" r="r" b="b"/>
              <a:pathLst>
                <a:path w="21600" h="21600">
                  <a:moveTo>
                    <a:pt x="6383" y="11316"/>
                  </a:moveTo>
                  <a:cubicBezTo>
                    <a:pt x="6352" y="11293"/>
                    <a:pt x="6334" y="11238"/>
                    <a:pt x="6334" y="11175"/>
                  </a:cubicBezTo>
                  <a:lnTo>
                    <a:pt x="6334" y="7852"/>
                  </a:lnTo>
                  <a:cubicBezTo>
                    <a:pt x="6569" y="7570"/>
                    <a:pt x="6728" y="7101"/>
                    <a:pt x="6728" y="6553"/>
                  </a:cubicBezTo>
                  <a:lnTo>
                    <a:pt x="6728" y="3104"/>
                  </a:lnTo>
                  <a:cubicBezTo>
                    <a:pt x="6728" y="1391"/>
                    <a:pt x="5939" y="0"/>
                    <a:pt x="4969" y="0"/>
                  </a:cubicBezTo>
                  <a:lnTo>
                    <a:pt x="4544" y="0"/>
                  </a:lnTo>
                  <a:cubicBezTo>
                    <a:pt x="3573" y="0"/>
                    <a:pt x="2783" y="1391"/>
                    <a:pt x="2783" y="3104"/>
                  </a:cubicBezTo>
                  <a:lnTo>
                    <a:pt x="2783" y="6553"/>
                  </a:lnTo>
                  <a:cubicBezTo>
                    <a:pt x="2783" y="7093"/>
                    <a:pt x="2938" y="7570"/>
                    <a:pt x="3178" y="7852"/>
                  </a:cubicBezTo>
                  <a:lnTo>
                    <a:pt x="3178" y="11175"/>
                  </a:lnTo>
                  <a:cubicBezTo>
                    <a:pt x="3178" y="11238"/>
                    <a:pt x="3161" y="11284"/>
                    <a:pt x="3129" y="11316"/>
                  </a:cubicBezTo>
                  <a:cubicBezTo>
                    <a:pt x="2863" y="11542"/>
                    <a:pt x="1555" y="12708"/>
                    <a:pt x="345" y="14468"/>
                  </a:cubicBezTo>
                  <a:cubicBezTo>
                    <a:pt x="128" y="14788"/>
                    <a:pt x="0" y="15257"/>
                    <a:pt x="0" y="15758"/>
                  </a:cubicBezTo>
                  <a:lnTo>
                    <a:pt x="0" y="18120"/>
                  </a:lnTo>
                  <a:lnTo>
                    <a:pt x="4300" y="18120"/>
                  </a:lnTo>
                  <a:cubicBezTo>
                    <a:pt x="4384" y="17322"/>
                    <a:pt x="4628" y="16595"/>
                    <a:pt x="4991" y="16071"/>
                  </a:cubicBezTo>
                  <a:cubicBezTo>
                    <a:pt x="6024" y="14569"/>
                    <a:pt x="7119" y="13412"/>
                    <a:pt x="7810" y="12739"/>
                  </a:cubicBezTo>
                  <a:cubicBezTo>
                    <a:pt x="7114" y="11957"/>
                    <a:pt x="6547" y="11457"/>
                    <a:pt x="6383" y="11316"/>
                  </a:cubicBezTo>
                  <a:close/>
                  <a:moveTo>
                    <a:pt x="21241" y="14468"/>
                  </a:moveTo>
                  <a:cubicBezTo>
                    <a:pt x="20030" y="12708"/>
                    <a:pt x="18723" y="11542"/>
                    <a:pt x="18457" y="11316"/>
                  </a:cubicBezTo>
                  <a:cubicBezTo>
                    <a:pt x="18426" y="11293"/>
                    <a:pt x="18408" y="11238"/>
                    <a:pt x="18408" y="11175"/>
                  </a:cubicBezTo>
                  <a:lnTo>
                    <a:pt x="18408" y="7852"/>
                  </a:lnTo>
                  <a:cubicBezTo>
                    <a:pt x="18643" y="7570"/>
                    <a:pt x="18802" y="7101"/>
                    <a:pt x="18802" y="6553"/>
                  </a:cubicBezTo>
                  <a:lnTo>
                    <a:pt x="18802" y="3104"/>
                  </a:lnTo>
                  <a:cubicBezTo>
                    <a:pt x="18802" y="1391"/>
                    <a:pt x="18014" y="0"/>
                    <a:pt x="17043" y="0"/>
                  </a:cubicBezTo>
                  <a:lnTo>
                    <a:pt x="16626" y="0"/>
                  </a:lnTo>
                  <a:cubicBezTo>
                    <a:pt x="15655" y="0"/>
                    <a:pt x="14867" y="1391"/>
                    <a:pt x="14867" y="3104"/>
                  </a:cubicBezTo>
                  <a:lnTo>
                    <a:pt x="14867" y="6553"/>
                  </a:lnTo>
                  <a:cubicBezTo>
                    <a:pt x="14867" y="7093"/>
                    <a:pt x="15022" y="7570"/>
                    <a:pt x="15261" y="7852"/>
                  </a:cubicBezTo>
                  <a:lnTo>
                    <a:pt x="15261" y="11175"/>
                  </a:lnTo>
                  <a:cubicBezTo>
                    <a:pt x="15261" y="11238"/>
                    <a:pt x="15244" y="11284"/>
                    <a:pt x="15212" y="11316"/>
                  </a:cubicBezTo>
                  <a:cubicBezTo>
                    <a:pt x="15048" y="11457"/>
                    <a:pt x="14481" y="11957"/>
                    <a:pt x="13790" y="12739"/>
                  </a:cubicBezTo>
                  <a:cubicBezTo>
                    <a:pt x="14481" y="13412"/>
                    <a:pt x="15576" y="14569"/>
                    <a:pt x="16609" y="16071"/>
                  </a:cubicBezTo>
                  <a:cubicBezTo>
                    <a:pt x="16972" y="16595"/>
                    <a:pt x="17211" y="17322"/>
                    <a:pt x="17300" y="18120"/>
                  </a:cubicBezTo>
                  <a:lnTo>
                    <a:pt x="21600" y="18120"/>
                  </a:lnTo>
                  <a:lnTo>
                    <a:pt x="21600" y="15758"/>
                  </a:lnTo>
                  <a:cubicBezTo>
                    <a:pt x="21587" y="15257"/>
                    <a:pt x="21462" y="14780"/>
                    <a:pt x="21241" y="14468"/>
                  </a:cubicBezTo>
                  <a:close/>
                  <a:moveTo>
                    <a:pt x="12730" y="13490"/>
                  </a:moveTo>
                  <a:cubicBezTo>
                    <a:pt x="12695" y="13458"/>
                    <a:pt x="12673" y="13396"/>
                    <a:pt x="12673" y="13325"/>
                  </a:cubicBezTo>
                  <a:lnTo>
                    <a:pt x="12673" y="9361"/>
                  </a:lnTo>
                  <a:cubicBezTo>
                    <a:pt x="12956" y="9025"/>
                    <a:pt x="13143" y="8462"/>
                    <a:pt x="13143" y="7820"/>
                  </a:cubicBezTo>
                  <a:lnTo>
                    <a:pt x="13143" y="3707"/>
                  </a:lnTo>
                  <a:cubicBezTo>
                    <a:pt x="13143" y="1658"/>
                    <a:pt x="12203" y="0"/>
                    <a:pt x="11042" y="0"/>
                  </a:cubicBezTo>
                  <a:lnTo>
                    <a:pt x="10540" y="0"/>
                  </a:lnTo>
                  <a:cubicBezTo>
                    <a:pt x="9379" y="0"/>
                    <a:pt x="8440" y="1658"/>
                    <a:pt x="8440" y="3707"/>
                  </a:cubicBezTo>
                  <a:lnTo>
                    <a:pt x="8440" y="7820"/>
                  </a:lnTo>
                  <a:cubicBezTo>
                    <a:pt x="8440" y="8462"/>
                    <a:pt x="8626" y="9032"/>
                    <a:pt x="8909" y="9361"/>
                  </a:cubicBezTo>
                  <a:lnTo>
                    <a:pt x="8909" y="13325"/>
                  </a:lnTo>
                  <a:cubicBezTo>
                    <a:pt x="8909" y="13396"/>
                    <a:pt x="8887" y="13458"/>
                    <a:pt x="8851" y="13490"/>
                  </a:cubicBezTo>
                  <a:cubicBezTo>
                    <a:pt x="8532" y="13764"/>
                    <a:pt x="6977" y="15155"/>
                    <a:pt x="5532" y="17243"/>
                  </a:cubicBezTo>
                  <a:cubicBezTo>
                    <a:pt x="5270" y="17619"/>
                    <a:pt x="5119" y="18190"/>
                    <a:pt x="5119" y="18785"/>
                  </a:cubicBezTo>
                  <a:lnTo>
                    <a:pt x="5119" y="21600"/>
                  </a:lnTo>
                  <a:lnTo>
                    <a:pt x="16462" y="21600"/>
                  </a:lnTo>
                  <a:lnTo>
                    <a:pt x="16462" y="18785"/>
                  </a:lnTo>
                  <a:cubicBezTo>
                    <a:pt x="16462" y="18190"/>
                    <a:pt x="16311" y="17619"/>
                    <a:pt x="16050" y="17243"/>
                  </a:cubicBezTo>
                  <a:cubicBezTo>
                    <a:pt x="14605" y="15148"/>
                    <a:pt x="13049" y="13764"/>
                    <a:pt x="12730" y="13490"/>
                  </a:cubicBezTo>
                  <a:close/>
                  <a:moveTo>
                    <a:pt x="12730" y="13490"/>
                  </a:moveTo>
                </a:path>
              </a:pathLst>
            </a:custGeom>
            <a:solidFill>
              <a:schemeClr val="bg1">
                <a:alpha val="68000"/>
              </a:schemeClr>
            </a:solidFill>
            <a:ln>
              <a:noFill/>
            </a:ln>
          </p:spPr>
          <p:txBody>
            <a:bodyPr lIns="0" tIns="0" rIns="0" bIns="0"/>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endParaRPr lang="en-US"/>
            </a:p>
          </p:txBody>
        </p:sp>
        <p:sp>
          <p:nvSpPr>
            <p:cNvPr id="35" name="Rectangle 34">
              <a:extLst>
                <a:ext uri="{FF2B5EF4-FFF2-40B4-BE49-F238E27FC236}">
                  <a16:creationId xmlns:a16="http://schemas.microsoft.com/office/drawing/2014/main" id="{F6AA9B53-09D6-40C0-8C2A-CC8C80515FF9}"/>
                </a:ext>
              </a:extLst>
            </p:cNvPr>
            <p:cNvSpPr>
              <a:spLocks/>
            </p:cNvSpPr>
            <p:nvPr/>
          </p:nvSpPr>
          <p:spPr bwMode="auto">
            <a:xfrm>
              <a:off x="-3403253" y="3212663"/>
              <a:ext cx="1589080" cy="52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nSpc>
                  <a:spcPts val="1800"/>
                </a:lnSpc>
              </a:pPr>
              <a:r>
                <a:rPr lang="en-US" sz="1800" b="1" dirty="0">
                  <a:solidFill>
                    <a:schemeClr val="bg1"/>
                  </a:solidFill>
                  <a:latin typeface="Roboto Slab" pitchFamily="2" charset="0"/>
                  <a:ea typeface="Roboto Slab" pitchFamily="2" charset="0"/>
                  <a:cs typeface="Lato Black" charset="0"/>
                  <a:sym typeface="Montserrat-Bold" charset="0"/>
                </a:rPr>
                <a:t>C R E A T I V E</a:t>
              </a:r>
            </a:p>
            <a:p>
              <a:pPr>
                <a:lnSpc>
                  <a:spcPts val="1800"/>
                </a:lnSpc>
              </a:pPr>
              <a:r>
                <a:rPr lang="en-US" sz="1800" b="1" dirty="0">
                  <a:solidFill>
                    <a:schemeClr val="bg1"/>
                  </a:solidFill>
                  <a:latin typeface="Roboto Slab" pitchFamily="2" charset="0"/>
                  <a:ea typeface="Roboto Slab" pitchFamily="2" charset="0"/>
                  <a:cs typeface="Lato Black" charset="0"/>
                  <a:sym typeface="Montserrat-Bold" charset="0"/>
                </a:rPr>
                <a:t>T E A M</a:t>
              </a:r>
            </a:p>
          </p:txBody>
        </p:sp>
        <p:sp>
          <p:nvSpPr>
            <p:cNvPr id="36" name="Rectangle 35">
              <a:extLst>
                <a:ext uri="{FF2B5EF4-FFF2-40B4-BE49-F238E27FC236}">
                  <a16:creationId xmlns:a16="http://schemas.microsoft.com/office/drawing/2014/main" id="{E4B78455-6DFC-4AD7-94DA-BA06AFBAD553}"/>
                </a:ext>
              </a:extLst>
            </p:cNvPr>
            <p:cNvSpPr>
              <a:spLocks/>
            </p:cNvSpPr>
            <p:nvPr/>
          </p:nvSpPr>
          <p:spPr bwMode="auto">
            <a:xfrm>
              <a:off x="-3793276" y="4010448"/>
              <a:ext cx="2369126" cy="1218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nSpc>
                  <a:spcPct val="130000"/>
                </a:lnSpc>
              </a:pPr>
              <a:r>
                <a:rPr lang="en-US" sz="1000" dirty="0">
                  <a:solidFill>
                    <a:schemeClr val="bg1"/>
                  </a:solidFill>
                  <a:latin typeface="Roboto Slab" pitchFamily="2" charset="0"/>
                  <a:ea typeface="Roboto Slab" pitchFamily="2" charset="0"/>
                  <a:cs typeface="Lato" charset="0"/>
                  <a:sym typeface="Montserrat-Regular" charset="0"/>
                </a:rPr>
                <a:t>This letterhead design is meant to project an image of problem professionalism and reliability. By using simple alignments we have created a very spacious feeling. The simplicity suggests</a:t>
              </a:r>
            </a:p>
          </p:txBody>
        </p:sp>
        <p:cxnSp>
          <p:nvCxnSpPr>
            <p:cNvPr id="37" name="Straight Connector 36">
              <a:extLst>
                <a:ext uri="{FF2B5EF4-FFF2-40B4-BE49-F238E27FC236}">
                  <a16:creationId xmlns:a16="http://schemas.microsoft.com/office/drawing/2014/main" id="{E1F26F61-7053-41F2-9674-0532C2DC1A85}"/>
                </a:ext>
              </a:extLst>
            </p:cNvPr>
            <p:cNvCxnSpPr/>
            <p:nvPr/>
          </p:nvCxnSpPr>
          <p:spPr bwMode="auto">
            <a:xfrm>
              <a:off x="-2807651" y="3845413"/>
              <a:ext cx="397876" cy="0"/>
            </a:xfrm>
            <a:prstGeom prst="line">
              <a:avLst/>
            </a:prstGeom>
            <a:blipFill dpi="0" rotWithShape="0">
              <a:blip r:embed="rId4"/>
              <a:srcRect/>
              <a:tile tx="0" ty="0" sx="100000" sy="100000" flip="none" algn="tl"/>
            </a:blipFill>
            <a:ln w="38100" cap="flat" cmpd="sng" algn="ctr">
              <a:solidFill>
                <a:schemeClr val="bg1">
                  <a:alpha val="2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27" name="Hexagon 26">
            <a:extLst>
              <a:ext uri="{FF2B5EF4-FFF2-40B4-BE49-F238E27FC236}">
                <a16:creationId xmlns:a16="http://schemas.microsoft.com/office/drawing/2014/main" id="{EF6A9EC1-92FB-4826-9C05-3F0D8B21F845}"/>
              </a:ext>
            </a:extLst>
          </p:cNvPr>
          <p:cNvSpPr/>
          <p:nvPr/>
        </p:nvSpPr>
        <p:spPr>
          <a:xfrm>
            <a:off x="5891581" y="1705036"/>
            <a:ext cx="2457892" cy="2118872"/>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1CAB22AE-38CB-4FC5-8194-FD44E9B71D59}"/>
              </a:ext>
            </a:extLst>
          </p:cNvPr>
          <p:cNvGrpSpPr/>
          <p:nvPr/>
        </p:nvGrpSpPr>
        <p:grpSpPr>
          <a:xfrm>
            <a:off x="6089802" y="2241974"/>
            <a:ext cx="2061450" cy="1044996"/>
            <a:chOff x="6106230" y="2013375"/>
            <a:chExt cx="2061450" cy="1044996"/>
          </a:xfrm>
        </p:grpSpPr>
        <p:sp>
          <p:nvSpPr>
            <p:cNvPr id="44" name="Rectangle 43">
              <a:extLst>
                <a:ext uri="{FF2B5EF4-FFF2-40B4-BE49-F238E27FC236}">
                  <a16:creationId xmlns:a16="http://schemas.microsoft.com/office/drawing/2014/main" id="{A681D9BF-B85B-4FB9-B852-D6204211E7DD}"/>
                </a:ext>
              </a:extLst>
            </p:cNvPr>
            <p:cNvSpPr>
              <a:spLocks/>
            </p:cNvSpPr>
            <p:nvPr/>
          </p:nvSpPr>
          <p:spPr bwMode="auto">
            <a:xfrm>
              <a:off x="6351554" y="2013375"/>
              <a:ext cx="1570802"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nSpc>
                  <a:spcPts val="1600"/>
                </a:lnSpc>
              </a:pPr>
              <a:r>
                <a:rPr lang="en-US" sz="1800" b="1" dirty="0">
                  <a:solidFill>
                    <a:schemeClr val="bg1"/>
                  </a:solidFill>
                  <a:latin typeface="Roboto Slab" pitchFamily="2" charset="0"/>
                  <a:ea typeface="Roboto Slab" pitchFamily="2" charset="0"/>
                  <a:cs typeface="Lato Black" charset="0"/>
                  <a:sym typeface="Montserrat-Regular" charset="0"/>
                </a:rPr>
                <a:t>JOHN MICHAEL</a:t>
              </a:r>
            </a:p>
          </p:txBody>
        </p:sp>
        <p:sp>
          <p:nvSpPr>
            <p:cNvPr id="49" name="Rectangle 48">
              <a:extLst>
                <a:ext uri="{FF2B5EF4-FFF2-40B4-BE49-F238E27FC236}">
                  <a16:creationId xmlns:a16="http://schemas.microsoft.com/office/drawing/2014/main" id="{45D519EE-BDD3-4D25-86A9-4FDB2E4E0333}"/>
                </a:ext>
              </a:extLst>
            </p:cNvPr>
            <p:cNvSpPr>
              <a:spLocks/>
            </p:cNvSpPr>
            <p:nvPr/>
          </p:nvSpPr>
          <p:spPr bwMode="auto">
            <a:xfrm>
              <a:off x="6106230" y="2471170"/>
              <a:ext cx="2061450" cy="58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nSpc>
                  <a:spcPct val="130000"/>
                </a:lnSpc>
              </a:pPr>
              <a:r>
                <a:rPr lang="en-US" sz="1050" dirty="0">
                  <a:solidFill>
                    <a:schemeClr val="bg1"/>
                  </a:solidFill>
                  <a:latin typeface="Roboto Slab" pitchFamily="2" charset="0"/>
                  <a:ea typeface="Roboto Slab" pitchFamily="2" charset="0"/>
                  <a:cs typeface="Lato" charset="0"/>
                  <a:sym typeface="Montserrat-Regular" charset="0"/>
                </a:rPr>
                <a:t>This letterhead design is meant to project an image and reliability.</a:t>
              </a:r>
            </a:p>
          </p:txBody>
        </p:sp>
      </p:grpSp>
      <p:sp>
        <p:nvSpPr>
          <p:cNvPr id="31" name="Hexagon 30">
            <a:extLst>
              <a:ext uri="{FF2B5EF4-FFF2-40B4-BE49-F238E27FC236}">
                <a16:creationId xmlns:a16="http://schemas.microsoft.com/office/drawing/2014/main" id="{C4BB2A45-56B5-4D92-8A59-F15E9F50E364}"/>
              </a:ext>
            </a:extLst>
          </p:cNvPr>
          <p:cNvSpPr/>
          <p:nvPr/>
        </p:nvSpPr>
        <p:spPr>
          <a:xfrm>
            <a:off x="8424960" y="3980169"/>
            <a:ext cx="2457892" cy="211887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3C34BD7E-584D-49B4-B200-13612FC00390}"/>
              </a:ext>
            </a:extLst>
          </p:cNvPr>
          <p:cNvGrpSpPr/>
          <p:nvPr/>
        </p:nvGrpSpPr>
        <p:grpSpPr>
          <a:xfrm>
            <a:off x="8623181" y="4517107"/>
            <a:ext cx="2061450" cy="1044996"/>
            <a:chOff x="6106230" y="2013375"/>
            <a:chExt cx="2061450" cy="1044996"/>
          </a:xfrm>
        </p:grpSpPr>
        <p:sp>
          <p:nvSpPr>
            <p:cNvPr id="39" name="Rectangle 38">
              <a:extLst>
                <a:ext uri="{FF2B5EF4-FFF2-40B4-BE49-F238E27FC236}">
                  <a16:creationId xmlns:a16="http://schemas.microsoft.com/office/drawing/2014/main" id="{36CA8D2F-F817-4154-804A-05EA76AAEC87}"/>
                </a:ext>
              </a:extLst>
            </p:cNvPr>
            <p:cNvSpPr>
              <a:spLocks/>
            </p:cNvSpPr>
            <p:nvPr/>
          </p:nvSpPr>
          <p:spPr bwMode="auto">
            <a:xfrm>
              <a:off x="6351554" y="2013375"/>
              <a:ext cx="1570802"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nSpc>
                  <a:spcPts val="1600"/>
                </a:lnSpc>
              </a:pPr>
              <a:r>
                <a:rPr lang="en-US" sz="1800" b="1" dirty="0">
                  <a:solidFill>
                    <a:schemeClr val="bg1"/>
                  </a:solidFill>
                  <a:latin typeface="Roboto Slab" pitchFamily="2" charset="0"/>
                  <a:ea typeface="Roboto Slab" pitchFamily="2" charset="0"/>
                  <a:cs typeface="Lato Black" charset="0"/>
                  <a:sym typeface="Montserrat-Regular" charset="0"/>
                </a:rPr>
                <a:t>JOHN MICHAEL</a:t>
              </a:r>
            </a:p>
          </p:txBody>
        </p:sp>
        <p:sp>
          <p:nvSpPr>
            <p:cNvPr id="40" name="Rectangle 39">
              <a:extLst>
                <a:ext uri="{FF2B5EF4-FFF2-40B4-BE49-F238E27FC236}">
                  <a16:creationId xmlns:a16="http://schemas.microsoft.com/office/drawing/2014/main" id="{5AC617C5-5EF6-4384-92F2-42F9BAC9AA03}"/>
                </a:ext>
              </a:extLst>
            </p:cNvPr>
            <p:cNvSpPr>
              <a:spLocks/>
            </p:cNvSpPr>
            <p:nvPr/>
          </p:nvSpPr>
          <p:spPr bwMode="auto">
            <a:xfrm>
              <a:off x="6106230" y="2471170"/>
              <a:ext cx="2061450" cy="58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nSpc>
                  <a:spcPct val="130000"/>
                </a:lnSpc>
              </a:pPr>
              <a:r>
                <a:rPr lang="en-US" sz="1050" dirty="0">
                  <a:solidFill>
                    <a:schemeClr val="bg1"/>
                  </a:solidFill>
                  <a:latin typeface="Roboto Slab" pitchFamily="2" charset="0"/>
                  <a:ea typeface="Roboto Slab" pitchFamily="2" charset="0"/>
                  <a:cs typeface="Lato" charset="0"/>
                  <a:sym typeface="Montserrat-Regular" charset="0"/>
                </a:rPr>
                <a:t>This letterhead design is meant to project an image and reliability.</a:t>
              </a:r>
            </a:p>
          </p:txBody>
        </p:sp>
      </p:grpSp>
    </p:spTree>
    <p:extLst>
      <p:ext uri="{BB962C8B-B14F-4D97-AF65-F5344CB8AC3E}">
        <p14:creationId xmlns:p14="http://schemas.microsoft.com/office/powerpoint/2010/main" val="314221489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AutoShape 56">
            <a:extLst>
              <a:ext uri="{FF2B5EF4-FFF2-40B4-BE49-F238E27FC236}">
                <a16:creationId xmlns:a16="http://schemas.microsoft.com/office/drawing/2014/main" id="{B672DD32-61F2-48DA-8413-A6BAA3005056}"/>
              </a:ext>
            </a:extLst>
          </p:cNvPr>
          <p:cNvSpPr>
            <a:spLocks noChangeAspect="1" noChangeArrowheads="1" noTextEdit="1"/>
          </p:cNvSpPr>
          <p:nvPr/>
        </p:nvSpPr>
        <p:spPr bwMode="auto">
          <a:xfrm>
            <a:off x="0" y="4763"/>
            <a:ext cx="1219200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Rectangle 58">
            <a:extLst>
              <a:ext uri="{FF2B5EF4-FFF2-40B4-BE49-F238E27FC236}">
                <a16:creationId xmlns:a16="http://schemas.microsoft.com/office/drawing/2014/main" id="{33827BD6-BB57-49CE-B957-C746C828C3E6}"/>
              </a:ext>
            </a:extLst>
          </p:cNvPr>
          <p:cNvSpPr>
            <a:spLocks noChangeArrowheads="1"/>
          </p:cNvSpPr>
          <p:nvPr/>
        </p:nvSpPr>
        <p:spPr bwMode="auto">
          <a:xfrm>
            <a:off x="-1588" y="3176"/>
            <a:ext cx="12196763" cy="6846888"/>
          </a:xfrm>
          <a:prstGeom prst="rect">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69" name="Rectangle 59">
            <a:extLst>
              <a:ext uri="{FF2B5EF4-FFF2-40B4-BE49-F238E27FC236}">
                <a16:creationId xmlns:a16="http://schemas.microsoft.com/office/drawing/2014/main" id="{BA8ADB2F-EB2F-4193-A722-290CBDE91E3C}"/>
              </a:ext>
            </a:extLst>
          </p:cNvPr>
          <p:cNvSpPr>
            <a:spLocks noChangeArrowheads="1"/>
          </p:cNvSpPr>
          <p:nvPr/>
        </p:nvSpPr>
        <p:spPr bwMode="auto">
          <a:xfrm>
            <a:off x="-1588" y="3176"/>
            <a:ext cx="12196763" cy="684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61">
            <a:extLst>
              <a:ext uri="{FF2B5EF4-FFF2-40B4-BE49-F238E27FC236}">
                <a16:creationId xmlns:a16="http://schemas.microsoft.com/office/drawing/2014/main" id="{A597667C-7DFA-437A-B2FB-B260E570639F}"/>
              </a:ext>
            </a:extLst>
          </p:cNvPr>
          <p:cNvSpPr>
            <a:spLocks/>
          </p:cNvSpPr>
          <p:nvPr/>
        </p:nvSpPr>
        <p:spPr bwMode="auto">
          <a:xfrm>
            <a:off x="5517295" y="14288"/>
            <a:ext cx="6674703" cy="6835775"/>
          </a:xfrm>
          <a:custGeom>
            <a:avLst/>
            <a:gdLst>
              <a:gd name="T0" fmla="*/ 3911 w 3911"/>
              <a:gd name="T1" fmla="*/ 0 h 4306"/>
              <a:gd name="T2" fmla="*/ 0 w 3911"/>
              <a:gd name="T3" fmla="*/ 4306 h 4306"/>
              <a:gd name="T4" fmla="*/ 2042 w 3911"/>
              <a:gd name="T5" fmla="*/ 4306 h 4306"/>
              <a:gd name="T6" fmla="*/ 3911 w 3911"/>
              <a:gd name="T7" fmla="*/ 2248 h 4306"/>
              <a:gd name="T8" fmla="*/ 3911 w 3911"/>
              <a:gd name="T9" fmla="*/ 0 h 4306"/>
            </a:gdLst>
            <a:ahLst/>
            <a:cxnLst>
              <a:cxn ang="0">
                <a:pos x="T0" y="T1"/>
              </a:cxn>
              <a:cxn ang="0">
                <a:pos x="T2" y="T3"/>
              </a:cxn>
              <a:cxn ang="0">
                <a:pos x="T4" y="T5"/>
              </a:cxn>
              <a:cxn ang="0">
                <a:pos x="T6" y="T7"/>
              </a:cxn>
              <a:cxn ang="0">
                <a:pos x="T8" y="T9"/>
              </a:cxn>
            </a:cxnLst>
            <a:rect l="0" t="0" r="r" b="b"/>
            <a:pathLst>
              <a:path w="3911" h="4306">
                <a:moveTo>
                  <a:pt x="3911" y="0"/>
                </a:moveTo>
                <a:lnTo>
                  <a:pt x="0" y="4306"/>
                </a:lnTo>
                <a:lnTo>
                  <a:pt x="2042" y="4306"/>
                </a:lnTo>
                <a:lnTo>
                  <a:pt x="3911" y="2248"/>
                </a:lnTo>
                <a:lnTo>
                  <a:pt x="39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65">
            <a:extLst>
              <a:ext uri="{FF2B5EF4-FFF2-40B4-BE49-F238E27FC236}">
                <a16:creationId xmlns:a16="http://schemas.microsoft.com/office/drawing/2014/main" id="{1B746986-912B-46DD-9CC8-6B75236CDC08}"/>
              </a:ext>
            </a:extLst>
          </p:cNvPr>
          <p:cNvSpPr>
            <a:spLocks/>
          </p:cNvSpPr>
          <p:nvPr/>
        </p:nvSpPr>
        <p:spPr bwMode="auto">
          <a:xfrm>
            <a:off x="7241011" y="3176"/>
            <a:ext cx="4950987" cy="5068888"/>
          </a:xfrm>
          <a:custGeom>
            <a:avLst/>
            <a:gdLst>
              <a:gd name="T0" fmla="*/ 2901 w 2901"/>
              <a:gd name="T1" fmla="*/ 0 h 3193"/>
              <a:gd name="T2" fmla="*/ 0 w 2901"/>
              <a:gd name="T3" fmla="*/ 0 h 3193"/>
              <a:gd name="T4" fmla="*/ 2901 w 2901"/>
              <a:gd name="T5" fmla="*/ 3193 h 3193"/>
              <a:gd name="T6" fmla="*/ 2901 w 2901"/>
              <a:gd name="T7" fmla="*/ 0 h 3193"/>
            </a:gdLst>
            <a:ahLst/>
            <a:cxnLst>
              <a:cxn ang="0">
                <a:pos x="T0" y="T1"/>
              </a:cxn>
              <a:cxn ang="0">
                <a:pos x="T2" y="T3"/>
              </a:cxn>
              <a:cxn ang="0">
                <a:pos x="T4" y="T5"/>
              </a:cxn>
              <a:cxn ang="0">
                <a:pos x="T6" y="T7"/>
              </a:cxn>
            </a:cxnLst>
            <a:rect l="0" t="0" r="r" b="b"/>
            <a:pathLst>
              <a:path w="2901" h="3193">
                <a:moveTo>
                  <a:pt x="2901" y="0"/>
                </a:moveTo>
                <a:lnTo>
                  <a:pt x="0" y="0"/>
                </a:lnTo>
                <a:lnTo>
                  <a:pt x="2901" y="3193"/>
                </a:lnTo>
                <a:lnTo>
                  <a:pt x="2901" y="0"/>
                </a:lnTo>
                <a:close/>
              </a:path>
            </a:pathLst>
          </a:custGeom>
          <a:gradFill>
            <a:gsLst>
              <a:gs pos="0">
                <a:schemeClr val="accent3"/>
              </a:gs>
              <a:gs pos="97000">
                <a:schemeClr val="accent1"/>
              </a:gs>
            </a:gsLst>
            <a:path path="circle">
              <a:fillToRect l="50000" t="50000" r="50000" b="50000"/>
            </a:path>
          </a:gradFill>
          <a:ln>
            <a:noFill/>
          </a:ln>
        </p:spPr>
        <p:txBody>
          <a:bodyPr vert="horz" wrap="square" lIns="91440" tIns="45720" rIns="91440" bIns="45720" numCol="1" anchor="t" anchorCtr="0" compatLnSpc="1">
            <a:prstTxWarp prst="textNoShape">
              <a:avLst/>
            </a:prstTxWarp>
          </a:bodyPr>
          <a:lstStyle/>
          <a:p>
            <a:endParaRPr lang="en-US"/>
          </a:p>
        </p:txBody>
      </p:sp>
      <p:sp>
        <p:nvSpPr>
          <p:cNvPr id="276" name="Freeform 66">
            <a:extLst>
              <a:ext uri="{FF2B5EF4-FFF2-40B4-BE49-F238E27FC236}">
                <a16:creationId xmlns:a16="http://schemas.microsoft.com/office/drawing/2014/main" id="{BBDD872E-0E13-4533-8C11-53DE337EC92B}"/>
              </a:ext>
            </a:extLst>
          </p:cNvPr>
          <p:cNvSpPr>
            <a:spLocks/>
          </p:cNvSpPr>
          <p:nvPr/>
        </p:nvSpPr>
        <p:spPr bwMode="auto">
          <a:xfrm>
            <a:off x="7241011" y="3176"/>
            <a:ext cx="4950987" cy="5068888"/>
          </a:xfrm>
          <a:custGeom>
            <a:avLst/>
            <a:gdLst>
              <a:gd name="T0" fmla="*/ 2901 w 2901"/>
              <a:gd name="T1" fmla="*/ 0 h 3193"/>
              <a:gd name="T2" fmla="*/ 0 w 2901"/>
              <a:gd name="T3" fmla="*/ 0 h 3193"/>
              <a:gd name="T4" fmla="*/ 2901 w 2901"/>
              <a:gd name="T5" fmla="*/ 3193 h 3193"/>
              <a:gd name="T6" fmla="*/ 2901 w 2901"/>
              <a:gd name="T7" fmla="*/ 0 h 3193"/>
            </a:gdLst>
            <a:ahLst/>
            <a:cxnLst>
              <a:cxn ang="0">
                <a:pos x="T0" y="T1"/>
              </a:cxn>
              <a:cxn ang="0">
                <a:pos x="T2" y="T3"/>
              </a:cxn>
              <a:cxn ang="0">
                <a:pos x="T4" y="T5"/>
              </a:cxn>
              <a:cxn ang="0">
                <a:pos x="T6" y="T7"/>
              </a:cxn>
            </a:cxnLst>
            <a:rect l="0" t="0" r="r" b="b"/>
            <a:pathLst>
              <a:path w="2901" h="3193">
                <a:moveTo>
                  <a:pt x="2901" y="0"/>
                </a:moveTo>
                <a:lnTo>
                  <a:pt x="0" y="0"/>
                </a:lnTo>
                <a:lnTo>
                  <a:pt x="2901" y="3193"/>
                </a:lnTo>
                <a:lnTo>
                  <a:pt x="29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69">
            <a:extLst>
              <a:ext uri="{FF2B5EF4-FFF2-40B4-BE49-F238E27FC236}">
                <a16:creationId xmlns:a16="http://schemas.microsoft.com/office/drawing/2014/main" id="{1A093865-4BC3-4D11-B0AB-7BA03410C3BC}"/>
              </a:ext>
            </a:extLst>
          </p:cNvPr>
          <p:cNvSpPr>
            <a:spLocks/>
          </p:cNvSpPr>
          <p:nvPr/>
        </p:nvSpPr>
        <p:spPr bwMode="auto">
          <a:xfrm>
            <a:off x="9722477" y="14288"/>
            <a:ext cx="2469521" cy="4313238"/>
          </a:xfrm>
          <a:custGeom>
            <a:avLst/>
            <a:gdLst>
              <a:gd name="T0" fmla="*/ 1447 w 1447"/>
              <a:gd name="T1" fmla="*/ 0 h 2717"/>
              <a:gd name="T2" fmla="*/ 0 w 1447"/>
              <a:gd name="T3" fmla="*/ 1594 h 2717"/>
              <a:gd name="T4" fmla="*/ 299 w 1447"/>
              <a:gd name="T5" fmla="*/ 1923 h 2717"/>
              <a:gd name="T6" fmla="*/ 1020 w 1447"/>
              <a:gd name="T7" fmla="*/ 2717 h 2717"/>
              <a:gd name="T8" fmla="*/ 1447 w 1447"/>
              <a:gd name="T9" fmla="*/ 2248 h 2717"/>
              <a:gd name="T10" fmla="*/ 1447 w 1447"/>
              <a:gd name="T11" fmla="*/ 0 h 2717"/>
            </a:gdLst>
            <a:ahLst/>
            <a:cxnLst>
              <a:cxn ang="0">
                <a:pos x="T0" y="T1"/>
              </a:cxn>
              <a:cxn ang="0">
                <a:pos x="T2" y="T3"/>
              </a:cxn>
              <a:cxn ang="0">
                <a:pos x="T4" y="T5"/>
              </a:cxn>
              <a:cxn ang="0">
                <a:pos x="T6" y="T7"/>
              </a:cxn>
              <a:cxn ang="0">
                <a:pos x="T8" y="T9"/>
              </a:cxn>
              <a:cxn ang="0">
                <a:pos x="T10" y="T11"/>
              </a:cxn>
            </a:cxnLst>
            <a:rect l="0" t="0" r="r" b="b"/>
            <a:pathLst>
              <a:path w="1447" h="2717">
                <a:moveTo>
                  <a:pt x="1447" y="0"/>
                </a:moveTo>
                <a:lnTo>
                  <a:pt x="0" y="1594"/>
                </a:lnTo>
                <a:lnTo>
                  <a:pt x="299" y="1923"/>
                </a:lnTo>
                <a:lnTo>
                  <a:pt x="1020" y="2717"/>
                </a:lnTo>
                <a:lnTo>
                  <a:pt x="1447" y="2248"/>
                </a:lnTo>
                <a:lnTo>
                  <a:pt x="1447" y="0"/>
                </a:lnTo>
                <a:close/>
              </a:path>
            </a:pathLst>
          </a:custGeom>
          <a:solidFill>
            <a:schemeClr val="tx1">
              <a:alpha val="14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0" name="Freeform 70">
            <a:extLst>
              <a:ext uri="{FF2B5EF4-FFF2-40B4-BE49-F238E27FC236}">
                <a16:creationId xmlns:a16="http://schemas.microsoft.com/office/drawing/2014/main" id="{E8F4099C-6A24-49F9-BE47-BC71E630CB85}"/>
              </a:ext>
            </a:extLst>
          </p:cNvPr>
          <p:cNvSpPr>
            <a:spLocks/>
          </p:cNvSpPr>
          <p:nvPr/>
        </p:nvSpPr>
        <p:spPr bwMode="auto">
          <a:xfrm>
            <a:off x="9722477" y="14288"/>
            <a:ext cx="2469521" cy="4313238"/>
          </a:xfrm>
          <a:custGeom>
            <a:avLst/>
            <a:gdLst>
              <a:gd name="T0" fmla="*/ 1447 w 1447"/>
              <a:gd name="T1" fmla="*/ 0 h 2717"/>
              <a:gd name="T2" fmla="*/ 0 w 1447"/>
              <a:gd name="T3" fmla="*/ 1594 h 2717"/>
              <a:gd name="T4" fmla="*/ 299 w 1447"/>
              <a:gd name="T5" fmla="*/ 1923 h 2717"/>
              <a:gd name="T6" fmla="*/ 1020 w 1447"/>
              <a:gd name="T7" fmla="*/ 2717 h 2717"/>
              <a:gd name="T8" fmla="*/ 1447 w 1447"/>
              <a:gd name="T9" fmla="*/ 2248 h 2717"/>
              <a:gd name="T10" fmla="*/ 1447 w 1447"/>
              <a:gd name="T11" fmla="*/ 0 h 2717"/>
            </a:gdLst>
            <a:ahLst/>
            <a:cxnLst>
              <a:cxn ang="0">
                <a:pos x="T0" y="T1"/>
              </a:cxn>
              <a:cxn ang="0">
                <a:pos x="T2" y="T3"/>
              </a:cxn>
              <a:cxn ang="0">
                <a:pos x="T4" y="T5"/>
              </a:cxn>
              <a:cxn ang="0">
                <a:pos x="T6" y="T7"/>
              </a:cxn>
              <a:cxn ang="0">
                <a:pos x="T8" y="T9"/>
              </a:cxn>
              <a:cxn ang="0">
                <a:pos x="T10" y="T11"/>
              </a:cxn>
            </a:cxnLst>
            <a:rect l="0" t="0" r="r" b="b"/>
            <a:pathLst>
              <a:path w="1447" h="2717">
                <a:moveTo>
                  <a:pt x="1447" y="0"/>
                </a:moveTo>
                <a:lnTo>
                  <a:pt x="0" y="1594"/>
                </a:lnTo>
                <a:lnTo>
                  <a:pt x="299" y="1923"/>
                </a:lnTo>
                <a:lnTo>
                  <a:pt x="1020" y="2717"/>
                </a:lnTo>
                <a:lnTo>
                  <a:pt x="1447" y="2248"/>
                </a:lnTo>
                <a:lnTo>
                  <a:pt x="1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4" name="TextBox 1023">
            <a:extLst>
              <a:ext uri="{FF2B5EF4-FFF2-40B4-BE49-F238E27FC236}">
                <a16:creationId xmlns:a16="http://schemas.microsoft.com/office/drawing/2014/main" id="{5539A39D-402F-44DA-9ED8-1BA068A55591}"/>
              </a:ext>
            </a:extLst>
          </p:cNvPr>
          <p:cNvSpPr txBox="1"/>
          <p:nvPr/>
        </p:nvSpPr>
        <p:spPr>
          <a:xfrm>
            <a:off x="626123" y="1077256"/>
            <a:ext cx="5237081" cy="1703736"/>
          </a:xfrm>
          <a:prstGeom prst="rect">
            <a:avLst/>
          </a:prstGeom>
          <a:noFill/>
        </p:spPr>
        <p:txBody>
          <a:bodyPr wrap="square" rtlCol="0">
            <a:spAutoFit/>
          </a:bodyPr>
          <a:lstStyle/>
          <a:p>
            <a:pPr>
              <a:lnSpc>
                <a:spcPts val="6000"/>
              </a:lnSpc>
            </a:pPr>
            <a:r>
              <a:rPr lang="en-US" sz="8000" b="1" spc="-800" dirty="0">
                <a:solidFill>
                  <a:schemeClr val="accent6">
                    <a:lumMod val="75000"/>
                  </a:schemeClr>
                </a:solidFill>
                <a:latin typeface="Roboto Slab" pitchFamily="2" charset="0"/>
                <a:ea typeface="Roboto Slab" pitchFamily="2" charset="0"/>
                <a:cs typeface="Open Sans Extrabold" panose="020B0906030804020204" pitchFamily="34" charset="0"/>
              </a:rPr>
              <a:t>OUR</a:t>
            </a:r>
          </a:p>
          <a:p>
            <a:pPr>
              <a:lnSpc>
                <a:spcPts val="6000"/>
              </a:lnSpc>
            </a:pPr>
            <a:r>
              <a:rPr lang="en-US" sz="8000" b="1" spc="-800" dirty="0">
                <a:solidFill>
                  <a:schemeClr val="accent5"/>
                </a:solidFill>
                <a:latin typeface="Roboto Slab" pitchFamily="2" charset="0"/>
                <a:ea typeface="Roboto Slab" pitchFamily="2" charset="0"/>
                <a:cs typeface="Open Sans Extrabold" panose="020B0906030804020204" pitchFamily="34" charset="0"/>
              </a:rPr>
              <a:t>PORTFOLIO</a:t>
            </a:r>
          </a:p>
        </p:txBody>
      </p:sp>
      <p:pic>
        <p:nvPicPr>
          <p:cNvPr id="20" name="Picture Placeholder 19">
            <a:extLst>
              <a:ext uri="{FF2B5EF4-FFF2-40B4-BE49-F238E27FC236}">
                <a16:creationId xmlns:a16="http://schemas.microsoft.com/office/drawing/2014/main" id="{CD1E68D2-57C8-469B-9F79-4CDA9D89F16B}"/>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1451" r="11451"/>
          <a:stretch>
            <a:fillRect/>
          </a:stretch>
        </p:blipFill>
        <p:spPr/>
      </p:pic>
      <p:pic>
        <p:nvPicPr>
          <p:cNvPr id="13" name="Picture Placeholder 12">
            <a:extLst>
              <a:ext uri="{FF2B5EF4-FFF2-40B4-BE49-F238E27FC236}">
                <a16:creationId xmlns:a16="http://schemas.microsoft.com/office/drawing/2014/main" id="{76416E3B-F9B4-4A9C-8C84-84F379124BB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1429" r="11429"/>
          <a:stretch>
            <a:fillRect/>
          </a:stretch>
        </p:blipFill>
        <p:spPr/>
      </p:pic>
      <p:pic>
        <p:nvPicPr>
          <p:cNvPr id="28" name="Picture Placeholder 27">
            <a:extLst>
              <a:ext uri="{FF2B5EF4-FFF2-40B4-BE49-F238E27FC236}">
                <a16:creationId xmlns:a16="http://schemas.microsoft.com/office/drawing/2014/main" id="{9E9D394B-E137-43BA-9825-27D67F0E85CB}"/>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2152" r="12152"/>
          <a:stretch>
            <a:fillRect/>
          </a:stretch>
        </p:blipFill>
        <p:spPr/>
      </p:pic>
      <p:sp>
        <p:nvSpPr>
          <p:cNvPr id="2" name="Oval 1">
            <a:extLst>
              <a:ext uri="{FF2B5EF4-FFF2-40B4-BE49-F238E27FC236}">
                <a16:creationId xmlns:a16="http://schemas.microsoft.com/office/drawing/2014/main" id="{A1C0469E-FBF2-4C3D-982B-B7E85A06A5C3}"/>
              </a:ext>
            </a:extLst>
          </p:cNvPr>
          <p:cNvSpPr/>
          <p:nvPr/>
        </p:nvSpPr>
        <p:spPr>
          <a:xfrm>
            <a:off x="8339799" y="1298681"/>
            <a:ext cx="2763768" cy="27637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9295DF32-DD23-453C-856E-6FC667C92105}"/>
              </a:ext>
            </a:extLst>
          </p:cNvPr>
          <p:cNvSpPr/>
          <p:nvPr/>
        </p:nvSpPr>
        <p:spPr>
          <a:xfrm>
            <a:off x="8499195" y="1458077"/>
            <a:ext cx="2444976" cy="24449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8">
            <a:extLst>
              <a:ext uri="{FF2B5EF4-FFF2-40B4-BE49-F238E27FC236}">
                <a16:creationId xmlns:a16="http://schemas.microsoft.com/office/drawing/2014/main" id="{ED22EBF2-539D-4FC1-97A1-1DF54CDB33D5}"/>
              </a:ext>
            </a:extLst>
          </p:cNvPr>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16693" b="16693"/>
          <a:stretch>
            <a:fillRect/>
          </a:stretch>
        </p:blipFill>
        <p:spPr/>
      </p:pic>
    </p:spTree>
    <p:extLst>
      <p:ext uri="{BB962C8B-B14F-4D97-AF65-F5344CB8AC3E}">
        <p14:creationId xmlns:p14="http://schemas.microsoft.com/office/powerpoint/2010/main" val="27722260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C7468A09-DC3C-4764-A364-C8568675E1C8}"/>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29112" r="29112"/>
          <a:stretch>
            <a:fillRect/>
          </a:stretch>
        </p:blipFill>
        <p:spPr/>
      </p:pic>
      <p:pic>
        <p:nvPicPr>
          <p:cNvPr id="23" name="Picture Placeholder 22">
            <a:extLst>
              <a:ext uri="{FF2B5EF4-FFF2-40B4-BE49-F238E27FC236}">
                <a16:creationId xmlns:a16="http://schemas.microsoft.com/office/drawing/2014/main" id="{2F1A6A59-3886-4D75-846B-2E44667956EE}"/>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29071" r="29071"/>
          <a:stretch>
            <a:fillRect/>
          </a:stretch>
        </p:blipFill>
        <p:spPr/>
      </p:pic>
      <p:pic>
        <p:nvPicPr>
          <p:cNvPr id="25" name="Picture Placeholder 24">
            <a:extLst>
              <a:ext uri="{FF2B5EF4-FFF2-40B4-BE49-F238E27FC236}">
                <a16:creationId xmlns:a16="http://schemas.microsoft.com/office/drawing/2014/main" id="{9E62E63A-5772-40EE-B199-CA4F957746EC}"/>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29112" r="29112"/>
          <a:stretch>
            <a:fillRect/>
          </a:stretch>
        </p:blipFill>
        <p:spPr/>
      </p:pic>
      <p:pic>
        <p:nvPicPr>
          <p:cNvPr id="27" name="Picture Placeholder 26">
            <a:extLst>
              <a:ext uri="{FF2B5EF4-FFF2-40B4-BE49-F238E27FC236}">
                <a16:creationId xmlns:a16="http://schemas.microsoft.com/office/drawing/2014/main" id="{49F9F311-7F64-4B83-8044-7612598B150D}"/>
              </a:ext>
            </a:extLst>
          </p:cNvPr>
          <p:cNvPicPr>
            <a:picLocks noGrp="1" noChangeAspect="1"/>
          </p:cNvPicPr>
          <p:nvPr>
            <p:ph type="pic" sz="quarter" idx="19"/>
          </p:nvPr>
        </p:nvPicPr>
        <p:blipFill>
          <a:blip r:embed="rId5">
            <a:extLst>
              <a:ext uri="{28A0092B-C50C-407E-A947-70E740481C1C}">
                <a14:useLocalDpi xmlns:a14="http://schemas.microsoft.com/office/drawing/2010/main" val="0"/>
              </a:ext>
            </a:extLst>
          </a:blip>
          <a:srcRect l="26501" r="26501"/>
          <a:stretch>
            <a:fillRect/>
          </a:stretch>
        </p:blipFill>
        <p:spPr/>
      </p:pic>
      <p:sp>
        <p:nvSpPr>
          <p:cNvPr id="5" name="Subtitle 4">
            <a:extLst>
              <a:ext uri="{FF2B5EF4-FFF2-40B4-BE49-F238E27FC236}">
                <a16:creationId xmlns:a16="http://schemas.microsoft.com/office/drawing/2014/main" id="{53095324-2445-4602-A996-3BF5D4727F1D}"/>
              </a:ext>
            </a:extLst>
          </p:cNvPr>
          <p:cNvSpPr>
            <a:spLocks noGrp="1"/>
          </p:cNvSpPr>
          <p:nvPr>
            <p:ph type="subTitle" idx="1"/>
          </p:nvPr>
        </p:nvSpPr>
        <p:spPr/>
        <p:txBody>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784BCDDA-A4B2-4560-93F5-22127BC16DE9}"/>
              </a:ext>
            </a:extLst>
          </p:cNvPr>
          <p:cNvSpPr>
            <a:spLocks noGrp="1"/>
          </p:cNvSpPr>
          <p:nvPr>
            <p:ph type="title"/>
          </p:nvPr>
        </p:nvSpPr>
        <p:spPr/>
        <p:txBody>
          <a:bodyPr/>
          <a:lstStyle/>
          <a:p>
            <a:r>
              <a:rPr lang="en-US" b="1" dirty="0">
                <a:latin typeface="Roboto Slab" pitchFamily="2" charset="0"/>
                <a:ea typeface="Roboto Slab" pitchFamily="2" charset="0"/>
              </a:rPr>
              <a:t>Our Portfolio</a:t>
            </a:r>
          </a:p>
        </p:txBody>
      </p:sp>
    </p:spTree>
    <p:extLst>
      <p:ext uri="{BB962C8B-B14F-4D97-AF65-F5344CB8AC3E}">
        <p14:creationId xmlns:p14="http://schemas.microsoft.com/office/powerpoint/2010/main" val="290055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00CE3A92-5395-4346-8F0D-3EB4509F784E}"/>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0843" r="30843"/>
          <a:stretch>
            <a:fillRect/>
          </a:stretch>
        </p:blipFill>
        <p:spPr/>
      </p:pic>
      <p:sp>
        <p:nvSpPr>
          <p:cNvPr id="5" name="Subtitle 4">
            <a:extLst>
              <a:ext uri="{FF2B5EF4-FFF2-40B4-BE49-F238E27FC236}">
                <a16:creationId xmlns:a16="http://schemas.microsoft.com/office/drawing/2014/main" id="{53095324-2445-4602-A996-3BF5D4727F1D}"/>
              </a:ext>
            </a:extLst>
          </p:cNvPr>
          <p:cNvSpPr>
            <a:spLocks noGrp="1"/>
          </p:cNvSpPr>
          <p:nvPr>
            <p:ph type="subTitle" idx="4294967295"/>
          </p:nvPr>
        </p:nvSpPr>
        <p:spPr>
          <a:xfrm>
            <a:off x="830996" y="1052513"/>
            <a:ext cx="10515600" cy="190500"/>
          </a:xfrm>
        </p:spPr>
        <p:txBody>
          <a:bodyPr>
            <a:noAutofit/>
          </a:bodyPr>
          <a:lstStyle/>
          <a:p>
            <a:pPr marL="0" indent="0" algn="ctr">
              <a:buNone/>
            </a:pPr>
            <a:r>
              <a:rPr lang="en-US" sz="1000" dirty="0">
                <a:latin typeface="Roboto Slab" pitchFamily="2" charset="0"/>
                <a:ea typeface="Roboto Slab" pitchFamily="2" charset="0"/>
              </a:rPr>
              <a:t>Lorem ipsum your title here some text so dummy and your </a:t>
            </a:r>
            <a:r>
              <a:rPr lang="en-US" sz="1000" dirty="0" err="1">
                <a:latin typeface="Roboto Slab" pitchFamily="2" charset="0"/>
                <a:ea typeface="Roboto Slab" pitchFamily="2" charset="0"/>
              </a:rPr>
              <a:t>powerpoint</a:t>
            </a:r>
            <a:r>
              <a:rPr lang="en-US" sz="1000"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784BCDDA-A4B2-4560-93F5-22127BC16DE9}"/>
              </a:ext>
            </a:extLst>
          </p:cNvPr>
          <p:cNvSpPr>
            <a:spLocks noGrp="1"/>
          </p:cNvSpPr>
          <p:nvPr>
            <p:ph type="title" idx="4294967295"/>
          </p:nvPr>
        </p:nvSpPr>
        <p:spPr>
          <a:xfrm>
            <a:off x="830996" y="476250"/>
            <a:ext cx="10515600" cy="611188"/>
          </a:xfrm>
        </p:spPr>
        <p:txBody>
          <a:bodyPr/>
          <a:lstStyle/>
          <a:p>
            <a:r>
              <a:rPr lang="en-US" b="1" dirty="0">
                <a:latin typeface="Roboto Slab" pitchFamily="2" charset="0"/>
                <a:ea typeface="Roboto Slab" pitchFamily="2" charset="0"/>
              </a:rPr>
              <a:t>Our Timeline</a:t>
            </a:r>
          </a:p>
        </p:txBody>
      </p:sp>
      <p:sp>
        <p:nvSpPr>
          <p:cNvPr id="49" name="Rectangle 48">
            <a:extLst>
              <a:ext uri="{FF2B5EF4-FFF2-40B4-BE49-F238E27FC236}">
                <a16:creationId xmlns:a16="http://schemas.microsoft.com/office/drawing/2014/main" id="{2274718B-E57D-4525-8AE6-7FF92BBF9E9F}"/>
              </a:ext>
            </a:extLst>
          </p:cNvPr>
          <p:cNvSpPr/>
          <p:nvPr/>
        </p:nvSpPr>
        <p:spPr>
          <a:xfrm>
            <a:off x="619133" y="1733916"/>
            <a:ext cx="1934029" cy="1443739"/>
          </a:xfrm>
          <a:prstGeom prst="rect">
            <a:avLst/>
          </a:prstGeom>
          <a:solidFill>
            <a:schemeClr val="accent4">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A56413FE-E904-4C33-8A61-680BC4A33FC2}"/>
              </a:ext>
            </a:extLst>
          </p:cNvPr>
          <p:cNvSpPr/>
          <p:nvPr/>
        </p:nvSpPr>
        <p:spPr>
          <a:xfrm>
            <a:off x="6781019" y="1775639"/>
            <a:ext cx="1934029" cy="1443739"/>
          </a:xfrm>
          <a:prstGeom prst="rect">
            <a:avLst/>
          </a:prstGeom>
          <a:solidFill>
            <a:schemeClr val="accent5">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E983875A-CF7A-412B-8ECD-5845A84D418B}"/>
              </a:ext>
            </a:extLst>
          </p:cNvPr>
          <p:cNvSpPr/>
          <p:nvPr/>
        </p:nvSpPr>
        <p:spPr>
          <a:xfrm>
            <a:off x="6781019" y="3326954"/>
            <a:ext cx="1934029" cy="1443739"/>
          </a:xfrm>
          <a:prstGeom prst="rect">
            <a:avLst/>
          </a:prstGeom>
          <a:solidFill>
            <a:schemeClr val="accent6">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0BAD56C8-BE07-4299-82FE-C335E77BE535}"/>
              </a:ext>
            </a:extLst>
          </p:cNvPr>
          <p:cNvSpPr/>
          <p:nvPr/>
        </p:nvSpPr>
        <p:spPr>
          <a:xfrm>
            <a:off x="2660739" y="1733916"/>
            <a:ext cx="1934029" cy="1443739"/>
          </a:xfrm>
          <a:prstGeom prst="rect">
            <a:avLst/>
          </a:prstGeom>
          <a:solidFill>
            <a:schemeClr val="accent3">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9F4CCA09-E794-401D-B659-7238970E4C7F}"/>
              </a:ext>
            </a:extLst>
          </p:cNvPr>
          <p:cNvSpPr/>
          <p:nvPr/>
        </p:nvSpPr>
        <p:spPr>
          <a:xfrm>
            <a:off x="4702345" y="1733916"/>
            <a:ext cx="1934029" cy="1443739"/>
          </a:xfrm>
          <a:prstGeom prst="rect">
            <a:avLst/>
          </a:prstGeom>
          <a:solidFill>
            <a:schemeClr val="accent2">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utoShape 17">
            <a:extLst>
              <a:ext uri="{FF2B5EF4-FFF2-40B4-BE49-F238E27FC236}">
                <a16:creationId xmlns:a16="http://schemas.microsoft.com/office/drawing/2014/main" id="{91892B84-9C59-4182-83A2-B6CA6F4C93DC}"/>
              </a:ext>
            </a:extLst>
          </p:cNvPr>
          <p:cNvSpPr>
            <a:spLocks/>
          </p:cNvSpPr>
          <p:nvPr/>
        </p:nvSpPr>
        <p:spPr bwMode="auto">
          <a:xfrm>
            <a:off x="5350896" y="2275380"/>
            <a:ext cx="636926" cy="360810"/>
          </a:xfrm>
          <a:custGeom>
            <a:avLst/>
            <a:gdLst/>
            <a:ahLst/>
            <a:cxnLst/>
            <a:rect l="0" t="0" r="r" b="b"/>
            <a:pathLst>
              <a:path w="21600" h="21600">
                <a:moveTo>
                  <a:pt x="6383" y="11316"/>
                </a:moveTo>
                <a:cubicBezTo>
                  <a:pt x="6352" y="11293"/>
                  <a:pt x="6334" y="11238"/>
                  <a:pt x="6334" y="11175"/>
                </a:cubicBezTo>
                <a:lnTo>
                  <a:pt x="6334" y="7852"/>
                </a:lnTo>
                <a:cubicBezTo>
                  <a:pt x="6569" y="7570"/>
                  <a:pt x="6728" y="7101"/>
                  <a:pt x="6728" y="6553"/>
                </a:cubicBezTo>
                <a:lnTo>
                  <a:pt x="6728" y="3104"/>
                </a:lnTo>
                <a:cubicBezTo>
                  <a:pt x="6728" y="1391"/>
                  <a:pt x="5939" y="0"/>
                  <a:pt x="4969" y="0"/>
                </a:cubicBezTo>
                <a:lnTo>
                  <a:pt x="4544" y="0"/>
                </a:lnTo>
                <a:cubicBezTo>
                  <a:pt x="3573" y="0"/>
                  <a:pt x="2783" y="1391"/>
                  <a:pt x="2783" y="3104"/>
                </a:cubicBezTo>
                <a:lnTo>
                  <a:pt x="2783" y="6553"/>
                </a:lnTo>
                <a:cubicBezTo>
                  <a:pt x="2783" y="7093"/>
                  <a:pt x="2938" y="7570"/>
                  <a:pt x="3178" y="7852"/>
                </a:cubicBezTo>
                <a:lnTo>
                  <a:pt x="3178" y="11175"/>
                </a:lnTo>
                <a:cubicBezTo>
                  <a:pt x="3178" y="11238"/>
                  <a:pt x="3161" y="11284"/>
                  <a:pt x="3129" y="11316"/>
                </a:cubicBezTo>
                <a:cubicBezTo>
                  <a:pt x="2863" y="11542"/>
                  <a:pt x="1555" y="12708"/>
                  <a:pt x="345" y="14468"/>
                </a:cubicBezTo>
                <a:cubicBezTo>
                  <a:pt x="128" y="14788"/>
                  <a:pt x="0" y="15257"/>
                  <a:pt x="0" y="15758"/>
                </a:cubicBezTo>
                <a:lnTo>
                  <a:pt x="0" y="18120"/>
                </a:lnTo>
                <a:lnTo>
                  <a:pt x="4300" y="18120"/>
                </a:lnTo>
                <a:cubicBezTo>
                  <a:pt x="4384" y="17322"/>
                  <a:pt x="4628" y="16595"/>
                  <a:pt x="4991" y="16071"/>
                </a:cubicBezTo>
                <a:cubicBezTo>
                  <a:pt x="6024" y="14569"/>
                  <a:pt x="7119" y="13412"/>
                  <a:pt x="7810" y="12739"/>
                </a:cubicBezTo>
                <a:cubicBezTo>
                  <a:pt x="7114" y="11957"/>
                  <a:pt x="6547" y="11457"/>
                  <a:pt x="6383" y="11316"/>
                </a:cubicBezTo>
                <a:close/>
                <a:moveTo>
                  <a:pt x="21241" y="14468"/>
                </a:moveTo>
                <a:cubicBezTo>
                  <a:pt x="20030" y="12708"/>
                  <a:pt x="18723" y="11542"/>
                  <a:pt x="18457" y="11316"/>
                </a:cubicBezTo>
                <a:cubicBezTo>
                  <a:pt x="18426" y="11293"/>
                  <a:pt x="18408" y="11238"/>
                  <a:pt x="18408" y="11175"/>
                </a:cubicBezTo>
                <a:lnTo>
                  <a:pt x="18408" y="7852"/>
                </a:lnTo>
                <a:cubicBezTo>
                  <a:pt x="18643" y="7570"/>
                  <a:pt x="18802" y="7101"/>
                  <a:pt x="18802" y="6553"/>
                </a:cubicBezTo>
                <a:lnTo>
                  <a:pt x="18802" y="3104"/>
                </a:lnTo>
                <a:cubicBezTo>
                  <a:pt x="18802" y="1391"/>
                  <a:pt x="18014" y="0"/>
                  <a:pt x="17043" y="0"/>
                </a:cubicBezTo>
                <a:lnTo>
                  <a:pt x="16626" y="0"/>
                </a:lnTo>
                <a:cubicBezTo>
                  <a:pt x="15655" y="0"/>
                  <a:pt x="14867" y="1391"/>
                  <a:pt x="14867" y="3104"/>
                </a:cubicBezTo>
                <a:lnTo>
                  <a:pt x="14867" y="6553"/>
                </a:lnTo>
                <a:cubicBezTo>
                  <a:pt x="14867" y="7093"/>
                  <a:pt x="15022" y="7570"/>
                  <a:pt x="15261" y="7852"/>
                </a:cubicBezTo>
                <a:lnTo>
                  <a:pt x="15261" y="11175"/>
                </a:lnTo>
                <a:cubicBezTo>
                  <a:pt x="15261" y="11238"/>
                  <a:pt x="15244" y="11284"/>
                  <a:pt x="15212" y="11316"/>
                </a:cubicBezTo>
                <a:cubicBezTo>
                  <a:pt x="15048" y="11457"/>
                  <a:pt x="14481" y="11957"/>
                  <a:pt x="13790" y="12739"/>
                </a:cubicBezTo>
                <a:cubicBezTo>
                  <a:pt x="14481" y="13412"/>
                  <a:pt x="15576" y="14569"/>
                  <a:pt x="16609" y="16071"/>
                </a:cubicBezTo>
                <a:cubicBezTo>
                  <a:pt x="16972" y="16595"/>
                  <a:pt x="17211" y="17322"/>
                  <a:pt x="17300" y="18120"/>
                </a:cubicBezTo>
                <a:lnTo>
                  <a:pt x="21600" y="18120"/>
                </a:lnTo>
                <a:lnTo>
                  <a:pt x="21600" y="15758"/>
                </a:lnTo>
                <a:cubicBezTo>
                  <a:pt x="21587" y="15257"/>
                  <a:pt x="21462" y="14780"/>
                  <a:pt x="21241" y="14468"/>
                </a:cubicBezTo>
                <a:close/>
                <a:moveTo>
                  <a:pt x="12730" y="13490"/>
                </a:moveTo>
                <a:cubicBezTo>
                  <a:pt x="12695" y="13458"/>
                  <a:pt x="12673" y="13396"/>
                  <a:pt x="12673" y="13325"/>
                </a:cubicBezTo>
                <a:lnTo>
                  <a:pt x="12673" y="9361"/>
                </a:lnTo>
                <a:cubicBezTo>
                  <a:pt x="12956" y="9025"/>
                  <a:pt x="13143" y="8462"/>
                  <a:pt x="13143" y="7820"/>
                </a:cubicBezTo>
                <a:lnTo>
                  <a:pt x="13143" y="3707"/>
                </a:lnTo>
                <a:cubicBezTo>
                  <a:pt x="13143" y="1658"/>
                  <a:pt x="12203" y="0"/>
                  <a:pt x="11042" y="0"/>
                </a:cubicBezTo>
                <a:lnTo>
                  <a:pt x="10540" y="0"/>
                </a:lnTo>
                <a:cubicBezTo>
                  <a:pt x="9379" y="0"/>
                  <a:pt x="8440" y="1658"/>
                  <a:pt x="8440" y="3707"/>
                </a:cubicBezTo>
                <a:lnTo>
                  <a:pt x="8440" y="7820"/>
                </a:lnTo>
                <a:cubicBezTo>
                  <a:pt x="8440" y="8462"/>
                  <a:pt x="8626" y="9032"/>
                  <a:pt x="8909" y="9361"/>
                </a:cubicBezTo>
                <a:lnTo>
                  <a:pt x="8909" y="13325"/>
                </a:lnTo>
                <a:cubicBezTo>
                  <a:pt x="8909" y="13396"/>
                  <a:pt x="8887" y="13458"/>
                  <a:pt x="8851" y="13490"/>
                </a:cubicBezTo>
                <a:cubicBezTo>
                  <a:pt x="8532" y="13764"/>
                  <a:pt x="6977" y="15155"/>
                  <a:pt x="5532" y="17243"/>
                </a:cubicBezTo>
                <a:cubicBezTo>
                  <a:pt x="5270" y="17619"/>
                  <a:pt x="5119" y="18190"/>
                  <a:pt x="5119" y="18785"/>
                </a:cubicBezTo>
                <a:lnTo>
                  <a:pt x="5119" y="21600"/>
                </a:lnTo>
                <a:lnTo>
                  <a:pt x="16462" y="21600"/>
                </a:lnTo>
                <a:lnTo>
                  <a:pt x="16462" y="18785"/>
                </a:lnTo>
                <a:cubicBezTo>
                  <a:pt x="16462" y="18190"/>
                  <a:pt x="16311" y="17619"/>
                  <a:pt x="16050" y="17243"/>
                </a:cubicBezTo>
                <a:cubicBezTo>
                  <a:pt x="14605" y="15148"/>
                  <a:pt x="13049" y="13764"/>
                  <a:pt x="12730" y="13490"/>
                </a:cubicBezTo>
                <a:close/>
                <a:moveTo>
                  <a:pt x="12730" y="13490"/>
                </a:moveTo>
              </a:path>
            </a:pathLst>
          </a:custGeom>
          <a:solidFill>
            <a:schemeClr val="accent2"/>
          </a:solidFill>
          <a:ln>
            <a:noFill/>
          </a:ln>
        </p:spPr>
        <p:txBody>
          <a:bodyPr lIns="0" tIns="0" rIns="0" bIns="0"/>
          <a:lstStyle/>
          <a:p>
            <a:endParaRPr lang="en-US"/>
          </a:p>
        </p:txBody>
      </p:sp>
      <p:sp>
        <p:nvSpPr>
          <p:cNvPr id="57" name="AutoShape 49">
            <a:extLst>
              <a:ext uri="{FF2B5EF4-FFF2-40B4-BE49-F238E27FC236}">
                <a16:creationId xmlns:a16="http://schemas.microsoft.com/office/drawing/2014/main" id="{9FE3BA5A-57CB-4E7E-95B0-E569E620F856}"/>
              </a:ext>
            </a:extLst>
          </p:cNvPr>
          <p:cNvSpPr>
            <a:spLocks/>
          </p:cNvSpPr>
          <p:nvPr/>
        </p:nvSpPr>
        <p:spPr bwMode="auto">
          <a:xfrm>
            <a:off x="1366144" y="2235978"/>
            <a:ext cx="440007" cy="439614"/>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accent4"/>
          </a:solidFill>
          <a:ln>
            <a:noFill/>
          </a:ln>
        </p:spPr>
        <p:txBody>
          <a:bodyPr lIns="0" tIns="0" rIns="0" bIns="0"/>
          <a:lstStyle/>
          <a:p>
            <a:endParaRPr lang="en-US"/>
          </a:p>
        </p:txBody>
      </p:sp>
      <p:sp>
        <p:nvSpPr>
          <p:cNvPr id="59" name="AutoShape 51">
            <a:extLst>
              <a:ext uri="{FF2B5EF4-FFF2-40B4-BE49-F238E27FC236}">
                <a16:creationId xmlns:a16="http://schemas.microsoft.com/office/drawing/2014/main" id="{A5F965C3-9282-4797-9082-CD6782F67B3F}"/>
              </a:ext>
            </a:extLst>
          </p:cNvPr>
          <p:cNvSpPr>
            <a:spLocks/>
          </p:cNvSpPr>
          <p:nvPr/>
        </p:nvSpPr>
        <p:spPr bwMode="auto">
          <a:xfrm>
            <a:off x="3418067" y="2246099"/>
            <a:ext cx="419372" cy="419372"/>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chemeClr val="accent3"/>
          </a:solidFill>
          <a:ln>
            <a:noFill/>
          </a:ln>
        </p:spPr>
        <p:txBody>
          <a:bodyPr lIns="0" tIns="0" rIns="0" bIns="0"/>
          <a:lstStyle/>
          <a:p>
            <a:endParaRPr lang="en-US"/>
          </a:p>
        </p:txBody>
      </p:sp>
      <p:sp>
        <p:nvSpPr>
          <p:cNvPr id="65" name="TextBox 64">
            <a:extLst>
              <a:ext uri="{FF2B5EF4-FFF2-40B4-BE49-F238E27FC236}">
                <a16:creationId xmlns:a16="http://schemas.microsoft.com/office/drawing/2014/main" id="{CBDEC1A2-2E83-4262-9459-F7A1C977AE15}"/>
              </a:ext>
            </a:extLst>
          </p:cNvPr>
          <p:cNvSpPr txBox="1"/>
          <p:nvPr/>
        </p:nvSpPr>
        <p:spPr>
          <a:xfrm>
            <a:off x="7072287" y="1989677"/>
            <a:ext cx="1351492" cy="1015663"/>
          </a:xfrm>
          <a:prstGeom prst="rect">
            <a:avLst/>
          </a:prstGeom>
          <a:noFill/>
        </p:spPr>
        <p:txBody>
          <a:bodyPr wrap="square" rtlCol="0">
            <a:spAutoFit/>
          </a:bodyPr>
          <a:lstStyle/>
          <a:p>
            <a:pPr algn="ctr">
              <a:lnSpc>
                <a:spcPct val="150000"/>
              </a:lnSpc>
            </a:pPr>
            <a:r>
              <a:rPr lang="en-US" sz="800" dirty="0">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800" dirty="0" err="1">
                <a:latin typeface="Roboto Slab" pitchFamily="2" charset="0"/>
                <a:ea typeface="Roboto Slab" pitchFamily="2" charset="0"/>
                <a:cs typeface="Open Sans Extrabold" panose="020B0906030804020204" pitchFamily="34" charset="0"/>
              </a:rPr>
              <a:t>i</a:t>
            </a:r>
            <a:r>
              <a:rPr lang="en-US" sz="800" dirty="0">
                <a:latin typeface="Roboto Slab" pitchFamily="2" charset="0"/>
                <a:ea typeface="Roboto Slab" pitchFamily="2" charset="0"/>
                <a:cs typeface="Open Sans Extrabold" panose="020B0906030804020204" pitchFamily="34" charset="0"/>
              </a:rPr>
              <a:t> two set</a:t>
            </a:r>
          </a:p>
        </p:txBody>
      </p:sp>
      <p:sp>
        <p:nvSpPr>
          <p:cNvPr id="67" name="TextBox 66">
            <a:extLst>
              <a:ext uri="{FF2B5EF4-FFF2-40B4-BE49-F238E27FC236}">
                <a16:creationId xmlns:a16="http://schemas.microsoft.com/office/drawing/2014/main" id="{38502E46-A4EA-44C7-A5D6-BCA7764FD8A8}"/>
              </a:ext>
            </a:extLst>
          </p:cNvPr>
          <p:cNvSpPr txBox="1"/>
          <p:nvPr/>
        </p:nvSpPr>
        <p:spPr>
          <a:xfrm>
            <a:off x="7072287" y="3540992"/>
            <a:ext cx="1351492" cy="1015663"/>
          </a:xfrm>
          <a:prstGeom prst="rect">
            <a:avLst/>
          </a:prstGeom>
          <a:noFill/>
        </p:spPr>
        <p:txBody>
          <a:bodyPr wrap="square" rtlCol="0">
            <a:spAutoFit/>
          </a:bodyPr>
          <a:lstStyle/>
          <a:p>
            <a:pPr algn="ctr">
              <a:lnSpc>
                <a:spcPct val="150000"/>
              </a:lnSpc>
            </a:pPr>
            <a:r>
              <a:rPr lang="en-US" sz="800" dirty="0">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800" dirty="0" err="1">
                <a:latin typeface="Roboto Slab" pitchFamily="2" charset="0"/>
                <a:ea typeface="Roboto Slab" pitchFamily="2" charset="0"/>
                <a:cs typeface="Open Sans Extrabold" panose="020B0906030804020204" pitchFamily="34" charset="0"/>
              </a:rPr>
              <a:t>i</a:t>
            </a:r>
            <a:r>
              <a:rPr lang="en-US" sz="800" dirty="0">
                <a:latin typeface="Roboto Slab" pitchFamily="2" charset="0"/>
                <a:ea typeface="Roboto Slab" pitchFamily="2" charset="0"/>
                <a:cs typeface="Open Sans Extrabold" panose="020B0906030804020204" pitchFamily="34" charset="0"/>
              </a:rPr>
              <a:t> two set</a:t>
            </a:r>
          </a:p>
        </p:txBody>
      </p:sp>
      <p:grpSp>
        <p:nvGrpSpPr>
          <p:cNvPr id="2" name="Group 1">
            <a:extLst>
              <a:ext uri="{FF2B5EF4-FFF2-40B4-BE49-F238E27FC236}">
                <a16:creationId xmlns:a16="http://schemas.microsoft.com/office/drawing/2014/main" id="{9E271460-C44C-4E4A-BF63-D34BFB203B99}"/>
              </a:ext>
            </a:extLst>
          </p:cNvPr>
          <p:cNvGrpSpPr/>
          <p:nvPr/>
        </p:nvGrpSpPr>
        <p:grpSpPr>
          <a:xfrm>
            <a:off x="755928" y="3787433"/>
            <a:ext cx="3594467" cy="2341648"/>
            <a:chOff x="2966507" y="3787433"/>
            <a:chExt cx="3594467" cy="2341648"/>
          </a:xfrm>
        </p:grpSpPr>
        <p:sp>
          <p:nvSpPr>
            <p:cNvPr id="61" name="AutoShape 23">
              <a:extLst>
                <a:ext uri="{FF2B5EF4-FFF2-40B4-BE49-F238E27FC236}">
                  <a16:creationId xmlns:a16="http://schemas.microsoft.com/office/drawing/2014/main" id="{BB4BFC16-ED03-41A1-A6E8-BF1631C39F31}"/>
                </a:ext>
              </a:extLst>
            </p:cNvPr>
            <p:cNvSpPr>
              <a:spLocks/>
            </p:cNvSpPr>
            <p:nvPr/>
          </p:nvSpPr>
          <p:spPr bwMode="auto">
            <a:xfrm>
              <a:off x="2966507" y="3787433"/>
              <a:ext cx="1286006" cy="1493484"/>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accent5"/>
            </a:solidFill>
            <a:ln>
              <a:noFill/>
            </a:ln>
          </p:spPr>
          <p:txBody>
            <a:bodyPr lIns="0" tIns="0" rIns="0" bIns="0"/>
            <a:lstStyle/>
            <a:p>
              <a:endParaRPr lang="en-US"/>
            </a:p>
          </p:txBody>
        </p:sp>
        <p:sp>
          <p:nvSpPr>
            <p:cNvPr id="63" name="TextBox 62">
              <a:extLst>
                <a:ext uri="{FF2B5EF4-FFF2-40B4-BE49-F238E27FC236}">
                  <a16:creationId xmlns:a16="http://schemas.microsoft.com/office/drawing/2014/main" id="{F8907CF7-9007-4E88-9C58-2E8BA49F698D}"/>
                </a:ext>
              </a:extLst>
            </p:cNvPr>
            <p:cNvSpPr txBox="1"/>
            <p:nvPr/>
          </p:nvSpPr>
          <p:spPr>
            <a:xfrm>
              <a:off x="2966507" y="5482750"/>
              <a:ext cx="3594467" cy="646331"/>
            </a:xfrm>
            <a:prstGeom prst="rect">
              <a:avLst/>
            </a:prstGeom>
            <a:noFill/>
          </p:spPr>
          <p:txBody>
            <a:bodyPr wrap="square" rtlCol="0">
              <a:spAutoFit/>
            </a:bodyPr>
            <a:lstStyle/>
            <a:p>
              <a:pPr algn="just">
                <a:lnSpc>
                  <a:spcPct val="150000"/>
                </a:lnSpc>
              </a:pPr>
              <a:r>
                <a:rPr lang="en-US" sz="800" dirty="0">
                  <a:solidFill>
                    <a:schemeClr val="tx1">
                      <a:lumMod val="75000"/>
                      <a:lumOff val="25000"/>
                    </a:schemeClr>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800" dirty="0" err="1">
                  <a:solidFill>
                    <a:schemeClr val="tx1">
                      <a:lumMod val="75000"/>
                      <a:lumOff val="25000"/>
                    </a:schemeClr>
                  </a:solidFill>
                  <a:latin typeface="Roboto Slab" pitchFamily="2" charset="0"/>
                  <a:ea typeface="Roboto Slab" pitchFamily="2" charset="0"/>
                  <a:cs typeface="Open Sans Extrabold" panose="020B0906030804020204" pitchFamily="34" charset="0"/>
                </a:rPr>
                <a:t>i</a:t>
              </a:r>
              <a:r>
                <a:rPr lang="en-US" sz="800" dirty="0">
                  <a:solidFill>
                    <a:schemeClr val="tx1">
                      <a:lumMod val="75000"/>
                      <a:lumOff val="25000"/>
                    </a:schemeClr>
                  </a:solidFill>
                  <a:latin typeface="Roboto Slab" pitchFamily="2" charset="0"/>
                  <a:ea typeface="Roboto Slab" pitchFamily="2" charset="0"/>
                  <a:cs typeface="Open Sans Extrabold" panose="020B0906030804020204" pitchFamily="34" charset="0"/>
                </a:rPr>
                <a:t> two set had seasons. Fifth you'll, man wherein seas our creeping. Very. Make from for seas place</a:t>
              </a:r>
            </a:p>
          </p:txBody>
        </p:sp>
        <p:sp>
          <p:nvSpPr>
            <p:cNvPr id="69" name="TextBox 68">
              <a:extLst>
                <a:ext uri="{FF2B5EF4-FFF2-40B4-BE49-F238E27FC236}">
                  <a16:creationId xmlns:a16="http://schemas.microsoft.com/office/drawing/2014/main" id="{F88F4F3F-AEAB-4B96-95E6-2D66DC80EA0E}"/>
                </a:ext>
              </a:extLst>
            </p:cNvPr>
            <p:cNvSpPr txBox="1"/>
            <p:nvPr/>
          </p:nvSpPr>
          <p:spPr>
            <a:xfrm>
              <a:off x="4344100" y="4271006"/>
              <a:ext cx="1631076" cy="1131079"/>
            </a:xfrm>
            <a:prstGeom prst="rect">
              <a:avLst/>
            </a:prstGeom>
            <a:noFill/>
          </p:spPr>
          <p:txBody>
            <a:bodyPr wrap="square" rtlCol="0" anchor="ctr">
              <a:spAutoFit/>
            </a:bodyPr>
            <a:lstStyle/>
            <a:p>
              <a:pPr algn="ctr">
                <a:lnSpc>
                  <a:spcPts val="2600"/>
                </a:lnSpc>
              </a:pPr>
              <a:r>
                <a:rPr lang="en-US" sz="3500" b="1" spc="-100" dirty="0">
                  <a:solidFill>
                    <a:schemeClr val="bg1">
                      <a:lumMod val="85000"/>
                    </a:schemeClr>
                  </a:solidFill>
                  <a:latin typeface="Roboto Slab" pitchFamily="2" charset="0"/>
                  <a:ea typeface="Roboto Slab" pitchFamily="2" charset="0"/>
                  <a:cs typeface="Montserrat Black" charset="0"/>
                </a:rPr>
                <a:t>TEXT</a:t>
              </a:r>
            </a:p>
            <a:p>
              <a:pPr algn="ctr">
                <a:lnSpc>
                  <a:spcPts val="2600"/>
                </a:lnSpc>
              </a:pPr>
              <a:r>
                <a:rPr lang="en-US" sz="3500" b="1" spc="-100" dirty="0">
                  <a:solidFill>
                    <a:schemeClr val="bg1">
                      <a:lumMod val="85000"/>
                    </a:schemeClr>
                  </a:solidFill>
                  <a:latin typeface="Roboto Slab" pitchFamily="2" charset="0"/>
                  <a:ea typeface="Roboto Slab" pitchFamily="2" charset="0"/>
                  <a:cs typeface="Montserrat Black" charset="0"/>
                </a:rPr>
                <a:t>WITH </a:t>
              </a:r>
              <a:r>
                <a:rPr lang="en-US" sz="3500" b="1" spc="-100" dirty="0">
                  <a:solidFill>
                    <a:srgbClr val="FF0000"/>
                  </a:solidFill>
                  <a:latin typeface="Roboto Slab" pitchFamily="2" charset="0"/>
                  <a:ea typeface="Roboto Slab" pitchFamily="2" charset="0"/>
                  <a:cs typeface="Montserrat Black" charset="0"/>
                </a:rPr>
                <a:t>ICON</a:t>
              </a:r>
            </a:p>
          </p:txBody>
        </p:sp>
      </p:grpSp>
      <p:sp>
        <p:nvSpPr>
          <p:cNvPr id="21" name="Rectangle 20">
            <a:extLst>
              <a:ext uri="{FF2B5EF4-FFF2-40B4-BE49-F238E27FC236}">
                <a16:creationId xmlns:a16="http://schemas.microsoft.com/office/drawing/2014/main" id="{FE79C6C2-B00C-4A93-99D1-A7862D1D4DF9}"/>
              </a:ext>
            </a:extLst>
          </p:cNvPr>
          <p:cNvSpPr/>
          <p:nvPr/>
        </p:nvSpPr>
        <p:spPr>
          <a:xfrm>
            <a:off x="6781019" y="4878269"/>
            <a:ext cx="1934029" cy="1443739"/>
          </a:xfrm>
          <a:prstGeom prst="rect">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A90291AA-A072-4652-AC1B-1486C812F75F}"/>
              </a:ext>
            </a:extLst>
          </p:cNvPr>
          <p:cNvSpPr txBox="1"/>
          <p:nvPr/>
        </p:nvSpPr>
        <p:spPr>
          <a:xfrm>
            <a:off x="7072287" y="5092307"/>
            <a:ext cx="1351492" cy="1015663"/>
          </a:xfrm>
          <a:prstGeom prst="rect">
            <a:avLst/>
          </a:prstGeom>
          <a:noFill/>
        </p:spPr>
        <p:txBody>
          <a:bodyPr wrap="square" rtlCol="0">
            <a:spAutoFit/>
          </a:bodyPr>
          <a:lstStyle/>
          <a:p>
            <a:pPr algn="ctr">
              <a:lnSpc>
                <a:spcPct val="150000"/>
              </a:lnSpc>
            </a:pPr>
            <a:r>
              <a:rPr lang="en-US" sz="800" dirty="0">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800" dirty="0" err="1">
                <a:latin typeface="Roboto Slab" pitchFamily="2" charset="0"/>
                <a:ea typeface="Roboto Slab" pitchFamily="2" charset="0"/>
                <a:cs typeface="Open Sans Extrabold" panose="020B0906030804020204" pitchFamily="34" charset="0"/>
              </a:rPr>
              <a:t>i</a:t>
            </a:r>
            <a:r>
              <a:rPr lang="en-US" sz="800" dirty="0">
                <a:latin typeface="Roboto Slab" pitchFamily="2" charset="0"/>
                <a:ea typeface="Roboto Slab" pitchFamily="2" charset="0"/>
                <a:cs typeface="Open Sans Extrabold" panose="020B0906030804020204" pitchFamily="34" charset="0"/>
              </a:rPr>
              <a:t> two set</a:t>
            </a:r>
          </a:p>
        </p:txBody>
      </p:sp>
      <p:pic>
        <p:nvPicPr>
          <p:cNvPr id="12" name="Picture Placeholder 11">
            <a:extLst>
              <a:ext uri="{FF2B5EF4-FFF2-40B4-BE49-F238E27FC236}">
                <a16:creationId xmlns:a16="http://schemas.microsoft.com/office/drawing/2014/main" id="{8CAF9150-A75F-4E89-A877-0BAA354AFFCB}"/>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8422" r="28422"/>
          <a:stretch>
            <a:fillRect/>
          </a:stretch>
        </p:blipFill>
        <p:spPr/>
      </p:pic>
    </p:spTree>
    <p:extLst>
      <p:ext uri="{BB962C8B-B14F-4D97-AF65-F5344CB8AC3E}">
        <p14:creationId xmlns:p14="http://schemas.microsoft.com/office/powerpoint/2010/main" val="3068454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9946EA55-968D-4064-8339-BB62BB5FDFA0}"/>
              </a:ext>
            </a:extLst>
          </p:cNvPr>
          <p:cNvPicPr>
            <a:picLocks noGrp="1" noChangeAspect="1"/>
          </p:cNvPicPr>
          <p:nvPr>
            <p:ph type="pic" sz="quarter" idx="22"/>
          </p:nvPr>
        </p:nvPicPr>
        <p:blipFill>
          <a:blip r:embed="rId2">
            <a:extLst>
              <a:ext uri="{28A0092B-C50C-407E-A947-70E740481C1C}">
                <a14:useLocalDpi xmlns:a14="http://schemas.microsoft.com/office/drawing/2010/main" val="0"/>
              </a:ext>
            </a:extLst>
          </a:blip>
          <a:srcRect l="22509" r="22509"/>
          <a:stretch>
            <a:fillRect/>
          </a:stretch>
        </p:blipFill>
        <p:spPr/>
      </p:pic>
      <p:sp>
        <p:nvSpPr>
          <p:cNvPr id="5" name="Subtitle 4">
            <a:extLst>
              <a:ext uri="{FF2B5EF4-FFF2-40B4-BE49-F238E27FC236}">
                <a16:creationId xmlns:a16="http://schemas.microsoft.com/office/drawing/2014/main" id="{53095324-2445-4602-A996-3BF5D4727F1D}"/>
              </a:ext>
            </a:extLst>
          </p:cNvPr>
          <p:cNvSpPr>
            <a:spLocks noGrp="1"/>
          </p:cNvSpPr>
          <p:nvPr>
            <p:ph type="subTitle" idx="1"/>
          </p:nvPr>
        </p:nvSpPr>
        <p:spPr/>
        <p:txBody>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784BCDDA-A4B2-4560-93F5-22127BC16DE9}"/>
              </a:ext>
            </a:extLst>
          </p:cNvPr>
          <p:cNvSpPr>
            <a:spLocks noGrp="1"/>
          </p:cNvSpPr>
          <p:nvPr>
            <p:ph type="title"/>
          </p:nvPr>
        </p:nvSpPr>
        <p:spPr/>
        <p:txBody>
          <a:bodyPr/>
          <a:lstStyle/>
          <a:p>
            <a:r>
              <a:rPr lang="en-US" b="1" dirty="0">
                <a:latin typeface="Roboto Slab" pitchFamily="2" charset="0"/>
                <a:ea typeface="Roboto Slab" pitchFamily="2" charset="0"/>
              </a:rPr>
              <a:t>Infographic</a:t>
            </a:r>
          </a:p>
        </p:txBody>
      </p:sp>
      <p:sp>
        <p:nvSpPr>
          <p:cNvPr id="22" name="Rectangle 21">
            <a:extLst>
              <a:ext uri="{FF2B5EF4-FFF2-40B4-BE49-F238E27FC236}">
                <a16:creationId xmlns:a16="http://schemas.microsoft.com/office/drawing/2014/main" id="{01BBED2E-3517-4837-A96A-1FF0317B7C7E}"/>
              </a:ext>
            </a:extLst>
          </p:cNvPr>
          <p:cNvSpPr/>
          <p:nvPr/>
        </p:nvSpPr>
        <p:spPr bwMode="auto">
          <a:xfrm>
            <a:off x="628445" y="1980371"/>
            <a:ext cx="2516793" cy="2516793"/>
          </a:xfrm>
          <a:prstGeom prst="rect">
            <a:avLst/>
          </a:prstGeom>
          <a:solidFill>
            <a:schemeClr val="accent5">
              <a:alpha val="3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3" name="Rectangle 22">
            <a:extLst>
              <a:ext uri="{FF2B5EF4-FFF2-40B4-BE49-F238E27FC236}">
                <a16:creationId xmlns:a16="http://schemas.microsoft.com/office/drawing/2014/main" id="{D74C8541-ED83-48B4-8089-DFEBE75BF5ED}"/>
              </a:ext>
            </a:extLst>
          </p:cNvPr>
          <p:cNvSpPr/>
          <p:nvPr/>
        </p:nvSpPr>
        <p:spPr bwMode="auto">
          <a:xfrm flipH="1">
            <a:off x="3145237" y="1980371"/>
            <a:ext cx="1821346" cy="1807053"/>
          </a:xfrm>
          <a:prstGeom prst="rect">
            <a:avLst/>
          </a:prstGeom>
          <a:solidFill>
            <a:schemeClr val="accent4">
              <a:alpha val="62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4" name="Rectangle 23">
            <a:extLst>
              <a:ext uri="{FF2B5EF4-FFF2-40B4-BE49-F238E27FC236}">
                <a16:creationId xmlns:a16="http://schemas.microsoft.com/office/drawing/2014/main" id="{DB3D3064-DD30-464D-A0A2-D8DF04B950C8}"/>
              </a:ext>
            </a:extLst>
          </p:cNvPr>
          <p:cNvSpPr/>
          <p:nvPr/>
        </p:nvSpPr>
        <p:spPr bwMode="auto">
          <a:xfrm flipV="1">
            <a:off x="1844311" y="4497164"/>
            <a:ext cx="1300927" cy="1202653"/>
          </a:xfrm>
          <a:prstGeom prst="rect">
            <a:avLst/>
          </a:prstGeom>
          <a:solidFill>
            <a:schemeClr val="accent6"/>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5" name="Rectangle 24">
            <a:extLst>
              <a:ext uri="{FF2B5EF4-FFF2-40B4-BE49-F238E27FC236}">
                <a16:creationId xmlns:a16="http://schemas.microsoft.com/office/drawing/2014/main" id="{828AF366-045E-450F-9A33-F237852E37A7}"/>
              </a:ext>
            </a:extLst>
          </p:cNvPr>
          <p:cNvSpPr/>
          <p:nvPr/>
        </p:nvSpPr>
        <p:spPr bwMode="auto">
          <a:xfrm flipH="1">
            <a:off x="4967989" y="1980371"/>
            <a:ext cx="2646743" cy="1807053"/>
          </a:xfrm>
          <a:prstGeom prst="rect">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6" name="Rectangle 25">
            <a:extLst>
              <a:ext uri="{FF2B5EF4-FFF2-40B4-BE49-F238E27FC236}">
                <a16:creationId xmlns:a16="http://schemas.microsoft.com/office/drawing/2014/main" id="{1EFABEAB-E3DE-46F5-AF26-A64BBCC54ED4}"/>
              </a:ext>
            </a:extLst>
          </p:cNvPr>
          <p:cNvSpPr/>
          <p:nvPr/>
        </p:nvSpPr>
        <p:spPr bwMode="auto">
          <a:xfrm flipH="1" flipV="1">
            <a:off x="5498526" y="3787424"/>
            <a:ext cx="2116207" cy="1912393"/>
          </a:xfrm>
          <a:prstGeom prst="rect">
            <a:avLst/>
          </a:prstGeom>
          <a:solidFill>
            <a:schemeClr val="accent2">
              <a:alpha val="62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7" name="AutoShape 62">
            <a:extLst>
              <a:ext uri="{FF2B5EF4-FFF2-40B4-BE49-F238E27FC236}">
                <a16:creationId xmlns:a16="http://schemas.microsoft.com/office/drawing/2014/main" id="{D4A2CD75-A6A0-4E7C-B35C-8D35F9C2680C}"/>
              </a:ext>
            </a:extLst>
          </p:cNvPr>
          <p:cNvSpPr>
            <a:spLocks/>
          </p:cNvSpPr>
          <p:nvPr/>
        </p:nvSpPr>
        <p:spPr bwMode="auto">
          <a:xfrm>
            <a:off x="3551221" y="5057555"/>
            <a:ext cx="640576" cy="640576"/>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3"/>
          </a:solidFill>
          <a:ln>
            <a:noFill/>
          </a:ln>
        </p:spPr>
        <p:txBody>
          <a:bodyPr lIns="0" tIns="0" rIns="0" bIns="0"/>
          <a:lstStyle/>
          <a:p>
            <a:endParaRPr lang="en-US"/>
          </a:p>
        </p:txBody>
      </p:sp>
      <p:sp>
        <p:nvSpPr>
          <p:cNvPr id="28" name="AutoShape 63">
            <a:extLst>
              <a:ext uri="{FF2B5EF4-FFF2-40B4-BE49-F238E27FC236}">
                <a16:creationId xmlns:a16="http://schemas.microsoft.com/office/drawing/2014/main" id="{14F25999-AA38-43AE-A130-6450894FB581}"/>
              </a:ext>
            </a:extLst>
          </p:cNvPr>
          <p:cNvSpPr>
            <a:spLocks/>
          </p:cNvSpPr>
          <p:nvPr/>
        </p:nvSpPr>
        <p:spPr bwMode="auto">
          <a:xfrm>
            <a:off x="2301338" y="4854693"/>
            <a:ext cx="340887" cy="492482"/>
          </a:xfrm>
          <a:custGeom>
            <a:avLst/>
            <a:gdLst/>
            <a:ahLst/>
            <a:cxnLst/>
            <a:rect l="0" t="0" r="r" b="b"/>
            <a:pathLst>
              <a:path w="21600" h="21600">
                <a:moveTo>
                  <a:pt x="9000" y="9554"/>
                </a:moveTo>
                <a:cubicBezTo>
                  <a:pt x="9000" y="9676"/>
                  <a:pt x="8943" y="9774"/>
                  <a:pt x="8831" y="9853"/>
                </a:cubicBezTo>
                <a:cubicBezTo>
                  <a:pt x="8719" y="9931"/>
                  <a:pt x="8575" y="9970"/>
                  <a:pt x="8399" y="9970"/>
                </a:cubicBezTo>
                <a:cubicBezTo>
                  <a:pt x="8226" y="9970"/>
                  <a:pt x="8082" y="9931"/>
                  <a:pt x="7968" y="9853"/>
                </a:cubicBezTo>
                <a:cubicBezTo>
                  <a:pt x="7856" y="9775"/>
                  <a:pt x="7799" y="9676"/>
                  <a:pt x="7799" y="9554"/>
                </a:cubicBezTo>
                <a:lnTo>
                  <a:pt x="7799" y="3739"/>
                </a:lnTo>
                <a:cubicBezTo>
                  <a:pt x="7799" y="3617"/>
                  <a:pt x="7856" y="3518"/>
                  <a:pt x="7968" y="3440"/>
                </a:cubicBezTo>
                <a:cubicBezTo>
                  <a:pt x="8082" y="3362"/>
                  <a:pt x="8226" y="3323"/>
                  <a:pt x="8399" y="3323"/>
                </a:cubicBezTo>
                <a:cubicBezTo>
                  <a:pt x="8575" y="3323"/>
                  <a:pt x="8719" y="3362"/>
                  <a:pt x="8831" y="3440"/>
                </a:cubicBezTo>
                <a:cubicBezTo>
                  <a:pt x="8943" y="3518"/>
                  <a:pt x="9000" y="3617"/>
                  <a:pt x="9000" y="3739"/>
                </a:cubicBezTo>
                <a:cubicBezTo>
                  <a:pt x="9000" y="3739"/>
                  <a:pt x="9000" y="9554"/>
                  <a:pt x="9000" y="9554"/>
                </a:cubicBezTo>
                <a:close/>
                <a:moveTo>
                  <a:pt x="20128" y="11248"/>
                </a:moveTo>
                <a:cubicBezTo>
                  <a:pt x="19147" y="10396"/>
                  <a:pt x="18038" y="9970"/>
                  <a:pt x="16799" y="9970"/>
                </a:cubicBezTo>
                <a:lnTo>
                  <a:pt x="16799" y="3323"/>
                </a:lnTo>
                <a:cubicBezTo>
                  <a:pt x="17450" y="3323"/>
                  <a:pt x="18012" y="3158"/>
                  <a:pt x="18487" y="2830"/>
                </a:cubicBezTo>
                <a:cubicBezTo>
                  <a:pt x="18962" y="2501"/>
                  <a:pt x="19200" y="2111"/>
                  <a:pt x="19200" y="1662"/>
                </a:cubicBezTo>
                <a:cubicBezTo>
                  <a:pt x="19200" y="1211"/>
                  <a:pt x="18962" y="822"/>
                  <a:pt x="18487" y="493"/>
                </a:cubicBezTo>
                <a:cubicBezTo>
                  <a:pt x="18012" y="164"/>
                  <a:pt x="17450" y="0"/>
                  <a:pt x="16799" y="0"/>
                </a:cubicBezTo>
                <a:lnTo>
                  <a:pt x="4801" y="0"/>
                </a:lnTo>
                <a:cubicBezTo>
                  <a:pt x="4150" y="0"/>
                  <a:pt x="3587" y="164"/>
                  <a:pt x="3112" y="493"/>
                </a:cubicBezTo>
                <a:cubicBezTo>
                  <a:pt x="2637" y="822"/>
                  <a:pt x="2400" y="1211"/>
                  <a:pt x="2400" y="1662"/>
                </a:cubicBezTo>
                <a:cubicBezTo>
                  <a:pt x="2400" y="2111"/>
                  <a:pt x="2637" y="2501"/>
                  <a:pt x="3112" y="2830"/>
                </a:cubicBezTo>
                <a:cubicBezTo>
                  <a:pt x="3587" y="3158"/>
                  <a:pt x="4150" y="3323"/>
                  <a:pt x="4801" y="3323"/>
                </a:cubicBezTo>
                <a:lnTo>
                  <a:pt x="4801" y="9970"/>
                </a:lnTo>
                <a:cubicBezTo>
                  <a:pt x="3562" y="9970"/>
                  <a:pt x="2453" y="10396"/>
                  <a:pt x="1472" y="11248"/>
                </a:cubicBezTo>
                <a:cubicBezTo>
                  <a:pt x="491" y="12100"/>
                  <a:pt x="0" y="13059"/>
                  <a:pt x="0" y="14123"/>
                </a:cubicBezTo>
                <a:cubicBezTo>
                  <a:pt x="0" y="14348"/>
                  <a:pt x="119" y="14543"/>
                  <a:pt x="356" y="14707"/>
                </a:cubicBezTo>
                <a:cubicBezTo>
                  <a:pt x="594" y="14872"/>
                  <a:pt x="875" y="14954"/>
                  <a:pt x="1200" y="14954"/>
                </a:cubicBezTo>
                <a:lnTo>
                  <a:pt x="8775" y="14954"/>
                </a:lnTo>
                <a:lnTo>
                  <a:pt x="10200" y="21250"/>
                </a:lnTo>
                <a:cubicBezTo>
                  <a:pt x="10263" y="21484"/>
                  <a:pt x="10463" y="21600"/>
                  <a:pt x="10800" y="21600"/>
                </a:cubicBezTo>
                <a:lnTo>
                  <a:pt x="10819" y="21600"/>
                </a:lnTo>
                <a:cubicBezTo>
                  <a:pt x="10968" y="21600"/>
                  <a:pt x="11097" y="21564"/>
                  <a:pt x="11203" y="21491"/>
                </a:cubicBezTo>
                <a:cubicBezTo>
                  <a:pt x="11309" y="21417"/>
                  <a:pt x="11375" y="21328"/>
                  <a:pt x="11400" y="21224"/>
                </a:cubicBezTo>
                <a:lnTo>
                  <a:pt x="12356" y="14954"/>
                </a:lnTo>
                <a:lnTo>
                  <a:pt x="20400" y="14954"/>
                </a:lnTo>
                <a:cubicBezTo>
                  <a:pt x="20725" y="14954"/>
                  <a:pt x="21007" y="14872"/>
                  <a:pt x="21244" y="14707"/>
                </a:cubicBezTo>
                <a:cubicBezTo>
                  <a:pt x="21481" y="14543"/>
                  <a:pt x="21600" y="14348"/>
                  <a:pt x="21600" y="14123"/>
                </a:cubicBezTo>
                <a:cubicBezTo>
                  <a:pt x="21600" y="13059"/>
                  <a:pt x="21109" y="12100"/>
                  <a:pt x="20128" y="11248"/>
                </a:cubicBezTo>
                <a:cubicBezTo>
                  <a:pt x="20128" y="11248"/>
                  <a:pt x="20128" y="11248"/>
                  <a:pt x="20128" y="11248"/>
                </a:cubicBezTo>
                <a:close/>
                <a:moveTo>
                  <a:pt x="20128" y="11248"/>
                </a:moveTo>
              </a:path>
            </a:pathLst>
          </a:custGeom>
          <a:solidFill>
            <a:srgbClr val="FFFFFF"/>
          </a:solidFill>
          <a:ln>
            <a:noFill/>
          </a:ln>
        </p:spPr>
        <p:txBody>
          <a:bodyPr lIns="0" tIns="0" rIns="0" bIns="0"/>
          <a:lstStyle/>
          <a:p>
            <a:endParaRPr lang="en-US"/>
          </a:p>
        </p:txBody>
      </p:sp>
      <p:sp>
        <p:nvSpPr>
          <p:cNvPr id="29" name="AutoShape 61">
            <a:extLst>
              <a:ext uri="{FF2B5EF4-FFF2-40B4-BE49-F238E27FC236}">
                <a16:creationId xmlns:a16="http://schemas.microsoft.com/office/drawing/2014/main" id="{16170BE5-9072-42E9-A448-941589AE6008}"/>
              </a:ext>
            </a:extLst>
          </p:cNvPr>
          <p:cNvSpPr>
            <a:spLocks/>
          </p:cNvSpPr>
          <p:nvPr/>
        </p:nvSpPr>
        <p:spPr bwMode="auto">
          <a:xfrm>
            <a:off x="1114375" y="2434546"/>
            <a:ext cx="817263" cy="653903"/>
          </a:xfrm>
          <a:custGeom>
            <a:avLst/>
            <a:gdLst/>
            <a:ahLst/>
            <a:cxnLst/>
            <a:rect l="0" t="0" r="r" b="b"/>
            <a:pathLst>
              <a:path w="21600" h="21600">
                <a:moveTo>
                  <a:pt x="18684" y="8639"/>
                </a:moveTo>
                <a:cubicBezTo>
                  <a:pt x="18267" y="8639"/>
                  <a:pt x="17928" y="8215"/>
                  <a:pt x="17928" y="7693"/>
                </a:cubicBezTo>
                <a:cubicBezTo>
                  <a:pt x="17928" y="7172"/>
                  <a:pt x="18267" y="6749"/>
                  <a:pt x="18684" y="6749"/>
                </a:cubicBezTo>
                <a:cubicBezTo>
                  <a:pt x="19102" y="6749"/>
                  <a:pt x="19440" y="7172"/>
                  <a:pt x="19440" y="7693"/>
                </a:cubicBezTo>
                <a:cubicBezTo>
                  <a:pt x="19440" y="8215"/>
                  <a:pt x="19102" y="8639"/>
                  <a:pt x="18684" y="8639"/>
                </a:cubicBezTo>
                <a:cubicBezTo>
                  <a:pt x="18684" y="8639"/>
                  <a:pt x="18684" y="8639"/>
                  <a:pt x="18684" y="8639"/>
                </a:cubicBezTo>
                <a:close/>
                <a:moveTo>
                  <a:pt x="10800" y="18901"/>
                </a:moveTo>
                <a:cubicBezTo>
                  <a:pt x="7817" y="18901"/>
                  <a:pt x="5400" y="15878"/>
                  <a:pt x="5400" y="12150"/>
                </a:cubicBezTo>
                <a:cubicBezTo>
                  <a:pt x="5400" y="8423"/>
                  <a:pt x="7817" y="5400"/>
                  <a:pt x="10800" y="5400"/>
                </a:cubicBezTo>
                <a:cubicBezTo>
                  <a:pt x="13782" y="5400"/>
                  <a:pt x="16200" y="8423"/>
                  <a:pt x="16200" y="12150"/>
                </a:cubicBezTo>
                <a:cubicBezTo>
                  <a:pt x="16200" y="15878"/>
                  <a:pt x="13782" y="18901"/>
                  <a:pt x="10800" y="18901"/>
                </a:cubicBezTo>
                <a:cubicBezTo>
                  <a:pt x="10800" y="18901"/>
                  <a:pt x="10800" y="18901"/>
                  <a:pt x="10800" y="18901"/>
                </a:cubicBezTo>
                <a:close/>
                <a:moveTo>
                  <a:pt x="19440" y="4050"/>
                </a:moveTo>
                <a:lnTo>
                  <a:pt x="16848" y="4050"/>
                </a:lnTo>
                <a:cubicBezTo>
                  <a:pt x="16491" y="4050"/>
                  <a:pt x="16107" y="3705"/>
                  <a:pt x="15995" y="3281"/>
                </a:cubicBezTo>
                <a:lnTo>
                  <a:pt x="15325" y="768"/>
                </a:lnTo>
                <a:cubicBezTo>
                  <a:pt x="15212" y="346"/>
                  <a:pt x="14829" y="0"/>
                  <a:pt x="14473" y="0"/>
                </a:cubicBezTo>
                <a:lnTo>
                  <a:pt x="7128" y="0"/>
                </a:lnTo>
                <a:cubicBezTo>
                  <a:pt x="6771" y="0"/>
                  <a:pt x="6387" y="346"/>
                  <a:pt x="6276" y="768"/>
                </a:cubicBezTo>
                <a:lnTo>
                  <a:pt x="5605" y="3281"/>
                </a:lnTo>
                <a:cubicBezTo>
                  <a:pt x="5492" y="3705"/>
                  <a:pt x="5109" y="4050"/>
                  <a:pt x="4752" y="4050"/>
                </a:cubicBezTo>
                <a:lnTo>
                  <a:pt x="2160" y="4050"/>
                </a:lnTo>
                <a:cubicBezTo>
                  <a:pt x="973" y="4050"/>
                  <a:pt x="0" y="5266"/>
                  <a:pt x="0" y="6750"/>
                </a:cubicBezTo>
                <a:lnTo>
                  <a:pt x="0" y="18901"/>
                </a:lnTo>
                <a:cubicBezTo>
                  <a:pt x="0" y="20385"/>
                  <a:pt x="973" y="21600"/>
                  <a:pt x="2160" y="21600"/>
                </a:cubicBezTo>
                <a:lnTo>
                  <a:pt x="19440" y="21600"/>
                </a:lnTo>
                <a:cubicBezTo>
                  <a:pt x="20628" y="21600"/>
                  <a:pt x="21600" y="20385"/>
                  <a:pt x="21600" y="18901"/>
                </a:cubicBezTo>
                <a:lnTo>
                  <a:pt x="21600" y="6750"/>
                </a:lnTo>
                <a:cubicBezTo>
                  <a:pt x="21600" y="5266"/>
                  <a:pt x="20628" y="4050"/>
                  <a:pt x="19440" y="4050"/>
                </a:cubicBezTo>
                <a:cubicBezTo>
                  <a:pt x="19440" y="4050"/>
                  <a:pt x="19440" y="4050"/>
                  <a:pt x="19440" y="4050"/>
                </a:cubicBezTo>
                <a:close/>
                <a:moveTo>
                  <a:pt x="10800" y="8100"/>
                </a:moveTo>
                <a:cubicBezTo>
                  <a:pt x="9011" y="8100"/>
                  <a:pt x="7560" y="9914"/>
                  <a:pt x="7560" y="12150"/>
                </a:cubicBezTo>
                <a:cubicBezTo>
                  <a:pt x="7560" y="14388"/>
                  <a:pt x="9011" y="16201"/>
                  <a:pt x="10800" y="16201"/>
                </a:cubicBezTo>
                <a:cubicBezTo>
                  <a:pt x="12589" y="16201"/>
                  <a:pt x="14040" y="14388"/>
                  <a:pt x="14040" y="12150"/>
                </a:cubicBezTo>
                <a:cubicBezTo>
                  <a:pt x="14040" y="9914"/>
                  <a:pt x="12589" y="8100"/>
                  <a:pt x="10800" y="8100"/>
                </a:cubicBezTo>
                <a:cubicBezTo>
                  <a:pt x="10800" y="8100"/>
                  <a:pt x="10800" y="8100"/>
                  <a:pt x="10800" y="8100"/>
                </a:cubicBezTo>
                <a:close/>
                <a:moveTo>
                  <a:pt x="10800" y="8100"/>
                </a:moveTo>
              </a:path>
            </a:pathLst>
          </a:custGeom>
          <a:solidFill>
            <a:schemeClr val="accent5"/>
          </a:solidFill>
          <a:ln>
            <a:noFill/>
          </a:ln>
        </p:spPr>
        <p:txBody>
          <a:bodyPr lIns="0" tIns="0" rIns="0" bIns="0"/>
          <a:lstStyle/>
          <a:p>
            <a:endParaRPr lang="en-US"/>
          </a:p>
        </p:txBody>
      </p:sp>
      <p:sp>
        <p:nvSpPr>
          <p:cNvPr id="30" name="Rectangle 17">
            <a:extLst>
              <a:ext uri="{FF2B5EF4-FFF2-40B4-BE49-F238E27FC236}">
                <a16:creationId xmlns:a16="http://schemas.microsoft.com/office/drawing/2014/main" id="{61D365C3-E232-4B87-BC91-889A55DBB4A8}"/>
              </a:ext>
            </a:extLst>
          </p:cNvPr>
          <p:cNvSpPr>
            <a:spLocks/>
          </p:cNvSpPr>
          <p:nvPr/>
        </p:nvSpPr>
        <p:spPr bwMode="auto">
          <a:xfrm>
            <a:off x="1113515" y="3191734"/>
            <a:ext cx="1546653" cy="85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tx1"/>
                </a:solidFill>
                <a:latin typeface="Roboto Slab" pitchFamily="2" charset="0"/>
                <a:ea typeface="Roboto Slab" pitchFamily="2" charset="0"/>
                <a:cs typeface="Lato" charset="0"/>
                <a:sym typeface="Montserrat-Regular" charset="0"/>
              </a:rPr>
              <a:t>This letterhead design is meant to project an image of professionalism and reliability. By using simple alignments we</a:t>
            </a:r>
          </a:p>
        </p:txBody>
      </p:sp>
      <p:sp>
        <p:nvSpPr>
          <p:cNvPr id="31" name="Rectangle 17">
            <a:extLst>
              <a:ext uri="{FF2B5EF4-FFF2-40B4-BE49-F238E27FC236}">
                <a16:creationId xmlns:a16="http://schemas.microsoft.com/office/drawing/2014/main" id="{E2804B88-23BB-4CDF-A23C-2F40876CF538}"/>
              </a:ext>
            </a:extLst>
          </p:cNvPr>
          <p:cNvSpPr>
            <a:spLocks/>
          </p:cNvSpPr>
          <p:nvPr/>
        </p:nvSpPr>
        <p:spPr bwMode="auto">
          <a:xfrm>
            <a:off x="3547134" y="4024093"/>
            <a:ext cx="1650729" cy="854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accent3"/>
                </a:solidFill>
                <a:latin typeface="Roboto Slab" pitchFamily="2" charset="0"/>
                <a:ea typeface="Roboto Slab" pitchFamily="2" charset="0"/>
                <a:cs typeface="Lato" charset="0"/>
                <a:sym typeface="Montserrat-Regular" charset="0"/>
              </a:rPr>
              <a:t>This letterhead design is meant to project an image of professionalism and reliability by using.</a:t>
            </a:r>
          </a:p>
        </p:txBody>
      </p:sp>
      <p:sp>
        <p:nvSpPr>
          <p:cNvPr id="32" name="Rectangle 17">
            <a:extLst>
              <a:ext uri="{FF2B5EF4-FFF2-40B4-BE49-F238E27FC236}">
                <a16:creationId xmlns:a16="http://schemas.microsoft.com/office/drawing/2014/main" id="{8985B3B3-BDE3-4117-B550-EAB9EB4878F7}"/>
              </a:ext>
            </a:extLst>
          </p:cNvPr>
          <p:cNvSpPr>
            <a:spLocks/>
          </p:cNvSpPr>
          <p:nvPr/>
        </p:nvSpPr>
        <p:spPr bwMode="auto">
          <a:xfrm>
            <a:off x="548606" y="4687720"/>
            <a:ext cx="1131725" cy="843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000"/>
              </a:lnSpc>
            </a:pPr>
            <a:r>
              <a:rPr lang="en-US" sz="1000" b="1" i="1" dirty="0">
                <a:solidFill>
                  <a:schemeClr val="accent6"/>
                </a:solidFill>
                <a:latin typeface="Roboto Slab" pitchFamily="2" charset="0"/>
                <a:ea typeface="Roboto Slab" pitchFamily="2" charset="0"/>
                <a:cs typeface="Lato" charset="0"/>
                <a:sym typeface="Montserrat-Regular" charset="0"/>
              </a:rPr>
              <a:t>This letterhead design is meant to project an image professionalism</a:t>
            </a:r>
            <a:r>
              <a:rPr lang="en-US" sz="800" b="1" i="1" dirty="0">
                <a:solidFill>
                  <a:schemeClr val="accent6"/>
                </a:solidFill>
                <a:latin typeface="Roboto Slab" pitchFamily="2" charset="0"/>
                <a:ea typeface="Roboto Slab" pitchFamily="2" charset="0"/>
                <a:cs typeface="Lato" charset="0"/>
                <a:sym typeface="Montserrat-Regular" charset="0"/>
              </a:rPr>
              <a:t>.</a:t>
            </a:r>
          </a:p>
        </p:txBody>
      </p:sp>
      <p:sp>
        <p:nvSpPr>
          <p:cNvPr id="34" name="Freeform 23">
            <a:extLst>
              <a:ext uri="{FF2B5EF4-FFF2-40B4-BE49-F238E27FC236}">
                <a16:creationId xmlns:a16="http://schemas.microsoft.com/office/drawing/2014/main" id="{19BCAAF9-3FEA-4B86-B5FA-83287573AF9E}"/>
              </a:ext>
            </a:extLst>
          </p:cNvPr>
          <p:cNvSpPr>
            <a:spLocks/>
          </p:cNvSpPr>
          <p:nvPr/>
        </p:nvSpPr>
        <p:spPr bwMode="auto">
          <a:xfrm>
            <a:off x="5839345" y="4179722"/>
            <a:ext cx="611749" cy="502508"/>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rgbClr val="FFFFFF"/>
          </a:solidFill>
          <a:ln>
            <a:noFill/>
          </a:ln>
        </p:spPr>
        <p:txBody>
          <a:bodyPr wrap="square" lIns="0" tIns="0" rIns="0" bIns="0">
            <a:noAutofit/>
          </a:bodyPr>
          <a:lstStyle/>
          <a:p>
            <a:endParaRPr lang="en-US"/>
          </a:p>
        </p:txBody>
      </p:sp>
      <p:sp>
        <p:nvSpPr>
          <p:cNvPr id="35" name="Rectangle 17">
            <a:extLst>
              <a:ext uri="{FF2B5EF4-FFF2-40B4-BE49-F238E27FC236}">
                <a16:creationId xmlns:a16="http://schemas.microsoft.com/office/drawing/2014/main" id="{CF010216-9BF0-4C7F-9614-A6BA21277DAF}"/>
              </a:ext>
            </a:extLst>
          </p:cNvPr>
          <p:cNvSpPr>
            <a:spLocks/>
          </p:cNvSpPr>
          <p:nvPr/>
        </p:nvSpPr>
        <p:spPr bwMode="auto">
          <a:xfrm>
            <a:off x="5829558" y="4723760"/>
            <a:ext cx="1454142" cy="58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rgbClr val="FFFFFF"/>
                </a:solidFill>
                <a:latin typeface="Roboto Slab" pitchFamily="2" charset="0"/>
                <a:ea typeface="Roboto Slab" pitchFamily="2" charset="0"/>
                <a:cs typeface="Lato" charset="0"/>
                <a:sym typeface="Montserrat-Regular" charset="0"/>
              </a:rPr>
              <a:t>Meant to project an professionalism and reliability by using.</a:t>
            </a:r>
          </a:p>
        </p:txBody>
      </p:sp>
      <p:sp>
        <p:nvSpPr>
          <p:cNvPr id="36" name="AutoShape 13">
            <a:extLst>
              <a:ext uri="{FF2B5EF4-FFF2-40B4-BE49-F238E27FC236}">
                <a16:creationId xmlns:a16="http://schemas.microsoft.com/office/drawing/2014/main" id="{9C269EEA-8E76-4AE2-A238-6EDD88232C4E}"/>
              </a:ext>
            </a:extLst>
          </p:cNvPr>
          <p:cNvSpPr>
            <a:spLocks/>
          </p:cNvSpPr>
          <p:nvPr/>
        </p:nvSpPr>
        <p:spPr bwMode="auto">
          <a:xfrm>
            <a:off x="5535111" y="2380605"/>
            <a:ext cx="520064" cy="394722"/>
          </a:xfrm>
          <a:custGeom>
            <a:avLst/>
            <a:gdLst/>
            <a:ahLst/>
            <a:cxnLst/>
            <a:rect l="0" t="0" r="r" b="b"/>
            <a:pathLst>
              <a:path w="21600" h="21600">
                <a:moveTo>
                  <a:pt x="10800" y="10944"/>
                </a:moveTo>
                <a:lnTo>
                  <a:pt x="3554" y="2862"/>
                </a:lnTo>
                <a:lnTo>
                  <a:pt x="18046" y="2862"/>
                </a:lnTo>
                <a:cubicBezTo>
                  <a:pt x="18046" y="2862"/>
                  <a:pt x="10800" y="10944"/>
                  <a:pt x="10800" y="10944"/>
                </a:cubicBezTo>
                <a:close/>
                <a:moveTo>
                  <a:pt x="19036" y="18738"/>
                </a:moveTo>
                <a:lnTo>
                  <a:pt x="2564" y="18738"/>
                </a:lnTo>
                <a:cubicBezTo>
                  <a:pt x="2356" y="18738"/>
                  <a:pt x="2173" y="18561"/>
                  <a:pt x="2173" y="18358"/>
                </a:cubicBezTo>
                <a:lnTo>
                  <a:pt x="2173" y="5242"/>
                </a:lnTo>
                <a:lnTo>
                  <a:pt x="9624" y="13522"/>
                </a:lnTo>
                <a:cubicBezTo>
                  <a:pt x="9777" y="13692"/>
                  <a:pt x="9970" y="13786"/>
                  <a:pt x="10170" y="13786"/>
                </a:cubicBezTo>
                <a:lnTo>
                  <a:pt x="11429" y="13786"/>
                </a:lnTo>
                <a:cubicBezTo>
                  <a:pt x="11629" y="13786"/>
                  <a:pt x="11823" y="13692"/>
                  <a:pt x="11976" y="13522"/>
                </a:cubicBezTo>
                <a:lnTo>
                  <a:pt x="19427" y="5241"/>
                </a:lnTo>
                <a:lnTo>
                  <a:pt x="19427" y="18358"/>
                </a:lnTo>
                <a:cubicBezTo>
                  <a:pt x="19426" y="18561"/>
                  <a:pt x="19244" y="18738"/>
                  <a:pt x="19036" y="18738"/>
                </a:cubicBezTo>
                <a:cubicBezTo>
                  <a:pt x="19036" y="18738"/>
                  <a:pt x="19036" y="18738"/>
                  <a:pt x="19036" y="18738"/>
                </a:cubicBezTo>
                <a:close/>
                <a:moveTo>
                  <a:pt x="19036" y="0"/>
                </a:moveTo>
                <a:lnTo>
                  <a:pt x="2564" y="0"/>
                </a:lnTo>
                <a:cubicBezTo>
                  <a:pt x="1150" y="0"/>
                  <a:pt x="0" y="1455"/>
                  <a:pt x="0" y="3242"/>
                </a:cubicBezTo>
                <a:lnTo>
                  <a:pt x="0" y="18358"/>
                </a:lnTo>
                <a:cubicBezTo>
                  <a:pt x="0" y="20146"/>
                  <a:pt x="1150" y="21600"/>
                  <a:pt x="2564" y="21600"/>
                </a:cubicBezTo>
                <a:lnTo>
                  <a:pt x="19036" y="21600"/>
                </a:lnTo>
                <a:cubicBezTo>
                  <a:pt x="20450" y="21600"/>
                  <a:pt x="21600" y="20146"/>
                  <a:pt x="21600" y="18358"/>
                </a:cubicBezTo>
                <a:lnTo>
                  <a:pt x="21600" y="3242"/>
                </a:lnTo>
                <a:cubicBezTo>
                  <a:pt x="21600" y="1455"/>
                  <a:pt x="20450" y="0"/>
                  <a:pt x="19036" y="0"/>
                </a:cubicBezTo>
                <a:cubicBezTo>
                  <a:pt x="19036" y="0"/>
                  <a:pt x="19036" y="0"/>
                  <a:pt x="19036" y="0"/>
                </a:cubicBezTo>
                <a:close/>
                <a:moveTo>
                  <a:pt x="19036" y="0"/>
                </a:moveTo>
              </a:path>
            </a:pathLst>
          </a:custGeom>
          <a:solidFill>
            <a:srgbClr val="FFFFFF"/>
          </a:solidFill>
          <a:ln>
            <a:noFill/>
          </a:ln>
        </p:spPr>
        <p:txBody>
          <a:bodyPr lIns="0" tIns="0" rIns="0" bIns="0"/>
          <a:lstStyle/>
          <a:p>
            <a:endParaRPr lang="en-US" dirty="0"/>
          </a:p>
        </p:txBody>
      </p:sp>
      <p:sp>
        <p:nvSpPr>
          <p:cNvPr id="37" name="Rectangle 17">
            <a:extLst>
              <a:ext uri="{FF2B5EF4-FFF2-40B4-BE49-F238E27FC236}">
                <a16:creationId xmlns:a16="http://schemas.microsoft.com/office/drawing/2014/main" id="{6EBD6926-3CF5-43C8-8D0C-1654F96CAE6D}"/>
              </a:ext>
            </a:extLst>
          </p:cNvPr>
          <p:cNvSpPr>
            <a:spLocks/>
          </p:cNvSpPr>
          <p:nvPr/>
        </p:nvSpPr>
        <p:spPr bwMode="auto">
          <a:xfrm>
            <a:off x="5510524" y="2803430"/>
            <a:ext cx="1561672" cy="58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rgbClr val="FFFFFF"/>
                </a:solidFill>
                <a:latin typeface="Roboto Slab" pitchFamily="2" charset="0"/>
                <a:ea typeface="Roboto Slab" pitchFamily="2" charset="0"/>
                <a:cs typeface="Lato" charset="0"/>
                <a:sym typeface="Montserrat-Regular" charset="0"/>
              </a:rPr>
              <a:t>Meant to project an image of professional and reliability.</a:t>
            </a:r>
          </a:p>
        </p:txBody>
      </p:sp>
      <p:sp>
        <p:nvSpPr>
          <p:cNvPr id="38" name="Rectangle 17">
            <a:extLst>
              <a:ext uri="{FF2B5EF4-FFF2-40B4-BE49-F238E27FC236}">
                <a16:creationId xmlns:a16="http://schemas.microsoft.com/office/drawing/2014/main" id="{832A302B-3D5B-4709-BAF3-5EF89524F449}"/>
              </a:ext>
            </a:extLst>
          </p:cNvPr>
          <p:cNvSpPr>
            <a:spLocks/>
          </p:cNvSpPr>
          <p:nvPr/>
        </p:nvSpPr>
        <p:spPr bwMode="auto">
          <a:xfrm>
            <a:off x="3464057" y="2456556"/>
            <a:ext cx="1183706" cy="854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i="1" dirty="0">
                <a:latin typeface="Roboto Slab" pitchFamily="2" charset="0"/>
                <a:ea typeface="Roboto Slab" pitchFamily="2" charset="0"/>
                <a:cs typeface="Lato" charset="0"/>
                <a:sym typeface="Montserrat-Regular" charset="0"/>
              </a:rPr>
              <a:t>This letterhead design is meant to project an image of professionalism and reliability by using.</a:t>
            </a:r>
          </a:p>
        </p:txBody>
      </p:sp>
    </p:spTree>
    <p:extLst>
      <p:ext uri="{BB962C8B-B14F-4D97-AF65-F5344CB8AC3E}">
        <p14:creationId xmlns:p14="http://schemas.microsoft.com/office/powerpoint/2010/main" val="2627138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1FF4E7EC-029B-44F1-A0E6-D6CF90547F2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2817" r="32817"/>
          <a:stretch>
            <a:fillRect/>
          </a:stretch>
        </p:blipFill>
        <p:spPr/>
      </p:pic>
      <p:sp>
        <p:nvSpPr>
          <p:cNvPr id="5" name="Subtitle 4">
            <a:extLst>
              <a:ext uri="{FF2B5EF4-FFF2-40B4-BE49-F238E27FC236}">
                <a16:creationId xmlns:a16="http://schemas.microsoft.com/office/drawing/2014/main" id="{53095324-2445-4602-A996-3BF5D4727F1D}"/>
              </a:ext>
            </a:extLst>
          </p:cNvPr>
          <p:cNvSpPr>
            <a:spLocks noGrp="1"/>
          </p:cNvSpPr>
          <p:nvPr>
            <p:ph type="subTitle" idx="1"/>
          </p:nvPr>
        </p:nvSpPr>
        <p:spPr/>
        <p:txBody>
          <a:bodyPr/>
          <a:lstStyle/>
          <a:p>
            <a:r>
              <a:rPr lang="en-US" dirty="0">
                <a:solidFill>
                  <a:schemeClr val="tx1"/>
                </a:solidFill>
              </a:rPr>
              <a:t>Lorem ipsum your title here some text so dummy and your </a:t>
            </a:r>
            <a:r>
              <a:rPr lang="en-US" dirty="0" err="1">
                <a:solidFill>
                  <a:schemeClr val="tx1"/>
                </a:solidFill>
              </a:rPr>
              <a:t>powerpoint</a:t>
            </a:r>
            <a:r>
              <a:rPr lang="en-US" dirty="0">
                <a:solidFill>
                  <a:schemeClr val="tx1"/>
                </a:solidFill>
              </a:rPr>
              <a:t> presentation</a:t>
            </a:r>
          </a:p>
        </p:txBody>
      </p:sp>
      <p:sp>
        <p:nvSpPr>
          <p:cNvPr id="4" name="Title 3">
            <a:extLst>
              <a:ext uri="{FF2B5EF4-FFF2-40B4-BE49-F238E27FC236}">
                <a16:creationId xmlns:a16="http://schemas.microsoft.com/office/drawing/2014/main" id="{784BCDDA-A4B2-4560-93F5-22127BC16DE9}"/>
              </a:ext>
            </a:extLst>
          </p:cNvPr>
          <p:cNvSpPr>
            <a:spLocks noGrp="1"/>
          </p:cNvSpPr>
          <p:nvPr>
            <p:ph type="title"/>
          </p:nvPr>
        </p:nvSpPr>
        <p:spPr/>
        <p:txBody>
          <a:bodyPr/>
          <a:lstStyle/>
          <a:p>
            <a:r>
              <a:rPr lang="en-US" b="1" dirty="0"/>
              <a:t>Infographic</a:t>
            </a:r>
          </a:p>
        </p:txBody>
      </p:sp>
      <p:pic>
        <p:nvPicPr>
          <p:cNvPr id="11" name="Picture Placeholder 10">
            <a:extLst>
              <a:ext uri="{FF2B5EF4-FFF2-40B4-BE49-F238E27FC236}">
                <a16:creationId xmlns:a16="http://schemas.microsoft.com/office/drawing/2014/main" id="{52D9ECCC-971B-4D8E-A7AB-5FA937A29F0B}"/>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36368" b="36368"/>
          <a:stretch>
            <a:fillRect/>
          </a:stretch>
        </p:blipFill>
        <p:spPr/>
      </p:pic>
      <p:grpSp>
        <p:nvGrpSpPr>
          <p:cNvPr id="38" name="Group 37">
            <a:extLst>
              <a:ext uri="{FF2B5EF4-FFF2-40B4-BE49-F238E27FC236}">
                <a16:creationId xmlns:a16="http://schemas.microsoft.com/office/drawing/2014/main" id="{4A403969-C079-48A3-9B03-B46B228E95CB}"/>
              </a:ext>
            </a:extLst>
          </p:cNvPr>
          <p:cNvGrpSpPr/>
          <p:nvPr/>
        </p:nvGrpSpPr>
        <p:grpSpPr>
          <a:xfrm>
            <a:off x="3847759" y="3357361"/>
            <a:ext cx="4496482" cy="2232272"/>
            <a:chOff x="3855561" y="3970457"/>
            <a:chExt cx="4496482" cy="2637479"/>
          </a:xfrm>
        </p:grpSpPr>
        <p:sp>
          <p:nvSpPr>
            <p:cNvPr id="39" name="Shape 31">
              <a:extLst>
                <a:ext uri="{FF2B5EF4-FFF2-40B4-BE49-F238E27FC236}">
                  <a16:creationId xmlns:a16="http://schemas.microsoft.com/office/drawing/2014/main" id="{6870181A-B4E0-4390-9C92-C38810887341}"/>
                </a:ext>
              </a:extLst>
            </p:cNvPr>
            <p:cNvSpPr/>
            <p:nvPr/>
          </p:nvSpPr>
          <p:spPr>
            <a:xfrm>
              <a:off x="3855561" y="4898362"/>
              <a:ext cx="643406" cy="1709025"/>
            </a:xfrm>
            <a:custGeom>
              <a:avLst/>
              <a:gdLst/>
              <a:ahLst/>
              <a:cxnLst>
                <a:cxn ang="0">
                  <a:pos x="wd2" y="hd2"/>
                </a:cxn>
                <a:cxn ang="5400000">
                  <a:pos x="wd2" y="hd2"/>
                </a:cxn>
                <a:cxn ang="10800000">
                  <a:pos x="wd2" y="hd2"/>
                </a:cxn>
                <a:cxn ang="16200000">
                  <a:pos x="wd2" y="hd2"/>
                </a:cxn>
              </a:cxnLst>
              <a:rect l="0" t="0" r="r" b="b"/>
              <a:pathLst>
                <a:path w="21600" h="21600" extrusionOk="0">
                  <a:moveTo>
                    <a:pt x="0" y="3314"/>
                  </a:moveTo>
                  <a:lnTo>
                    <a:pt x="0" y="21600"/>
                  </a:lnTo>
                  <a:lnTo>
                    <a:pt x="21600" y="21600"/>
                  </a:lnTo>
                  <a:lnTo>
                    <a:pt x="21600" y="3314"/>
                  </a:lnTo>
                  <a:lnTo>
                    <a:pt x="10800" y="0"/>
                  </a:lnTo>
                  <a:cubicBezTo>
                    <a:pt x="10800" y="0"/>
                    <a:pt x="0" y="3314"/>
                    <a:pt x="0" y="3314"/>
                  </a:cubicBezTo>
                  <a:close/>
                </a:path>
              </a:pathLst>
            </a:custGeom>
            <a:solidFill>
              <a:schemeClr val="tx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0" name="Shape 33">
              <a:extLst>
                <a:ext uri="{FF2B5EF4-FFF2-40B4-BE49-F238E27FC236}">
                  <a16:creationId xmlns:a16="http://schemas.microsoft.com/office/drawing/2014/main" id="{C4B76724-D454-4053-916D-BAB835212446}"/>
                </a:ext>
              </a:extLst>
            </p:cNvPr>
            <p:cNvSpPr/>
            <p:nvPr/>
          </p:nvSpPr>
          <p:spPr>
            <a:xfrm>
              <a:off x="4496522" y="4354097"/>
              <a:ext cx="643406" cy="2252713"/>
            </a:xfrm>
            <a:custGeom>
              <a:avLst/>
              <a:gdLst/>
              <a:ahLst/>
              <a:cxnLst>
                <a:cxn ang="0">
                  <a:pos x="wd2" y="hd2"/>
                </a:cxn>
                <a:cxn ang="5400000">
                  <a:pos x="wd2" y="hd2"/>
                </a:cxn>
                <a:cxn ang="10800000">
                  <a:pos x="wd2" y="hd2"/>
                </a:cxn>
                <a:cxn ang="16200000">
                  <a:pos x="wd2" y="hd2"/>
                </a:cxn>
              </a:cxnLst>
              <a:rect l="0" t="0" r="r" b="b"/>
              <a:pathLst>
                <a:path w="21600" h="21600" extrusionOk="0">
                  <a:moveTo>
                    <a:pt x="0" y="2514"/>
                  </a:moveTo>
                  <a:lnTo>
                    <a:pt x="0" y="21600"/>
                  </a:lnTo>
                  <a:lnTo>
                    <a:pt x="21600" y="21600"/>
                  </a:lnTo>
                  <a:lnTo>
                    <a:pt x="21600" y="2514"/>
                  </a:lnTo>
                  <a:lnTo>
                    <a:pt x="10800" y="0"/>
                  </a:lnTo>
                  <a:cubicBezTo>
                    <a:pt x="10800" y="0"/>
                    <a:pt x="0" y="2514"/>
                    <a:pt x="0" y="2514"/>
                  </a:cubicBezTo>
                  <a:close/>
                </a:path>
              </a:pathLst>
            </a:custGeom>
            <a:solidFill>
              <a:schemeClr val="bg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1" name="Shape 34">
              <a:extLst>
                <a:ext uri="{FF2B5EF4-FFF2-40B4-BE49-F238E27FC236}">
                  <a16:creationId xmlns:a16="http://schemas.microsoft.com/office/drawing/2014/main" id="{55257AF5-4928-46FA-8876-31429A3FED44}"/>
                </a:ext>
              </a:extLst>
            </p:cNvPr>
            <p:cNvSpPr/>
            <p:nvPr/>
          </p:nvSpPr>
          <p:spPr>
            <a:xfrm>
              <a:off x="5139102" y="3970457"/>
              <a:ext cx="643406" cy="2635738"/>
            </a:xfrm>
            <a:custGeom>
              <a:avLst/>
              <a:gdLst/>
              <a:ahLst/>
              <a:cxnLst>
                <a:cxn ang="0">
                  <a:pos x="wd2" y="hd2"/>
                </a:cxn>
                <a:cxn ang="5400000">
                  <a:pos x="wd2" y="hd2"/>
                </a:cxn>
                <a:cxn ang="10800000">
                  <a:pos x="wd2" y="hd2"/>
                </a:cxn>
                <a:cxn ang="16200000">
                  <a:pos x="wd2" y="hd2"/>
                </a:cxn>
              </a:cxnLst>
              <a:rect l="0" t="0" r="r" b="b"/>
              <a:pathLst>
                <a:path w="21600" h="21600" extrusionOk="0">
                  <a:moveTo>
                    <a:pt x="0" y="2149"/>
                  </a:moveTo>
                  <a:lnTo>
                    <a:pt x="0" y="21600"/>
                  </a:lnTo>
                  <a:lnTo>
                    <a:pt x="21600" y="21600"/>
                  </a:lnTo>
                  <a:lnTo>
                    <a:pt x="21600" y="2149"/>
                  </a:lnTo>
                  <a:lnTo>
                    <a:pt x="10800" y="0"/>
                  </a:lnTo>
                  <a:cubicBezTo>
                    <a:pt x="10800" y="0"/>
                    <a:pt x="0" y="2149"/>
                    <a:pt x="0" y="2149"/>
                  </a:cubicBezTo>
                  <a:close/>
                </a:path>
              </a:pathLst>
            </a:custGeom>
            <a:solidFill>
              <a:schemeClr val="accent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2" name="Shape 35">
              <a:extLst>
                <a:ext uri="{FF2B5EF4-FFF2-40B4-BE49-F238E27FC236}">
                  <a16:creationId xmlns:a16="http://schemas.microsoft.com/office/drawing/2014/main" id="{620892B9-05AD-495A-B715-878F20F7D62E}"/>
                </a:ext>
              </a:extLst>
            </p:cNvPr>
            <p:cNvSpPr/>
            <p:nvPr/>
          </p:nvSpPr>
          <p:spPr>
            <a:xfrm>
              <a:off x="5781229" y="4307123"/>
              <a:ext cx="643406" cy="2299482"/>
            </a:xfrm>
            <a:custGeom>
              <a:avLst/>
              <a:gdLst/>
              <a:ahLst/>
              <a:cxnLst>
                <a:cxn ang="0">
                  <a:pos x="wd2" y="hd2"/>
                </a:cxn>
                <a:cxn ang="5400000">
                  <a:pos x="wd2" y="hd2"/>
                </a:cxn>
                <a:cxn ang="10800000">
                  <a:pos x="wd2" y="hd2"/>
                </a:cxn>
                <a:cxn ang="16200000">
                  <a:pos x="wd2" y="hd2"/>
                </a:cxn>
              </a:cxnLst>
              <a:rect l="0" t="0" r="r" b="b"/>
              <a:pathLst>
                <a:path w="21600" h="21600" extrusionOk="0">
                  <a:moveTo>
                    <a:pt x="0" y="2463"/>
                  </a:moveTo>
                  <a:lnTo>
                    <a:pt x="0" y="21600"/>
                  </a:lnTo>
                  <a:lnTo>
                    <a:pt x="21600" y="21600"/>
                  </a:lnTo>
                  <a:lnTo>
                    <a:pt x="21600" y="2463"/>
                  </a:lnTo>
                  <a:lnTo>
                    <a:pt x="10800" y="0"/>
                  </a:lnTo>
                  <a:cubicBezTo>
                    <a:pt x="10800" y="0"/>
                    <a:pt x="0" y="2463"/>
                    <a:pt x="0" y="2463"/>
                  </a:cubicBezTo>
                  <a:close/>
                </a:path>
              </a:pathLst>
            </a:custGeom>
            <a:solidFill>
              <a:schemeClr val="bg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3" name="Shape 36">
              <a:extLst>
                <a:ext uri="{FF2B5EF4-FFF2-40B4-BE49-F238E27FC236}">
                  <a16:creationId xmlns:a16="http://schemas.microsoft.com/office/drawing/2014/main" id="{FA8FB07C-D6BA-4BC9-9489-FC0ED2741624}"/>
                </a:ext>
              </a:extLst>
            </p:cNvPr>
            <p:cNvSpPr/>
            <p:nvPr/>
          </p:nvSpPr>
          <p:spPr>
            <a:xfrm>
              <a:off x="6423809" y="4945301"/>
              <a:ext cx="643406" cy="1662257"/>
            </a:xfrm>
            <a:custGeom>
              <a:avLst/>
              <a:gdLst/>
              <a:ahLst/>
              <a:cxnLst>
                <a:cxn ang="0">
                  <a:pos x="wd2" y="hd2"/>
                </a:cxn>
                <a:cxn ang="5400000">
                  <a:pos x="wd2" y="hd2"/>
                </a:cxn>
                <a:cxn ang="10800000">
                  <a:pos x="wd2" y="hd2"/>
                </a:cxn>
                <a:cxn ang="16200000">
                  <a:pos x="wd2" y="hd2"/>
                </a:cxn>
              </a:cxnLst>
              <a:rect l="0" t="0" r="r" b="b"/>
              <a:pathLst>
                <a:path w="21600" h="21600" extrusionOk="0">
                  <a:moveTo>
                    <a:pt x="0" y="3407"/>
                  </a:moveTo>
                  <a:lnTo>
                    <a:pt x="0" y="21600"/>
                  </a:lnTo>
                  <a:lnTo>
                    <a:pt x="21600" y="21600"/>
                  </a:lnTo>
                  <a:lnTo>
                    <a:pt x="21600" y="3407"/>
                  </a:lnTo>
                  <a:lnTo>
                    <a:pt x="10800" y="0"/>
                  </a:lnTo>
                  <a:cubicBezTo>
                    <a:pt x="10800" y="0"/>
                    <a:pt x="0" y="3407"/>
                    <a:pt x="0" y="3407"/>
                  </a:cubicBezTo>
                  <a:close/>
                </a:path>
              </a:pathLst>
            </a:custGeom>
            <a:solidFill>
              <a:schemeClr val="bg2">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4" name="Shape 37">
              <a:extLst>
                <a:ext uri="{FF2B5EF4-FFF2-40B4-BE49-F238E27FC236}">
                  <a16:creationId xmlns:a16="http://schemas.microsoft.com/office/drawing/2014/main" id="{30D2A259-A2E1-48AD-86E5-4A4DE69932BF}"/>
                </a:ext>
              </a:extLst>
            </p:cNvPr>
            <p:cNvSpPr/>
            <p:nvPr/>
          </p:nvSpPr>
          <p:spPr>
            <a:xfrm>
              <a:off x="7066389" y="4452796"/>
              <a:ext cx="643405" cy="2153330"/>
            </a:xfrm>
            <a:custGeom>
              <a:avLst/>
              <a:gdLst/>
              <a:ahLst/>
              <a:cxnLst>
                <a:cxn ang="0">
                  <a:pos x="wd2" y="hd2"/>
                </a:cxn>
                <a:cxn ang="5400000">
                  <a:pos x="wd2" y="hd2"/>
                </a:cxn>
                <a:cxn ang="10800000">
                  <a:pos x="wd2" y="hd2"/>
                </a:cxn>
                <a:cxn ang="16200000">
                  <a:pos x="wd2" y="hd2"/>
                </a:cxn>
              </a:cxnLst>
              <a:rect l="0" t="0" r="r" b="b"/>
              <a:pathLst>
                <a:path w="21600" h="21600" extrusionOk="0">
                  <a:moveTo>
                    <a:pt x="0" y="2630"/>
                  </a:moveTo>
                  <a:lnTo>
                    <a:pt x="0" y="21600"/>
                  </a:lnTo>
                  <a:lnTo>
                    <a:pt x="21600" y="21600"/>
                  </a:lnTo>
                  <a:lnTo>
                    <a:pt x="21600" y="2630"/>
                  </a:lnTo>
                  <a:lnTo>
                    <a:pt x="10800" y="0"/>
                  </a:lnTo>
                  <a:cubicBezTo>
                    <a:pt x="10800" y="0"/>
                    <a:pt x="0" y="2630"/>
                    <a:pt x="0" y="2630"/>
                  </a:cubicBezTo>
                  <a:close/>
                </a:path>
              </a:pathLst>
            </a:custGeom>
            <a:solidFill>
              <a:schemeClr val="bg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5" name="Shape 38">
              <a:extLst>
                <a:ext uri="{FF2B5EF4-FFF2-40B4-BE49-F238E27FC236}">
                  <a16:creationId xmlns:a16="http://schemas.microsoft.com/office/drawing/2014/main" id="{DAB065A5-006B-44D7-B189-F084F7ED2636}"/>
                </a:ext>
              </a:extLst>
            </p:cNvPr>
            <p:cNvSpPr/>
            <p:nvPr/>
          </p:nvSpPr>
          <p:spPr>
            <a:xfrm>
              <a:off x="7708637" y="4982519"/>
              <a:ext cx="643406" cy="1625417"/>
            </a:xfrm>
            <a:custGeom>
              <a:avLst/>
              <a:gdLst/>
              <a:ahLst/>
              <a:cxnLst>
                <a:cxn ang="0">
                  <a:pos x="wd2" y="hd2"/>
                </a:cxn>
                <a:cxn ang="5400000">
                  <a:pos x="wd2" y="hd2"/>
                </a:cxn>
                <a:cxn ang="10800000">
                  <a:pos x="wd2" y="hd2"/>
                </a:cxn>
                <a:cxn ang="16200000">
                  <a:pos x="wd2" y="hd2"/>
                </a:cxn>
              </a:cxnLst>
              <a:rect l="0" t="0" r="r" b="b"/>
              <a:pathLst>
                <a:path w="21600" h="21600" extrusionOk="0">
                  <a:moveTo>
                    <a:pt x="21600" y="4745"/>
                  </a:moveTo>
                  <a:lnTo>
                    <a:pt x="21600" y="21600"/>
                  </a:lnTo>
                  <a:lnTo>
                    <a:pt x="0" y="21600"/>
                  </a:lnTo>
                  <a:lnTo>
                    <a:pt x="0" y="4745"/>
                  </a:lnTo>
                  <a:lnTo>
                    <a:pt x="10800" y="0"/>
                  </a:lnTo>
                  <a:cubicBezTo>
                    <a:pt x="10800" y="0"/>
                    <a:pt x="21600" y="4745"/>
                    <a:pt x="21600" y="4745"/>
                  </a:cubicBezTo>
                  <a:close/>
                </a:path>
              </a:pathLst>
            </a:custGeom>
            <a:solidFill>
              <a:schemeClr val="accent5"/>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46" name="Group 45">
            <a:extLst>
              <a:ext uri="{FF2B5EF4-FFF2-40B4-BE49-F238E27FC236}">
                <a16:creationId xmlns:a16="http://schemas.microsoft.com/office/drawing/2014/main" id="{F7FDB58C-9340-4420-8736-ADC4ABA543D7}"/>
              </a:ext>
            </a:extLst>
          </p:cNvPr>
          <p:cNvGrpSpPr/>
          <p:nvPr/>
        </p:nvGrpSpPr>
        <p:grpSpPr>
          <a:xfrm>
            <a:off x="5304122" y="3608388"/>
            <a:ext cx="300498" cy="300498"/>
            <a:chOff x="9151194" y="898452"/>
            <a:chExt cx="224412" cy="224412"/>
          </a:xfrm>
        </p:grpSpPr>
        <p:sp>
          <p:nvSpPr>
            <p:cNvPr id="47" name="Oval 46">
              <a:extLst>
                <a:ext uri="{FF2B5EF4-FFF2-40B4-BE49-F238E27FC236}">
                  <a16:creationId xmlns:a16="http://schemas.microsoft.com/office/drawing/2014/main" id="{75BA3305-9A88-45D5-AB0E-7B25CB39B0ED}"/>
                </a:ext>
              </a:extLst>
            </p:cNvPr>
            <p:cNvSpPr/>
            <p:nvPr/>
          </p:nvSpPr>
          <p:spPr>
            <a:xfrm>
              <a:off x="9151194" y="898452"/>
              <a:ext cx="224412" cy="224412"/>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8" name="TextBox 47">
              <a:extLst>
                <a:ext uri="{FF2B5EF4-FFF2-40B4-BE49-F238E27FC236}">
                  <a16:creationId xmlns:a16="http://schemas.microsoft.com/office/drawing/2014/main" id="{869949DF-B642-47DD-AE61-5E7F3ECB0A4F}"/>
                </a:ext>
              </a:extLst>
            </p:cNvPr>
            <p:cNvSpPr txBox="1"/>
            <p:nvPr/>
          </p:nvSpPr>
          <p:spPr>
            <a:xfrm>
              <a:off x="9189889" y="918128"/>
              <a:ext cx="166378" cy="172385"/>
            </a:xfrm>
            <a:prstGeom prst="rect">
              <a:avLst/>
            </a:prstGeom>
            <a:noFill/>
          </p:spPr>
          <p:txBody>
            <a:bodyPr wrap="square" numCol="1" spcCol="0" rtlCol="0" anchor="ctr">
              <a:spAutoFit/>
            </a:bodyPr>
            <a:lstStyle/>
            <a:p>
              <a:pPr algn="ctr"/>
              <a:r>
                <a:rPr lang="en-US" sz="900" dirty="0">
                  <a:solidFill>
                    <a:schemeClr val="accent1"/>
                  </a:solidFill>
                  <a:latin typeface="Montserrat" charset="0"/>
                  <a:ea typeface="Montserrat" charset="0"/>
                  <a:cs typeface="Montserrat" charset="0"/>
                </a:rPr>
                <a:t>3</a:t>
              </a:r>
            </a:p>
          </p:txBody>
        </p:sp>
      </p:grpSp>
      <p:grpSp>
        <p:nvGrpSpPr>
          <p:cNvPr id="49" name="Group 48">
            <a:extLst>
              <a:ext uri="{FF2B5EF4-FFF2-40B4-BE49-F238E27FC236}">
                <a16:creationId xmlns:a16="http://schemas.microsoft.com/office/drawing/2014/main" id="{0BA9284C-609F-4BBE-9A0D-C2CB5F764DFD}"/>
              </a:ext>
            </a:extLst>
          </p:cNvPr>
          <p:cNvGrpSpPr/>
          <p:nvPr/>
        </p:nvGrpSpPr>
        <p:grpSpPr>
          <a:xfrm>
            <a:off x="4675000" y="3954268"/>
            <a:ext cx="300498" cy="300498"/>
            <a:chOff x="9151194" y="898452"/>
            <a:chExt cx="224412" cy="224412"/>
          </a:xfrm>
        </p:grpSpPr>
        <p:sp>
          <p:nvSpPr>
            <p:cNvPr id="50" name="Oval 49">
              <a:extLst>
                <a:ext uri="{FF2B5EF4-FFF2-40B4-BE49-F238E27FC236}">
                  <a16:creationId xmlns:a16="http://schemas.microsoft.com/office/drawing/2014/main" id="{B8DCDB0F-0CC7-4BFF-96F3-133F20C80B82}"/>
                </a:ext>
              </a:extLst>
            </p:cNvPr>
            <p:cNvSpPr/>
            <p:nvPr/>
          </p:nvSpPr>
          <p:spPr>
            <a:xfrm>
              <a:off x="9151194" y="898452"/>
              <a:ext cx="224412" cy="224412"/>
            </a:xfrm>
            <a:prstGeom prst="ellipse">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1" name="TextBox 50">
              <a:extLst>
                <a:ext uri="{FF2B5EF4-FFF2-40B4-BE49-F238E27FC236}">
                  <a16:creationId xmlns:a16="http://schemas.microsoft.com/office/drawing/2014/main" id="{CA534452-FC08-4E92-887D-935CB0492E9B}"/>
                </a:ext>
              </a:extLst>
            </p:cNvPr>
            <p:cNvSpPr txBox="1"/>
            <p:nvPr/>
          </p:nvSpPr>
          <p:spPr>
            <a:xfrm>
              <a:off x="9189889" y="918128"/>
              <a:ext cx="166378" cy="172385"/>
            </a:xfrm>
            <a:prstGeom prst="rect">
              <a:avLst/>
            </a:prstGeom>
            <a:noFill/>
          </p:spPr>
          <p:txBody>
            <a:bodyPr wrap="square" numCol="1" spcCol="0" rtlCol="0" anchor="ctr">
              <a:spAutoFit/>
            </a:bodyPr>
            <a:lstStyle/>
            <a:p>
              <a:pPr algn="ctr"/>
              <a:r>
                <a:rPr lang="en-US" sz="900" dirty="0">
                  <a:solidFill>
                    <a:srgbClr val="FEFEFE"/>
                  </a:solidFill>
                  <a:latin typeface="Montserrat" charset="0"/>
                  <a:ea typeface="Montserrat" charset="0"/>
                  <a:cs typeface="Montserrat" charset="0"/>
                </a:rPr>
                <a:t>2</a:t>
              </a:r>
            </a:p>
          </p:txBody>
        </p:sp>
      </p:grpSp>
      <p:grpSp>
        <p:nvGrpSpPr>
          <p:cNvPr id="52" name="Group 51">
            <a:extLst>
              <a:ext uri="{FF2B5EF4-FFF2-40B4-BE49-F238E27FC236}">
                <a16:creationId xmlns:a16="http://schemas.microsoft.com/office/drawing/2014/main" id="{CFBCE8AD-51A2-4481-98BD-8EFBDBB2523C}"/>
              </a:ext>
            </a:extLst>
          </p:cNvPr>
          <p:cNvGrpSpPr/>
          <p:nvPr/>
        </p:nvGrpSpPr>
        <p:grpSpPr>
          <a:xfrm>
            <a:off x="4030043" y="4361916"/>
            <a:ext cx="300498" cy="300498"/>
            <a:chOff x="9151194" y="898452"/>
            <a:chExt cx="224412" cy="224412"/>
          </a:xfrm>
        </p:grpSpPr>
        <p:sp>
          <p:nvSpPr>
            <p:cNvPr id="53" name="Oval 52">
              <a:extLst>
                <a:ext uri="{FF2B5EF4-FFF2-40B4-BE49-F238E27FC236}">
                  <a16:creationId xmlns:a16="http://schemas.microsoft.com/office/drawing/2014/main" id="{D84A2238-CC49-432B-A01B-386964D2B796}"/>
                </a:ext>
              </a:extLst>
            </p:cNvPr>
            <p:cNvSpPr/>
            <p:nvPr/>
          </p:nvSpPr>
          <p:spPr>
            <a:xfrm>
              <a:off x="9151194" y="898452"/>
              <a:ext cx="224412" cy="224412"/>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4" name="TextBox 53">
              <a:extLst>
                <a:ext uri="{FF2B5EF4-FFF2-40B4-BE49-F238E27FC236}">
                  <a16:creationId xmlns:a16="http://schemas.microsoft.com/office/drawing/2014/main" id="{02B5BE31-2F50-40F4-91D6-C0639EDC2324}"/>
                </a:ext>
              </a:extLst>
            </p:cNvPr>
            <p:cNvSpPr txBox="1"/>
            <p:nvPr/>
          </p:nvSpPr>
          <p:spPr>
            <a:xfrm>
              <a:off x="9189889" y="918128"/>
              <a:ext cx="166378" cy="172385"/>
            </a:xfrm>
            <a:prstGeom prst="rect">
              <a:avLst/>
            </a:prstGeom>
            <a:noFill/>
          </p:spPr>
          <p:txBody>
            <a:bodyPr wrap="square" numCol="1" spcCol="0" rtlCol="0" anchor="ctr">
              <a:spAutoFit/>
            </a:bodyPr>
            <a:lstStyle/>
            <a:p>
              <a:pPr algn="ctr"/>
              <a:r>
                <a:rPr lang="en-US" sz="900" dirty="0">
                  <a:solidFill>
                    <a:schemeClr val="tx2"/>
                  </a:solidFill>
                  <a:latin typeface="Montserrat" charset="0"/>
                  <a:ea typeface="Montserrat" charset="0"/>
                  <a:cs typeface="Montserrat" charset="0"/>
                </a:rPr>
                <a:t>1</a:t>
              </a:r>
            </a:p>
          </p:txBody>
        </p:sp>
      </p:grpSp>
      <p:grpSp>
        <p:nvGrpSpPr>
          <p:cNvPr id="55" name="Group 54">
            <a:extLst>
              <a:ext uri="{FF2B5EF4-FFF2-40B4-BE49-F238E27FC236}">
                <a16:creationId xmlns:a16="http://schemas.microsoft.com/office/drawing/2014/main" id="{48F9A2FB-BCD7-4606-AA50-C0DD72A35155}"/>
              </a:ext>
            </a:extLst>
          </p:cNvPr>
          <p:cNvGrpSpPr/>
          <p:nvPr/>
        </p:nvGrpSpPr>
        <p:grpSpPr>
          <a:xfrm>
            <a:off x="5943625" y="3908982"/>
            <a:ext cx="300498" cy="300498"/>
            <a:chOff x="9151194" y="898452"/>
            <a:chExt cx="224412" cy="224412"/>
          </a:xfrm>
        </p:grpSpPr>
        <p:sp>
          <p:nvSpPr>
            <p:cNvPr id="56" name="Oval 55">
              <a:extLst>
                <a:ext uri="{FF2B5EF4-FFF2-40B4-BE49-F238E27FC236}">
                  <a16:creationId xmlns:a16="http://schemas.microsoft.com/office/drawing/2014/main" id="{80490BFB-3196-4E78-BAC7-E4D0A1AA703B}"/>
                </a:ext>
              </a:extLst>
            </p:cNvPr>
            <p:cNvSpPr/>
            <p:nvPr/>
          </p:nvSpPr>
          <p:spPr>
            <a:xfrm>
              <a:off x="9151194" y="898452"/>
              <a:ext cx="224412" cy="224412"/>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7" name="TextBox 56">
              <a:extLst>
                <a:ext uri="{FF2B5EF4-FFF2-40B4-BE49-F238E27FC236}">
                  <a16:creationId xmlns:a16="http://schemas.microsoft.com/office/drawing/2014/main" id="{BC0CF044-A3A5-47AC-871A-4C88AFA501FC}"/>
                </a:ext>
              </a:extLst>
            </p:cNvPr>
            <p:cNvSpPr txBox="1"/>
            <p:nvPr/>
          </p:nvSpPr>
          <p:spPr>
            <a:xfrm>
              <a:off x="9189889" y="918128"/>
              <a:ext cx="166378" cy="172385"/>
            </a:xfrm>
            <a:prstGeom prst="rect">
              <a:avLst/>
            </a:prstGeom>
            <a:noFill/>
          </p:spPr>
          <p:txBody>
            <a:bodyPr wrap="square" numCol="1" spcCol="0" rtlCol="0" anchor="ctr">
              <a:spAutoFit/>
            </a:bodyPr>
            <a:lstStyle/>
            <a:p>
              <a:pPr algn="ctr"/>
              <a:r>
                <a:rPr lang="en-US" sz="900" dirty="0">
                  <a:solidFill>
                    <a:schemeClr val="bg2"/>
                  </a:solidFill>
                  <a:latin typeface="Montserrat" charset="0"/>
                  <a:ea typeface="Montserrat" charset="0"/>
                  <a:cs typeface="Montserrat" charset="0"/>
                </a:rPr>
                <a:t>4</a:t>
              </a:r>
            </a:p>
          </p:txBody>
        </p:sp>
      </p:grpSp>
      <p:grpSp>
        <p:nvGrpSpPr>
          <p:cNvPr id="58" name="Group 57">
            <a:extLst>
              <a:ext uri="{FF2B5EF4-FFF2-40B4-BE49-F238E27FC236}">
                <a16:creationId xmlns:a16="http://schemas.microsoft.com/office/drawing/2014/main" id="{01A5FBD5-D605-4393-AE09-68874AAD60B4}"/>
              </a:ext>
            </a:extLst>
          </p:cNvPr>
          <p:cNvGrpSpPr/>
          <p:nvPr/>
        </p:nvGrpSpPr>
        <p:grpSpPr>
          <a:xfrm>
            <a:off x="6582179" y="4401092"/>
            <a:ext cx="300498" cy="300498"/>
            <a:chOff x="9151194" y="898452"/>
            <a:chExt cx="224412" cy="224412"/>
          </a:xfrm>
        </p:grpSpPr>
        <p:sp>
          <p:nvSpPr>
            <p:cNvPr id="59" name="Oval 58">
              <a:extLst>
                <a:ext uri="{FF2B5EF4-FFF2-40B4-BE49-F238E27FC236}">
                  <a16:creationId xmlns:a16="http://schemas.microsoft.com/office/drawing/2014/main" id="{EC71E0D8-4741-4A49-A310-C99C7D458BBB}"/>
                </a:ext>
              </a:extLst>
            </p:cNvPr>
            <p:cNvSpPr/>
            <p:nvPr/>
          </p:nvSpPr>
          <p:spPr>
            <a:xfrm>
              <a:off x="9151194" y="898452"/>
              <a:ext cx="224412" cy="224412"/>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0" name="TextBox 59">
              <a:extLst>
                <a:ext uri="{FF2B5EF4-FFF2-40B4-BE49-F238E27FC236}">
                  <a16:creationId xmlns:a16="http://schemas.microsoft.com/office/drawing/2014/main" id="{0939A3D4-5B1B-47A3-9A5A-3260F9BCC2DA}"/>
                </a:ext>
              </a:extLst>
            </p:cNvPr>
            <p:cNvSpPr txBox="1"/>
            <p:nvPr/>
          </p:nvSpPr>
          <p:spPr>
            <a:xfrm>
              <a:off x="9189889" y="918128"/>
              <a:ext cx="166378" cy="172385"/>
            </a:xfrm>
            <a:prstGeom prst="rect">
              <a:avLst/>
            </a:prstGeom>
            <a:noFill/>
          </p:spPr>
          <p:txBody>
            <a:bodyPr wrap="square" numCol="1" spcCol="0" rtlCol="0" anchor="ctr">
              <a:spAutoFit/>
            </a:bodyPr>
            <a:lstStyle/>
            <a:p>
              <a:pPr algn="ctr"/>
              <a:r>
                <a:rPr lang="en-US" sz="900" dirty="0">
                  <a:solidFill>
                    <a:schemeClr val="bg2">
                      <a:lumMod val="50000"/>
                    </a:schemeClr>
                  </a:solidFill>
                  <a:latin typeface="Montserrat" charset="0"/>
                  <a:ea typeface="Montserrat" charset="0"/>
                  <a:cs typeface="Montserrat" charset="0"/>
                </a:rPr>
                <a:t>5</a:t>
              </a:r>
            </a:p>
          </p:txBody>
        </p:sp>
      </p:grpSp>
      <p:grpSp>
        <p:nvGrpSpPr>
          <p:cNvPr id="61" name="Group 60">
            <a:extLst>
              <a:ext uri="{FF2B5EF4-FFF2-40B4-BE49-F238E27FC236}">
                <a16:creationId xmlns:a16="http://schemas.microsoft.com/office/drawing/2014/main" id="{C9E44592-6D03-4777-9ED6-71251B729B48}"/>
              </a:ext>
            </a:extLst>
          </p:cNvPr>
          <p:cNvGrpSpPr/>
          <p:nvPr/>
        </p:nvGrpSpPr>
        <p:grpSpPr>
          <a:xfrm>
            <a:off x="7218278" y="4026129"/>
            <a:ext cx="300498" cy="300498"/>
            <a:chOff x="9151194" y="898452"/>
            <a:chExt cx="224412" cy="224412"/>
          </a:xfrm>
        </p:grpSpPr>
        <p:sp>
          <p:nvSpPr>
            <p:cNvPr id="62" name="Oval 61">
              <a:extLst>
                <a:ext uri="{FF2B5EF4-FFF2-40B4-BE49-F238E27FC236}">
                  <a16:creationId xmlns:a16="http://schemas.microsoft.com/office/drawing/2014/main" id="{4D533799-5E57-4EC8-BD84-5D1887DC5BAF}"/>
                </a:ext>
              </a:extLst>
            </p:cNvPr>
            <p:cNvSpPr/>
            <p:nvPr/>
          </p:nvSpPr>
          <p:spPr>
            <a:xfrm>
              <a:off x="9151194" y="898452"/>
              <a:ext cx="224412" cy="224412"/>
            </a:xfrm>
            <a:prstGeom prst="ellipse">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2" name="TextBox 81">
              <a:extLst>
                <a:ext uri="{FF2B5EF4-FFF2-40B4-BE49-F238E27FC236}">
                  <a16:creationId xmlns:a16="http://schemas.microsoft.com/office/drawing/2014/main" id="{C2193B37-F1FD-4F83-9689-B9DE6558AF51}"/>
                </a:ext>
              </a:extLst>
            </p:cNvPr>
            <p:cNvSpPr txBox="1"/>
            <p:nvPr/>
          </p:nvSpPr>
          <p:spPr>
            <a:xfrm>
              <a:off x="9189889" y="918128"/>
              <a:ext cx="166378" cy="172385"/>
            </a:xfrm>
            <a:prstGeom prst="rect">
              <a:avLst/>
            </a:prstGeom>
            <a:noFill/>
          </p:spPr>
          <p:txBody>
            <a:bodyPr wrap="square" numCol="1" spcCol="0" rtlCol="0" anchor="ctr">
              <a:spAutoFit/>
            </a:bodyPr>
            <a:lstStyle/>
            <a:p>
              <a:pPr algn="ctr"/>
              <a:r>
                <a:rPr lang="en-US" sz="900" dirty="0">
                  <a:solidFill>
                    <a:srgbClr val="FEFEFE"/>
                  </a:solidFill>
                  <a:latin typeface="Montserrat" charset="0"/>
                  <a:ea typeface="Montserrat" charset="0"/>
                  <a:cs typeface="Montserrat" charset="0"/>
                </a:rPr>
                <a:t>6</a:t>
              </a:r>
            </a:p>
          </p:txBody>
        </p:sp>
      </p:grpSp>
      <p:grpSp>
        <p:nvGrpSpPr>
          <p:cNvPr id="83" name="Group 82">
            <a:extLst>
              <a:ext uri="{FF2B5EF4-FFF2-40B4-BE49-F238E27FC236}">
                <a16:creationId xmlns:a16="http://schemas.microsoft.com/office/drawing/2014/main" id="{D0F3B2E5-0406-4B3C-A72C-823D8A5D822A}"/>
              </a:ext>
            </a:extLst>
          </p:cNvPr>
          <p:cNvGrpSpPr/>
          <p:nvPr/>
        </p:nvGrpSpPr>
        <p:grpSpPr>
          <a:xfrm>
            <a:off x="7884051" y="4441732"/>
            <a:ext cx="300498" cy="300498"/>
            <a:chOff x="9151194" y="898452"/>
            <a:chExt cx="224412" cy="224412"/>
          </a:xfrm>
        </p:grpSpPr>
        <p:sp>
          <p:nvSpPr>
            <p:cNvPr id="84" name="Oval 83">
              <a:extLst>
                <a:ext uri="{FF2B5EF4-FFF2-40B4-BE49-F238E27FC236}">
                  <a16:creationId xmlns:a16="http://schemas.microsoft.com/office/drawing/2014/main" id="{2F244C20-8E7D-4D8E-AA3E-80950F85E1EF}"/>
                </a:ext>
              </a:extLst>
            </p:cNvPr>
            <p:cNvSpPr/>
            <p:nvPr/>
          </p:nvSpPr>
          <p:spPr>
            <a:xfrm>
              <a:off x="9151194" y="898452"/>
              <a:ext cx="224412" cy="224412"/>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5" name="TextBox 84">
              <a:extLst>
                <a:ext uri="{FF2B5EF4-FFF2-40B4-BE49-F238E27FC236}">
                  <a16:creationId xmlns:a16="http://schemas.microsoft.com/office/drawing/2014/main" id="{F3958E44-1158-4EE8-BBD7-2B5DCD9E6B3B}"/>
                </a:ext>
              </a:extLst>
            </p:cNvPr>
            <p:cNvSpPr txBox="1"/>
            <p:nvPr/>
          </p:nvSpPr>
          <p:spPr>
            <a:xfrm>
              <a:off x="9189889" y="918128"/>
              <a:ext cx="166378" cy="172385"/>
            </a:xfrm>
            <a:prstGeom prst="rect">
              <a:avLst/>
            </a:prstGeom>
            <a:noFill/>
          </p:spPr>
          <p:txBody>
            <a:bodyPr wrap="square" numCol="1" spcCol="0" rtlCol="0" anchor="ctr">
              <a:spAutoFit/>
            </a:bodyPr>
            <a:lstStyle/>
            <a:p>
              <a:pPr algn="ctr"/>
              <a:r>
                <a:rPr lang="en-US" sz="900" dirty="0">
                  <a:solidFill>
                    <a:schemeClr val="accent5"/>
                  </a:solidFill>
                  <a:latin typeface="Montserrat" charset="0"/>
                  <a:ea typeface="Montserrat" charset="0"/>
                  <a:cs typeface="Montserrat" charset="0"/>
                </a:rPr>
                <a:t>7</a:t>
              </a:r>
            </a:p>
          </p:txBody>
        </p:sp>
      </p:grpSp>
      <p:sp>
        <p:nvSpPr>
          <p:cNvPr id="86" name="TextBox 85">
            <a:extLst>
              <a:ext uri="{FF2B5EF4-FFF2-40B4-BE49-F238E27FC236}">
                <a16:creationId xmlns:a16="http://schemas.microsoft.com/office/drawing/2014/main" id="{E0206159-58F2-4A2D-AE64-3EC1E7738286}"/>
              </a:ext>
            </a:extLst>
          </p:cNvPr>
          <p:cNvSpPr txBox="1"/>
          <p:nvPr/>
        </p:nvSpPr>
        <p:spPr>
          <a:xfrm rot="5400000">
            <a:off x="4714887" y="4498114"/>
            <a:ext cx="1515414" cy="369332"/>
          </a:xfrm>
          <a:prstGeom prst="rect">
            <a:avLst/>
          </a:prstGeom>
          <a:noFill/>
        </p:spPr>
        <p:txBody>
          <a:bodyPr wrap="square" numCol="1" spcCol="457200" rtlCol="0">
            <a:spAutoFit/>
          </a:bodyPr>
          <a:lstStyle/>
          <a:p>
            <a:r>
              <a:rPr lang="en-US" sz="900" dirty="0">
                <a:solidFill>
                  <a:srgbClr val="FEFEFE"/>
                </a:solidFill>
                <a:latin typeface="Roboto Slab" pitchFamily="2" charset="0"/>
                <a:ea typeface="Roboto Slab" pitchFamily="2" charset="0"/>
                <a:cs typeface="Montserrat" charset="0"/>
              </a:rPr>
              <a:t>Fruitful were hath waters divided fill may</a:t>
            </a:r>
          </a:p>
        </p:txBody>
      </p:sp>
      <p:sp>
        <p:nvSpPr>
          <p:cNvPr id="87" name="TextBox 86">
            <a:extLst>
              <a:ext uri="{FF2B5EF4-FFF2-40B4-BE49-F238E27FC236}">
                <a16:creationId xmlns:a16="http://schemas.microsoft.com/office/drawing/2014/main" id="{58D0FAFC-8CEF-43F9-9D49-8E1EED674BCC}"/>
              </a:ext>
            </a:extLst>
          </p:cNvPr>
          <p:cNvSpPr txBox="1"/>
          <p:nvPr/>
        </p:nvSpPr>
        <p:spPr>
          <a:xfrm rot="5400000">
            <a:off x="5601331" y="4592984"/>
            <a:ext cx="1002365" cy="369332"/>
          </a:xfrm>
          <a:prstGeom prst="rect">
            <a:avLst/>
          </a:prstGeom>
          <a:noFill/>
        </p:spPr>
        <p:txBody>
          <a:bodyPr wrap="square" numCol="1" spcCol="457200" rtlCol="0">
            <a:spAutoFit/>
          </a:bodyPr>
          <a:lstStyle/>
          <a:p>
            <a:r>
              <a:rPr lang="en-US" sz="900" dirty="0">
                <a:solidFill>
                  <a:srgbClr val="FEFEFE"/>
                </a:solidFill>
                <a:latin typeface="Roboto Slab" pitchFamily="2" charset="0"/>
                <a:ea typeface="Roboto Slab" pitchFamily="2" charset="0"/>
                <a:cs typeface="Montserrat" charset="0"/>
              </a:rPr>
              <a:t>Fruitful were hath waters</a:t>
            </a:r>
          </a:p>
        </p:txBody>
      </p:sp>
      <p:sp>
        <p:nvSpPr>
          <p:cNvPr id="88" name="TextBox 87">
            <a:extLst>
              <a:ext uri="{FF2B5EF4-FFF2-40B4-BE49-F238E27FC236}">
                <a16:creationId xmlns:a16="http://schemas.microsoft.com/office/drawing/2014/main" id="{791C834E-FA94-438D-AB80-BD2A7BBE7FF1}"/>
              </a:ext>
            </a:extLst>
          </p:cNvPr>
          <p:cNvSpPr txBox="1"/>
          <p:nvPr/>
        </p:nvSpPr>
        <p:spPr>
          <a:xfrm rot="5400000">
            <a:off x="6447981" y="4868211"/>
            <a:ext cx="611413" cy="369332"/>
          </a:xfrm>
          <a:prstGeom prst="rect">
            <a:avLst/>
          </a:prstGeom>
          <a:noFill/>
        </p:spPr>
        <p:txBody>
          <a:bodyPr wrap="square" numCol="1" spcCol="457200" rtlCol="0">
            <a:spAutoFit/>
          </a:bodyPr>
          <a:lstStyle/>
          <a:p>
            <a:r>
              <a:rPr lang="en-US" sz="900" dirty="0">
                <a:solidFill>
                  <a:srgbClr val="FEFEFE"/>
                </a:solidFill>
                <a:latin typeface="Roboto Slab" pitchFamily="2" charset="0"/>
                <a:ea typeface="Roboto Slab" pitchFamily="2" charset="0"/>
                <a:cs typeface="Montserrat" charset="0"/>
              </a:rPr>
              <a:t>Fruitful were</a:t>
            </a:r>
          </a:p>
        </p:txBody>
      </p:sp>
      <p:sp>
        <p:nvSpPr>
          <p:cNvPr id="89" name="TextBox 88">
            <a:extLst>
              <a:ext uri="{FF2B5EF4-FFF2-40B4-BE49-F238E27FC236}">
                <a16:creationId xmlns:a16="http://schemas.microsoft.com/office/drawing/2014/main" id="{2135DEB1-B1B4-466E-8806-FFA5D767FDA5}"/>
              </a:ext>
            </a:extLst>
          </p:cNvPr>
          <p:cNvSpPr txBox="1"/>
          <p:nvPr/>
        </p:nvSpPr>
        <p:spPr>
          <a:xfrm rot="5400000">
            <a:off x="7748462" y="4868210"/>
            <a:ext cx="591091" cy="369332"/>
          </a:xfrm>
          <a:prstGeom prst="rect">
            <a:avLst/>
          </a:prstGeom>
          <a:noFill/>
        </p:spPr>
        <p:txBody>
          <a:bodyPr wrap="square" numCol="1" spcCol="457200" rtlCol="0">
            <a:spAutoFit/>
          </a:bodyPr>
          <a:lstStyle/>
          <a:p>
            <a:r>
              <a:rPr lang="en-US" sz="900" dirty="0" err="1">
                <a:solidFill>
                  <a:srgbClr val="FEFEFE"/>
                </a:solidFill>
                <a:latin typeface="Roboto Slab" pitchFamily="2" charset="0"/>
                <a:ea typeface="Roboto Slab" pitchFamily="2" charset="0"/>
                <a:cs typeface="Montserrat" charset="0"/>
              </a:rPr>
              <a:t>Fruitfu</a:t>
            </a:r>
            <a:r>
              <a:rPr lang="en-US" sz="900" dirty="0">
                <a:solidFill>
                  <a:srgbClr val="FEFEFE"/>
                </a:solidFill>
                <a:latin typeface="Roboto Slab" pitchFamily="2" charset="0"/>
                <a:ea typeface="Roboto Slab" pitchFamily="2" charset="0"/>
                <a:cs typeface="Montserrat" charset="0"/>
              </a:rPr>
              <a:t> were</a:t>
            </a:r>
          </a:p>
        </p:txBody>
      </p:sp>
      <p:sp>
        <p:nvSpPr>
          <p:cNvPr id="90" name="TextBox 89">
            <a:extLst>
              <a:ext uri="{FF2B5EF4-FFF2-40B4-BE49-F238E27FC236}">
                <a16:creationId xmlns:a16="http://schemas.microsoft.com/office/drawing/2014/main" id="{4CDA01DF-26F7-449F-88A8-2F8E0D8F535D}"/>
              </a:ext>
            </a:extLst>
          </p:cNvPr>
          <p:cNvSpPr txBox="1"/>
          <p:nvPr/>
        </p:nvSpPr>
        <p:spPr>
          <a:xfrm rot="5400000">
            <a:off x="6881491" y="4664105"/>
            <a:ext cx="1002365" cy="369332"/>
          </a:xfrm>
          <a:prstGeom prst="rect">
            <a:avLst/>
          </a:prstGeom>
          <a:noFill/>
        </p:spPr>
        <p:txBody>
          <a:bodyPr wrap="square" numCol="1" spcCol="457200" rtlCol="0">
            <a:spAutoFit/>
          </a:bodyPr>
          <a:lstStyle/>
          <a:p>
            <a:r>
              <a:rPr lang="en-US" sz="900" dirty="0">
                <a:solidFill>
                  <a:srgbClr val="010101"/>
                </a:solidFill>
                <a:latin typeface="Roboto Slab" pitchFamily="2" charset="0"/>
                <a:ea typeface="Roboto Slab" pitchFamily="2" charset="0"/>
                <a:cs typeface="Montserrat" charset="0"/>
              </a:rPr>
              <a:t>Fruitful were </a:t>
            </a:r>
            <a:r>
              <a:rPr lang="en-US" sz="900">
                <a:solidFill>
                  <a:srgbClr val="010101"/>
                </a:solidFill>
                <a:latin typeface="Roboto Slab" pitchFamily="2" charset="0"/>
                <a:ea typeface="Roboto Slab" pitchFamily="2" charset="0"/>
                <a:cs typeface="Montserrat" charset="0"/>
              </a:rPr>
              <a:t>hath waters</a:t>
            </a:r>
            <a:endParaRPr lang="en-US" sz="900" dirty="0">
              <a:solidFill>
                <a:srgbClr val="010101"/>
              </a:solidFill>
              <a:latin typeface="Roboto Slab" pitchFamily="2" charset="0"/>
              <a:ea typeface="Roboto Slab" pitchFamily="2" charset="0"/>
              <a:cs typeface="Montserrat" charset="0"/>
            </a:endParaRPr>
          </a:p>
        </p:txBody>
      </p:sp>
      <p:sp>
        <p:nvSpPr>
          <p:cNvPr id="91" name="TextBox 90">
            <a:extLst>
              <a:ext uri="{FF2B5EF4-FFF2-40B4-BE49-F238E27FC236}">
                <a16:creationId xmlns:a16="http://schemas.microsoft.com/office/drawing/2014/main" id="{4AD9B5D4-C867-4A58-8B08-83A4EBF8AF75}"/>
              </a:ext>
            </a:extLst>
          </p:cNvPr>
          <p:cNvSpPr txBox="1"/>
          <p:nvPr/>
        </p:nvSpPr>
        <p:spPr>
          <a:xfrm rot="5400000">
            <a:off x="4341491" y="4613306"/>
            <a:ext cx="1002365" cy="369332"/>
          </a:xfrm>
          <a:prstGeom prst="rect">
            <a:avLst/>
          </a:prstGeom>
          <a:noFill/>
        </p:spPr>
        <p:txBody>
          <a:bodyPr wrap="square" numCol="1" spcCol="457200" rtlCol="0">
            <a:spAutoFit/>
          </a:bodyPr>
          <a:lstStyle/>
          <a:p>
            <a:r>
              <a:rPr lang="en-US" sz="900" dirty="0">
                <a:solidFill>
                  <a:srgbClr val="010101"/>
                </a:solidFill>
                <a:latin typeface="Roboto Slab" pitchFamily="2" charset="0"/>
                <a:ea typeface="Roboto Slab" pitchFamily="2" charset="0"/>
                <a:cs typeface="Montserrat" charset="0"/>
              </a:rPr>
              <a:t>Fruitful were hath waters</a:t>
            </a:r>
          </a:p>
        </p:txBody>
      </p:sp>
      <p:sp>
        <p:nvSpPr>
          <p:cNvPr id="92" name="TextBox 91">
            <a:extLst>
              <a:ext uri="{FF2B5EF4-FFF2-40B4-BE49-F238E27FC236}">
                <a16:creationId xmlns:a16="http://schemas.microsoft.com/office/drawing/2014/main" id="{0E018F31-D247-43E6-A38A-A2399562851D}"/>
              </a:ext>
            </a:extLst>
          </p:cNvPr>
          <p:cNvSpPr txBox="1"/>
          <p:nvPr/>
        </p:nvSpPr>
        <p:spPr>
          <a:xfrm rot="5400000">
            <a:off x="3897821" y="4868212"/>
            <a:ext cx="611413" cy="369332"/>
          </a:xfrm>
          <a:prstGeom prst="rect">
            <a:avLst/>
          </a:prstGeom>
          <a:noFill/>
        </p:spPr>
        <p:txBody>
          <a:bodyPr wrap="square" numCol="1" spcCol="457200" rtlCol="0">
            <a:spAutoFit/>
          </a:bodyPr>
          <a:lstStyle/>
          <a:p>
            <a:r>
              <a:rPr lang="en-US" sz="900" dirty="0">
                <a:solidFill>
                  <a:srgbClr val="FEFEFE"/>
                </a:solidFill>
                <a:latin typeface="Roboto Slab" pitchFamily="2" charset="0"/>
                <a:ea typeface="Roboto Slab" pitchFamily="2" charset="0"/>
                <a:cs typeface="Montserrat" charset="0"/>
              </a:rPr>
              <a:t>Fruitful were</a:t>
            </a:r>
          </a:p>
        </p:txBody>
      </p:sp>
      <p:sp>
        <p:nvSpPr>
          <p:cNvPr id="93" name="Rectangle 92">
            <a:extLst>
              <a:ext uri="{FF2B5EF4-FFF2-40B4-BE49-F238E27FC236}">
                <a16:creationId xmlns:a16="http://schemas.microsoft.com/office/drawing/2014/main" id="{36FE2FB4-D75A-4E15-AC97-2B48B09E1769}"/>
              </a:ext>
            </a:extLst>
          </p:cNvPr>
          <p:cNvSpPr/>
          <p:nvPr/>
        </p:nvSpPr>
        <p:spPr>
          <a:xfrm>
            <a:off x="-7912" y="5589633"/>
            <a:ext cx="12207628" cy="1297304"/>
          </a:xfrm>
          <a:prstGeom prst="rect">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TextBox 93">
            <a:extLst>
              <a:ext uri="{FF2B5EF4-FFF2-40B4-BE49-F238E27FC236}">
                <a16:creationId xmlns:a16="http://schemas.microsoft.com/office/drawing/2014/main" id="{BE59A4A1-7549-4B8B-A4EF-6BC9084E0F26}"/>
              </a:ext>
            </a:extLst>
          </p:cNvPr>
          <p:cNvSpPr txBox="1"/>
          <p:nvPr/>
        </p:nvSpPr>
        <p:spPr>
          <a:xfrm>
            <a:off x="2634234" y="5946186"/>
            <a:ext cx="6887934" cy="484363"/>
          </a:xfrm>
          <a:prstGeom prst="rect">
            <a:avLst/>
          </a:prstGeom>
          <a:noFill/>
        </p:spPr>
        <p:txBody>
          <a:bodyPr wrap="square" numCol="1" spcCol="457200" rtlCol="0">
            <a:spAutoFit/>
          </a:bodyPr>
          <a:lstStyle/>
          <a:p>
            <a:pPr algn="ctr">
              <a:lnSpc>
                <a:spcPct val="150000"/>
              </a:lnSpc>
            </a:pPr>
            <a:r>
              <a:rPr lang="en-US" sz="900" dirty="0">
                <a:solidFill>
                  <a:srgbClr val="FEFEFE"/>
                </a:solidFill>
                <a:latin typeface="Roboto Slab" pitchFamily="2" charset="0"/>
                <a:ea typeface="Roboto Slab" pitchFamily="2" charset="0"/>
                <a:cs typeface="Montserrat Light" charset="0"/>
              </a:rPr>
              <a:t>Lesser first day kind god us earth. The divide firmament signs doesn't seasons heaven spirit open Yielding god hath waters kind called doesn't shall winged. From firmament and,</a:t>
            </a:r>
          </a:p>
        </p:txBody>
      </p:sp>
      <p:sp>
        <p:nvSpPr>
          <p:cNvPr id="95" name="Oval 94">
            <a:extLst>
              <a:ext uri="{FF2B5EF4-FFF2-40B4-BE49-F238E27FC236}">
                <a16:creationId xmlns:a16="http://schemas.microsoft.com/office/drawing/2014/main" id="{18C04884-0298-4F49-B367-F2E7CA195348}"/>
              </a:ext>
            </a:extLst>
          </p:cNvPr>
          <p:cNvSpPr/>
          <p:nvPr/>
        </p:nvSpPr>
        <p:spPr>
          <a:xfrm>
            <a:off x="5131300" y="2564225"/>
            <a:ext cx="568946" cy="568946"/>
          </a:xfrm>
          <a:prstGeom prst="ellipse">
            <a:avLst/>
          </a:prstGeom>
          <a:no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TextBox 95">
            <a:extLst>
              <a:ext uri="{FF2B5EF4-FFF2-40B4-BE49-F238E27FC236}">
                <a16:creationId xmlns:a16="http://schemas.microsoft.com/office/drawing/2014/main" id="{F0E2DD24-556A-4913-8EE2-AB07D814318F}"/>
              </a:ext>
            </a:extLst>
          </p:cNvPr>
          <p:cNvSpPr txBox="1"/>
          <p:nvPr/>
        </p:nvSpPr>
        <p:spPr>
          <a:xfrm>
            <a:off x="5144793" y="2629780"/>
            <a:ext cx="504660" cy="399696"/>
          </a:xfrm>
          <a:prstGeom prst="rect">
            <a:avLst/>
          </a:prstGeom>
          <a:noFill/>
        </p:spPr>
        <p:txBody>
          <a:bodyPr wrap="square" rtlCol="0" anchor="ctr">
            <a:spAutoFit/>
          </a:bodyPr>
          <a:lstStyle/>
          <a:p>
            <a:pPr algn="ctr"/>
            <a:r>
              <a:rPr lang="en-US" sz="2000" b="1" spc="-100" dirty="0">
                <a:solidFill>
                  <a:srgbClr val="FEFEFE"/>
                </a:solidFill>
                <a:latin typeface="Montserrat" charset="0"/>
                <a:ea typeface="Montserrat" charset="0"/>
                <a:cs typeface="Montserrat" charset="0"/>
              </a:rPr>
              <a:t>06</a:t>
            </a:r>
          </a:p>
        </p:txBody>
      </p:sp>
    </p:spTree>
    <p:extLst>
      <p:ext uri="{BB962C8B-B14F-4D97-AF65-F5344CB8AC3E}">
        <p14:creationId xmlns:p14="http://schemas.microsoft.com/office/powerpoint/2010/main" val="285169833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0F47F76-9474-4259-A127-2E6BB0D9B091}"/>
              </a:ext>
            </a:extLst>
          </p:cNvPr>
          <p:cNvGrpSpPr/>
          <p:nvPr/>
        </p:nvGrpSpPr>
        <p:grpSpPr>
          <a:xfrm>
            <a:off x="2541588" y="-118581"/>
            <a:ext cx="6335712" cy="7095161"/>
            <a:chOff x="2541588" y="-118581"/>
            <a:chExt cx="6335712" cy="7095161"/>
          </a:xfrm>
        </p:grpSpPr>
        <p:sp>
          <p:nvSpPr>
            <p:cNvPr id="6" name="Freeform 5">
              <a:extLst>
                <a:ext uri="{FF2B5EF4-FFF2-40B4-BE49-F238E27FC236}">
                  <a16:creationId xmlns:a16="http://schemas.microsoft.com/office/drawing/2014/main" id="{D74828A5-EFD1-428A-A2CE-930147A42B95}"/>
                </a:ext>
              </a:extLst>
            </p:cNvPr>
            <p:cNvSpPr>
              <a:spLocks/>
            </p:cNvSpPr>
            <p:nvPr/>
          </p:nvSpPr>
          <p:spPr bwMode="auto">
            <a:xfrm>
              <a:off x="2541588" y="2243005"/>
              <a:ext cx="3240680" cy="4733575"/>
            </a:xfrm>
            <a:custGeom>
              <a:avLst/>
              <a:gdLst>
                <a:gd name="T0" fmla="*/ 4 w 623"/>
                <a:gd name="T1" fmla="*/ 0 h 910"/>
                <a:gd name="T2" fmla="*/ 0 w 623"/>
                <a:gd name="T3" fmla="*/ 447 h 910"/>
                <a:gd name="T4" fmla="*/ 620 w 623"/>
                <a:gd name="T5" fmla="*/ 910 h 910"/>
                <a:gd name="T6" fmla="*/ 623 w 623"/>
                <a:gd name="T7" fmla="*/ 462 h 910"/>
                <a:gd name="T8" fmla="*/ 4 w 623"/>
                <a:gd name="T9" fmla="*/ 0 h 910"/>
              </a:gdLst>
              <a:ahLst/>
              <a:cxnLst>
                <a:cxn ang="0">
                  <a:pos x="T0" y="T1"/>
                </a:cxn>
                <a:cxn ang="0">
                  <a:pos x="T2" y="T3"/>
                </a:cxn>
                <a:cxn ang="0">
                  <a:pos x="T4" y="T5"/>
                </a:cxn>
                <a:cxn ang="0">
                  <a:pos x="T6" y="T7"/>
                </a:cxn>
                <a:cxn ang="0">
                  <a:pos x="T8" y="T9"/>
                </a:cxn>
              </a:cxnLst>
              <a:rect l="0" t="0" r="r" b="b"/>
              <a:pathLst>
                <a:path w="623" h="910">
                  <a:moveTo>
                    <a:pt x="4" y="0"/>
                  </a:moveTo>
                  <a:lnTo>
                    <a:pt x="0" y="447"/>
                  </a:lnTo>
                  <a:lnTo>
                    <a:pt x="620" y="910"/>
                  </a:lnTo>
                  <a:lnTo>
                    <a:pt x="623" y="462"/>
                  </a:lnTo>
                  <a:lnTo>
                    <a:pt x="4" y="0"/>
                  </a:lnTo>
                  <a:close/>
                </a:path>
              </a:pathLst>
            </a:custGeom>
            <a:solidFill>
              <a:srgbClr val="E6E7E8">
                <a:alpha val="7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67D4056C-41C7-4AD0-8ED6-954A3AC5313A}"/>
                </a:ext>
              </a:extLst>
            </p:cNvPr>
            <p:cNvSpPr>
              <a:spLocks/>
            </p:cNvSpPr>
            <p:nvPr/>
          </p:nvSpPr>
          <p:spPr bwMode="auto">
            <a:xfrm>
              <a:off x="6349255" y="2549909"/>
              <a:ext cx="2528041" cy="3714036"/>
            </a:xfrm>
            <a:custGeom>
              <a:avLst/>
              <a:gdLst>
                <a:gd name="T0" fmla="*/ 486 w 486"/>
                <a:gd name="T1" fmla="*/ 0 h 714"/>
                <a:gd name="T2" fmla="*/ 484 w 486"/>
                <a:gd name="T3" fmla="*/ 361 h 714"/>
                <a:gd name="T4" fmla="*/ 0 w 486"/>
                <a:gd name="T5" fmla="*/ 714 h 714"/>
                <a:gd name="T6" fmla="*/ 0 w 486"/>
                <a:gd name="T7" fmla="*/ 313 h 714"/>
                <a:gd name="T8" fmla="*/ 486 w 486"/>
                <a:gd name="T9" fmla="*/ 0 h 714"/>
              </a:gdLst>
              <a:ahLst/>
              <a:cxnLst>
                <a:cxn ang="0">
                  <a:pos x="T0" y="T1"/>
                </a:cxn>
                <a:cxn ang="0">
                  <a:pos x="T2" y="T3"/>
                </a:cxn>
                <a:cxn ang="0">
                  <a:pos x="T4" y="T5"/>
                </a:cxn>
                <a:cxn ang="0">
                  <a:pos x="T6" y="T7"/>
                </a:cxn>
                <a:cxn ang="0">
                  <a:pos x="T8" y="T9"/>
                </a:cxn>
              </a:cxnLst>
              <a:rect l="0" t="0" r="r" b="b"/>
              <a:pathLst>
                <a:path w="486" h="714">
                  <a:moveTo>
                    <a:pt x="486" y="0"/>
                  </a:moveTo>
                  <a:lnTo>
                    <a:pt x="484" y="361"/>
                  </a:lnTo>
                  <a:lnTo>
                    <a:pt x="0" y="714"/>
                  </a:lnTo>
                  <a:lnTo>
                    <a:pt x="0" y="313"/>
                  </a:lnTo>
                  <a:lnTo>
                    <a:pt x="486" y="0"/>
                  </a:lnTo>
                  <a:close/>
                </a:path>
              </a:pathLst>
            </a:custGeom>
            <a:solidFill>
              <a:srgbClr val="E6E7E8">
                <a:alpha val="7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D1E1155F-9983-4177-A158-55A12E13DA87}"/>
                </a:ext>
              </a:extLst>
            </p:cNvPr>
            <p:cNvSpPr>
              <a:spLocks/>
            </p:cNvSpPr>
            <p:nvPr/>
          </p:nvSpPr>
          <p:spPr bwMode="auto">
            <a:xfrm>
              <a:off x="6312845" y="614865"/>
              <a:ext cx="2564455" cy="3812870"/>
            </a:xfrm>
            <a:custGeom>
              <a:avLst/>
              <a:gdLst>
                <a:gd name="T0" fmla="*/ 0 w 493"/>
                <a:gd name="T1" fmla="*/ 0 h 733"/>
                <a:gd name="T2" fmla="*/ 0 w 493"/>
                <a:gd name="T3" fmla="*/ 397 h 733"/>
                <a:gd name="T4" fmla="*/ 491 w 493"/>
                <a:gd name="T5" fmla="*/ 733 h 733"/>
                <a:gd name="T6" fmla="*/ 493 w 493"/>
                <a:gd name="T7" fmla="*/ 372 h 733"/>
                <a:gd name="T8" fmla="*/ 0 w 493"/>
                <a:gd name="T9" fmla="*/ 0 h 733"/>
              </a:gdLst>
              <a:ahLst/>
              <a:cxnLst>
                <a:cxn ang="0">
                  <a:pos x="T0" y="T1"/>
                </a:cxn>
                <a:cxn ang="0">
                  <a:pos x="T2" y="T3"/>
                </a:cxn>
                <a:cxn ang="0">
                  <a:pos x="T4" y="T5"/>
                </a:cxn>
                <a:cxn ang="0">
                  <a:pos x="T6" y="T7"/>
                </a:cxn>
                <a:cxn ang="0">
                  <a:pos x="T8" y="T9"/>
                </a:cxn>
              </a:cxnLst>
              <a:rect l="0" t="0" r="r" b="b"/>
              <a:pathLst>
                <a:path w="493" h="733">
                  <a:moveTo>
                    <a:pt x="0" y="0"/>
                  </a:moveTo>
                  <a:lnTo>
                    <a:pt x="0" y="397"/>
                  </a:lnTo>
                  <a:lnTo>
                    <a:pt x="491" y="733"/>
                  </a:lnTo>
                  <a:lnTo>
                    <a:pt x="493" y="372"/>
                  </a:lnTo>
                  <a:lnTo>
                    <a:pt x="0" y="0"/>
                  </a:lnTo>
                  <a:close/>
                </a:path>
              </a:pathLst>
            </a:custGeom>
            <a:solidFill>
              <a:srgbClr val="EDEDEE">
                <a:alpha val="7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8">
              <a:extLst>
                <a:ext uri="{FF2B5EF4-FFF2-40B4-BE49-F238E27FC236}">
                  <a16:creationId xmlns:a16="http://schemas.microsoft.com/office/drawing/2014/main" id="{9FA27589-B670-4727-8460-655A3604CDC7}"/>
                </a:ext>
              </a:extLst>
            </p:cNvPr>
            <p:cNvSpPr>
              <a:spLocks/>
            </p:cNvSpPr>
            <p:nvPr/>
          </p:nvSpPr>
          <p:spPr bwMode="auto">
            <a:xfrm>
              <a:off x="2541588" y="-118581"/>
              <a:ext cx="3261487" cy="4686761"/>
            </a:xfrm>
            <a:custGeom>
              <a:avLst/>
              <a:gdLst>
                <a:gd name="T0" fmla="*/ 622 w 627"/>
                <a:gd name="T1" fmla="*/ 0 h 901"/>
                <a:gd name="T2" fmla="*/ 4 w 627"/>
                <a:gd name="T3" fmla="*/ 454 h 901"/>
                <a:gd name="T4" fmla="*/ 0 w 627"/>
                <a:gd name="T5" fmla="*/ 901 h 901"/>
                <a:gd name="T6" fmla="*/ 627 w 627"/>
                <a:gd name="T7" fmla="*/ 448 h 901"/>
                <a:gd name="T8" fmla="*/ 622 w 627"/>
                <a:gd name="T9" fmla="*/ 0 h 901"/>
              </a:gdLst>
              <a:ahLst/>
              <a:cxnLst>
                <a:cxn ang="0">
                  <a:pos x="T0" y="T1"/>
                </a:cxn>
                <a:cxn ang="0">
                  <a:pos x="T2" y="T3"/>
                </a:cxn>
                <a:cxn ang="0">
                  <a:pos x="T4" y="T5"/>
                </a:cxn>
                <a:cxn ang="0">
                  <a:pos x="T6" y="T7"/>
                </a:cxn>
                <a:cxn ang="0">
                  <a:pos x="T8" y="T9"/>
                </a:cxn>
              </a:cxnLst>
              <a:rect l="0" t="0" r="r" b="b"/>
              <a:pathLst>
                <a:path w="627" h="901">
                  <a:moveTo>
                    <a:pt x="622" y="0"/>
                  </a:moveTo>
                  <a:lnTo>
                    <a:pt x="4" y="454"/>
                  </a:lnTo>
                  <a:lnTo>
                    <a:pt x="0" y="901"/>
                  </a:lnTo>
                  <a:lnTo>
                    <a:pt x="627" y="448"/>
                  </a:lnTo>
                  <a:lnTo>
                    <a:pt x="622" y="0"/>
                  </a:lnTo>
                  <a:close/>
                </a:path>
              </a:pathLst>
            </a:custGeom>
            <a:solidFill>
              <a:srgbClr val="EDEDEE">
                <a:alpha val="70000"/>
              </a:srgbClr>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3" name="Picture 12">
            <a:extLst>
              <a:ext uri="{FF2B5EF4-FFF2-40B4-BE49-F238E27FC236}">
                <a16:creationId xmlns:a16="http://schemas.microsoft.com/office/drawing/2014/main" id="{B842823C-53C6-4AC1-96E0-CF232F9B4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3350" y="2628214"/>
            <a:ext cx="4305300" cy="1601572"/>
          </a:xfrm>
          <a:prstGeom prst="rect">
            <a:avLst/>
          </a:prstGeom>
        </p:spPr>
      </p:pic>
    </p:spTree>
    <p:extLst>
      <p:ext uri="{BB962C8B-B14F-4D97-AF65-F5344CB8AC3E}">
        <p14:creationId xmlns:p14="http://schemas.microsoft.com/office/powerpoint/2010/main" val="1318805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53095324-2445-4602-A996-3BF5D4727F1D}"/>
              </a:ext>
            </a:extLst>
          </p:cNvPr>
          <p:cNvSpPr>
            <a:spLocks noGrp="1"/>
          </p:cNvSpPr>
          <p:nvPr>
            <p:ph type="subTitle" idx="1"/>
          </p:nvPr>
        </p:nvSpPr>
        <p:spPr>
          <a:xfrm>
            <a:off x="838201" y="1052084"/>
            <a:ext cx="10515600" cy="191427"/>
          </a:xfrm>
        </p:spPr>
        <p:txBody>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784BCDDA-A4B2-4560-93F5-22127BC16DE9}"/>
              </a:ext>
            </a:extLst>
          </p:cNvPr>
          <p:cNvSpPr>
            <a:spLocks noGrp="1"/>
          </p:cNvSpPr>
          <p:nvPr>
            <p:ph type="title"/>
          </p:nvPr>
        </p:nvSpPr>
        <p:spPr/>
        <p:txBody>
          <a:bodyPr/>
          <a:lstStyle/>
          <a:p>
            <a:r>
              <a:rPr lang="en-US" b="1" dirty="0">
                <a:latin typeface="Roboto Slab" pitchFamily="2" charset="0"/>
                <a:ea typeface="Roboto Slab" pitchFamily="2" charset="0"/>
              </a:rPr>
              <a:t>Social Media</a:t>
            </a:r>
          </a:p>
        </p:txBody>
      </p:sp>
      <p:grpSp>
        <p:nvGrpSpPr>
          <p:cNvPr id="9" name="Group 8">
            <a:extLst>
              <a:ext uri="{FF2B5EF4-FFF2-40B4-BE49-F238E27FC236}">
                <a16:creationId xmlns:a16="http://schemas.microsoft.com/office/drawing/2014/main" id="{E15F748E-58CF-4ED1-823E-3043F14BB6F4}"/>
              </a:ext>
            </a:extLst>
          </p:cNvPr>
          <p:cNvGrpSpPr/>
          <p:nvPr/>
        </p:nvGrpSpPr>
        <p:grpSpPr>
          <a:xfrm>
            <a:off x="1318346" y="2277459"/>
            <a:ext cx="9555308" cy="3327071"/>
            <a:chOff x="1318346" y="2478845"/>
            <a:chExt cx="9555308" cy="3327071"/>
          </a:xfrm>
        </p:grpSpPr>
        <p:sp>
          <p:nvSpPr>
            <p:cNvPr id="68" name="Rectangle 67">
              <a:extLst>
                <a:ext uri="{FF2B5EF4-FFF2-40B4-BE49-F238E27FC236}">
                  <a16:creationId xmlns:a16="http://schemas.microsoft.com/office/drawing/2014/main" id="{FCB9690F-D86F-4100-BDC4-98094DA64E7D}"/>
                </a:ext>
              </a:extLst>
            </p:cNvPr>
            <p:cNvSpPr/>
            <p:nvPr/>
          </p:nvSpPr>
          <p:spPr bwMode="auto">
            <a:xfrm>
              <a:off x="1609967" y="5746247"/>
              <a:ext cx="1755906" cy="59669"/>
            </a:xfrm>
            <a:prstGeom prst="rect">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69" name="Rectangle 68">
              <a:extLst>
                <a:ext uri="{FF2B5EF4-FFF2-40B4-BE49-F238E27FC236}">
                  <a16:creationId xmlns:a16="http://schemas.microsoft.com/office/drawing/2014/main" id="{6DBF0D33-0C6D-4D4D-B56E-91ABBE501856}"/>
                </a:ext>
              </a:extLst>
            </p:cNvPr>
            <p:cNvSpPr/>
            <p:nvPr/>
          </p:nvSpPr>
          <p:spPr bwMode="auto">
            <a:xfrm>
              <a:off x="4015354" y="5746247"/>
              <a:ext cx="1755906" cy="59669"/>
            </a:xfrm>
            <a:prstGeom prst="rect">
              <a:avLst/>
            </a:prstGeom>
            <a:solidFill>
              <a:schemeClr val="accent4"/>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0" name="Rectangle 69">
              <a:extLst>
                <a:ext uri="{FF2B5EF4-FFF2-40B4-BE49-F238E27FC236}">
                  <a16:creationId xmlns:a16="http://schemas.microsoft.com/office/drawing/2014/main" id="{7276FBA7-43FB-431A-B91B-834294A38154}"/>
                </a:ext>
              </a:extLst>
            </p:cNvPr>
            <p:cNvSpPr/>
            <p:nvPr/>
          </p:nvSpPr>
          <p:spPr bwMode="auto">
            <a:xfrm>
              <a:off x="6420740" y="5746247"/>
              <a:ext cx="1755906" cy="59669"/>
            </a:xfrm>
            <a:prstGeom prst="rect">
              <a:avLst/>
            </a:prstGeom>
            <a:solidFill>
              <a:schemeClr val="accent5"/>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1" name="Rectangle 70">
              <a:extLst>
                <a:ext uri="{FF2B5EF4-FFF2-40B4-BE49-F238E27FC236}">
                  <a16:creationId xmlns:a16="http://schemas.microsoft.com/office/drawing/2014/main" id="{F6E61AAC-6FC9-455D-8D4E-4FF21181E757}"/>
                </a:ext>
              </a:extLst>
            </p:cNvPr>
            <p:cNvSpPr/>
            <p:nvPr/>
          </p:nvSpPr>
          <p:spPr bwMode="auto">
            <a:xfrm>
              <a:off x="8826126" y="5746247"/>
              <a:ext cx="1755906" cy="59669"/>
            </a:xfrm>
            <a:prstGeom prst="rect">
              <a:avLst/>
            </a:prstGeom>
            <a:solidFill>
              <a:schemeClr val="accent6"/>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6" name="Rectangle 6">
              <a:extLst>
                <a:ext uri="{FF2B5EF4-FFF2-40B4-BE49-F238E27FC236}">
                  <a16:creationId xmlns:a16="http://schemas.microsoft.com/office/drawing/2014/main" id="{01DA3B85-D2A6-430E-B571-E3B413AEF963}"/>
                </a:ext>
              </a:extLst>
            </p:cNvPr>
            <p:cNvSpPr>
              <a:spLocks/>
            </p:cNvSpPr>
            <p:nvPr/>
          </p:nvSpPr>
          <p:spPr bwMode="auto">
            <a:xfrm>
              <a:off x="1678332" y="5342034"/>
              <a:ext cx="1619177"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b="1" dirty="0">
                  <a:solidFill>
                    <a:schemeClr val="tx1">
                      <a:lumMod val="65000"/>
                      <a:lumOff val="35000"/>
                    </a:schemeClr>
                  </a:solidFill>
                  <a:latin typeface="Roboto Slab" pitchFamily="2" charset="0"/>
                  <a:ea typeface="Roboto Slab" pitchFamily="2" charset="0"/>
                  <a:cs typeface="Open Sans Light" panose="020B0306030504020204" pitchFamily="34" charset="0"/>
                  <a:sym typeface="Montserrat-Bold" charset="0"/>
                </a:rPr>
                <a:t>G O O G L E I D # T E X T</a:t>
              </a:r>
            </a:p>
          </p:txBody>
        </p:sp>
        <p:sp>
          <p:nvSpPr>
            <p:cNvPr id="77" name="Rectangle 6">
              <a:extLst>
                <a:ext uri="{FF2B5EF4-FFF2-40B4-BE49-F238E27FC236}">
                  <a16:creationId xmlns:a16="http://schemas.microsoft.com/office/drawing/2014/main" id="{71142931-1908-45E9-9378-94F6CC3E90AA}"/>
                </a:ext>
              </a:extLst>
            </p:cNvPr>
            <p:cNvSpPr>
              <a:spLocks/>
            </p:cNvSpPr>
            <p:nvPr/>
          </p:nvSpPr>
          <p:spPr bwMode="auto">
            <a:xfrm>
              <a:off x="4382327" y="5342034"/>
              <a:ext cx="1021960"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b="1" dirty="0">
                  <a:solidFill>
                    <a:schemeClr val="tx1">
                      <a:lumMod val="65000"/>
                      <a:lumOff val="35000"/>
                    </a:schemeClr>
                  </a:solidFill>
                  <a:latin typeface="Roboto Slab" pitchFamily="2" charset="0"/>
                  <a:ea typeface="Roboto Slab" pitchFamily="2" charset="0"/>
                  <a:cs typeface="Open Sans Light" panose="020B0306030504020204" pitchFamily="34" charset="0"/>
                  <a:sym typeface="Montserrat-Bold" charset="0"/>
                </a:rPr>
                <a:t>@ O U R F B</a:t>
              </a:r>
            </a:p>
          </p:txBody>
        </p:sp>
        <p:sp>
          <p:nvSpPr>
            <p:cNvPr id="78" name="Rectangle 6">
              <a:extLst>
                <a:ext uri="{FF2B5EF4-FFF2-40B4-BE49-F238E27FC236}">
                  <a16:creationId xmlns:a16="http://schemas.microsoft.com/office/drawing/2014/main" id="{FB45FA70-5421-40AC-840B-AE481FA65702}"/>
                </a:ext>
              </a:extLst>
            </p:cNvPr>
            <p:cNvSpPr>
              <a:spLocks/>
            </p:cNvSpPr>
            <p:nvPr/>
          </p:nvSpPr>
          <p:spPr bwMode="auto">
            <a:xfrm>
              <a:off x="6626827" y="5342034"/>
              <a:ext cx="1343732"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b="1" dirty="0">
                  <a:solidFill>
                    <a:schemeClr val="tx1">
                      <a:lumMod val="65000"/>
                      <a:lumOff val="35000"/>
                    </a:schemeClr>
                  </a:solidFill>
                  <a:latin typeface="Roboto Slab" pitchFamily="2" charset="0"/>
                  <a:ea typeface="Roboto Slab" pitchFamily="2" charset="0"/>
                  <a:cs typeface="Open Sans Light" panose="020B0306030504020204" pitchFamily="34" charset="0"/>
                  <a:sym typeface="Montserrat-Bold" charset="0"/>
                </a:rPr>
                <a:t>T W I T T E R # I D</a:t>
              </a:r>
            </a:p>
          </p:txBody>
        </p:sp>
        <p:sp>
          <p:nvSpPr>
            <p:cNvPr id="79" name="Rectangle 6">
              <a:extLst>
                <a:ext uri="{FF2B5EF4-FFF2-40B4-BE49-F238E27FC236}">
                  <a16:creationId xmlns:a16="http://schemas.microsoft.com/office/drawing/2014/main" id="{24CA5833-E42F-4D1B-830D-1A3EBD3F2B5B}"/>
                </a:ext>
              </a:extLst>
            </p:cNvPr>
            <p:cNvSpPr>
              <a:spLocks/>
            </p:cNvSpPr>
            <p:nvPr/>
          </p:nvSpPr>
          <p:spPr bwMode="auto">
            <a:xfrm>
              <a:off x="9032213" y="5342034"/>
              <a:ext cx="1343732"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b="1" dirty="0">
                  <a:solidFill>
                    <a:schemeClr val="tx1">
                      <a:lumMod val="65000"/>
                      <a:lumOff val="35000"/>
                    </a:schemeClr>
                  </a:solidFill>
                  <a:latin typeface="Roboto Slab" pitchFamily="2" charset="0"/>
                  <a:ea typeface="Roboto Slab" pitchFamily="2" charset="0"/>
                  <a:cs typeface="Open Sans Light" panose="020B0306030504020204" pitchFamily="34" charset="0"/>
                  <a:sym typeface="Montserrat-Bold" charset="0"/>
                </a:rPr>
                <a:t>L I N K E D I N &amp; I D</a:t>
              </a:r>
            </a:p>
          </p:txBody>
        </p:sp>
        <p:sp>
          <p:nvSpPr>
            <p:cNvPr id="6" name="Diamond 5">
              <a:extLst>
                <a:ext uri="{FF2B5EF4-FFF2-40B4-BE49-F238E27FC236}">
                  <a16:creationId xmlns:a16="http://schemas.microsoft.com/office/drawing/2014/main" id="{706E4B67-10BA-450A-BB2D-4CEC4A15932A}"/>
                </a:ext>
              </a:extLst>
            </p:cNvPr>
            <p:cNvSpPr/>
            <p:nvPr/>
          </p:nvSpPr>
          <p:spPr>
            <a:xfrm>
              <a:off x="1318346" y="2478845"/>
              <a:ext cx="2339150" cy="2339150"/>
            </a:xfrm>
            <a:prstGeom prst="diamond">
              <a:avLst/>
            </a:prstGeom>
            <a:solidFill>
              <a:srgbClr val="3C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iamond 23">
              <a:extLst>
                <a:ext uri="{FF2B5EF4-FFF2-40B4-BE49-F238E27FC236}">
                  <a16:creationId xmlns:a16="http://schemas.microsoft.com/office/drawing/2014/main" id="{B922542A-D0B5-4735-AC0A-1BFB3646E8FD}"/>
                </a:ext>
              </a:extLst>
            </p:cNvPr>
            <p:cNvSpPr/>
            <p:nvPr/>
          </p:nvSpPr>
          <p:spPr>
            <a:xfrm>
              <a:off x="3723732" y="2478845"/>
              <a:ext cx="2339150" cy="2339150"/>
            </a:xfrm>
            <a:prstGeom prst="diamond">
              <a:avLst/>
            </a:prstGeom>
            <a:solidFill>
              <a:srgbClr val="FFA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iamond 24">
              <a:extLst>
                <a:ext uri="{FF2B5EF4-FFF2-40B4-BE49-F238E27FC236}">
                  <a16:creationId xmlns:a16="http://schemas.microsoft.com/office/drawing/2014/main" id="{FB8B575A-7571-4BFC-B847-5A9ABCC19B92}"/>
                </a:ext>
              </a:extLst>
            </p:cNvPr>
            <p:cNvSpPr/>
            <p:nvPr/>
          </p:nvSpPr>
          <p:spPr>
            <a:xfrm>
              <a:off x="6129118" y="2478845"/>
              <a:ext cx="2339150" cy="2339150"/>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iamond 25">
              <a:extLst>
                <a:ext uri="{FF2B5EF4-FFF2-40B4-BE49-F238E27FC236}">
                  <a16:creationId xmlns:a16="http://schemas.microsoft.com/office/drawing/2014/main" id="{156F3019-0CB1-4850-B0C7-73EE4F1C2EB9}"/>
                </a:ext>
              </a:extLst>
            </p:cNvPr>
            <p:cNvSpPr/>
            <p:nvPr/>
          </p:nvSpPr>
          <p:spPr>
            <a:xfrm>
              <a:off x="8534504" y="2478845"/>
              <a:ext cx="2339150" cy="233915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AutoShape 16">
              <a:extLst>
                <a:ext uri="{FF2B5EF4-FFF2-40B4-BE49-F238E27FC236}">
                  <a16:creationId xmlns:a16="http://schemas.microsoft.com/office/drawing/2014/main" id="{BEF4F0F4-25E7-4EE0-B925-523C02EB9052}"/>
                </a:ext>
              </a:extLst>
            </p:cNvPr>
            <p:cNvSpPr>
              <a:spLocks/>
            </p:cNvSpPr>
            <p:nvPr/>
          </p:nvSpPr>
          <p:spPr bwMode="auto">
            <a:xfrm>
              <a:off x="9403112" y="3360476"/>
              <a:ext cx="601934" cy="575889"/>
            </a:xfrm>
            <a:custGeom>
              <a:avLst/>
              <a:gdLst/>
              <a:ahLst/>
              <a:cxnLst/>
              <a:rect l="0" t="0" r="r" b="b"/>
              <a:pathLst>
                <a:path w="21600" h="21600">
                  <a:moveTo>
                    <a:pt x="274" y="7028"/>
                  </a:moveTo>
                  <a:lnTo>
                    <a:pt x="4903" y="7028"/>
                  </a:lnTo>
                  <a:lnTo>
                    <a:pt x="4903" y="21600"/>
                  </a:lnTo>
                  <a:lnTo>
                    <a:pt x="274" y="21600"/>
                  </a:lnTo>
                  <a:cubicBezTo>
                    <a:pt x="274" y="21600"/>
                    <a:pt x="274" y="7028"/>
                    <a:pt x="274" y="7028"/>
                  </a:cubicBezTo>
                  <a:close/>
                  <a:moveTo>
                    <a:pt x="16271" y="6686"/>
                  </a:moveTo>
                  <a:cubicBezTo>
                    <a:pt x="19318" y="6686"/>
                    <a:pt x="21600" y="8766"/>
                    <a:pt x="21600" y="13243"/>
                  </a:cubicBezTo>
                  <a:lnTo>
                    <a:pt x="21600" y="21600"/>
                  </a:lnTo>
                  <a:lnTo>
                    <a:pt x="16972" y="21600"/>
                  </a:lnTo>
                  <a:lnTo>
                    <a:pt x="16972" y="13805"/>
                  </a:lnTo>
                  <a:cubicBezTo>
                    <a:pt x="16972" y="11845"/>
                    <a:pt x="16299" y="10509"/>
                    <a:pt x="14623" y="10509"/>
                  </a:cubicBezTo>
                  <a:cubicBezTo>
                    <a:pt x="13345" y="10509"/>
                    <a:pt x="12587" y="11408"/>
                    <a:pt x="12253" y="12279"/>
                  </a:cubicBezTo>
                  <a:cubicBezTo>
                    <a:pt x="12129" y="12590"/>
                    <a:pt x="12097" y="13025"/>
                    <a:pt x="12097" y="13461"/>
                  </a:cubicBezTo>
                  <a:lnTo>
                    <a:pt x="12097" y="21600"/>
                  </a:lnTo>
                  <a:lnTo>
                    <a:pt x="7468" y="21600"/>
                  </a:lnTo>
                  <a:cubicBezTo>
                    <a:pt x="7468" y="21600"/>
                    <a:pt x="7528" y="8395"/>
                    <a:pt x="7468" y="7030"/>
                  </a:cubicBezTo>
                  <a:lnTo>
                    <a:pt x="12097" y="7030"/>
                  </a:lnTo>
                  <a:lnTo>
                    <a:pt x="12097" y="9093"/>
                  </a:lnTo>
                  <a:cubicBezTo>
                    <a:pt x="12712" y="8101"/>
                    <a:pt x="13811" y="6686"/>
                    <a:pt x="16271" y="6686"/>
                  </a:cubicBezTo>
                  <a:cubicBezTo>
                    <a:pt x="16271" y="6686"/>
                    <a:pt x="16271" y="6686"/>
                    <a:pt x="16271" y="6686"/>
                  </a:cubicBezTo>
                  <a:close/>
                  <a:moveTo>
                    <a:pt x="2621" y="0"/>
                  </a:moveTo>
                  <a:cubicBezTo>
                    <a:pt x="4204" y="0"/>
                    <a:pt x="5181" y="1090"/>
                    <a:pt x="5210" y="2520"/>
                  </a:cubicBezTo>
                  <a:cubicBezTo>
                    <a:pt x="5210" y="3918"/>
                    <a:pt x="4202" y="5036"/>
                    <a:pt x="2589" y="5036"/>
                  </a:cubicBezTo>
                  <a:lnTo>
                    <a:pt x="2560" y="5036"/>
                  </a:lnTo>
                  <a:cubicBezTo>
                    <a:pt x="1007" y="5036"/>
                    <a:pt x="0" y="3918"/>
                    <a:pt x="0" y="2520"/>
                  </a:cubicBezTo>
                  <a:cubicBezTo>
                    <a:pt x="0" y="1090"/>
                    <a:pt x="1036" y="0"/>
                    <a:pt x="2621" y="0"/>
                  </a:cubicBezTo>
                  <a:cubicBezTo>
                    <a:pt x="2621" y="0"/>
                    <a:pt x="2621" y="0"/>
                    <a:pt x="2621" y="0"/>
                  </a:cubicBezTo>
                  <a:close/>
                  <a:moveTo>
                    <a:pt x="2621" y="0"/>
                  </a:moveTo>
                </a:path>
              </a:pathLst>
            </a:custGeom>
            <a:solidFill>
              <a:srgbClr val="FFFFFF"/>
            </a:solidFill>
            <a:ln>
              <a:noFill/>
            </a:ln>
          </p:spPr>
          <p:txBody>
            <a:bodyPr lIns="0" tIns="0" rIns="0" bIns="0"/>
            <a:lstStyle/>
            <a:p>
              <a:endParaRPr lang="en-US"/>
            </a:p>
          </p:txBody>
        </p:sp>
        <p:sp>
          <p:nvSpPr>
            <p:cNvPr id="74" name="AutoShape 21">
              <a:extLst>
                <a:ext uri="{FF2B5EF4-FFF2-40B4-BE49-F238E27FC236}">
                  <a16:creationId xmlns:a16="http://schemas.microsoft.com/office/drawing/2014/main" id="{7C54F05E-55B3-4ABA-889A-D836152585B1}"/>
                </a:ext>
              </a:extLst>
            </p:cNvPr>
            <p:cNvSpPr>
              <a:spLocks/>
            </p:cNvSpPr>
            <p:nvPr/>
          </p:nvSpPr>
          <p:spPr bwMode="auto">
            <a:xfrm>
              <a:off x="4626002" y="3381115"/>
              <a:ext cx="534610" cy="534610"/>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rgbClr val="FFFFFF"/>
            </a:solidFill>
            <a:ln>
              <a:noFill/>
            </a:ln>
          </p:spPr>
          <p:txBody>
            <a:bodyPr lIns="0" tIns="0" rIns="0" bIns="0"/>
            <a:lstStyle/>
            <a:p>
              <a:endParaRPr lang="en-US"/>
            </a:p>
          </p:txBody>
        </p:sp>
        <p:sp>
          <p:nvSpPr>
            <p:cNvPr id="73" name="AutoShape 18">
              <a:extLst>
                <a:ext uri="{FF2B5EF4-FFF2-40B4-BE49-F238E27FC236}">
                  <a16:creationId xmlns:a16="http://schemas.microsoft.com/office/drawing/2014/main" id="{E763D10C-CD49-4A8E-9104-E47EE5AD0F1E}"/>
                </a:ext>
              </a:extLst>
            </p:cNvPr>
            <p:cNvSpPr>
              <a:spLocks/>
            </p:cNvSpPr>
            <p:nvPr/>
          </p:nvSpPr>
          <p:spPr bwMode="auto">
            <a:xfrm>
              <a:off x="2089903" y="3394162"/>
              <a:ext cx="796036" cy="508517"/>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rgbClr val="FFFFFF"/>
            </a:solidFill>
            <a:ln>
              <a:noFill/>
            </a:ln>
          </p:spPr>
          <p:txBody>
            <a:bodyPr lIns="0" tIns="0" rIns="0" bIns="0"/>
            <a:lstStyle/>
            <a:p>
              <a:endParaRPr lang="en-US"/>
            </a:p>
          </p:txBody>
        </p:sp>
        <p:sp>
          <p:nvSpPr>
            <p:cNvPr id="75" name="AutoShape 1">
              <a:extLst>
                <a:ext uri="{FF2B5EF4-FFF2-40B4-BE49-F238E27FC236}">
                  <a16:creationId xmlns:a16="http://schemas.microsoft.com/office/drawing/2014/main" id="{BAFC6090-EAB2-4125-80A8-D1552C6F9268}"/>
                </a:ext>
              </a:extLst>
            </p:cNvPr>
            <p:cNvSpPr>
              <a:spLocks/>
            </p:cNvSpPr>
            <p:nvPr/>
          </p:nvSpPr>
          <p:spPr bwMode="auto">
            <a:xfrm>
              <a:off x="6935172" y="3352985"/>
              <a:ext cx="727043" cy="590871"/>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FFFFFF"/>
            </a:solidFill>
            <a:ln>
              <a:noFill/>
            </a:ln>
            <a:extLst/>
          </p:spPr>
          <p:txBody>
            <a:bodyPr lIns="0" tIns="0" rIns="0" bIns="0"/>
            <a:lstStyle/>
            <a:p>
              <a:endParaRPr lang="en-US"/>
            </a:p>
          </p:txBody>
        </p:sp>
      </p:grpSp>
    </p:spTree>
    <p:extLst>
      <p:ext uri="{BB962C8B-B14F-4D97-AF65-F5344CB8AC3E}">
        <p14:creationId xmlns:p14="http://schemas.microsoft.com/office/powerpoint/2010/main" val="1303760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CD9A67E-AC64-4CF7-89D3-5D0AB0D22577}"/>
              </a:ext>
            </a:extLst>
          </p:cNvPr>
          <p:cNvSpPr/>
          <p:nvPr/>
        </p:nvSpPr>
        <p:spPr>
          <a:xfrm>
            <a:off x="0" y="1"/>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D4F104F-2A34-468F-B166-872F49B70EE1}"/>
              </a:ext>
            </a:extLst>
          </p:cNvPr>
          <p:cNvGrpSpPr/>
          <p:nvPr/>
        </p:nvGrpSpPr>
        <p:grpSpPr>
          <a:xfrm>
            <a:off x="4930735" y="2802237"/>
            <a:ext cx="2330531" cy="1253529"/>
            <a:chOff x="5073611" y="3238371"/>
            <a:chExt cx="2330531" cy="1253529"/>
          </a:xfrm>
        </p:grpSpPr>
        <p:sp>
          <p:nvSpPr>
            <p:cNvPr id="10" name="TextBox 9">
              <a:extLst>
                <a:ext uri="{FF2B5EF4-FFF2-40B4-BE49-F238E27FC236}">
                  <a16:creationId xmlns:a16="http://schemas.microsoft.com/office/drawing/2014/main" id="{6EEA0E87-5932-4FE2-B250-D3C1ED0745DD}"/>
                </a:ext>
              </a:extLst>
            </p:cNvPr>
            <p:cNvSpPr txBox="1"/>
            <p:nvPr/>
          </p:nvSpPr>
          <p:spPr>
            <a:xfrm>
              <a:off x="5106081" y="3537793"/>
              <a:ext cx="1894114" cy="954107"/>
            </a:xfrm>
            <a:prstGeom prst="rect">
              <a:avLst/>
            </a:prstGeom>
            <a:noFill/>
          </p:spPr>
          <p:txBody>
            <a:bodyPr wrap="square" rtlCol="0">
              <a:spAutoFit/>
            </a:bodyPr>
            <a:lstStyle/>
            <a:p>
              <a:pPr algn="ctr"/>
              <a:r>
                <a:rPr lang="en-US" sz="5600" b="1" spc="-600" dirty="0">
                  <a:solidFill>
                    <a:schemeClr val="accent1"/>
                  </a:solidFill>
                  <a:latin typeface="Roboto Slab" pitchFamily="2" charset="0"/>
                  <a:ea typeface="Roboto Slab" pitchFamily="2" charset="0"/>
                  <a:cs typeface="Open Sans Extrabold" panose="020B0906030804020204" pitchFamily="34" charset="0"/>
                </a:rPr>
                <a:t>END</a:t>
              </a:r>
            </a:p>
          </p:txBody>
        </p:sp>
        <p:sp>
          <p:nvSpPr>
            <p:cNvPr id="21" name="TextBox 20">
              <a:extLst>
                <a:ext uri="{FF2B5EF4-FFF2-40B4-BE49-F238E27FC236}">
                  <a16:creationId xmlns:a16="http://schemas.microsoft.com/office/drawing/2014/main" id="{11E808D0-A7C3-4F93-99A7-3EC8ECFBEE7A}"/>
                </a:ext>
              </a:extLst>
            </p:cNvPr>
            <p:cNvSpPr txBox="1"/>
            <p:nvPr/>
          </p:nvSpPr>
          <p:spPr>
            <a:xfrm>
              <a:off x="5073611" y="3238371"/>
              <a:ext cx="2330531" cy="553998"/>
            </a:xfrm>
            <a:prstGeom prst="rect">
              <a:avLst/>
            </a:prstGeom>
            <a:noFill/>
          </p:spPr>
          <p:txBody>
            <a:bodyPr wrap="square" rtlCol="0">
              <a:spAutoFit/>
            </a:bodyPr>
            <a:lstStyle/>
            <a:p>
              <a:pPr algn="ctr"/>
              <a:r>
                <a:rPr lang="en-US" sz="3000" b="1" spc="2200" dirty="0">
                  <a:solidFill>
                    <a:schemeClr val="bg1">
                      <a:lumMod val="95000"/>
                    </a:schemeClr>
                  </a:solidFill>
                  <a:latin typeface="Roboto Slab" pitchFamily="2" charset="0"/>
                  <a:ea typeface="Roboto Slab" pitchFamily="2" charset="0"/>
                  <a:cs typeface="Open Sans Extrabold" panose="020B0906030804020204" pitchFamily="34" charset="0"/>
                </a:rPr>
                <a:t>THE</a:t>
              </a:r>
              <a:endParaRPr lang="en-US" sz="5000" dirty="0">
                <a:solidFill>
                  <a:schemeClr val="accent5"/>
                </a:solidFill>
                <a:latin typeface="Roboto Slab" pitchFamily="2" charset="0"/>
                <a:ea typeface="Roboto Slab" pitchFamily="2" charset="0"/>
                <a:cs typeface="Open Sans Extrabold" panose="020B0906030804020204" pitchFamily="34" charset="0"/>
              </a:endParaRPr>
            </a:p>
          </p:txBody>
        </p:sp>
      </p:grpSp>
      <p:sp>
        <p:nvSpPr>
          <p:cNvPr id="74" name="Freeform 65">
            <a:extLst>
              <a:ext uri="{FF2B5EF4-FFF2-40B4-BE49-F238E27FC236}">
                <a16:creationId xmlns:a16="http://schemas.microsoft.com/office/drawing/2014/main" id="{353CDA6C-922F-447D-B595-D8810DE47324}"/>
              </a:ext>
            </a:extLst>
          </p:cNvPr>
          <p:cNvSpPr>
            <a:spLocks/>
          </p:cNvSpPr>
          <p:nvPr/>
        </p:nvSpPr>
        <p:spPr bwMode="auto">
          <a:xfrm>
            <a:off x="7241011" y="3176"/>
            <a:ext cx="4950987" cy="5068888"/>
          </a:xfrm>
          <a:custGeom>
            <a:avLst/>
            <a:gdLst>
              <a:gd name="T0" fmla="*/ 2901 w 2901"/>
              <a:gd name="T1" fmla="*/ 0 h 3193"/>
              <a:gd name="T2" fmla="*/ 0 w 2901"/>
              <a:gd name="T3" fmla="*/ 0 h 3193"/>
              <a:gd name="T4" fmla="*/ 2901 w 2901"/>
              <a:gd name="T5" fmla="*/ 3193 h 3193"/>
              <a:gd name="T6" fmla="*/ 2901 w 2901"/>
              <a:gd name="T7" fmla="*/ 0 h 3193"/>
            </a:gdLst>
            <a:ahLst/>
            <a:cxnLst>
              <a:cxn ang="0">
                <a:pos x="T0" y="T1"/>
              </a:cxn>
              <a:cxn ang="0">
                <a:pos x="T2" y="T3"/>
              </a:cxn>
              <a:cxn ang="0">
                <a:pos x="T4" y="T5"/>
              </a:cxn>
              <a:cxn ang="0">
                <a:pos x="T6" y="T7"/>
              </a:cxn>
            </a:cxnLst>
            <a:rect l="0" t="0" r="r" b="b"/>
            <a:pathLst>
              <a:path w="2901" h="3193">
                <a:moveTo>
                  <a:pt x="2901" y="0"/>
                </a:moveTo>
                <a:lnTo>
                  <a:pt x="0" y="0"/>
                </a:lnTo>
                <a:lnTo>
                  <a:pt x="2901" y="3193"/>
                </a:lnTo>
                <a:lnTo>
                  <a:pt x="2901" y="0"/>
                </a:lnTo>
                <a:close/>
              </a:path>
            </a:pathLst>
          </a:custGeom>
          <a:gradFill>
            <a:gsLst>
              <a:gs pos="0">
                <a:schemeClr val="accent3"/>
              </a:gs>
              <a:gs pos="97000">
                <a:schemeClr val="accent1"/>
              </a:gs>
            </a:gsLst>
            <a:path path="circle">
              <a:fillToRect l="50000" t="50000" r="50000" b="50000"/>
            </a:path>
          </a:gra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69">
            <a:extLst>
              <a:ext uri="{FF2B5EF4-FFF2-40B4-BE49-F238E27FC236}">
                <a16:creationId xmlns:a16="http://schemas.microsoft.com/office/drawing/2014/main" id="{B9E05B1F-E41D-44C6-BBA9-08EC81D28E60}"/>
              </a:ext>
            </a:extLst>
          </p:cNvPr>
          <p:cNvSpPr>
            <a:spLocks/>
          </p:cNvSpPr>
          <p:nvPr/>
        </p:nvSpPr>
        <p:spPr bwMode="auto">
          <a:xfrm>
            <a:off x="9722477" y="14288"/>
            <a:ext cx="2469521" cy="4313238"/>
          </a:xfrm>
          <a:custGeom>
            <a:avLst/>
            <a:gdLst>
              <a:gd name="T0" fmla="*/ 1447 w 1447"/>
              <a:gd name="T1" fmla="*/ 0 h 2717"/>
              <a:gd name="T2" fmla="*/ 0 w 1447"/>
              <a:gd name="T3" fmla="*/ 1594 h 2717"/>
              <a:gd name="T4" fmla="*/ 299 w 1447"/>
              <a:gd name="T5" fmla="*/ 1923 h 2717"/>
              <a:gd name="T6" fmla="*/ 1020 w 1447"/>
              <a:gd name="T7" fmla="*/ 2717 h 2717"/>
              <a:gd name="T8" fmla="*/ 1447 w 1447"/>
              <a:gd name="T9" fmla="*/ 2248 h 2717"/>
              <a:gd name="T10" fmla="*/ 1447 w 1447"/>
              <a:gd name="T11" fmla="*/ 0 h 2717"/>
            </a:gdLst>
            <a:ahLst/>
            <a:cxnLst>
              <a:cxn ang="0">
                <a:pos x="T0" y="T1"/>
              </a:cxn>
              <a:cxn ang="0">
                <a:pos x="T2" y="T3"/>
              </a:cxn>
              <a:cxn ang="0">
                <a:pos x="T4" y="T5"/>
              </a:cxn>
              <a:cxn ang="0">
                <a:pos x="T6" y="T7"/>
              </a:cxn>
              <a:cxn ang="0">
                <a:pos x="T8" y="T9"/>
              </a:cxn>
              <a:cxn ang="0">
                <a:pos x="T10" y="T11"/>
              </a:cxn>
            </a:cxnLst>
            <a:rect l="0" t="0" r="r" b="b"/>
            <a:pathLst>
              <a:path w="1447" h="2717">
                <a:moveTo>
                  <a:pt x="1447" y="0"/>
                </a:moveTo>
                <a:lnTo>
                  <a:pt x="0" y="1594"/>
                </a:lnTo>
                <a:lnTo>
                  <a:pt x="299" y="1923"/>
                </a:lnTo>
                <a:lnTo>
                  <a:pt x="1020" y="2717"/>
                </a:lnTo>
                <a:lnTo>
                  <a:pt x="1447" y="2248"/>
                </a:lnTo>
                <a:lnTo>
                  <a:pt x="1447" y="0"/>
                </a:lnTo>
                <a:close/>
              </a:path>
            </a:pathLst>
          </a:custGeom>
          <a:solidFill>
            <a:schemeClr val="tx1">
              <a:alpha val="14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Rectangle 1">
            <a:extLst>
              <a:ext uri="{FF2B5EF4-FFF2-40B4-BE49-F238E27FC236}">
                <a16:creationId xmlns:a16="http://schemas.microsoft.com/office/drawing/2014/main" id="{F14CC699-0636-47FC-90F8-E5B492C118A2}"/>
              </a:ext>
            </a:extLst>
          </p:cNvPr>
          <p:cNvSpPr/>
          <p:nvPr/>
        </p:nvSpPr>
        <p:spPr>
          <a:xfrm>
            <a:off x="5747470" y="4055766"/>
            <a:ext cx="381000" cy="2802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654323F-90AA-402C-8C09-9822FF60E09E}"/>
              </a:ext>
            </a:extLst>
          </p:cNvPr>
          <p:cNvSpPr/>
          <p:nvPr/>
        </p:nvSpPr>
        <p:spPr>
          <a:xfrm>
            <a:off x="8328621" y="1132906"/>
            <a:ext cx="2507058" cy="2507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D869EC3-F31C-4C18-BE53-6104560195DE}"/>
              </a:ext>
            </a:extLst>
          </p:cNvPr>
          <p:cNvSpPr/>
          <p:nvPr/>
        </p:nvSpPr>
        <p:spPr>
          <a:xfrm>
            <a:off x="8564879" y="1369164"/>
            <a:ext cx="2034542" cy="20345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Placeholder 12">
            <a:extLst>
              <a:ext uri="{FF2B5EF4-FFF2-40B4-BE49-F238E27FC236}">
                <a16:creationId xmlns:a16="http://schemas.microsoft.com/office/drawing/2014/main" id="{496A8C83-D1E1-4743-BE4F-506018626B8D}"/>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4655" r="14655"/>
          <a:stretch>
            <a:fillRect/>
          </a:stretch>
        </p:blipFill>
        <p:spPr/>
      </p:pic>
    </p:spTree>
    <p:extLst>
      <p:ext uri="{BB962C8B-B14F-4D97-AF65-F5344CB8AC3E}">
        <p14:creationId xmlns:p14="http://schemas.microsoft.com/office/powerpoint/2010/main" val="2939855917"/>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AutoShape 56">
            <a:extLst>
              <a:ext uri="{FF2B5EF4-FFF2-40B4-BE49-F238E27FC236}">
                <a16:creationId xmlns:a16="http://schemas.microsoft.com/office/drawing/2014/main" id="{B672DD32-61F2-48DA-8413-A6BAA3005056}"/>
              </a:ext>
            </a:extLst>
          </p:cNvPr>
          <p:cNvSpPr>
            <a:spLocks noChangeAspect="1" noChangeArrowheads="1" noTextEdit="1"/>
          </p:cNvSpPr>
          <p:nvPr/>
        </p:nvSpPr>
        <p:spPr bwMode="auto">
          <a:xfrm>
            <a:off x="0" y="4763"/>
            <a:ext cx="1219200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Rectangle 58">
            <a:extLst>
              <a:ext uri="{FF2B5EF4-FFF2-40B4-BE49-F238E27FC236}">
                <a16:creationId xmlns:a16="http://schemas.microsoft.com/office/drawing/2014/main" id="{33827BD6-BB57-49CE-B957-C746C828C3E6}"/>
              </a:ext>
            </a:extLst>
          </p:cNvPr>
          <p:cNvSpPr>
            <a:spLocks noChangeArrowheads="1"/>
          </p:cNvSpPr>
          <p:nvPr/>
        </p:nvSpPr>
        <p:spPr bwMode="auto">
          <a:xfrm>
            <a:off x="-1588" y="3176"/>
            <a:ext cx="12196763" cy="6846888"/>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9" name="Rectangle 59">
            <a:extLst>
              <a:ext uri="{FF2B5EF4-FFF2-40B4-BE49-F238E27FC236}">
                <a16:creationId xmlns:a16="http://schemas.microsoft.com/office/drawing/2014/main" id="{BA8ADB2F-EB2F-4193-A722-290CBDE91E3C}"/>
              </a:ext>
            </a:extLst>
          </p:cNvPr>
          <p:cNvSpPr>
            <a:spLocks noChangeArrowheads="1"/>
          </p:cNvSpPr>
          <p:nvPr/>
        </p:nvSpPr>
        <p:spPr bwMode="auto">
          <a:xfrm>
            <a:off x="-1588" y="3176"/>
            <a:ext cx="12196763" cy="684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61">
            <a:extLst>
              <a:ext uri="{FF2B5EF4-FFF2-40B4-BE49-F238E27FC236}">
                <a16:creationId xmlns:a16="http://schemas.microsoft.com/office/drawing/2014/main" id="{A597667C-7DFA-437A-B2FB-B260E570639F}"/>
              </a:ext>
            </a:extLst>
          </p:cNvPr>
          <p:cNvSpPr>
            <a:spLocks/>
          </p:cNvSpPr>
          <p:nvPr/>
        </p:nvSpPr>
        <p:spPr bwMode="auto">
          <a:xfrm>
            <a:off x="5517295" y="14288"/>
            <a:ext cx="6674703" cy="6835775"/>
          </a:xfrm>
          <a:custGeom>
            <a:avLst/>
            <a:gdLst>
              <a:gd name="T0" fmla="*/ 3911 w 3911"/>
              <a:gd name="T1" fmla="*/ 0 h 4306"/>
              <a:gd name="T2" fmla="*/ 0 w 3911"/>
              <a:gd name="T3" fmla="*/ 4306 h 4306"/>
              <a:gd name="T4" fmla="*/ 2042 w 3911"/>
              <a:gd name="T5" fmla="*/ 4306 h 4306"/>
              <a:gd name="T6" fmla="*/ 3911 w 3911"/>
              <a:gd name="T7" fmla="*/ 2248 h 4306"/>
              <a:gd name="T8" fmla="*/ 3911 w 3911"/>
              <a:gd name="T9" fmla="*/ 0 h 4306"/>
            </a:gdLst>
            <a:ahLst/>
            <a:cxnLst>
              <a:cxn ang="0">
                <a:pos x="T0" y="T1"/>
              </a:cxn>
              <a:cxn ang="0">
                <a:pos x="T2" y="T3"/>
              </a:cxn>
              <a:cxn ang="0">
                <a:pos x="T4" y="T5"/>
              </a:cxn>
              <a:cxn ang="0">
                <a:pos x="T6" y="T7"/>
              </a:cxn>
              <a:cxn ang="0">
                <a:pos x="T8" y="T9"/>
              </a:cxn>
            </a:cxnLst>
            <a:rect l="0" t="0" r="r" b="b"/>
            <a:pathLst>
              <a:path w="3911" h="4306">
                <a:moveTo>
                  <a:pt x="3911" y="0"/>
                </a:moveTo>
                <a:lnTo>
                  <a:pt x="0" y="4306"/>
                </a:lnTo>
                <a:lnTo>
                  <a:pt x="2042" y="4306"/>
                </a:lnTo>
                <a:lnTo>
                  <a:pt x="3911" y="2248"/>
                </a:lnTo>
                <a:lnTo>
                  <a:pt x="39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65">
            <a:extLst>
              <a:ext uri="{FF2B5EF4-FFF2-40B4-BE49-F238E27FC236}">
                <a16:creationId xmlns:a16="http://schemas.microsoft.com/office/drawing/2014/main" id="{1B746986-912B-46DD-9CC8-6B75236CDC08}"/>
              </a:ext>
            </a:extLst>
          </p:cNvPr>
          <p:cNvSpPr>
            <a:spLocks/>
          </p:cNvSpPr>
          <p:nvPr/>
        </p:nvSpPr>
        <p:spPr bwMode="auto">
          <a:xfrm>
            <a:off x="7241011" y="3176"/>
            <a:ext cx="4950987" cy="5068888"/>
          </a:xfrm>
          <a:custGeom>
            <a:avLst/>
            <a:gdLst>
              <a:gd name="T0" fmla="*/ 2901 w 2901"/>
              <a:gd name="T1" fmla="*/ 0 h 3193"/>
              <a:gd name="T2" fmla="*/ 0 w 2901"/>
              <a:gd name="T3" fmla="*/ 0 h 3193"/>
              <a:gd name="T4" fmla="*/ 2901 w 2901"/>
              <a:gd name="T5" fmla="*/ 3193 h 3193"/>
              <a:gd name="T6" fmla="*/ 2901 w 2901"/>
              <a:gd name="T7" fmla="*/ 0 h 3193"/>
            </a:gdLst>
            <a:ahLst/>
            <a:cxnLst>
              <a:cxn ang="0">
                <a:pos x="T0" y="T1"/>
              </a:cxn>
              <a:cxn ang="0">
                <a:pos x="T2" y="T3"/>
              </a:cxn>
              <a:cxn ang="0">
                <a:pos x="T4" y="T5"/>
              </a:cxn>
              <a:cxn ang="0">
                <a:pos x="T6" y="T7"/>
              </a:cxn>
            </a:cxnLst>
            <a:rect l="0" t="0" r="r" b="b"/>
            <a:pathLst>
              <a:path w="2901" h="3193">
                <a:moveTo>
                  <a:pt x="2901" y="0"/>
                </a:moveTo>
                <a:lnTo>
                  <a:pt x="0" y="0"/>
                </a:lnTo>
                <a:lnTo>
                  <a:pt x="2901" y="3193"/>
                </a:lnTo>
                <a:lnTo>
                  <a:pt x="2901" y="0"/>
                </a:lnTo>
                <a:close/>
              </a:path>
            </a:pathLst>
          </a:custGeom>
          <a:gradFill>
            <a:gsLst>
              <a:gs pos="0">
                <a:schemeClr val="accent3"/>
              </a:gs>
              <a:gs pos="97000">
                <a:schemeClr val="accent1"/>
              </a:gs>
            </a:gsLst>
            <a:path path="circle">
              <a:fillToRect l="50000" t="50000" r="50000" b="50000"/>
            </a:path>
          </a:gradFill>
          <a:ln>
            <a:noFill/>
          </a:ln>
        </p:spPr>
        <p:txBody>
          <a:bodyPr vert="horz" wrap="square" lIns="91440" tIns="45720" rIns="91440" bIns="45720" numCol="1" anchor="t" anchorCtr="0" compatLnSpc="1">
            <a:prstTxWarp prst="textNoShape">
              <a:avLst/>
            </a:prstTxWarp>
          </a:bodyPr>
          <a:lstStyle/>
          <a:p>
            <a:endParaRPr lang="en-US"/>
          </a:p>
        </p:txBody>
      </p:sp>
      <p:sp>
        <p:nvSpPr>
          <p:cNvPr id="276" name="Freeform 66">
            <a:extLst>
              <a:ext uri="{FF2B5EF4-FFF2-40B4-BE49-F238E27FC236}">
                <a16:creationId xmlns:a16="http://schemas.microsoft.com/office/drawing/2014/main" id="{BBDD872E-0E13-4533-8C11-53DE337EC92B}"/>
              </a:ext>
            </a:extLst>
          </p:cNvPr>
          <p:cNvSpPr>
            <a:spLocks/>
          </p:cNvSpPr>
          <p:nvPr/>
        </p:nvSpPr>
        <p:spPr bwMode="auto">
          <a:xfrm>
            <a:off x="7241011" y="3176"/>
            <a:ext cx="4950987" cy="5068888"/>
          </a:xfrm>
          <a:custGeom>
            <a:avLst/>
            <a:gdLst>
              <a:gd name="T0" fmla="*/ 2901 w 2901"/>
              <a:gd name="T1" fmla="*/ 0 h 3193"/>
              <a:gd name="T2" fmla="*/ 0 w 2901"/>
              <a:gd name="T3" fmla="*/ 0 h 3193"/>
              <a:gd name="T4" fmla="*/ 2901 w 2901"/>
              <a:gd name="T5" fmla="*/ 3193 h 3193"/>
              <a:gd name="T6" fmla="*/ 2901 w 2901"/>
              <a:gd name="T7" fmla="*/ 0 h 3193"/>
            </a:gdLst>
            <a:ahLst/>
            <a:cxnLst>
              <a:cxn ang="0">
                <a:pos x="T0" y="T1"/>
              </a:cxn>
              <a:cxn ang="0">
                <a:pos x="T2" y="T3"/>
              </a:cxn>
              <a:cxn ang="0">
                <a:pos x="T4" y="T5"/>
              </a:cxn>
              <a:cxn ang="0">
                <a:pos x="T6" y="T7"/>
              </a:cxn>
            </a:cxnLst>
            <a:rect l="0" t="0" r="r" b="b"/>
            <a:pathLst>
              <a:path w="2901" h="3193">
                <a:moveTo>
                  <a:pt x="2901" y="0"/>
                </a:moveTo>
                <a:lnTo>
                  <a:pt x="0" y="0"/>
                </a:lnTo>
                <a:lnTo>
                  <a:pt x="2901" y="3193"/>
                </a:lnTo>
                <a:lnTo>
                  <a:pt x="29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69">
            <a:extLst>
              <a:ext uri="{FF2B5EF4-FFF2-40B4-BE49-F238E27FC236}">
                <a16:creationId xmlns:a16="http://schemas.microsoft.com/office/drawing/2014/main" id="{1A093865-4BC3-4D11-B0AB-7BA03410C3BC}"/>
              </a:ext>
            </a:extLst>
          </p:cNvPr>
          <p:cNvSpPr>
            <a:spLocks/>
          </p:cNvSpPr>
          <p:nvPr/>
        </p:nvSpPr>
        <p:spPr bwMode="auto">
          <a:xfrm>
            <a:off x="9722477" y="14288"/>
            <a:ext cx="2469521" cy="4313238"/>
          </a:xfrm>
          <a:custGeom>
            <a:avLst/>
            <a:gdLst>
              <a:gd name="T0" fmla="*/ 1447 w 1447"/>
              <a:gd name="T1" fmla="*/ 0 h 2717"/>
              <a:gd name="T2" fmla="*/ 0 w 1447"/>
              <a:gd name="T3" fmla="*/ 1594 h 2717"/>
              <a:gd name="T4" fmla="*/ 299 w 1447"/>
              <a:gd name="T5" fmla="*/ 1923 h 2717"/>
              <a:gd name="T6" fmla="*/ 1020 w 1447"/>
              <a:gd name="T7" fmla="*/ 2717 h 2717"/>
              <a:gd name="T8" fmla="*/ 1447 w 1447"/>
              <a:gd name="T9" fmla="*/ 2248 h 2717"/>
              <a:gd name="T10" fmla="*/ 1447 w 1447"/>
              <a:gd name="T11" fmla="*/ 0 h 2717"/>
            </a:gdLst>
            <a:ahLst/>
            <a:cxnLst>
              <a:cxn ang="0">
                <a:pos x="T0" y="T1"/>
              </a:cxn>
              <a:cxn ang="0">
                <a:pos x="T2" y="T3"/>
              </a:cxn>
              <a:cxn ang="0">
                <a:pos x="T4" y="T5"/>
              </a:cxn>
              <a:cxn ang="0">
                <a:pos x="T6" y="T7"/>
              </a:cxn>
              <a:cxn ang="0">
                <a:pos x="T8" y="T9"/>
              </a:cxn>
              <a:cxn ang="0">
                <a:pos x="T10" y="T11"/>
              </a:cxn>
            </a:cxnLst>
            <a:rect l="0" t="0" r="r" b="b"/>
            <a:pathLst>
              <a:path w="1447" h="2717">
                <a:moveTo>
                  <a:pt x="1447" y="0"/>
                </a:moveTo>
                <a:lnTo>
                  <a:pt x="0" y="1594"/>
                </a:lnTo>
                <a:lnTo>
                  <a:pt x="299" y="1923"/>
                </a:lnTo>
                <a:lnTo>
                  <a:pt x="1020" y="2717"/>
                </a:lnTo>
                <a:lnTo>
                  <a:pt x="1447" y="2248"/>
                </a:lnTo>
                <a:lnTo>
                  <a:pt x="1447" y="0"/>
                </a:lnTo>
                <a:close/>
              </a:path>
            </a:pathLst>
          </a:custGeom>
          <a:solidFill>
            <a:schemeClr val="tx1">
              <a:alpha val="14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0" name="Freeform 70">
            <a:extLst>
              <a:ext uri="{FF2B5EF4-FFF2-40B4-BE49-F238E27FC236}">
                <a16:creationId xmlns:a16="http://schemas.microsoft.com/office/drawing/2014/main" id="{E8F4099C-6A24-49F9-BE47-BC71E630CB85}"/>
              </a:ext>
            </a:extLst>
          </p:cNvPr>
          <p:cNvSpPr>
            <a:spLocks/>
          </p:cNvSpPr>
          <p:nvPr/>
        </p:nvSpPr>
        <p:spPr bwMode="auto">
          <a:xfrm>
            <a:off x="9722477" y="14288"/>
            <a:ext cx="2469521" cy="4313238"/>
          </a:xfrm>
          <a:custGeom>
            <a:avLst/>
            <a:gdLst>
              <a:gd name="T0" fmla="*/ 1447 w 1447"/>
              <a:gd name="T1" fmla="*/ 0 h 2717"/>
              <a:gd name="T2" fmla="*/ 0 w 1447"/>
              <a:gd name="T3" fmla="*/ 1594 h 2717"/>
              <a:gd name="T4" fmla="*/ 299 w 1447"/>
              <a:gd name="T5" fmla="*/ 1923 h 2717"/>
              <a:gd name="T6" fmla="*/ 1020 w 1447"/>
              <a:gd name="T7" fmla="*/ 2717 h 2717"/>
              <a:gd name="T8" fmla="*/ 1447 w 1447"/>
              <a:gd name="T9" fmla="*/ 2248 h 2717"/>
              <a:gd name="T10" fmla="*/ 1447 w 1447"/>
              <a:gd name="T11" fmla="*/ 0 h 2717"/>
            </a:gdLst>
            <a:ahLst/>
            <a:cxnLst>
              <a:cxn ang="0">
                <a:pos x="T0" y="T1"/>
              </a:cxn>
              <a:cxn ang="0">
                <a:pos x="T2" y="T3"/>
              </a:cxn>
              <a:cxn ang="0">
                <a:pos x="T4" y="T5"/>
              </a:cxn>
              <a:cxn ang="0">
                <a:pos x="T6" y="T7"/>
              </a:cxn>
              <a:cxn ang="0">
                <a:pos x="T8" y="T9"/>
              </a:cxn>
              <a:cxn ang="0">
                <a:pos x="T10" y="T11"/>
              </a:cxn>
            </a:cxnLst>
            <a:rect l="0" t="0" r="r" b="b"/>
            <a:pathLst>
              <a:path w="1447" h="2717">
                <a:moveTo>
                  <a:pt x="1447" y="0"/>
                </a:moveTo>
                <a:lnTo>
                  <a:pt x="0" y="1594"/>
                </a:lnTo>
                <a:lnTo>
                  <a:pt x="299" y="1923"/>
                </a:lnTo>
                <a:lnTo>
                  <a:pt x="1020" y="2717"/>
                </a:lnTo>
                <a:lnTo>
                  <a:pt x="1447" y="2248"/>
                </a:lnTo>
                <a:lnTo>
                  <a:pt x="1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TextBox 312">
            <a:extLst>
              <a:ext uri="{FF2B5EF4-FFF2-40B4-BE49-F238E27FC236}">
                <a16:creationId xmlns:a16="http://schemas.microsoft.com/office/drawing/2014/main" id="{06363355-269C-4221-AB62-208A41290579}"/>
              </a:ext>
            </a:extLst>
          </p:cNvPr>
          <p:cNvSpPr txBox="1"/>
          <p:nvPr/>
        </p:nvSpPr>
        <p:spPr>
          <a:xfrm>
            <a:off x="3379173" y="1072130"/>
            <a:ext cx="3441352" cy="4708981"/>
          </a:xfrm>
          <a:prstGeom prst="rect">
            <a:avLst/>
          </a:prstGeom>
          <a:noFill/>
        </p:spPr>
        <p:txBody>
          <a:bodyPr wrap="square" numCol="1" spcCol="0" rtlCol="0" anchor="ctr">
            <a:spAutoFit/>
          </a:bodyPr>
          <a:lstStyle/>
          <a:p>
            <a:pPr>
              <a:lnSpc>
                <a:spcPct val="150000"/>
              </a:lnSpc>
            </a:pPr>
            <a:r>
              <a:rPr lang="en-US" sz="1000" b="1" dirty="0" err="1">
                <a:solidFill>
                  <a:schemeClr val="bg1"/>
                </a:solidFill>
                <a:latin typeface="Roboto Slab" pitchFamily="2" charset="0"/>
                <a:ea typeface="Roboto Slab" pitchFamily="2" charset="0"/>
                <a:cs typeface="Open Sans" panose="020B0606030504020204" pitchFamily="34" charset="0"/>
              </a:rPr>
              <a:t>Quisque</a:t>
            </a:r>
            <a:r>
              <a:rPr lang="en-US" sz="1000" b="1" dirty="0">
                <a:solidFill>
                  <a:schemeClr val="bg1"/>
                </a:solidFill>
                <a:latin typeface="Roboto Slab" pitchFamily="2" charset="0"/>
                <a:ea typeface="Roboto Slab" pitchFamily="2" charset="0"/>
                <a:cs typeface="Open Sans" panose="020B0606030504020204" pitchFamily="34" charset="0"/>
              </a:rPr>
              <a:t> vitae </a:t>
            </a:r>
            <a:r>
              <a:rPr lang="en-US" sz="1000" b="1" dirty="0" err="1">
                <a:solidFill>
                  <a:schemeClr val="bg1"/>
                </a:solidFill>
                <a:latin typeface="Roboto Slab" pitchFamily="2" charset="0"/>
                <a:ea typeface="Roboto Slab" pitchFamily="2" charset="0"/>
                <a:cs typeface="Open Sans" panose="020B0606030504020204" pitchFamily="34" charset="0"/>
              </a:rPr>
              <a:t>omare</a:t>
            </a:r>
            <a:r>
              <a:rPr lang="en-US" sz="1000" b="1" dirty="0">
                <a:solidFill>
                  <a:schemeClr val="bg1"/>
                </a:solidFill>
                <a:latin typeface="Roboto Slab" pitchFamily="2" charset="0"/>
                <a:ea typeface="Roboto Slab" pitchFamily="2" charset="0"/>
                <a:cs typeface="Open Sans" panose="020B0606030504020204" pitchFamily="34" charset="0"/>
              </a:rPr>
              <a:t> </a:t>
            </a:r>
            <a:r>
              <a:rPr lang="en-US" sz="1000" b="1" dirty="0" err="1">
                <a:solidFill>
                  <a:schemeClr val="bg1"/>
                </a:solidFill>
                <a:latin typeface="Roboto Slab" pitchFamily="2" charset="0"/>
                <a:ea typeface="Roboto Slab" pitchFamily="2" charset="0"/>
                <a:cs typeface="Open Sans" panose="020B0606030504020204" pitchFamily="34" charset="0"/>
              </a:rPr>
              <a:t>turpis</a:t>
            </a:r>
            <a:r>
              <a:rPr lang="en-US" sz="1000" b="1" dirty="0">
                <a:solidFill>
                  <a:schemeClr val="bg1"/>
                </a:solidFill>
                <a:latin typeface="Roboto Slab" pitchFamily="2" charset="0"/>
                <a:ea typeface="Roboto Slab" pitchFamily="2" charset="0"/>
                <a:cs typeface="Open Sans" panose="020B0606030504020204" pitchFamily="34" charset="0"/>
              </a:rPr>
              <a:t>. </a:t>
            </a:r>
            <a:r>
              <a:rPr lang="en-US" sz="1000" b="1" dirty="0" err="1">
                <a:solidFill>
                  <a:schemeClr val="bg1"/>
                </a:solidFill>
                <a:latin typeface="Roboto Slab" pitchFamily="2" charset="0"/>
                <a:ea typeface="Roboto Slab" pitchFamily="2" charset="0"/>
                <a:cs typeface="Open Sans" panose="020B0606030504020204" pitchFamily="34" charset="0"/>
              </a:rPr>
              <a:t>Vestibulum</a:t>
            </a:r>
            <a:r>
              <a:rPr lang="en-US" sz="1000" b="1" dirty="0">
                <a:solidFill>
                  <a:schemeClr val="bg1"/>
                </a:solidFill>
                <a:latin typeface="Roboto Slab" pitchFamily="2" charset="0"/>
                <a:ea typeface="Roboto Slab" pitchFamily="2" charset="0"/>
                <a:cs typeface="Open Sans" panose="020B0606030504020204" pitchFamily="34" charset="0"/>
              </a:rPr>
              <a:t> ante </a:t>
            </a:r>
            <a:r>
              <a:rPr lang="en-US" sz="1000" b="1" dirty="0" err="1">
                <a:solidFill>
                  <a:schemeClr val="bg1"/>
                </a:solidFill>
                <a:latin typeface="Roboto Slab" pitchFamily="2" charset="0"/>
                <a:ea typeface="Roboto Slab" pitchFamily="2" charset="0"/>
                <a:cs typeface="Open Sans" panose="020B0606030504020204" pitchFamily="34" charset="0"/>
              </a:rPr>
              <a:t>ispum</a:t>
            </a:r>
            <a:r>
              <a:rPr lang="en-US" sz="1000" b="1" dirty="0">
                <a:solidFill>
                  <a:schemeClr val="bg1"/>
                </a:solidFill>
                <a:latin typeface="Roboto Slab" pitchFamily="2" charset="0"/>
                <a:ea typeface="Roboto Slab" pitchFamily="2" charset="0"/>
                <a:cs typeface="Open Sans" panose="020B0606030504020204" pitchFamily="34" charset="0"/>
              </a:rPr>
              <a:t> </a:t>
            </a:r>
            <a:r>
              <a:rPr lang="en-US" sz="1000" b="1" dirty="0" err="1">
                <a:solidFill>
                  <a:schemeClr val="bg1"/>
                </a:solidFill>
                <a:latin typeface="Roboto Slab" pitchFamily="2" charset="0"/>
                <a:ea typeface="Roboto Slab" pitchFamily="2" charset="0"/>
                <a:cs typeface="Open Sans" panose="020B0606030504020204" pitchFamily="34" charset="0"/>
              </a:rPr>
              <a:t>primis</a:t>
            </a:r>
            <a:r>
              <a:rPr lang="en-US" sz="1000" b="1" dirty="0">
                <a:solidFill>
                  <a:schemeClr val="bg1"/>
                </a:solidFill>
                <a:latin typeface="Roboto Slab" pitchFamily="2" charset="0"/>
                <a:ea typeface="Roboto Slab" pitchFamily="2" charset="0"/>
                <a:cs typeface="Open Sans" panose="020B0606030504020204" pitchFamily="34" charset="0"/>
              </a:rPr>
              <a:t> in </a:t>
            </a:r>
            <a:r>
              <a:rPr lang="en-US" sz="1000" b="1" dirty="0" err="1">
                <a:solidFill>
                  <a:schemeClr val="bg1"/>
                </a:solidFill>
                <a:latin typeface="Roboto Slab" pitchFamily="2" charset="0"/>
                <a:ea typeface="Roboto Slab" pitchFamily="2" charset="0"/>
                <a:cs typeface="Open Sans" panose="020B0606030504020204" pitchFamily="34" charset="0"/>
              </a:rPr>
              <a:t>faucibus</a:t>
            </a:r>
            <a:r>
              <a:rPr lang="en-US" sz="1000" b="1" dirty="0">
                <a:solidFill>
                  <a:schemeClr val="bg1"/>
                </a:solidFill>
                <a:latin typeface="Roboto Slab" pitchFamily="2" charset="0"/>
                <a:ea typeface="Roboto Slab" pitchFamily="2" charset="0"/>
                <a:cs typeface="Open Sans" panose="020B0606030504020204" pitchFamily="34" charset="0"/>
              </a:rPr>
              <a:t> </a:t>
            </a:r>
            <a:r>
              <a:rPr lang="en-US" sz="1000" b="1" dirty="0" err="1">
                <a:solidFill>
                  <a:schemeClr val="bg1"/>
                </a:solidFill>
                <a:latin typeface="Roboto Slab" pitchFamily="2" charset="0"/>
                <a:ea typeface="Roboto Slab" pitchFamily="2" charset="0"/>
                <a:cs typeface="Open Sans" panose="020B0606030504020204" pitchFamily="34" charset="0"/>
              </a:rPr>
              <a:t>orci</a:t>
            </a:r>
            <a:r>
              <a:rPr lang="en-US" sz="1000" b="1" dirty="0">
                <a:solidFill>
                  <a:schemeClr val="bg1"/>
                </a:solidFill>
                <a:latin typeface="Roboto Slab" pitchFamily="2" charset="0"/>
                <a:ea typeface="Roboto Slab" pitchFamily="2" charset="0"/>
                <a:cs typeface="Open Sans" panose="020B0606030504020204" pitchFamily="34" charset="0"/>
              </a:rPr>
              <a:t>  </a:t>
            </a:r>
            <a:r>
              <a:rPr lang="en-US" sz="1000" b="1" dirty="0" err="1">
                <a:solidFill>
                  <a:schemeClr val="bg1"/>
                </a:solidFill>
                <a:latin typeface="Roboto Slab" pitchFamily="2" charset="0"/>
                <a:ea typeface="Roboto Slab" pitchFamily="2" charset="0"/>
                <a:cs typeface="Open Sans" panose="020B0606030504020204" pitchFamily="34" charset="0"/>
              </a:rPr>
              <a:t>luctus</a:t>
            </a:r>
            <a:r>
              <a:rPr lang="en-US" sz="1000" b="1" dirty="0">
                <a:solidFill>
                  <a:schemeClr val="bg1"/>
                </a:solidFill>
                <a:latin typeface="Roboto Slab" pitchFamily="2" charset="0"/>
                <a:ea typeface="Roboto Slab" pitchFamily="2" charset="0"/>
                <a:cs typeface="Open Sans" panose="020B0606030504020204" pitchFamily="34" charset="0"/>
              </a:rPr>
              <a:t> et </a:t>
            </a:r>
            <a:r>
              <a:rPr lang="en-US" sz="1000" b="1" dirty="0" err="1">
                <a:solidFill>
                  <a:schemeClr val="bg1"/>
                </a:solidFill>
                <a:latin typeface="Roboto Slab" pitchFamily="2" charset="0"/>
                <a:ea typeface="Roboto Slab" pitchFamily="2" charset="0"/>
                <a:cs typeface="Open Sans" panose="020B0606030504020204" pitchFamily="34" charset="0"/>
              </a:rPr>
              <a:t>ultrices</a:t>
            </a:r>
            <a:r>
              <a:rPr lang="en-US" sz="1000" b="1" dirty="0">
                <a:solidFill>
                  <a:schemeClr val="bg1"/>
                </a:solidFill>
                <a:latin typeface="Roboto Slab" pitchFamily="2" charset="0"/>
                <a:ea typeface="Roboto Slab" pitchFamily="2" charset="0"/>
                <a:cs typeface="Open Sans" panose="020B0606030504020204" pitchFamily="34" charset="0"/>
              </a:rPr>
              <a:t> </a:t>
            </a:r>
            <a:r>
              <a:rPr lang="en-US" sz="1000" b="1" dirty="0" err="1">
                <a:solidFill>
                  <a:schemeClr val="bg1"/>
                </a:solidFill>
                <a:latin typeface="Roboto Slab" pitchFamily="2" charset="0"/>
                <a:ea typeface="Roboto Slab" pitchFamily="2" charset="0"/>
                <a:cs typeface="Open Sans" panose="020B0606030504020204" pitchFamily="34" charset="0"/>
              </a:rPr>
              <a:t>posuere</a:t>
            </a:r>
            <a:r>
              <a:rPr lang="en-US" sz="1000" b="1" dirty="0">
                <a:solidFill>
                  <a:schemeClr val="bg1"/>
                </a:solidFill>
                <a:latin typeface="Roboto Slab" pitchFamily="2" charset="0"/>
                <a:ea typeface="Roboto Slab" pitchFamily="2" charset="0"/>
                <a:cs typeface="Open Sans" panose="020B0606030504020204" pitchFamily="34" charset="0"/>
              </a:rPr>
              <a:t> </a:t>
            </a:r>
            <a:r>
              <a:rPr lang="en-US" sz="1000" b="1" dirty="0" err="1">
                <a:solidFill>
                  <a:schemeClr val="bg1"/>
                </a:solidFill>
                <a:latin typeface="Roboto Slab" pitchFamily="2" charset="0"/>
                <a:ea typeface="Roboto Slab" pitchFamily="2" charset="0"/>
                <a:cs typeface="Open Sans" panose="020B0606030504020204" pitchFamily="34" charset="0"/>
              </a:rPr>
              <a:t>cubilia</a:t>
            </a:r>
            <a:r>
              <a:rPr lang="en-US" sz="1000" b="1" dirty="0">
                <a:solidFill>
                  <a:schemeClr val="bg1"/>
                </a:solidFill>
                <a:latin typeface="Roboto Slab" pitchFamily="2" charset="0"/>
                <a:ea typeface="Roboto Slab" pitchFamily="2" charset="0"/>
                <a:cs typeface="Open Sans" panose="020B0606030504020204" pitchFamily="34" charset="0"/>
              </a:rPr>
              <a:t> </a:t>
            </a:r>
            <a:r>
              <a:rPr lang="en-US" sz="1000" b="1" dirty="0" err="1">
                <a:solidFill>
                  <a:schemeClr val="bg1"/>
                </a:solidFill>
                <a:latin typeface="Roboto Slab" pitchFamily="2" charset="0"/>
                <a:ea typeface="Roboto Slab" pitchFamily="2" charset="0"/>
                <a:cs typeface="Open Sans" panose="020B0606030504020204" pitchFamily="34" charset="0"/>
              </a:rPr>
              <a:t>Curae</a:t>
            </a:r>
            <a:r>
              <a:rPr lang="en-US" sz="1000" b="1" dirty="0">
                <a:solidFill>
                  <a:schemeClr val="bg1"/>
                </a:solidFill>
                <a:latin typeface="Roboto Slab" pitchFamily="2" charset="0"/>
                <a:ea typeface="Roboto Slab" pitchFamily="2" charset="0"/>
                <a:cs typeface="Open Sans" panose="020B0606030504020204" pitchFamily="34" charset="0"/>
              </a:rPr>
              <a:t>. </a:t>
            </a:r>
          </a:p>
          <a:p>
            <a:pPr>
              <a:lnSpc>
                <a:spcPct val="150000"/>
              </a:lnSpc>
            </a:pPr>
            <a:endParaRPr lang="en-US" sz="100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Curebitur</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mattis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ligula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eu</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neque</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varius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sodales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Proin</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convallis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mauris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eget</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felis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sag.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ittis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porttitor</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Sed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eleifend</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varius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fringilla</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mattis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ligula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eu</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neque</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varius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sodales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Proin</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Proin</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congue</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mi sit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amet</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iectus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dictumac</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egestas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lectus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tincidunt</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Proin</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congue</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estquis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lorem ipsum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est</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facilisis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aliquet</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Maceenas</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vehicula</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r>
              <a:rPr lang="en-US" sz="1000" dirty="0" err="1">
                <a:solidFill>
                  <a:schemeClr val="bg1">
                    <a:lumMod val="65000"/>
                  </a:schemeClr>
                </a:solidFill>
                <a:latin typeface="Roboto Slab" pitchFamily="2" charset="0"/>
                <a:ea typeface="Roboto Slab" pitchFamily="2" charset="0"/>
                <a:cs typeface="Open Sans" panose="020B0606030504020204" pitchFamily="34" charset="0"/>
              </a:rPr>
              <a:t>aliquam</a:t>
            </a:r>
            <a:r>
              <a:rPr lang="en-US" sz="1000" dirty="0">
                <a:solidFill>
                  <a:schemeClr val="bg1">
                    <a:lumMod val="65000"/>
                  </a:schemeClr>
                </a:solidFill>
                <a:latin typeface="Roboto Slab" pitchFamily="2" charset="0"/>
                <a:ea typeface="Roboto Slab" pitchFamily="2" charset="0"/>
                <a:cs typeface="Open Sans" panose="020B0606030504020204" pitchFamily="34" charset="0"/>
              </a:rPr>
              <a:t>. </a:t>
            </a:r>
          </a:p>
          <a:p>
            <a:pPr>
              <a:lnSpc>
                <a:spcPct val="150000"/>
              </a:lnSpc>
            </a:pPr>
            <a:endParaRPr lang="en-US" sz="100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100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100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100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100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100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100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r>
              <a:rPr lang="en-US" sz="2000" b="1" dirty="0">
                <a:solidFill>
                  <a:schemeClr val="accent3"/>
                </a:solidFill>
                <a:latin typeface="Roboto Slab" pitchFamily="2" charset="0"/>
                <a:ea typeface="Roboto Slab" pitchFamily="2" charset="0"/>
                <a:cs typeface="Open Sans Extrabold" panose="020B0906030804020204" pitchFamily="34" charset="0"/>
              </a:rPr>
              <a:t>LUCKY JACKS</a:t>
            </a:r>
          </a:p>
          <a:p>
            <a:r>
              <a:rPr lang="en-US" sz="1000" b="1" dirty="0">
                <a:solidFill>
                  <a:schemeClr val="bg1">
                    <a:lumMod val="65000"/>
                  </a:schemeClr>
                </a:solidFill>
                <a:latin typeface="Roboto Slab" pitchFamily="2" charset="0"/>
                <a:ea typeface="Roboto Slab" pitchFamily="2" charset="0"/>
                <a:cs typeface="Open Sans" panose="020B0606030504020204" pitchFamily="34" charset="0"/>
              </a:rPr>
              <a:t>Creative Director</a:t>
            </a:r>
          </a:p>
        </p:txBody>
      </p:sp>
      <p:sp>
        <p:nvSpPr>
          <p:cNvPr id="314" name="Freeform 21">
            <a:extLst>
              <a:ext uri="{FF2B5EF4-FFF2-40B4-BE49-F238E27FC236}">
                <a16:creationId xmlns:a16="http://schemas.microsoft.com/office/drawing/2014/main" id="{114D7783-5426-4E52-9440-536BAA2F3EE6}"/>
              </a:ext>
            </a:extLst>
          </p:cNvPr>
          <p:cNvSpPr/>
          <p:nvPr/>
        </p:nvSpPr>
        <p:spPr>
          <a:xfrm>
            <a:off x="3298935" y="4065850"/>
            <a:ext cx="1452286" cy="714563"/>
          </a:xfrm>
          <a:custGeom>
            <a:avLst/>
            <a:gdLst>
              <a:gd name="connsiteX0" fmla="*/ 578224 w 2541684"/>
              <a:gd name="connsiteY0" fmla="*/ 107576 h 1250576"/>
              <a:gd name="connsiteX1" fmla="*/ 551330 w 2541684"/>
              <a:gd name="connsiteY1" fmla="*/ 349623 h 1250576"/>
              <a:gd name="connsiteX2" fmla="*/ 564777 w 2541684"/>
              <a:gd name="connsiteY2" fmla="*/ 726141 h 1250576"/>
              <a:gd name="connsiteX3" fmla="*/ 578224 w 2541684"/>
              <a:gd name="connsiteY3" fmla="*/ 968188 h 1250576"/>
              <a:gd name="connsiteX4" fmla="*/ 618565 w 2541684"/>
              <a:gd name="connsiteY4" fmla="*/ 1250576 h 1250576"/>
              <a:gd name="connsiteX5" fmla="*/ 658906 w 2541684"/>
              <a:gd name="connsiteY5" fmla="*/ 1210235 h 1250576"/>
              <a:gd name="connsiteX6" fmla="*/ 699248 w 2541684"/>
              <a:gd name="connsiteY6" fmla="*/ 1102658 h 1250576"/>
              <a:gd name="connsiteX7" fmla="*/ 753036 w 2541684"/>
              <a:gd name="connsiteY7" fmla="*/ 954741 h 1250576"/>
              <a:gd name="connsiteX8" fmla="*/ 779930 w 2541684"/>
              <a:gd name="connsiteY8" fmla="*/ 672352 h 1250576"/>
              <a:gd name="connsiteX9" fmla="*/ 806824 w 2541684"/>
              <a:gd name="connsiteY9" fmla="*/ 470647 h 1250576"/>
              <a:gd name="connsiteX10" fmla="*/ 847165 w 2541684"/>
              <a:gd name="connsiteY10" fmla="*/ 833717 h 1250576"/>
              <a:gd name="connsiteX11" fmla="*/ 887506 w 2541684"/>
              <a:gd name="connsiteY11" fmla="*/ 860611 h 1250576"/>
              <a:gd name="connsiteX12" fmla="*/ 968189 w 2541684"/>
              <a:gd name="connsiteY12" fmla="*/ 779929 h 1250576"/>
              <a:gd name="connsiteX13" fmla="*/ 981636 w 2541684"/>
              <a:gd name="connsiteY13" fmla="*/ 739588 h 1250576"/>
              <a:gd name="connsiteX14" fmla="*/ 1021977 w 2541684"/>
              <a:gd name="connsiteY14" fmla="*/ 739588 h 1250576"/>
              <a:gd name="connsiteX15" fmla="*/ 1035424 w 2541684"/>
              <a:gd name="connsiteY15" fmla="*/ 874058 h 1250576"/>
              <a:gd name="connsiteX16" fmla="*/ 1048871 w 2541684"/>
              <a:gd name="connsiteY16" fmla="*/ 914400 h 1250576"/>
              <a:gd name="connsiteX17" fmla="*/ 1075765 w 2541684"/>
              <a:gd name="connsiteY17" fmla="*/ 874058 h 1250576"/>
              <a:gd name="connsiteX18" fmla="*/ 1102659 w 2541684"/>
              <a:gd name="connsiteY18" fmla="*/ 820270 h 1250576"/>
              <a:gd name="connsiteX19" fmla="*/ 1143000 w 2541684"/>
              <a:gd name="connsiteY19" fmla="*/ 658905 h 1250576"/>
              <a:gd name="connsiteX20" fmla="*/ 1196789 w 2541684"/>
              <a:gd name="connsiteY20" fmla="*/ 551329 h 1250576"/>
              <a:gd name="connsiteX21" fmla="*/ 1290918 w 2541684"/>
              <a:gd name="connsiteY21" fmla="*/ 322729 h 1250576"/>
              <a:gd name="connsiteX22" fmla="*/ 1277471 w 2541684"/>
              <a:gd name="connsiteY22" fmla="*/ 282388 h 1250576"/>
              <a:gd name="connsiteX23" fmla="*/ 1156448 w 2541684"/>
              <a:gd name="connsiteY23" fmla="*/ 363070 h 1250576"/>
              <a:gd name="connsiteX24" fmla="*/ 1102659 w 2541684"/>
              <a:gd name="connsiteY24" fmla="*/ 470647 h 1250576"/>
              <a:gd name="connsiteX25" fmla="*/ 1183342 w 2541684"/>
              <a:gd name="connsiteY25" fmla="*/ 658905 h 1250576"/>
              <a:gd name="connsiteX26" fmla="*/ 1290918 w 2541684"/>
              <a:gd name="connsiteY26" fmla="*/ 632011 h 1250576"/>
              <a:gd name="connsiteX27" fmla="*/ 1344706 w 2541684"/>
              <a:gd name="connsiteY27" fmla="*/ 591670 h 1250576"/>
              <a:gd name="connsiteX28" fmla="*/ 1385048 w 2541684"/>
              <a:gd name="connsiteY28" fmla="*/ 551329 h 1250576"/>
              <a:gd name="connsiteX29" fmla="*/ 1210236 w 2541684"/>
              <a:gd name="connsiteY29" fmla="*/ 591670 h 1250576"/>
              <a:gd name="connsiteX30" fmla="*/ 1223683 w 2541684"/>
              <a:gd name="connsiteY30" fmla="*/ 551329 h 1250576"/>
              <a:gd name="connsiteX31" fmla="*/ 1277471 w 2541684"/>
              <a:gd name="connsiteY31" fmla="*/ 578223 h 1250576"/>
              <a:gd name="connsiteX32" fmla="*/ 1304365 w 2541684"/>
              <a:gd name="connsiteY32" fmla="*/ 632011 h 1250576"/>
              <a:gd name="connsiteX33" fmla="*/ 1371600 w 2541684"/>
              <a:gd name="connsiteY33" fmla="*/ 726141 h 1250576"/>
              <a:gd name="connsiteX34" fmla="*/ 1438836 w 2541684"/>
              <a:gd name="connsiteY34" fmla="*/ 591670 h 1250576"/>
              <a:gd name="connsiteX35" fmla="*/ 1425389 w 2541684"/>
              <a:gd name="connsiteY35" fmla="*/ 954741 h 1250576"/>
              <a:gd name="connsiteX36" fmla="*/ 1290918 w 2541684"/>
              <a:gd name="connsiteY36" fmla="*/ 941294 h 1250576"/>
              <a:gd name="connsiteX37" fmla="*/ 0 w 2541684"/>
              <a:gd name="connsiteY37" fmla="*/ 914400 h 1250576"/>
              <a:gd name="connsiteX38" fmla="*/ 497542 w 2541684"/>
              <a:gd name="connsiteY38" fmla="*/ 860611 h 1250576"/>
              <a:gd name="connsiteX39" fmla="*/ 1734671 w 2541684"/>
              <a:gd name="connsiteY39" fmla="*/ 605117 h 1250576"/>
              <a:gd name="connsiteX40" fmla="*/ 2218765 w 2541684"/>
              <a:gd name="connsiteY40" fmla="*/ 416858 h 1250576"/>
              <a:gd name="connsiteX41" fmla="*/ 2272553 w 2541684"/>
              <a:gd name="connsiteY41" fmla="*/ 389964 h 1250576"/>
              <a:gd name="connsiteX42" fmla="*/ 2393577 w 2541684"/>
              <a:gd name="connsiteY42" fmla="*/ 242047 h 1250576"/>
              <a:gd name="connsiteX43" fmla="*/ 2433918 w 2541684"/>
              <a:gd name="connsiteY43" fmla="*/ 201705 h 1250576"/>
              <a:gd name="connsiteX44" fmla="*/ 2487706 w 2541684"/>
              <a:gd name="connsiteY44" fmla="*/ 121023 h 1250576"/>
              <a:gd name="connsiteX45" fmla="*/ 2528048 w 2541684"/>
              <a:gd name="connsiteY45" fmla="*/ 67235 h 1250576"/>
              <a:gd name="connsiteX46" fmla="*/ 2541495 w 2541684"/>
              <a:gd name="connsiteY46" fmla="*/ 0 h 125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541684" h="1250576">
                <a:moveTo>
                  <a:pt x="578224" y="107576"/>
                </a:moveTo>
                <a:cubicBezTo>
                  <a:pt x="572862" y="150475"/>
                  <a:pt x="551330" y="315536"/>
                  <a:pt x="551330" y="349623"/>
                </a:cubicBezTo>
                <a:cubicBezTo>
                  <a:pt x="551330" y="475209"/>
                  <a:pt x="559322" y="600674"/>
                  <a:pt x="564777" y="726141"/>
                </a:cubicBezTo>
                <a:cubicBezTo>
                  <a:pt x="568287" y="806871"/>
                  <a:pt x="570908" y="887713"/>
                  <a:pt x="578224" y="968188"/>
                </a:cubicBezTo>
                <a:cubicBezTo>
                  <a:pt x="587373" y="1068831"/>
                  <a:pt x="602548" y="1154473"/>
                  <a:pt x="618565" y="1250576"/>
                </a:cubicBezTo>
                <a:cubicBezTo>
                  <a:pt x="632012" y="1237129"/>
                  <a:pt x="648827" y="1226361"/>
                  <a:pt x="658906" y="1210235"/>
                </a:cubicBezTo>
                <a:cubicBezTo>
                  <a:pt x="675145" y="1184252"/>
                  <a:pt x="687515" y="1133946"/>
                  <a:pt x="699248" y="1102658"/>
                </a:cubicBezTo>
                <a:cubicBezTo>
                  <a:pt x="755375" y="952989"/>
                  <a:pt x="696542" y="1124224"/>
                  <a:pt x="753036" y="954741"/>
                </a:cubicBezTo>
                <a:cubicBezTo>
                  <a:pt x="776239" y="769114"/>
                  <a:pt x="759657" y="915635"/>
                  <a:pt x="779930" y="672352"/>
                </a:cubicBezTo>
                <a:cubicBezTo>
                  <a:pt x="793160" y="513590"/>
                  <a:pt x="782075" y="569644"/>
                  <a:pt x="806824" y="470647"/>
                </a:cubicBezTo>
                <a:cubicBezTo>
                  <a:pt x="808399" y="508444"/>
                  <a:pt x="762430" y="748982"/>
                  <a:pt x="847165" y="833717"/>
                </a:cubicBezTo>
                <a:cubicBezTo>
                  <a:pt x="858593" y="845145"/>
                  <a:pt x="874059" y="851646"/>
                  <a:pt x="887506" y="860611"/>
                </a:cubicBezTo>
                <a:cubicBezTo>
                  <a:pt x="932618" y="830537"/>
                  <a:pt x="937396" y="833817"/>
                  <a:pt x="968189" y="779929"/>
                </a:cubicBezTo>
                <a:cubicBezTo>
                  <a:pt x="975221" y="767622"/>
                  <a:pt x="981636" y="725414"/>
                  <a:pt x="981636" y="739588"/>
                </a:cubicBezTo>
                <a:cubicBezTo>
                  <a:pt x="981636" y="798378"/>
                  <a:pt x="928234" y="833331"/>
                  <a:pt x="1021977" y="739588"/>
                </a:cubicBezTo>
                <a:cubicBezTo>
                  <a:pt x="1026459" y="784411"/>
                  <a:pt x="1028574" y="829535"/>
                  <a:pt x="1035424" y="874058"/>
                </a:cubicBezTo>
                <a:cubicBezTo>
                  <a:pt x="1037579" y="888068"/>
                  <a:pt x="1034696" y="914400"/>
                  <a:pt x="1048871" y="914400"/>
                </a:cubicBezTo>
                <a:cubicBezTo>
                  <a:pt x="1065033" y="914400"/>
                  <a:pt x="1067747" y="888090"/>
                  <a:pt x="1075765" y="874058"/>
                </a:cubicBezTo>
                <a:cubicBezTo>
                  <a:pt x="1085710" y="856653"/>
                  <a:pt x="1093694" y="838199"/>
                  <a:pt x="1102659" y="820270"/>
                </a:cubicBezTo>
                <a:cubicBezTo>
                  <a:pt x="1113212" y="767507"/>
                  <a:pt x="1123097" y="708662"/>
                  <a:pt x="1143000" y="658905"/>
                </a:cubicBezTo>
                <a:cubicBezTo>
                  <a:pt x="1157890" y="621681"/>
                  <a:pt x="1179626" y="587561"/>
                  <a:pt x="1196789" y="551329"/>
                </a:cubicBezTo>
                <a:cubicBezTo>
                  <a:pt x="1267856" y="401299"/>
                  <a:pt x="1251031" y="442389"/>
                  <a:pt x="1290918" y="322729"/>
                </a:cubicBezTo>
                <a:cubicBezTo>
                  <a:pt x="1286436" y="309282"/>
                  <a:pt x="1291645" y="282388"/>
                  <a:pt x="1277471" y="282388"/>
                </a:cubicBezTo>
                <a:cubicBezTo>
                  <a:pt x="1246282" y="282388"/>
                  <a:pt x="1175991" y="332360"/>
                  <a:pt x="1156448" y="363070"/>
                </a:cubicBezTo>
                <a:cubicBezTo>
                  <a:pt x="1134924" y="396894"/>
                  <a:pt x="1102659" y="470647"/>
                  <a:pt x="1102659" y="470647"/>
                </a:cubicBezTo>
                <a:cubicBezTo>
                  <a:pt x="1107726" y="498517"/>
                  <a:pt x="1101016" y="652045"/>
                  <a:pt x="1183342" y="658905"/>
                </a:cubicBezTo>
                <a:cubicBezTo>
                  <a:pt x="1220177" y="661975"/>
                  <a:pt x="1255059" y="640976"/>
                  <a:pt x="1290918" y="632011"/>
                </a:cubicBezTo>
                <a:cubicBezTo>
                  <a:pt x="1308847" y="618564"/>
                  <a:pt x="1327690" y="606255"/>
                  <a:pt x="1344706" y="591670"/>
                </a:cubicBezTo>
                <a:cubicBezTo>
                  <a:pt x="1359145" y="579294"/>
                  <a:pt x="1403806" y="554455"/>
                  <a:pt x="1385048" y="551329"/>
                </a:cubicBezTo>
                <a:cubicBezTo>
                  <a:pt x="1375776" y="549784"/>
                  <a:pt x="1246071" y="582711"/>
                  <a:pt x="1210236" y="591670"/>
                </a:cubicBezTo>
                <a:cubicBezTo>
                  <a:pt x="1214718" y="578223"/>
                  <a:pt x="1209784" y="554109"/>
                  <a:pt x="1223683" y="551329"/>
                </a:cubicBezTo>
                <a:cubicBezTo>
                  <a:pt x="1243339" y="547398"/>
                  <a:pt x="1263297" y="564049"/>
                  <a:pt x="1277471" y="578223"/>
                </a:cubicBezTo>
                <a:cubicBezTo>
                  <a:pt x="1291645" y="592397"/>
                  <a:pt x="1294420" y="614607"/>
                  <a:pt x="1304365" y="632011"/>
                </a:cubicBezTo>
                <a:cubicBezTo>
                  <a:pt x="1320094" y="659537"/>
                  <a:pt x="1354286" y="703055"/>
                  <a:pt x="1371600" y="726141"/>
                </a:cubicBezTo>
                <a:cubicBezTo>
                  <a:pt x="1435641" y="630081"/>
                  <a:pt x="1417550" y="676816"/>
                  <a:pt x="1438836" y="591670"/>
                </a:cubicBezTo>
                <a:cubicBezTo>
                  <a:pt x="1434354" y="712694"/>
                  <a:pt x="1472577" y="843206"/>
                  <a:pt x="1425389" y="954741"/>
                </a:cubicBezTo>
                <a:cubicBezTo>
                  <a:pt x="1407837" y="996228"/>
                  <a:pt x="1335947" y="942568"/>
                  <a:pt x="1290918" y="941294"/>
                </a:cubicBezTo>
                <a:lnTo>
                  <a:pt x="0" y="914400"/>
                </a:lnTo>
                <a:cubicBezTo>
                  <a:pt x="165847" y="896470"/>
                  <a:pt x="332449" y="884506"/>
                  <a:pt x="497542" y="860611"/>
                </a:cubicBezTo>
                <a:cubicBezTo>
                  <a:pt x="838296" y="811291"/>
                  <a:pt x="1429470" y="685232"/>
                  <a:pt x="1734671" y="605117"/>
                </a:cubicBezTo>
                <a:cubicBezTo>
                  <a:pt x="2076920" y="515277"/>
                  <a:pt x="2009596" y="529489"/>
                  <a:pt x="2218765" y="416858"/>
                </a:cubicBezTo>
                <a:cubicBezTo>
                  <a:pt x="2236415" y="407354"/>
                  <a:pt x="2256241" y="401615"/>
                  <a:pt x="2272553" y="389964"/>
                </a:cubicBezTo>
                <a:cubicBezTo>
                  <a:pt x="2318141" y="357402"/>
                  <a:pt x="2363826" y="271799"/>
                  <a:pt x="2393577" y="242047"/>
                </a:cubicBezTo>
                <a:cubicBezTo>
                  <a:pt x="2407024" y="228600"/>
                  <a:pt x="2422243" y="216716"/>
                  <a:pt x="2433918" y="201705"/>
                </a:cubicBezTo>
                <a:cubicBezTo>
                  <a:pt x="2453762" y="176191"/>
                  <a:pt x="2469170" y="147503"/>
                  <a:pt x="2487706" y="121023"/>
                </a:cubicBezTo>
                <a:cubicBezTo>
                  <a:pt x="2500558" y="102663"/>
                  <a:pt x="2514601" y="85164"/>
                  <a:pt x="2528048" y="67235"/>
                </a:cubicBezTo>
                <a:cubicBezTo>
                  <a:pt x="2544330" y="18389"/>
                  <a:pt x="2541495" y="41068"/>
                  <a:pt x="2541495" y="0"/>
                </a:cubicBezTo>
              </a:path>
            </a:pathLst>
          </a:custGeom>
          <a:noFill/>
          <a:ln w="44450" cap="rnd">
            <a:solidFill>
              <a:schemeClr val="accent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024" name="TextBox 1023">
            <a:extLst>
              <a:ext uri="{FF2B5EF4-FFF2-40B4-BE49-F238E27FC236}">
                <a16:creationId xmlns:a16="http://schemas.microsoft.com/office/drawing/2014/main" id="{5539A39D-402F-44DA-9ED8-1BA068A55591}"/>
              </a:ext>
            </a:extLst>
          </p:cNvPr>
          <p:cNvSpPr txBox="1"/>
          <p:nvPr/>
        </p:nvSpPr>
        <p:spPr>
          <a:xfrm rot="16200000">
            <a:off x="-2415165" y="1942742"/>
            <a:ext cx="7543185" cy="2363532"/>
          </a:xfrm>
          <a:prstGeom prst="rect">
            <a:avLst/>
          </a:prstGeom>
          <a:noFill/>
        </p:spPr>
        <p:txBody>
          <a:bodyPr wrap="square" rtlCol="0">
            <a:spAutoFit/>
          </a:bodyPr>
          <a:lstStyle/>
          <a:p>
            <a:pPr>
              <a:lnSpc>
                <a:spcPts val="8500"/>
              </a:lnSpc>
            </a:pPr>
            <a:r>
              <a:rPr lang="en-US" sz="11500" b="1" spc="-800" dirty="0">
                <a:solidFill>
                  <a:schemeClr val="bg1">
                    <a:alpha val="18000"/>
                  </a:schemeClr>
                </a:solidFill>
                <a:latin typeface="Roboto Slab" pitchFamily="2" charset="0"/>
                <a:ea typeface="Roboto Slab" pitchFamily="2" charset="0"/>
                <a:cs typeface="Open Sans Extrabold" panose="020B0906030804020204" pitchFamily="34" charset="0"/>
              </a:rPr>
              <a:t>WELCOME</a:t>
            </a:r>
          </a:p>
          <a:p>
            <a:pPr>
              <a:lnSpc>
                <a:spcPts val="8500"/>
              </a:lnSpc>
            </a:pPr>
            <a:r>
              <a:rPr lang="en-US" sz="11500" b="1" spc="-800" dirty="0">
                <a:solidFill>
                  <a:schemeClr val="bg1">
                    <a:alpha val="18000"/>
                  </a:schemeClr>
                </a:solidFill>
                <a:latin typeface="Roboto Slab" pitchFamily="2" charset="0"/>
                <a:ea typeface="Roboto Slab" pitchFamily="2" charset="0"/>
                <a:cs typeface="Open Sans Extrabold" panose="020B0906030804020204" pitchFamily="34" charset="0"/>
              </a:rPr>
              <a:t>MESSAGE</a:t>
            </a:r>
          </a:p>
        </p:txBody>
      </p:sp>
      <p:sp>
        <p:nvSpPr>
          <p:cNvPr id="2" name="Oval 1">
            <a:extLst>
              <a:ext uri="{FF2B5EF4-FFF2-40B4-BE49-F238E27FC236}">
                <a16:creationId xmlns:a16="http://schemas.microsoft.com/office/drawing/2014/main" id="{917E491A-7824-448E-BD61-1562BCF9760B}"/>
              </a:ext>
            </a:extLst>
          </p:cNvPr>
          <p:cNvSpPr/>
          <p:nvPr/>
        </p:nvSpPr>
        <p:spPr>
          <a:xfrm>
            <a:off x="8143239" y="1173811"/>
            <a:ext cx="3156890" cy="31568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8">
            <a:extLst>
              <a:ext uri="{FF2B5EF4-FFF2-40B4-BE49-F238E27FC236}">
                <a16:creationId xmlns:a16="http://schemas.microsoft.com/office/drawing/2014/main" id="{DD611730-3758-4C5B-87E8-9DF6DFFDBE8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55910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3E95D79-C21E-4AEB-A233-2937BA25DAA3}"/>
              </a:ext>
            </a:extLst>
          </p:cNvPr>
          <p:cNvSpPr/>
          <p:nvPr/>
        </p:nvSpPr>
        <p:spPr>
          <a:xfrm>
            <a:off x="0" y="1257300"/>
            <a:ext cx="12191998" cy="43204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D342D10-4E09-4E43-AD86-D708CEB2D93A}"/>
              </a:ext>
            </a:extLst>
          </p:cNvPr>
          <p:cNvGrpSpPr/>
          <p:nvPr/>
        </p:nvGrpSpPr>
        <p:grpSpPr>
          <a:xfrm>
            <a:off x="3225799" y="1618209"/>
            <a:ext cx="5740400" cy="3598662"/>
            <a:chOff x="3225800" y="1322388"/>
            <a:chExt cx="5740400" cy="3598662"/>
          </a:xfrm>
        </p:grpSpPr>
        <p:sp>
          <p:nvSpPr>
            <p:cNvPr id="93" name="TextBox 92">
              <a:extLst>
                <a:ext uri="{FF2B5EF4-FFF2-40B4-BE49-F238E27FC236}">
                  <a16:creationId xmlns:a16="http://schemas.microsoft.com/office/drawing/2014/main" id="{7A05F520-19A4-45FD-A846-EBAF626AA8AB}"/>
                </a:ext>
              </a:extLst>
            </p:cNvPr>
            <p:cNvSpPr txBox="1"/>
            <p:nvPr/>
          </p:nvSpPr>
          <p:spPr>
            <a:xfrm>
              <a:off x="4438650" y="3028728"/>
              <a:ext cx="3314700" cy="656590"/>
            </a:xfrm>
            <a:prstGeom prst="rect">
              <a:avLst/>
            </a:prstGeom>
            <a:noFill/>
          </p:spPr>
          <p:txBody>
            <a:bodyPr wrap="square" rtlCol="0">
              <a:spAutoFit/>
            </a:bodyPr>
            <a:lstStyle/>
            <a:p>
              <a:pPr algn="ctr">
                <a:lnSpc>
                  <a:spcPts val="2200"/>
                </a:lnSpc>
              </a:pPr>
              <a:r>
                <a:rPr lang="en-US" sz="3000" b="1" spc="-200" dirty="0">
                  <a:latin typeface="Roboto Slab" pitchFamily="2" charset="0"/>
                  <a:ea typeface="Roboto Slab" pitchFamily="2" charset="0"/>
                  <a:cs typeface="Open Sans Light" panose="020B0306030504020204" pitchFamily="34" charset="0"/>
                </a:rPr>
                <a:t>THE </a:t>
              </a:r>
              <a:r>
                <a:rPr lang="en-US" sz="3000" b="1" spc="-200" dirty="0">
                  <a:latin typeface="Roboto Slab" pitchFamily="2" charset="0"/>
                  <a:ea typeface="Roboto Slab" pitchFamily="2" charset="0"/>
                  <a:cs typeface="Open Sans Extrabold" panose="020B0906030804020204" pitchFamily="34" charset="0"/>
                </a:rPr>
                <a:t>DIGITAL</a:t>
              </a:r>
            </a:p>
            <a:p>
              <a:pPr algn="ctr">
                <a:lnSpc>
                  <a:spcPts val="2200"/>
                </a:lnSpc>
              </a:pPr>
              <a:r>
                <a:rPr lang="en-US" sz="1500" spc="-200" dirty="0">
                  <a:solidFill>
                    <a:sysClr val="windowText" lastClr="000000"/>
                  </a:solidFill>
                  <a:latin typeface="Roboto Slab" pitchFamily="2" charset="0"/>
                  <a:ea typeface="Roboto Slab" pitchFamily="2" charset="0"/>
                  <a:cs typeface="Open Sans Extrabold" panose="020B0906030804020204" pitchFamily="34" charset="0"/>
                </a:rPr>
                <a:t>presentation</a:t>
              </a:r>
              <a:endParaRPr lang="en-US" sz="1500" spc="-200" dirty="0">
                <a:solidFill>
                  <a:sysClr val="windowText" lastClr="000000"/>
                </a:solidFill>
                <a:latin typeface="Roboto Slab" pitchFamily="2" charset="0"/>
                <a:ea typeface="Roboto Slab" pitchFamily="2" charset="0"/>
                <a:cs typeface="Open Sans Light" panose="020B0306030504020204" pitchFamily="34" charset="0"/>
              </a:endParaRPr>
            </a:p>
          </p:txBody>
        </p:sp>
        <p:sp>
          <p:nvSpPr>
            <p:cNvPr id="95" name="TextBox 94">
              <a:extLst>
                <a:ext uri="{FF2B5EF4-FFF2-40B4-BE49-F238E27FC236}">
                  <a16:creationId xmlns:a16="http://schemas.microsoft.com/office/drawing/2014/main" id="{7C58CE79-51CD-4376-8324-8DDEF3D63DE4}"/>
                </a:ext>
              </a:extLst>
            </p:cNvPr>
            <p:cNvSpPr txBox="1"/>
            <p:nvPr/>
          </p:nvSpPr>
          <p:spPr>
            <a:xfrm>
              <a:off x="3225800" y="3753284"/>
              <a:ext cx="5740400" cy="784830"/>
            </a:xfrm>
            <a:prstGeom prst="rect">
              <a:avLst/>
            </a:prstGeom>
            <a:noFill/>
          </p:spPr>
          <p:txBody>
            <a:bodyPr wrap="square" rtlCol="0">
              <a:spAutoFit/>
            </a:bodyPr>
            <a:lstStyle/>
            <a:p>
              <a:pPr algn="ctr">
                <a:lnSpc>
                  <a:spcPct val="150000"/>
                </a:lnSpc>
              </a:pPr>
              <a:r>
                <a:rPr lang="en-US" sz="1000" dirty="0">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1000" dirty="0" err="1">
                  <a:latin typeface="Roboto Slab" pitchFamily="2" charset="0"/>
                  <a:ea typeface="Roboto Slab" pitchFamily="2" charset="0"/>
                  <a:cs typeface="Open Sans Extrabold" panose="020B0906030804020204" pitchFamily="34" charset="0"/>
                </a:rPr>
                <a:t>i</a:t>
              </a:r>
              <a:r>
                <a:rPr lang="en-US" sz="1000" dirty="0">
                  <a:latin typeface="Roboto Slab" pitchFamily="2" charset="0"/>
                  <a:ea typeface="Roboto Slab" pitchFamily="2" charset="0"/>
                  <a:cs typeface="Open Sans Extrabold" panose="020B0906030804020204" pitchFamily="34" charset="0"/>
                </a:rPr>
                <a:t> two set had seasons. Fifth you'll, man wherein seas our creeping. Very. Make won't appear him, were they're and years unto doesn't they're.</a:t>
              </a:r>
            </a:p>
          </p:txBody>
        </p:sp>
        <p:pic>
          <p:nvPicPr>
            <p:cNvPr id="8" name="Picture 7">
              <a:extLst>
                <a:ext uri="{FF2B5EF4-FFF2-40B4-BE49-F238E27FC236}">
                  <a16:creationId xmlns:a16="http://schemas.microsoft.com/office/drawing/2014/main" id="{81E6E81A-62E7-4AFC-9ED7-F26D751F1E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4076" y="1322388"/>
              <a:ext cx="3443848" cy="1281112"/>
            </a:xfrm>
            <a:prstGeom prst="rect">
              <a:avLst/>
            </a:prstGeom>
          </p:spPr>
        </p:pic>
        <p:grpSp>
          <p:nvGrpSpPr>
            <p:cNvPr id="37" name="Group 36">
              <a:extLst>
                <a:ext uri="{FF2B5EF4-FFF2-40B4-BE49-F238E27FC236}">
                  <a16:creationId xmlns:a16="http://schemas.microsoft.com/office/drawing/2014/main" id="{4DF6B5E4-9424-4288-A5CE-97DD12490F6D}"/>
                </a:ext>
              </a:extLst>
            </p:cNvPr>
            <p:cNvGrpSpPr/>
            <p:nvPr/>
          </p:nvGrpSpPr>
          <p:grpSpPr>
            <a:xfrm>
              <a:off x="5671980" y="4770014"/>
              <a:ext cx="848040" cy="151036"/>
              <a:chOff x="5799297" y="4625340"/>
              <a:chExt cx="256697" cy="45719"/>
            </a:xfrm>
          </p:grpSpPr>
          <p:sp>
            <p:nvSpPr>
              <p:cNvPr id="38" name="Oval 37">
                <a:extLst>
                  <a:ext uri="{FF2B5EF4-FFF2-40B4-BE49-F238E27FC236}">
                    <a16:creationId xmlns:a16="http://schemas.microsoft.com/office/drawing/2014/main" id="{2AAF4193-5BCA-493A-9BD9-EF69608E0C7B}"/>
                  </a:ext>
                </a:extLst>
              </p:cNvPr>
              <p:cNvSpPr/>
              <p:nvPr/>
            </p:nvSpPr>
            <p:spPr>
              <a:xfrm>
                <a:off x="5904786" y="4625340"/>
                <a:ext cx="45719" cy="4571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a:extLst>
                  <a:ext uri="{FF2B5EF4-FFF2-40B4-BE49-F238E27FC236}">
                    <a16:creationId xmlns:a16="http://schemas.microsoft.com/office/drawing/2014/main" id="{D27C062C-0FD5-4544-AB2E-47518B2DC967}"/>
                  </a:ext>
                </a:extLst>
              </p:cNvPr>
              <p:cNvSpPr/>
              <p:nvPr/>
            </p:nvSpPr>
            <p:spPr>
              <a:xfrm>
                <a:off x="6010275" y="4625340"/>
                <a:ext cx="45719" cy="457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F0E99AA1-5328-423B-8EC4-D72905AC5FDC}"/>
                  </a:ext>
                </a:extLst>
              </p:cNvPr>
              <p:cNvSpPr/>
              <p:nvPr/>
            </p:nvSpPr>
            <p:spPr>
              <a:xfrm>
                <a:off x="5799297" y="4625340"/>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13" name="Freeform 65">
            <a:extLst>
              <a:ext uri="{FF2B5EF4-FFF2-40B4-BE49-F238E27FC236}">
                <a16:creationId xmlns:a16="http://schemas.microsoft.com/office/drawing/2014/main" id="{1F6C7919-0C33-410D-9D78-9C93AB362D97}"/>
              </a:ext>
            </a:extLst>
          </p:cNvPr>
          <p:cNvSpPr>
            <a:spLocks/>
          </p:cNvSpPr>
          <p:nvPr/>
        </p:nvSpPr>
        <p:spPr bwMode="auto">
          <a:xfrm>
            <a:off x="7241011" y="3176"/>
            <a:ext cx="4950987" cy="5068888"/>
          </a:xfrm>
          <a:custGeom>
            <a:avLst/>
            <a:gdLst>
              <a:gd name="T0" fmla="*/ 2901 w 2901"/>
              <a:gd name="T1" fmla="*/ 0 h 3193"/>
              <a:gd name="T2" fmla="*/ 0 w 2901"/>
              <a:gd name="T3" fmla="*/ 0 h 3193"/>
              <a:gd name="T4" fmla="*/ 2901 w 2901"/>
              <a:gd name="T5" fmla="*/ 3193 h 3193"/>
              <a:gd name="T6" fmla="*/ 2901 w 2901"/>
              <a:gd name="T7" fmla="*/ 0 h 3193"/>
            </a:gdLst>
            <a:ahLst/>
            <a:cxnLst>
              <a:cxn ang="0">
                <a:pos x="T0" y="T1"/>
              </a:cxn>
              <a:cxn ang="0">
                <a:pos x="T2" y="T3"/>
              </a:cxn>
              <a:cxn ang="0">
                <a:pos x="T4" y="T5"/>
              </a:cxn>
              <a:cxn ang="0">
                <a:pos x="T6" y="T7"/>
              </a:cxn>
            </a:cxnLst>
            <a:rect l="0" t="0" r="r" b="b"/>
            <a:pathLst>
              <a:path w="2901" h="3193">
                <a:moveTo>
                  <a:pt x="2901" y="0"/>
                </a:moveTo>
                <a:lnTo>
                  <a:pt x="0" y="0"/>
                </a:lnTo>
                <a:lnTo>
                  <a:pt x="2901" y="3193"/>
                </a:lnTo>
                <a:lnTo>
                  <a:pt x="2901" y="0"/>
                </a:lnTo>
                <a:close/>
              </a:path>
            </a:pathLst>
          </a:custGeom>
          <a:gradFill>
            <a:gsLst>
              <a:gs pos="0">
                <a:schemeClr val="accent3"/>
              </a:gs>
              <a:gs pos="97000">
                <a:schemeClr val="accent1"/>
              </a:gs>
            </a:gsLst>
            <a:path path="circle">
              <a:fillToRect l="50000" t="50000" r="50000" b="50000"/>
            </a:path>
          </a:gra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9">
            <a:extLst>
              <a:ext uri="{FF2B5EF4-FFF2-40B4-BE49-F238E27FC236}">
                <a16:creationId xmlns:a16="http://schemas.microsoft.com/office/drawing/2014/main" id="{10A9B832-F582-488C-9BC0-63582FB6106C}"/>
              </a:ext>
            </a:extLst>
          </p:cNvPr>
          <p:cNvSpPr>
            <a:spLocks/>
          </p:cNvSpPr>
          <p:nvPr/>
        </p:nvSpPr>
        <p:spPr bwMode="auto">
          <a:xfrm>
            <a:off x="9722477" y="14288"/>
            <a:ext cx="2469521" cy="4313238"/>
          </a:xfrm>
          <a:custGeom>
            <a:avLst/>
            <a:gdLst>
              <a:gd name="T0" fmla="*/ 1447 w 1447"/>
              <a:gd name="T1" fmla="*/ 0 h 2717"/>
              <a:gd name="T2" fmla="*/ 0 w 1447"/>
              <a:gd name="T3" fmla="*/ 1594 h 2717"/>
              <a:gd name="T4" fmla="*/ 299 w 1447"/>
              <a:gd name="T5" fmla="*/ 1923 h 2717"/>
              <a:gd name="T6" fmla="*/ 1020 w 1447"/>
              <a:gd name="T7" fmla="*/ 2717 h 2717"/>
              <a:gd name="T8" fmla="*/ 1447 w 1447"/>
              <a:gd name="T9" fmla="*/ 2248 h 2717"/>
              <a:gd name="T10" fmla="*/ 1447 w 1447"/>
              <a:gd name="T11" fmla="*/ 0 h 2717"/>
            </a:gdLst>
            <a:ahLst/>
            <a:cxnLst>
              <a:cxn ang="0">
                <a:pos x="T0" y="T1"/>
              </a:cxn>
              <a:cxn ang="0">
                <a:pos x="T2" y="T3"/>
              </a:cxn>
              <a:cxn ang="0">
                <a:pos x="T4" y="T5"/>
              </a:cxn>
              <a:cxn ang="0">
                <a:pos x="T6" y="T7"/>
              </a:cxn>
              <a:cxn ang="0">
                <a:pos x="T8" y="T9"/>
              </a:cxn>
              <a:cxn ang="0">
                <a:pos x="T10" y="T11"/>
              </a:cxn>
            </a:cxnLst>
            <a:rect l="0" t="0" r="r" b="b"/>
            <a:pathLst>
              <a:path w="1447" h="2717">
                <a:moveTo>
                  <a:pt x="1447" y="0"/>
                </a:moveTo>
                <a:lnTo>
                  <a:pt x="0" y="1594"/>
                </a:lnTo>
                <a:lnTo>
                  <a:pt x="299" y="1923"/>
                </a:lnTo>
                <a:lnTo>
                  <a:pt x="1020" y="2717"/>
                </a:lnTo>
                <a:lnTo>
                  <a:pt x="1447" y="2248"/>
                </a:lnTo>
                <a:lnTo>
                  <a:pt x="1447" y="0"/>
                </a:lnTo>
                <a:close/>
              </a:path>
            </a:pathLst>
          </a:custGeom>
          <a:solidFill>
            <a:schemeClr val="tx1">
              <a:alpha val="14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37826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4B15DC73-B4A5-4201-944B-FB40D5E52E4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607" b="3607"/>
          <a:stretch>
            <a:fillRect/>
          </a:stretch>
        </p:blipFill>
        <p:spPr/>
      </p:pic>
      <p:sp>
        <p:nvSpPr>
          <p:cNvPr id="11" name="Rectangle 10">
            <a:extLst>
              <a:ext uri="{FF2B5EF4-FFF2-40B4-BE49-F238E27FC236}">
                <a16:creationId xmlns:a16="http://schemas.microsoft.com/office/drawing/2014/main" id="{A952D6CB-98F9-45FE-979C-604849C1540F}"/>
              </a:ext>
            </a:extLst>
          </p:cNvPr>
          <p:cNvSpPr/>
          <p:nvPr/>
        </p:nvSpPr>
        <p:spPr>
          <a:xfrm>
            <a:off x="740230" y="740230"/>
            <a:ext cx="3106056" cy="98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345D577-0E05-4716-B53C-325189610A70}"/>
              </a:ext>
            </a:extLst>
          </p:cNvPr>
          <p:cNvGrpSpPr/>
          <p:nvPr/>
        </p:nvGrpSpPr>
        <p:grpSpPr>
          <a:xfrm>
            <a:off x="740230" y="740229"/>
            <a:ext cx="2825780" cy="732013"/>
            <a:chOff x="740230" y="795701"/>
            <a:chExt cx="2825780" cy="732013"/>
          </a:xfrm>
        </p:grpSpPr>
        <p:grpSp>
          <p:nvGrpSpPr>
            <p:cNvPr id="68" name="Group 67">
              <a:extLst>
                <a:ext uri="{FF2B5EF4-FFF2-40B4-BE49-F238E27FC236}">
                  <a16:creationId xmlns:a16="http://schemas.microsoft.com/office/drawing/2014/main" id="{FA3BF9E8-9E86-4D59-B7F3-AC2C76E6D62D}"/>
                </a:ext>
              </a:extLst>
            </p:cNvPr>
            <p:cNvGrpSpPr/>
            <p:nvPr/>
          </p:nvGrpSpPr>
          <p:grpSpPr>
            <a:xfrm>
              <a:off x="740230" y="795701"/>
              <a:ext cx="621782" cy="627458"/>
              <a:chOff x="5341938" y="3081338"/>
              <a:chExt cx="695326" cy="701676"/>
            </a:xfrm>
            <a:solidFill>
              <a:schemeClr val="bg2"/>
            </a:solidFill>
          </p:grpSpPr>
          <p:sp>
            <p:nvSpPr>
              <p:cNvPr id="69" name="Freeform 5">
                <a:extLst>
                  <a:ext uri="{FF2B5EF4-FFF2-40B4-BE49-F238E27FC236}">
                    <a16:creationId xmlns:a16="http://schemas.microsoft.com/office/drawing/2014/main" id="{29E44032-3DDF-4C0D-89FF-B2FFDE8A94B0}"/>
                  </a:ext>
                </a:extLst>
              </p:cNvPr>
              <p:cNvSpPr>
                <a:spLocks noEditPoints="1"/>
              </p:cNvSpPr>
              <p:nvPr/>
            </p:nvSpPr>
            <p:spPr bwMode="auto">
              <a:xfrm>
                <a:off x="5921376" y="3209926"/>
                <a:ext cx="115888" cy="573088"/>
              </a:xfrm>
              <a:custGeom>
                <a:avLst/>
                <a:gdLst>
                  <a:gd name="T0" fmla="*/ 0 w 32"/>
                  <a:gd name="T1" fmla="*/ 7 h 157"/>
                  <a:gd name="T2" fmla="*/ 0 w 32"/>
                  <a:gd name="T3" fmla="*/ 126 h 157"/>
                  <a:gd name="T4" fmla="*/ 13 w 32"/>
                  <a:gd name="T5" fmla="*/ 148 h 157"/>
                  <a:gd name="T6" fmla="*/ 13 w 32"/>
                  <a:gd name="T7" fmla="*/ 154 h 157"/>
                  <a:gd name="T8" fmla="*/ 16 w 32"/>
                  <a:gd name="T9" fmla="*/ 157 h 157"/>
                  <a:gd name="T10" fmla="*/ 19 w 32"/>
                  <a:gd name="T11" fmla="*/ 154 h 157"/>
                  <a:gd name="T12" fmla="*/ 19 w 32"/>
                  <a:gd name="T13" fmla="*/ 148 h 157"/>
                  <a:gd name="T14" fmla="*/ 32 w 32"/>
                  <a:gd name="T15" fmla="*/ 126 h 157"/>
                  <a:gd name="T16" fmla="*/ 32 w 32"/>
                  <a:gd name="T17" fmla="*/ 0 h 157"/>
                  <a:gd name="T18" fmla="*/ 0 w 32"/>
                  <a:gd name="T19" fmla="*/ 0 h 157"/>
                  <a:gd name="T20" fmla="*/ 0 w 32"/>
                  <a:gd name="T21" fmla="*/ 7 h 157"/>
                  <a:gd name="T22" fmla="*/ 23 w 32"/>
                  <a:gd name="T23" fmla="*/ 128 h 157"/>
                  <a:gd name="T24" fmla="*/ 16 w 32"/>
                  <a:gd name="T25" fmla="*/ 141 h 157"/>
                  <a:gd name="T26" fmla="*/ 9 w 32"/>
                  <a:gd name="T27" fmla="*/ 128 h 157"/>
                  <a:gd name="T28" fmla="*/ 23 w 32"/>
                  <a:gd name="T29" fmla="*/ 128 h 157"/>
                  <a:gd name="T30" fmla="*/ 23 w 32"/>
                  <a:gd name="T31" fmla="*/ 128 h 157"/>
                  <a:gd name="T32" fmla="*/ 23 w 32"/>
                  <a:gd name="T33" fmla="*/ 12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57">
                    <a:moveTo>
                      <a:pt x="0" y="7"/>
                    </a:moveTo>
                    <a:cubicBezTo>
                      <a:pt x="0" y="126"/>
                      <a:pt x="0" y="126"/>
                      <a:pt x="0" y="126"/>
                    </a:cubicBezTo>
                    <a:cubicBezTo>
                      <a:pt x="13" y="148"/>
                      <a:pt x="13" y="148"/>
                      <a:pt x="13" y="148"/>
                    </a:cubicBezTo>
                    <a:cubicBezTo>
                      <a:pt x="13" y="154"/>
                      <a:pt x="13" y="154"/>
                      <a:pt x="13" y="154"/>
                    </a:cubicBezTo>
                    <a:cubicBezTo>
                      <a:pt x="13" y="156"/>
                      <a:pt x="14" y="157"/>
                      <a:pt x="16" y="157"/>
                    </a:cubicBezTo>
                    <a:cubicBezTo>
                      <a:pt x="18" y="157"/>
                      <a:pt x="19" y="156"/>
                      <a:pt x="19" y="154"/>
                    </a:cubicBezTo>
                    <a:cubicBezTo>
                      <a:pt x="19" y="148"/>
                      <a:pt x="19" y="148"/>
                      <a:pt x="19" y="148"/>
                    </a:cubicBezTo>
                    <a:cubicBezTo>
                      <a:pt x="32" y="126"/>
                      <a:pt x="32" y="126"/>
                      <a:pt x="32" y="126"/>
                    </a:cubicBezTo>
                    <a:cubicBezTo>
                      <a:pt x="32" y="0"/>
                      <a:pt x="32" y="0"/>
                      <a:pt x="32" y="0"/>
                    </a:cubicBezTo>
                    <a:cubicBezTo>
                      <a:pt x="0" y="0"/>
                      <a:pt x="0" y="0"/>
                      <a:pt x="0" y="0"/>
                    </a:cubicBezTo>
                    <a:lnTo>
                      <a:pt x="0" y="7"/>
                    </a:lnTo>
                    <a:close/>
                    <a:moveTo>
                      <a:pt x="23" y="128"/>
                    </a:moveTo>
                    <a:cubicBezTo>
                      <a:pt x="16" y="141"/>
                      <a:pt x="16" y="141"/>
                      <a:pt x="16" y="141"/>
                    </a:cubicBezTo>
                    <a:cubicBezTo>
                      <a:pt x="9" y="128"/>
                      <a:pt x="9" y="128"/>
                      <a:pt x="9" y="128"/>
                    </a:cubicBezTo>
                    <a:lnTo>
                      <a:pt x="23" y="128"/>
                    </a:lnTo>
                    <a:close/>
                    <a:moveTo>
                      <a:pt x="23" y="128"/>
                    </a:moveTo>
                    <a:cubicBezTo>
                      <a:pt x="23" y="128"/>
                      <a:pt x="23" y="128"/>
                      <a:pt x="23" y="1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latin typeface="Montserrat" panose="00000500000000000000" pitchFamily="50" charset="0"/>
                </a:endParaRPr>
              </a:p>
            </p:txBody>
          </p:sp>
          <p:sp>
            <p:nvSpPr>
              <p:cNvPr id="70" name="Freeform 6">
                <a:extLst>
                  <a:ext uri="{FF2B5EF4-FFF2-40B4-BE49-F238E27FC236}">
                    <a16:creationId xmlns:a16="http://schemas.microsoft.com/office/drawing/2014/main" id="{0A7B5CFA-1A70-4786-B91A-901A71ECE12B}"/>
                  </a:ext>
                </a:extLst>
              </p:cNvPr>
              <p:cNvSpPr>
                <a:spLocks noEditPoints="1"/>
              </p:cNvSpPr>
              <p:nvPr/>
            </p:nvSpPr>
            <p:spPr bwMode="auto">
              <a:xfrm>
                <a:off x="5921376" y="3081338"/>
                <a:ext cx="115888" cy="106363"/>
              </a:xfrm>
              <a:custGeom>
                <a:avLst/>
                <a:gdLst>
                  <a:gd name="T0" fmla="*/ 22 w 32"/>
                  <a:gd name="T1" fmla="*/ 0 h 29"/>
                  <a:gd name="T2" fmla="*/ 10 w 32"/>
                  <a:gd name="T3" fmla="*/ 0 h 29"/>
                  <a:gd name="T4" fmla="*/ 0 w 32"/>
                  <a:gd name="T5" fmla="*/ 10 h 29"/>
                  <a:gd name="T6" fmla="*/ 0 w 32"/>
                  <a:gd name="T7" fmla="*/ 29 h 29"/>
                  <a:gd name="T8" fmla="*/ 32 w 32"/>
                  <a:gd name="T9" fmla="*/ 29 h 29"/>
                  <a:gd name="T10" fmla="*/ 32 w 32"/>
                  <a:gd name="T11" fmla="*/ 10 h 29"/>
                  <a:gd name="T12" fmla="*/ 22 w 32"/>
                  <a:gd name="T13" fmla="*/ 0 h 29"/>
                  <a:gd name="T14" fmla="*/ 22 w 32"/>
                  <a:gd name="T15" fmla="*/ 0 h 29"/>
                  <a:gd name="T16" fmla="*/ 22 w 32"/>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2" y="0"/>
                    </a:moveTo>
                    <a:cubicBezTo>
                      <a:pt x="10" y="0"/>
                      <a:pt x="10" y="0"/>
                      <a:pt x="10" y="0"/>
                    </a:cubicBezTo>
                    <a:cubicBezTo>
                      <a:pt x="4" y="0"/>
                      <a:pt x="0" y="4"/>
                      <a:pt x="0" y="10"/>
                    </a:cubicBezTo>
                    <a:cubicBezTo>
                      <a:pt x="0" y="29"/>
                      <a:pt x="0" y="29"/>
                      <a:pt x="0" y="29"/>
                    </a:cubicBezTo>
                    <a:cubicBezTo>
                      <a:pt x="32" y="29"/>
                      <a:pt x="32" y="29"/>
                      <a:pt x="32" y="29"/>
                    </a:cubicBezTo>
                    <a:cubicBezTo>
                      <a:pt x="32" y="10"/>
                      <a:pt x="32" y="10"/>
                      <a:pt x="32" y="10"/>
                    </a:cubicBezTo>
                    <a:cubicBezTo>
                      <a:pt x="32" y="4"/>
                      <a:pt x="28" y="0"/>
                      <a:pt x="22" y="0"/>
                    </a:cubicBezTo>
                    <a:close/>
                    <a:moveTo>
                      <a:pt x="22" y="0"/>
                    </a:moveTo>
                    <a:cubicBezTo>
                      <a:pt x="22" y="0"/>
                      <a:pt x="22"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latin typeface="Montserrat" panose="00000500000000000000" pitchFamily="50" charset="0"/>
                </a:endParaRPr>
              </a:p>
            </p:txBody>
          </p:sp>
          <p:sp>
            <p:nvSpPr>
              <p:cNvPr id="71" name="Freeform 7">
                <a:extLst>
                  <a:ext uri="{FF2B5EF4-FFF2-40B4-BE49-F238E27FC236}">
                    <a16:creationId xmlns:a16="http://schemas.microsoft.com/office/drawing/2014/main" id="{5422A39D-C153-486A-B478-91EC8685AAA6}"/>
                  </a:ext>
                </a:extLst>
              </p:cNvPr>
              <p:cNvSpPr>
                <a:spLocks noEditPoints="1"/>
              </p:cNvSpPr>
              <p:nvPr/>
            </p:nvSpPr>
            <p:spPr bwMode="auto">
              <a:xfrm>
                <a:off x="5341938" y="3081338"/>
                <a:ext cx="533400" cy="701675"/>
              </a:xfrm>
              <a:custGeom>
                <a:avLst/>
                <a:gdLst>
                  <a:gd name="T0" fmla="*/ 0 w 336"/>
                  <a:gd name="T1" fmla="*/ 0 h 442"/>
                  <a:gd name="T2" fmla="*/ 0 w 336"/>
                  <a:gd name="T3" fmla="*/ 442 h 442"/>
                  <a:gd name="T4" fmla="*/ 336 w 336"/>
                  <a:gd name="T5" fmla="*/ 442 h 442"/>
                  <a:gd name="T6" fmla="*/ 336 w 336"/>
                  <a:gd name="T7" fmla="*/ 0 h 442"/>
                  <a:gd name="T8" fmla="*/ 0 w 336"/>
                  <a:gd name="T9" fmla="*/ 0 h 442"/>
                  <a:gd name="T10" fmla="*/ 322 w 336"/>
                  <a:gd name="T11" fmla="*/ 429 h 442"/>
                  <a:gd name="T12" fmla="*/ 73 w 336"/>
                  <a:gd name="T13" fmla="*/ 429 h 442"/>
                  <a:gd name="T14" fmla="*/ 73 w 336"/>
                  <a:gd name="T15" fmla="*/ 14 h 442"/>
                  <a:gd name="T16" fmla="*/ 322 w 336"/>
                  <a:gd name="T17" fmla="*/ 14 h 442"/>
                  <a:gd name="T18" fmla="*/ 322 w 336"/>
                  <a:gd name="T19" fmla="*/ 429 h 442"/>
                  <a:gd name="T20" fmla="*/ 322 w 336"/>
                  <a:gd name="T21" fmla="*/ 429 h 442"/>
                  <a:gd name="T22" fmla="*/ 322 w 336"/>
                  <a:gd name="T23" fmla="*/ 429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6" h="442">
                    <a:moveTo>
                      <a:pt x="0" y="0"/>
                    </a:moveTo>
                    <a:lnTo>
                      <a:pt x="0" y="442"/>
                    </a:lnTo>
                    <a:lnTo>
                      <a:pt x="336" y="442"/>
                    </a:lnTo>
                    <a:lnTo>
                      <a:pt x="336" y="0"/>
                    </a:lnTo>
                    <a:lnTo>
                      <a:pt x="0" y="0"/>
                    </a:lnTo>
                    <a:close/>
                    <a:moveTo>
                      <a:pt x="322" y="429"/>
                    </a:moveTo>
                    <a:lnTo>
                      <a:pt x="73" y="429"/>
                    </a:lnTo>
                    <a:lnTo>
                      <a:pt x="73" y="14"/>
                    </a:lnTo>
                    <a:lnTo>
                      <a:pt x="322" y="14"/>
                    </a:lnTo>
                    <a:lnTo>
                      <a:pt x="322" y="429"/>
                    </a:lnTo>
                    <a:close/>
                    <a:moveTo>
                      <a:pt x="322" y="429"/>
                    </a:moveTo>
                    <a:lnTo>
                      <a:pt x="322" y="4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latin typeface="Montserrat" panose="00000500000000000000" pitchFamily="50" charset="0"/>
                </a:endParaRPr>
              </a:p>
            </p:txBody>
          </p:sp>
          <p:sp>
            <p:nvSpPr>
              <p:cNvPr id="72" name="Freeform 8">
                <a:extLst>
                  <a:ext uri="{FF2B5EF4-FFF2-40B4-BE49-F238E27FC236}">
                    <a16:creationId xmlns:a16="http://schemas.microsoft.com/office/drawing/2014/main" id="{8BC8CC2D-772A-4642-A7B7-BCAE3434BAAC}"/>
                  </a:ext>
                </a:extLst>
              </p:cNvPr>
              <p:cNvSpPr>
                <a:spLocks noEditPoints="1"/>
              </p:cNvSpPr>
              <p:nvPr/>
            </p:nvSpPr>
            <p:spPr bwMode="auto">
              <a:xfrm>
                <a:off x="5341938" y="3081338"/>
                <a:ext cx="533400" cy="701675"/>
              </a:xfrm>
              <a:custGeom>
                <a:avLst/>
                <a:gdLst>
                  <a:gd name="T0" fmla="*/ 0 w 336"/>
                  <a:gd name="T1" fmla="*/ 0 h 442"/>
                  <a:gd name="T2" fmla="*/ 0 w 336"/>
                  <a:gd name="T3" fmla="*/ 442 h 442"/>
                  <a:gd name="T4" fmla="*/ 336 w 336"/>
                  <a:gd name="T5" fmla="*/ 442 h 442"/>
                  <a:gd name="T6" fmla="*/ 336 w 336"/>
                  <a:gd name="T7" fmla="*/ 0 h 442"/>
                  <a:gd name="T8" fmla="*/ 0 w 336"/>
                  <a:gd name="T9" fmla="*/ 0 h 442"/>
                  <a:gd name="T10" fmla="*/ 322 w 336"/>
                  <a:gd name="T11" fmla="*/ 429 h 442"/>
                  <a:gd name="T12" fmla="*/ 73 w 336"/>
                  <a:gd name="T13" fmla="*/ 429 h 442"/>
                  <a:gd name="T14" fmla="*/ 73 w 336"/>
                  <a:gd name="T15" fmla="*/ 14 h 442"/>
                  <a:gd name="T16" fmla="*/ 322 w 336"/>
                  <a:gd name="T17" fmla="*/ 14 h 442"/>
                  <a:gd name="T18" fmla="*/ 322 w 336"/>
                  <a:gd name="T19" fmla="*/ 429 h 442"/>
                  <a:gd name="T20" fmla="*/ 322 w 336"/>
                  <a:gd name="T21" fmla="*/ 429 h 442"/>
                  <a:gd name="T22" fmla="*/ 322 w 336"/>
                  <a:gd name="T23" fmla="*/ 429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6" h="442">
                    <a:moveTo>
                      <a:pt x="0" y="0"/>
                    </a:moveTo>
                    <a:lnTo>
                      <a:pt x="0" y="442"/>
                    </a:lnTo>
                    <a:lnTo>
                      <a:pt x="336" y="442"/>
                    </a:lnTo>
                    <a:lnTo>
                      <a:pt x="336" y="0"/>
                    </a:lnTo>
                    <a:lnTo>
                      <a:pt x="0" y="0"/>
                    </a:lnTo>
                    <a:moveTo>
                      <a:pt x="322" y="429"/>
                    </a:moveTo>
                    <a:lnTo>
                      <a:pt x="73" y="429"/>
                    </a:lnTo>
                    <a:lnTo>
                      <a:pt x="73" y="14"/>
                    </a:lnTo>
                    <a:lnTo>
                      <a:pt x="322" y="14"/>
                    </a:lnTo>
                    <a:lnTo>
                      <a:pt x="322" y="429"/>
                    </a:lnTo>
                    <a:moveTo>
                      <a:pt x="322" y="429"/>
                    </a:moveTo>
                    <a:lnTo>
                      <a:pt x="322" y="4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50000"/>
                      <a:lumOff val="50000"/>
                    </a:schemeClr>
                  </a:solidFill>
                  <a:latin typeface="Montserrat" panose="00000500000000000000" pitchFamily="50" charset="0"/>
                </a:endParaRPr>
              </a:p>
            </p:txBody>
          </p:sp>
          <p:sp>
            <p:nvSpPr>
              <p:cNvPr id="73" name="Freeform 9">
                <a:extLst>
                  <a:ext uri="{FF2B5EF4-FFF2-40B4-BE49-F238E27FC236}">
                    <a16:creationId xmlns:a16="http://schemas.microsoft.com/office/drawing/2014/main" id="{E5F58726-E0C2-4C78-9675-8D426E6CCB87}"/>
                  </a:ext>
                </a:extLst>
              </p:cNvPr>
              <p:cNvSpPr>
                <a:spLocks noEditPoints="1"/>
              </p:cNvSpPr>
              <p:nvPr/>
            </p:nvSpPr>
            <p:spPr bwMode="auto">
              <a:xfrm>
                <a:off x="5514976" y="3198813"/>
                <a:ext cx="279400" cy="165100"/>
              </a:xfrm>
              <a:custGeom>
                <a:avLst/>
                <a:gdLst>
                  <a:gd name="T0" fmla="*/ 176 w 176"/>
                  <a:gd name="T1" fmla="*/ 0 h 104"/>
                  <a:gd name="T2" fmla="*/ 0 w 176"/>
                  <a:gd name="T3" fmla="*/ 0 h 104"/>
                  <a:gd name="T4" fmla="*/ 0 w 176"/>
                  <a:gd name="T5" fmla="*/ 104 h 104"/>
                  <a:gd name="T6" fmla="*/ 176 w 176"/>
                  <a:gd name="T7" fmla="*/ 104 h 104"/>
                  <a:gd name="T8" fmla="*/ 176 w 176"/>
                  <a:gd name="T9" fmla="*/ 0 h 104"/>
                  <a:gd name="T10" fmla="*/ 140 w 176"/>
                  <a:gd name="T11" fmla="*/ 74 h 104"/>
                  <a:gd name="T12" fmla="*/ 37 w 176"/>
                  <a:gd name="T13" fmla="*/ 74 h 104"/>
                  <a:gd name="T14" fmla="*/ 37 w 176"/>
                  <a:gd name="T15" fmla="*/ 60 h 104"/>
                  <a:gd name="T16" fmla="*/ 140 w 176"/>
                  <a:gd name="T17" fmla="*/ 60 h 104"/>
                  <a:gd name="T18" fmla="*/ 140 w 176"/>
                  <a:gd name="T19" fmla="*/ 74 h 104"/>
                  <a:gd name="T20" fmla="*/ 140 w 176"/>
                  <a:gd name="T21" fmla="*/ 44 h 104"/>
                  <a:gd name="T22" fmla="*/ 37 w 176"/>
                  <a:gd name="T23" fmla="*/ 44 h 104"/>
                  <a:gd name="T24" fmla="*/ 37 w 176"/>
                  <a:gd name="T25" fmla="*/ 30 h 104"/>
                  <a:gd name="T26" fmla="*/ 140 w 176"/>
                  <a:gd name="T27" fmla="*/ 30 h 104"/>
                  <a:gd name="T28" fmla="*/ 140 w 176"/>
                  <a:gd name="T29" fmla="*/ 44 h 104"/>
                  <a:gd name="T30" fmla="*/ 140 w 176"/>
                  <a:gd name="T31" fmla="*/ 44 h 104"/>
                  <a:gd name="T32" fmla="*/ 140 w 176"/>
                  <a:gd name="T33" fmla="*/ 4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104">
                    <a:moveTo>
                      <a:pt x="176" y="0"/>
                    </a:moveTo>
                    <a:lnTo>
                      <a:pt x="0" y="0"/>
                    </a:lnTo>
                    <a:lnTo>
                      <a:pt x="0" y="104"/>
                    </a:lnTo>
                    <a:lnTo>
                      <a:pt x="176" y="104"/>
                    </a:lnTo>
                    <a:lnTo>
                      <a:pt x="176" y="0"/>
                    </a:lnTo>
                    <a:close/>
                    <a:moveTo>
                      <a:pt x="140" y="74"/>
                    </a:moveTo>
                    <a:lnTo>
                      <a:pt x="37" y="74"/>
                    </a:lnTo>
                    <a:lnTo>
                      <a:pt x="37" y="60"/>
                    </a:lnTo>
                    <a:lnTo>
                      <a:pt x="140" y="60"/>
                    </a:lnTo>
                    <a:lnTo>
                      <a:pt x="140" y="74"/>
                    </a:lnTo>
                    <a:close/>
                    <a:moveTo>
                      <a:pt x="140" y="44"/>
                    </a:moveTo>
                    <a:lnTo>
                      <a:pt x="37" y="44"/>
                    </a:lnTo>
                    <a:lnTo>
                      <a:pt x="37" y="30"/>
                    </a:lnTo>
                    <a:lnTo>
                      <a:pt x="140" y="30"/>
                    </a:lnTo>
                    <a:lnTo>
                      <a:pt x="140" y="44"/>
                    </a:lnTo>
                    <a:close/>
                    <a:moveTo>
                      <a:pt x="140" y="44"/>
                    </a:moveTo>
                    <a:lnTo>
                      <a:pt x="14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latin typeface="Montserrat" panose="00000500000000000000" pitchFamily="50" charset="0"/>
                </a:endParaRPr>
              </a:p>
            </p:txBody>
          </p:sp>
          <p:sp>
            <p:nvSpPr>
              <p:cNvPr id="74" name="Freeform 10">
                <a:extLst>
                  <a:ext uri="{FF2B5EF4-FFF2-40B4-BE49-F238E27FC236}">
                    <a16:creationId xmlns:a16="http://schemas.microsoft.com/office/drawing/2014/main" id="{3514D34C-9024-41BE-940F-CBEE3D02FC87}"/>
                  </a:ext>
                </a:extLst>
              </p:cNvPr>
              <p:cNvSpPr>
                <a:spLocks noEditPoints="1"/>
              </p:cNvSpPr>
              <p:nvPr/>
            </p:nvSpPr>
            <p:spPr bwMode="auto">
              <a:xfrm>
                <a:off x="5514976" y="3198813"/>
                <a:ext cx="279400" cy="165100"/>
              </a:xfrm>
              <a:custGeom>
                <a:avLst/>
                <a:gdLst>
                  <a:gd name="T0" fmla="*/ 176 w 176"/>
                  <a:gd name="T1" fmla="*/ 0 h 104"/>
                  <a:gd name="T2" fmla="*/ 0 w 176"/>
                  <a:gd name="T3" fmla="*/ 0 h 104"/>
                  <a:gd name="T4" fmla="*/ 0 w 176"/>
                  <a:gd name="T5" fmla="*/ 104 h 104"/>
                  <a:gd name="T6" fmla="*/ 176 w 176"/>
                  <a:gd name="T7" fmla="*/ 104 h 104"/>
                  <a:gd name="T8" fmla="*/ 176 w 176"/>
                  <a:gd name="T9" fmla="*/ 0 h 104"/>
                  <a:gd name="T10" fmla="*/ 140 w 176"/>
                  <a:gd name="T11" fmla="*/ 74 h 104"/>
                  <a:gd name="T12" fmla="*/ 37 w 176"/>
                  <a:gd name="T13" fmla="*/ 74 h 104"/>
                  <a:gd name="T14" fmla="*/ 37 w 176"/>
                  <a:gd name="T15" fmla="*/ 60 h 104"/>
                  <a:gd name="T16" fmla="*/ 140 w 176"/>
                  <a:gd name="T17" fmla="*/ 60 h 104"/>
                  <a:gd name="T18" fmla="*/ 140 w 176"/>
                  <a:gd name="T19" fmla="*/ 74 h 104"/>
                  <a:gd name="T20" fmla="*/ 140 w 176"/>
                  <a:gd name="T21" fmla="*/ 44 h 104"/>
                  <a:gd name="T22" fmla="*/ 37 w 176"/>
                  <a:gd name="T23" fmla="*/ 44 h 104"/>
                  <a:gd name="T24" fmla="*/ 37 w 176"/>
                  <a:gd name="T25" fmla="*/ 30 h 104"/>
                  <a:gd name="T26" fmla="*/ 140 w 176"/>
                  <a:gd name="T27" fmla="*/ 30 h 104"/>
                  <a:gd name="T28" fmla="*/ 140 w 176"/>
                  <a:gd name="T29" fmla="*/ 44 h 104"/>
                  <a:gd name="T30" fmla="*/ 140 w 176"/>
                  <a:gd name="T31" fmla="*/ 44 h 104"/>
                  <a:gd name="T32" fmla="*/ 140 w 176"/>
                  <a:gd name="T33" fmla="*/ 4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104">
                    <a:moveTo>
                      <a:pt x="176" y="0"/>
                    </a:moveTo>
                    <a:lnTo>
                      <a:pt x="0" y="0"/>
                    </a:lnTo>
                    <a:lnTo>
                      <a:pt x="0" y="104"/>
                    </a:lnTo>
                    <a:lnTo>
                      <a:pt x="176" y="104"/>
                    </a:lnTo>
                    <a:lnTo>
                      <a:pt x="176" y="0"/>
                    </a:lnTo>
                    <a:moveTo>
                      <a:pt x="140" y="74"/>
                    </a:moveTo>
                    <a:lnTo>
                      <a:pt x="37" y="74"/>
                    </a:lnTo>
                    <a:lnTo>
                      <a:pt x="37" y="60"/>
                    </a:lnTo>
                    <a:lnTo>
                      <a:pt x="140" y="60"/>
                    </a:lnTo>
                    <a:lnTo>
                      <a:pt x="140" y="74"/>
                    </a:lnTo>
                    <a:moveTo>
                      <a:pt x="140" y="44"/>
                    </a:moveTo>
                    <a:lnTo>
                      <a:pt x="37" y="44"/>
                    </a:lnTo>
                    <a:lnTo>
                      <a:pt x="37" y="30"/>
                    </a:lnTo>
                    <a:lnTo>
                      <a:pt x="140" y="30"/>
                    </a:lnTo>
                    <a:lnTo>
                      <a:pt x="140" y="44"/>
                    </a:lnTo>
                    <a:moveTo>
                      <a:pt x="140" y="44"/>
                    </a:moveTo>
                    <a:lnTo>
                      <a:pt x="140" y="44"/>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latin typeface="Montserrat" panose="00000500000000000000" pitchFamily="50" charset="0"/>
                </a:endParaRPr>
              </a:p>
            </p:txBody>
          </p:sp>
        </p:grpSp>
        <p:sp>
          <p:nvSpPr>
            <p:cNvPr id="75" name="TextBox 74">
              <a:extLst>
                <a:ext uri="{FF2B5EF4-FFF2-40B4-BE49-F238E27FC236}">
                  <a16:creationId xmlns:a16="http://schemas.microsoft.com/office/drawing/2014/main" id="{02BD8D5C-8496-4401-8E5D-458A2E1D2815}"/>
                </a:ext>
              </a:extLst>
            </p:cNvPr>
            <p:cNvSpPr txBox="1"/>
            <p:nvPr/>
          </p:nvSpPr>
          <p:spPr>
            <a:xfrm>
              <a:off x="1416825" y="1050660"/>
              <a:ext cx="2149185" cy="477054"/>
            </a:xfrm>
            <a:prstGeom prst="rect">
              <a:avLst/>
            </a:prstGeom>
            <a:noFill/>
          </p:spPr>
          <p:txBody>
            <a:bodyPr wrap="square" rtlCol="0">
              <a:spAutoFit/>
            </a:bodyPr>
            <a:lstStyle/>
            <a:p>
              <a:pPr algn="ctr"/>
              <a:r>
                <a:rPr lang="en-US" sz="2500" b="1" spc="700" dirty="0">
                  <a:latin typeface="Roboto Slab" pitchFamily="2" charset="0"/>
                  <a:ea typeface="Roboto Slab" pitchFamily="2" charset="0"/>
                  <a:cs typeface="Open Sans Extrabold" panose="020B0906030804020204" pitchFamily="34" charset="0"/>
                </a:rPr>
                <a:t>AGENDA</a:t>
              </a:r>
            </a:p>
          </p:txBody>
        </p:sp>
      </p:grpSp>
      <p:sp>
        <p:nvSpPr>
          <p:cNvPr id="2" name="Rectangle 1">
            <a:extLst>
              <a:ext uri="{FF2B5EF4-FFF2-40B4-BE49-F238E27FC236}">
                <a16:creationId xmlns:a16="http://schemas.microsoft.com/office/drawing/2014/main" id="{CB3B44B5-7161-40C8-B4A6-DA352FA880A1}"/>
              </a:ext>
            </a:extLst>
          </p:cNvPr>
          <p:cNvSpPr/>
          <p:nvPr/>
        </p:nvSpPr>
        <p:spPr>
          <a:xfrm>
            <a:off x="1" y="4281716"/>
            <a:ext cx="5181600" cy="2576284"/>
          </a:xfrm>
          <a:prstGeom prst="rect">
            <a:avLst/>
          </a:prstGeom>
          <a:gradFill>
            <a:gsLst>
              <a:gs pos="0">
                <a:schemeClr val="accent3"/>
              </a:gs>
              <a:gs pos="97000">
                <a:schemeClr val="accent1">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E626568E-80D0-464E-B4B4-8CF922F4554B}"/>
              </a:ext>
            </a:extLst>
          </p:cNvPr>
          <p:cNvSpPr txBox="1"/>
          <p:nvPr/>
        </p:nvSpPr>
        <p:spPr>
          <a:xfrm>
            <a:off x="571506" y="1765379"/>
            <a:ext cx="3858495" cy="693395"/>
          </a:xfrm>
          <a:prstGeom prst="rect">
            <a:avLst/>
          </a:prstGeom>
          <a:noFill/>
        </p:spPr>
        <p:txBody>
          <a:bodyPr wrap="square" rtlCol="0">
            <a:spAutoFit/>
          </a:bodyPr>
          <a:lstStyle/>
          <a:p>
            <a:pPr>
              <a:lnSpc>
                <a:spcPct val="150000"/>
              </a:lnSpc>
            </a:pPr>
            <a:r>
              <a:rPr lang="en-US" sz="900" b="1" dirty="0">
                <a:latin typeface="Roboto Slab" pitchFamily="2" charset="0"/>
                <a:ea typeface="Roboto Slab" pitchFamily="2" charset="0"/>
                <a:cs typeface="Open Sans Light" panose="020B0306030504020204" pitchFamily="34" charset="0"/>
              </a:rPr>
              <a:t>Creeping is signs isn't deep abundantly is fish evening let hath </a:t>
            </a:r>
            <a:r>
              <a:rPr lang="en-US" sz="900" b="1" dirty="0" err="1">
                <a:latin typeface="Roboto Slab" pitchFamily="2" charset="0"/>
                <a:ea typeface="Roboto Slab" pitchFamily="2" charset="0"/>
                <a:cs typeface="Open Sans Light" panose="020B0306030504020204" pitchFamily="34" charset="0"/>
              </a:rPr>
              <a:t>i</a:t>
            </a:r>
            <a:r>
              <a:rPr lang="en-US" sz="900" b="1" dirty="0">
                <a:latin typeface="Roboto Slab" pitchFamily="2" charset="0"/>
                <a:ea typeface="Roboto Slab" pitchFamily="2" charset="0"/>
                <a:cs typeface="Open Sans Light" panose="020B0306030504020204" pitchFamily="34" charset="0"/>
              </a:rPr>
              <a:t> gathered fly earth two god them forth called unto replenish given male be Dominion.</a:t>
            </a:r>
          </a:p>
        </p:txBody>
      </p:sp>
      <p:sp>
        <p:nvSpPr>
          <p:cNvPr id="46" name="TextBox 45">
            <a:extLst>
              <a:ext uri="{FF2B5EF4-FFF2-40B4-BE49-F238E27FC236}">
                <a16:creationId xmlns:a16="http://schemas.microsoft.com/office/drawing/2014/main" id="{9211C227-98DA-411C-996A-4A26F8A806CF}"/>
              </a:ext>
            </a:extLst>
          </p:cNvPr>
          <p:cNvSpPr txBox="1"/>
          <p:nvPr/>
        </p:nvSpPr>
        <p:spPr>
          <a:xfrm>
            <a:off x="571506" y="2707814"/>
            <a:ext cx="3523835" cy="1200329"/>
          </a:xfrm>
          <a:prstGeom prst="rect">
            <a:avLst/>
          </a:prstGeom>
          <a:noFill/>
        </p:spPr>
        <p:txBody>
          <a:bodyPr wrap="square" rtlCol="0">
            <a:spAutoFit/>
          </a:bodyPr>
          <a:lstStyle/>
          <a:p>
            <a:pPr marL="171450" indent="-171450">
              <a:lnSpc>
                <a:spcPct val="200000"/>
              </a:lnSpc>
              <a:buClr>
                <a:schemeClr val="accent5"/>
              </a:buClr>
              <a:buFont typeface="Wingdings" panose="05000000000000000000" pitchFamily="2" charset="2"/>
              <a:buChar char="q"/>
            </a:pPr>
            <a:r>
              <a:rPr lang="en-US" sz="900" dirty="0">
                <a:latin typeface="Roboto Slab" pitchFamily="2" charset="0"/>
                <a:ea typeface="Roboto Slab" pitchFamily="2" charset="0"/>
                <a:cs typeface="Open Sans Light" panose="020B0306030504020204" pitchFamily="34" charset="0"/>
              </a:rPr>
              <a:t>Living grass to for can't gathered waters had winged.</a:t>
            </a:r>
          </a:p>
          <a:p>
            <a:pPr marL="171450" indent="-171450">
              <a:lnSpc>
                <a:spcPct val="200000"/>
              </a:lnSpc>
              <a:buClr>
                <a:schemeClr val="accent5"/>
              </a:buClr>
              <a:buFont typeface="Wingdings" panose="05000000000000000000" pitchFamily="2" charset="2"/>
              <a:buChar char="q"/>
            </a:pPr>
            <a:r>
              <a:rPr lang="en-US" sz="900" dirty="0">
                <a:latin typeface="Roboto Slab" pitchFamily="2" charset="0"/>
                <a:ea typeface="Roboto Slab" pitchFamily="2" charset="0"/>
                <a:cs typeface="Open Sans Light" panose="020B0306030504020204" pitchFamily="34" charset="0"/>
              </a:rPr>
              <a:t>Creped don't subdue which I two set had seasons.</a:t>
            </a:r>
          </a:p>
          <a:p>
            <a:pPr marL="171450" indent="-171450">
              <a:lnSpc>
                <a:spcPct val="200000"/>
              </a:lnSpc>
              <a:buClr>
                <a:schemeClr val="accent5"/>
              </a:buClr>
              <a:buFont typeface="Wingdings" panose="05000000000000000000" pitchFamily="2" charset="2"/>
              <a:buChar char="q"/>
            </a:pPr>
            <a:r>
              <a:rPr lang="en-US" sz="900" dirty="0">
                <a:latin typeface="Roboto Slab" pitchFamily="2" charset="0"/>
                <a:ea typeface="Roboto Slab" pitchFamily="2" charset="0"/>
                <a:cs typeface="Open Sans Light" panose="020B0306030504020204" pitchFamily="34" charset="0"/>
              </a:rPr>
              <a:t>Fifth you'll, man wherein seas our creeping. </a:t>
            </a:r>
          </a:p>
          <a:p>
            <a:pPr marL="171450" indent="-171450">
              <a:lnSpc>
                <a:spcPct val="200000"/>
              </a:lnSpc>
              <a:buClr>
                <a:schemeClr val="accent5"/>
              </a:buClr>
              <a:buFont typeface="Wingdings" panose="05000000000000000000" pitchFamily="2" charset="2"/>
              <a:buChar char="q"/>
            </a:pPr>
            <a:r>
              <a:rPr lang="en-US" sz="900" dirty="0">
                <a:latin typeface="Roboto Slab" pitchFamily="2" charset="0"/>
                <a:ea typeface="Roboto Slab" pitchFamily="2" charset="0"/>
                <a:cs typeface="Open Sans Light" panose="020B0306030504020204" pitchFamily="34" charset="0"/>
              </a:rPr>
              <a:t>Make from for seas place and won't appear him.</a:t>
            </a:r>
          </a:p>
        </p:txBody>
      </p:sp>
      <p:grpSp>
        <p:nvGrpSpPr>
          <p:cNvPr id="13" name="Group 12">
            <a:extLst>
              <a:ext uri="{FF2B5EF4-FFF2-40B4-BE49-F238E27FC236}">
                <a16:creationId xmlns:a16="http://schemas.microsoft.com/office/drawing/2014/main" id="{D63272EB-3CD1-428F-A1C3-DCF0048F99EC}"/>
              </a:ext>
            </a:extLst>
          </p:cNvPr>
          <p:cNvGrpSpPr/>
          <p:nvPr/>
        </p:nvGrpSpPr>
        <p:grpSpPr>
          <a:xfrm>
            <a:off x="559026" y="4498143"/>
            <a:ext cx="3714331" cy="2143431"/>
            <a:chOff x="6074454" y="3845124"/>
            <a:chExt cx="3714331" cy="2143431"/>
          </a:xfrm>
        </p:grpSpPr>
        <p:sp>
          <p:nvSpPr>
            <p:cNvPr id="47" name="TextBox 46">
              <a:extLst>
                <a:ext uri="{FF2B5EF4-FFF2-40B4-BE49-F238E27FC236}">
                  <a16:creationId xmlns:a16="http://schemas.microsoft.com/office/drawing/2014/main" id="{F68BD2D1-2504-480D-96FA-E34038157A01}"/>
                </a:ext>
              </a:extLst>
            </p:cNvPr>
            <p:cNvSpPr txBox="1"/>
            <p:nvPr/>
          </p:nvSpPr>
          <p:spPr>
            <a:xfrm>
              <a:off x="6689986" y="3921322"/>
              <a:ext cx="3098799" cy="2067233"/>
            </a:xfrm>
            <a:prstGeom prst="rect">
              <a:avLst/>
            </a:prstGeom>
            <a:noFill/>
          </p:spPr>
          <p:txBody>
            <a:bodyPr wrap="square" rtlCol="0">
              <a:spAutoFit/>
            </a:bodyPr>
            <a:lstStyle/>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Fowl multiply don't every</a:t>
              </a:r>
            </a:p>
            <a:p>
              <a:pPr>
                <a:lnSpc>
                  <a:spcPts val="1400"/>
                </a:lnSpc>
              </a:pPr>
              <a:r>
                <a:rPr lang="en-US" sz="900" dirty="0">
                  <a:solidFill>
                    <a:schemeClr val="bg1"/>
                  </a:solidFill>
                  <a:latin typeface="Roboto Slab" pitchFamily="2" charset="0"/>
                  <a:ea typeface="Roboto Slab" pitchFamily="2" charset="0"/>
                  <a:cs typeface="Open Sans Light" panose="020B0306030504020204" pitchFamily="34" charset="0"/>
                </a:rPr>
                <a:t>Open unto divided first shall made they're appear form great morning over form.</a:t>
              </a:r>
            </a:p>
            <a:p>
              <a:pPr>
                <a:lnSpc>
                  <a:spcPts val="1400"/>
                </a:lnSpc>
              </a:pPr>
              <a:endParaRPr lang="en-US" sz="900" dirty="0">
                <a:solidFill>
                  <a:schemeClr val="bg1"/>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Good Greater you living moved to fowl</a:t>
              </a:r>
            </a:p>
            <a:p>
              <a:pPr>
                <a:lnSpc>
                  <a:spcPts val="1400"/>
                </a:lnSpc>
              </a:pPr>
              <a:r>
                <a:rPr lang="en-US" sz="900" dirty="0">
                  <a:solidFill>
                    <a:schemeClr val="bg1"/>
                  </a:solidFill>
                  <a:latin typeface="Roboto Slab" pitchFamily="2" charset="0"/>
                  <a:ea typeface="Roboto Slab" pitchFamily="2" charset="0"/>
                  <a:cs typeface="Open Sans Light" panose="020B0306030504020204" pitchFamily="34" charset="0"/>
                </a:rPr>
                <a:t>Image him fruit without every the him be days a cattle itself which image.</a:t>
              </a:r>
            </a:p>
            <a:p>
              <a:pPr>
                <a:lnSpc>
                  <a:spcPts val="1400"/>
                </a:lnSpc>
              </a:pPr>
              <a:endParaRPr lang="en-US" sz="900" dirty="0">
                <a:solidFill>
                  <a:schemeClr val="bg1"/>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Form may days fish doesn't male together</a:t>
              </a:r>
            </a:p>
            <a:p>
              <a:pPr>
                <a:lnSpc>
                  <a:spcPts val="1400"/>
                </a:lnSpc>
              </a:pPr>
              <a:r>
                <a:rPr lang="en-US" sz="900" dirty="0">
                  <a:solidFill>
                    <a:schemeClr val="bg1"/>
                  </a:solidFill>
                  <a:latin typeface="Roboto Slab" pitchFamily="2" charset="0"/>
                  <a:ea typeface="Roboto Slab" pitchFamily="2" charset="0"/>
                  <a:cs typeface="Open Sans Light" panose="020B0306030504020204" pitchFamily="34" charset="0"/>
                </a:rPr>
                <a:t>That behold day, Fowl waters can't which. Greater. Fish said open good man light.</a:t>
              </a:r>
            </a:p>
          </p:txBody>
        </p:sp>
        <p:sp>
          <p:nvSpPr>
            <p:cNvPr id="60" name="TextBox 59">
              <a:extLst>
                <a:ext uri="{FF2B5EF4-FFF2-40B4-BE49-F238E27FC236}">
                  <a16:creationId xmlns:a16="http://schemas.microsoft.com/office/drawing/2014/main" id="{C5C26E29-B811-4ED7-BD9A-37A397EAEC39}"/>
                </a:ext>
              </a:extLst>
            </p:cNvPr>
            <p:cNvSpPr txBox="1"/>
            <p:nvPr/>
          </p:nvSpPr>
          <p:spPr>
            <a:xfrm>
              <a:off x="6074454" y="3845124"/>
              <a:ext cx="598600" cy="630942"/>
            </a:xfrm>
            <a:prstGeom prst="rect">
              <a:avLst/>
            </a:prstGeom>
            <a:noFill/>
          </p:spPr>
          <p:txBody>
            <a:bodyPr wrap="square" rtlCol="0">
              <a:spAutoFit/>
            </a:bodyPr>
            <a:lstStyle/>
            <a:p>
              <a:r>
                <a:rPr lang="en-US" sz="3500" dirty="0">
                  <a:solidFill>
                    <a:schemeClr val="bg1"/>
                  </a:solidFill>
                  <a:latin typeface="Open Sans "/>
                  <a:ea typeface="Open Sans Extrabold" panose="020B0906030804020204" pitchFamily="34" charset="0"/>
                  <a:cs typeface="Open Sans Extrabold" panose="020B0906030804020204" pitchFamily="34" charset="0"/>
                </a:rPr>
                <a:t>1</a:t>
              </a:r>
            </a:p>
          </p:txBody>
        </p:sp>
        <p:sp>
          <p:nvSpPr>
            <p:cNvPr id="61" name="TextBox 60">
              <a:extLst>
                <a:ext uri="{FF2B5EF4-FFF2-40B4-BE49-F238E27FC236}">
                  <a16:creationId xmlns:a16="http://schemas.microsoft.com/office/drawing/2014/main" id="{DBB7139F-A8A5-4AA1-B39C-87CEE1A66F8A}"/>
                </a:ext>
              </a:extLst>
            </p:cNvPr>
            <p:cNvSpPr txBox="1"/>
            <p:nvPr/>
          </p:nvSpPr>
          <p:spPr>
            <a:xfrm>
              <a:off x="6074454" y="4573256"/>
              <a:ext cx="598600" cy="630942"/>
            </a:xfrm>
            <a:prstGeom prst="rect">
              <a:avLst/>
            </a:prstGeom>
            <a:noFill/>
          </p:spPr>
          <p:txBody>
            <a:bodyPr wrap="square" rtlCol="0">
              <a:spAutoFit/>
            </a:bodyPr>
            <a:lstStyle/>
            <a:p>
              <a:r>
                <a:rPr lang="en-US" sz="3500" dirty="0">
                  <a:solidFill>
                    <a:schemeClr val="bg1"/>
                  </a:solidFill>
                  <a:latin typeface="Open Sans "/>
                  <a:ea typeface="Open Sans Extrabold" panose="020B0906030804020204" pitchFamily="34" charset="0"/>
                  <a:cs typeface="Open Sans Extrabold" panose="020B0906030804020204" pitchFamily="34" charset="0"/>
                </a:rPr>
                <a:t>2</a:t>
              </a:r>
            </a:p>
          </p:txBody>
        </p:sp>
        <p:sp>
          <p:nvSpPr>
            <p:cNvPr id="62" name="TextBox 61">
              <a:extLst>
                <a:ext uri="{FF2B5EF4-FFF2-40B4-BE49-F238E27FC236}">
                  <a16:creationId xmlns:a16="http://schemas.microsoft.com/office/drawing/2014/main" id="{28A06D4E-3984-4F8C-AF86-B2D4255FF363}"/>
                </a:ext>
              </a:extLst>
            </p:cNvPr>
            <p:cNvSpPr txBox="1"/>
            <p:nvPr/>
          </p:nvSpPr>
          <p:spPr>
            <a:xfrm>
              <a:off x="6074454" y="5309856"/>
              <a:ext cx="598600" cy="630942"/>
            </a:xfrm>
            <a:prstGeom prst="rect">
              <a:avLst/>
            </a:prstGeom>
            <a:noFill/>
          </p:spPr>
          <p:txBody>
            <a:bodyPr wrap="square" rtlCol="0">
              <a:spAutoFit/>
            </a:bodyPr>
            <a:lstStyle/>
            <a:p>
              <a:r>
                <a:rPr lang="en-US" sz="3500" dirty="0">
                  <a:solidFill>
                    <a:schemeClr val="bg1"/>
                  </a:solidFill>
                  <a:latin typeface="Open Sans "/>
                  <a:ea typeface="Open Sans Extrabold" panose="020B0906030804020204" pitchFamily="34" charset="0"/>
                  <a:cs typeface="Open Sans Extrabold" panose="020B0906030804020204" pitchFamily="34" charset="0"/>
                </a:rPr>
                <a:t>3</a:t>
              </a:r>
            </a:p>
          </p:txBody>
        </p:sp>
      </p:grpSp>
      <p:pic>
        <p:nvPicPr>
          <p:cNvPr id="19" name="Picture Placeholder 18">
            <a:extLst>
              <a:ext uri="{FF2B5EF4-FFF2-40B4-BE49-F238E27FC236}">
                <a16:creationId xmlns:a16="http://schemas.microsoft.com/office/drawing/2014/main" id="{687FF8F5-3D2D-44AC-AE38-1A2B32BFE97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4916" r="4916"/>
          <a:stretch>
            <a:fillRect/>
          </a:stretch>
        </p:blipFill>
        <p:spPr/>
      </p:pic>
      <p:pic>
        <p:nvPicPr>
          <p:cNvPr id="26" name="Picture Placeholder 25">
            <a:extLst>
              <a:ext uri="{FF2B5EF4-FFF2-40B4-BE49-F238E27FC236}">
                <a16:creationId xmlns:a16="http://schemas.microsoft.com/office/drawing/2014/main" id="{3EBB0D93-FFC3-497D-BC40-98ED5575C150}"/>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3531" r="3531"/>
          <a:stretch>
            <a:fillRect/>
          </a:stretch>
        </p:blipFill>
        <p:spPr/>
      </p:pic>
    </p:spTree>
    <p:extLst>
      <p:ext uri="{BB962C8B-B14F-4D97-AF65-F5344CB8AC3E}">
        <p14:creationId xmlns:p14="http://schemas.microsoft.com/office/powerpoint/2010/main" val="226938104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25A79564-0BBD-4302-9BD4-3D0DAC1319C4}"/>
              </a:ext>
            </a:extLst>
          </p:cNvPr>
          <p:cNvSpPr txBox="1"/>
          <p:nvPr/>
        </p:nvSpPr>
        <p:spPr>
          <a:xfrm>
            <a:off x="571037" y="744953"/>
            <a:ext cx="1892709" cy="913070"/>
          </a:xfrm>
          <a:prstGeom prst="rect">
            <a:avLst/>
          </a:prstGeom>
          <a:noFill/>
        </p:spPr>
        <p:txBody>
          <a:bodyPr wrap="square" rtlCol="0">
            <a:spAutoFit/>
          </a:bodyPr>
          <a:lstStyle/>
          <a:p>
            <a:pPr>
              <a:lnSpc>
                <a:spcPts val="3200"/>
              </a:lnSpc>
            </a:pPr>
            <a:r>
              <a:rPr lang="en-US" sz="2000" b="1" dirty="0">
                <a:latin typeface="Roboto Slab" pitchFamily="2" charset="0"/>
                <a:ea typeface="Roboto Slab" pitchFamily="2" charset="0"/>
                <a:cs typeface="Open Sans Light" panose="020B0306030504020204" pitchFamily="34" charset="0"/>
              </a:rPr>
              <a:t>Company</a:t>
            </a:r>
          </a:p>
          <a:p>
            <a:pPr>
              <a:lnSpc>
                <a:spcPts val="3200"/>
              </a:lnSpc>
            </a:pPr>
            <a:r>
              <a:rPr lang="en-US" sz="3200" b="1" spc="-200" dirty="0">
                <a:latin typeface="Roboto Slab" pitchFamily="2" charset="0"/>
                <a:ea typeface="Roboto Slab" pitchFamily="2" charset="0"/>
                <a:cs typeface="Open Sans Extrabold" panose="020B0906030804020204" pitchFamily="34" charset="0"/>
              </a:rPr>
              <a:t>About Us</a:t>
            </a:r>
          </a:p>
        </p:txBody>
      </p:sp>
      <p:sp>
        <p:nvSpPr>
          <p:cNvPr id="37" name="TextBox 36">
            <a:extLst>
              <a:ext uri="{FF2B5EF4-FFF2-40B4-BE49-F238E27FC236}">
                <a16:creationId xmlns:a16="http://schemas.microsoft.com/office/drawing/2014/main" id="{B0D5C768-B74E-4F20-B52E-8BB12D3B11CA}"/>
              </a:ext>
            </a:extLst>
          </p:cNvPr>
          <p:cNvSpPr txBox="1"/>
          <p:nvPr/>
        </p:nvSpPr>
        <p:spPr>
          <a:xfrm>
            <a:off x="571037" y="1661184"/>
            <a:ext cx="2803776" cy="758734"/>
          </a:xfrm>
          <a:prstGeom prst="rect">
            <a:avLst/>
          </a:prstGeom>
          <a:noFill/>
        </p:spPr>
        <p:txBody>
          <a:bodyPr wrap="square" rtlCol="0">
            <a:spAutoFit/>
          </a:bodyPr>
          <a:lstStyle/>
          <a:p>
            <a:pPr>
              <a:lnSpc>
                <a:spcPct val="150000"/>
              </a:lnSpc>
            </a:pPr>
            <a:r>
              <a:rPr lang="en-US" sz="1000" dirty="0">
                <a:latin typeface="Roboto Slab" pitchFamily="2" charset="0"/>
                <a:ea typeface="Roboto Slab" pitchFamily="2" charset="0"/>
                <a:cs typeface="Open Sans Extrabold" panose="020B0906030804020204" pitchFamily="34" charset="0"/>
              </a:rPr>
              <a:t>Have them for one. Living grass to for can't gathered waters had winged. Creepiest don't subdue</a:t>
            </a:r>
          </a:p>
        </p:txBody>
      </p:sp>
      <p:sp>
        <p:nvSpPr>
          <p:cNvPr id="82" name="Freeform 65">
            <a:extLst>
              <a:ext uri="{FF2B5EF4-FFF2-40B4-BE49-F238E27FC236}">
                <a16:creationId xmlns:a16="http://schemas.microsoft.com/office/drawing/2014/main" id="{FD03B0B7-FBCA-4F74-BC26-04B5DACAF3BB}"/>
              </a:ext>
            </a:extLst>
          </p:cNvPr>
          <p:cNvSpPr>
            <a:spLocks/>
          </p:cNvSpPr>
          <p:nvPr/>
        </p:nvSpPr>
        <p:spPr bwMode="auto">
          <a:xfrm>
            <a:off x="7241011" y="3176"/>
            <a:ext cx="4950987" cy="5068888"/>
          </a:xfrm>
          <a:custGeom>
            <a:avLst/>
            <a:gdLst>
              <a:gd name="T0" fmla="*/ 2901 w 2901"/>
              <a:gd name="T1" fmla="*/ 0 h 3193"/>
              <a:gd name="T2" fmla="*/ 0 w 2901"/>
              <a:gd name="T3" fmla="*/ 0 h 3193"/>
              <a:gd name="T4" fmla="*/ 2901 w 2901"/>
              <a:gd name="T5" fmla="*/ 3193 h 3193"/>
              <a:gd name="T6" fmla="*/ 2901 w 2901"/>
              <a:gd name="T7" fmla="*/ 0 h 3193"/>
            </a:gdLst>
            <a:ahLst/>
            <a:cxnLst>
              <a:cxn ang="0">
                <a:pos x="T0" y="T1"/>
              </a:cxn>
              <a:cxn ang="0">
                <a:pos x="T2" y="T3"/>
              </a:cxn>
              <a:cxn ang="0">
                <a:pos x="T4" y="T5"/>
              </a:cxn>
              <a:cxn ang="0">
                <a:pos x="T6" y="T7"/>
              </a:cxn>
            </a:cxnLst>
            <a:rect l="0" t="0" r="r" b="b"/>
            <a:pathLst>
              <a:path w="2901" h="3193">
                <a:moveTo>
                  <a:pt x="2901" y="0"/>
                </a:moveTo>
                <a:lnTo>
                  <a:pt x="0" y="0"/>
                </a:lnTo>
                <a:lnTo>
                  <a:pt x="2901" y="3193"/>
                </a:lnTo>
                <a:lnTo>
                  <a:pt x="2901" y="0"/>
                </a:lnTo>
                <a:close/>
              </a:path>
            </a:pathLst>
          </a:custGeom>
          <a:gradFill>
            <a:gsLst>
              <a:gs pos="0">
                <a:schemeClr val="accent3"/>
              </a:gs>
              <a:gs pos="97000">
                <a:schemeClr val="accent1"/>
              </a:gs>
            </a:gsLst>
            <a:path path="circle">
              <a:fillToRect l="50000" t="50000" r="50000" b="50000"/>
            </a:path>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83" name="Freeform 66">
            <a:extLst>
              <a:ext uri="{FF2B5EF4-FFF2-40B4-BE49-F238E27FC236}">
                <a16:creationId xmlns:a16="http://schemas.microsoft.com/office/drawing/2014/main" id="{931417D4-71A4-45B0-BE8B-AFCF0FA475EE}"/>
              </a:ext>
            </a:extLst>
          </p:cNvPr>
          <p:cNvSpPr>
            <a:spLocks/>
          </p:cNvSpPr>
          <p:nvPr/>
        </p:nvSpPr>
        <p:spPr bwMode="auto">
          <a:xfrm>
            <a:off x="7241011" y="3176"/>
            <a:ext cx="4950987" cy="5068888"/>
          </a:xfrm>
          <a:custGeom>
            <a:avLst/>
            <a:gdLst>
              <a:gd name="T0" fmla="*/ 2901 w 2901"/>
              <a:gd name="T1" fmla="*/ 0 h 3193"/>
              <a:gd name="T2" fmla="*/ 0 w 2901"/>
              <a:gd name="T3" fmla="*/ 0 h 3193"/>
              <a:gd name="T4" fmla="*/ 2901 w 2901"/>
              <a:gd name="T5" fmla="*/ 3193 h 3193"/>
              <a:gd name="T6" fmla="*/ 2901 w 2901"/>
              <a:gd name="T7" fmla="*/ 0 h 3193"/>
            </a:gdLst>
            <a:ahLst/>
            <a:cxnLst>
              <a:cxn ang="0">
                <a:pos x="T0" y="T1"/>
              </a:cxn>
              <a:cxn ang="0">
                <a:pos x="T2" y="T3"/>
              </a:cxn>
              <a:cxn ang="0">
                <a:pos x="T4" y="T5"/>
              </a:cxn>
              <a:cxn ang="0">
                <a:pos x="T6" y="T7"/>
              </a:cxn>
            </a:cxnLst>
            <a:rect l="0" t="0" r="r" b="b"/>
            <a:pathLst>
              <a:path w="2901" h="3193">
                <a:moveTo>
                  <a:pt x="2901" y="0"/>
                </a:moveTo>
                <a:lnTo>
                  <a:pt x="0" y="0"/>
                </a:lnTo>
                <a:lnTo>
                  <a:pt x="2901" y="3193"/>
                </a:lnTo>
                <a:lnTo>
                  <a:pt x="29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69">
            <a:extLst>
              <a:ext uri="{FF2B5EF4-FFF2-40B4-BE49-F238E27FC236}">
                <a16:creationId xmlns:a16="http://schemas.microsoft.com/office/drawing/2014/main" id="{4E03B945-1F53-4860-BF6B-43BB690C81F5}"/>
              </a:ext>
            </a:extLst>
          </p:cNvPr>
          <p:cNvSpPr>
            <a:spLocks/>
          </p:cNvSpPr>
          <p:nvPr/>
        </p:nvSpPr>
        <p:spPr bwMode="auto">
          <a:xfrm>
            <a:off x="9722477" y="14288"/>
            <a:ext cx="2469521" cy="4313238"/>
          </a:xfrm>
          <a:custGeom>
            <a:avLst/>
            <a:gdLst>
              <a:gd name="T0" fmla="*/ 1447 w 1447"/>
              <a:gd name="T1" fmla="*/ 0 h 2717"/>
              <a:gd name="T2" fmla="*/ 0 w 1447"/>
              <a:gd name="T3" fmla="*/ 1594 h 2717"/>
              <a:gd name="T4" fmla="*/ 299 w 1447"/>
              <a:gd name="T5" fmla="*/ 1923 h 2717"/>
              <a:gd name="T6" fmla="*/ 1020 w 1447"/>
              <a:gd name="T7" fmla="*/ 2717 h 2717"/>
              <a:gd name="T8" fmla="*/ 1447 w 1447"/>
              <a:gd name="T9" fmla="*/ 2248 h 2717"/>
              <a:gd name="T10" fmla="*/ 1447 w 1447"/>
              <a:gd name="T11" fmla="*/ 0 h 2717"/>
            </a:gdLst>
            <a:ahLst/>
            <a:cxnLst>
              <a:cxn ang="0">
                <a:pos x="T0" y="T1"/>
              </a:cxn>
              <a:cxn ang="0">
                <a:pos x="T2" y="T3"/>
              </a:cxn>
              <a:cxn ang="0">
                <a:pos x="T4" y="T5"/>
              </a:cxn>
              <a:cxn ang="0">
                <a:pos x="T6" y="T7"/>
              </a:cxn>
              <a:cxn ang="0">
                <a:pos x="T8" y="T9"/>
              </a:cxn>
              <a:cxn ang="0">
                <a:pos x="T10" y="T11"/>
              </a:cxn>
            </a:cxnLst>
            <a:rect l="0" t="0" r="r" b="b"/>
            <a:pathLst>
              <a:path w="1447" h="2717">
                <a:moveTo>
                  <a:pt x="1447" y="0"/>
                </a:moveTo>
                <a:lnTo>
                  <a:pt x="0" y="1594"/>
                </a:lnTo>
                <a:lnTo>
                  <a:pt x="299" y="1923"/>
                </a:lnTo>
                <a:lnTo>
                  <a:pt x="1020" y="2717"/>
                </a:lnTo>
                <a:lnTo>
                  <a:pt x="1447" y="2248"/>
                </a:lnTo>
                <a:lnTo>
                  <a:pt x="1447" y="0"/>
                </a:lnTo>
                <a:close/>
              </a:path>
            </a:pathLst>
          </a:custGeom>
          <a:solidFill>
            <a:schemeClr val="tx1">
              <a:alpha val="14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5" name="Freeform 70">
            <a:extLst>
              <a:ext uri="{FF2B5EF4-FFF2-40B4-BE49-F238E27FC236}">
                <a16:creationId xmlns:a16="http://schemas.microsoft.com/office/drawing/2014/main" id="{6CB540B3-27F9-45C5-AD35-D6364B40CAD9}"/>
              </a:ext>
            </a:extLst>
          </p:cNvPr>
          <p:cNvSpPr>
            <a:spLocks/>
          </p:cNvSpPr>
          <p:nvPr/>
        </p:nvSpPr>
        <p:spPr bwMode="auto">
          <a:xfrm>
            <a:off x="9722477" y="14288"/>
            <a:ext cx="2469521" cy="4313238"/>
          </a:xfrm>
          <a:custGeom>
            <a:avLst/>
            <a:gdLst>
              <a:gd name="T0" fmla="*/ 1447 w 1447"/>
              <a:gd name="T1" fmla="*/ 0 h 2717"/>
              <a:gd name="T2" fmla="*/ 0 w 1447"/>
              <a:gd name="T3" fmla="*/ 1594 h 2717"/>
              <a:gd name="T4" fmla="*/ 299 w 1447"/>
              <a:gd name="T5" fmla="*/ 1923 h 2717"/>
              <a:gd name="T6" fmla="*/ 1020 w 1447"/>
              <a:gd name="T7" fmla="*/ 2717 h 2717"/>
              <a:gd name="T8" fmla="*/ 1447 w 1447"/>
              <a:gd name="T9" fmla="*/ 2248 h 2717"/>
              <a:gd name="T10" fmla="*/ 1447 w 1447"/>
              <a:gd name="T11" fmla="*/ 0 h 2717"/>
            </a:gdLst>
            <a:ahLst/>
            <a:cxnLst>
              <a:cxn ang="0">
                <a:pos x="T0" y="T1"/>
              </a:cxn>
              <a:cxn ang="0">
                <a:pos x="T2" y="T3"/>
              </a:cxn>
              <a:cxn ang="0">
                <a:pos x="T4" y="T5"/>
              </a:cxn>
              <a:cxn ang="0">
                <a:pos x="T6" y="T7"/>
              </a:cxn>
              <a:cxn ang="0">
                <a:pos x="T8" y="T9"/>
              </a:cxn>
              <a:cxn ang="0">
                <a:pos x="T10" y="T11"/>
              </a:cxn>
            </a:cxnLst>
            <a:rect l="0" t="0" r="r" b="b"/>
            <a:pathLst>
              <a:path w="1447" h="2717">
                <a:moveTo>
                  <a:pt x="1447" y="0"/>
                </a:moveTo>
                <a:lnTo>
                  <a:pt x="0" y="1594"/>
                </a:lnTo>
                <a:lnTo>
                  <a:pt x="299" y="1923"/>
                </a:lnTo>
                <a:lnTo>
                  <a:pt x="1020" y="2717"/>
                </a:lnTo>
                <a:lnTo>
                  <a:pt x="1447" y="2248"/>
                </a:lnTo>
                <a:lnTo>
                  <a:pt x="1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 name="Group 1">
            <a:extLst>
              <a:ext uri="{FF2B5EF4-FFF2-40B4-BE49-F238E27FC236}">
                <a16:creationId xmlns:a16="http://schemas.microsoft.com/office/drawing/2014/main" id="{C52595BE-CD0A-4372-AC8A-25EDF7BE00B8}"/>
              </a:ext>
            </a:extLst>
          </p:cNvPr>
          <p:cNvGrpSpPr/>
          <p:nvPr/>
        </p:nvGrpSpPr>
        <p:grpSpPr>
          <a:xfrm>
            <a:off x="452692" y="2809158"/>
            <a:ext cx="3928807" cy="1229602"/>
            <a:chOff x="452692" y="3824957"/>
            <a:chExt cx="3928807" cy="1229602"/>
          </a:xfrm>
        </p:grpSpPr>
        <p:sp>
          <p:nvSpPr>
            <p:cNvPr id="40" name="TextBox 39">
              <a:extLst>
                <a:ext uri="{FF2B5EF4-FFF2-40B4-BE49-F238E27FC236}">
                  <a16:creationId xmlns:a16="http://schemas.microsoft.com/office/drawing/2014/main" id="{A99679BB-1BA8-45DB-B256-D9443AE89A75}"/>
                </a:ext>
              </a:extLst>
            </p:cNvPr>
            <p:cNvSpPr txBox="1"/>
            <p:nvPr/>
          </p:nvSpPr>
          <p:spPr>
            <a:xfrm>
              <a:off x="452692" y="3824957"/>
              <a:ext cx="3928807" cy="265073"/>
            </a:xfrm>
            <a:prstGeom prst="rect">
              <a:avLst/>
            </a:prstGeom>
            <a:noFill/>
          </p:spPr>
          <p:txBody>
            <a:bodyPr wrap="square" numCol="1" spcCol="0" rtlCol="0" anchor="ctr">
              <a:spAutoFit/>
            </a:bodyPr>
            <a:lstStyle/>
            <a:p>
              <a:pPr marL="171450" indent="-171450">
                <a:lnSpc>
                  <a:spcPts val="1500"/>
                </a:lnSpc>
                <a:buClr>
                  <a:schemeClr val="accent3"/>
                </a:buClr>
                <a:buFont typeface="Wingdings" panose="05000000000000000000" pitchFamily="2" charset="2"/>
                <a:buChar char="Ø"/>
              </a:pPr>
              <a:r>
                <a:rPr lang="en-US" sz="900" dirty="0" err="1">
                  <a:latin typeface="Roboto Slab" pitchFamily="2" charset="0"/>
                  <a:ea typeface="Roboto Slab" pitchFamily="2" charset="0"/>
                  <a:cs typeface="Open Sans" panose="020B0606030504020204" pitchFamily="34" charset="0"/>
                </a:rPr>
                <a:t>mauris</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eget</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felis</a:t>
              </a:r>
              <a:r>
                <a:rPr lang="en-US" sz="900" dirty="0">
                  <a:latin typeface="Roboto Slab" pitchFamily="2" charset="0"/>
                  <a:ea typeface="Roboto Slab" pitchFamily="2" charset="0"/>
                  <a:cs typeface="Open Sans" panose="020B0606030504020204" pitchFamily="34" charset="0"/>
                </a:rPr>
                <a:t> sag. </a:t>
              </a:r>
              <a:r>
                <a:rPr lang="en-US" sz="900" dirty="0" err="1">
                  <a:latin typeface="Roboto Slab" pitchFamily="2" charset="0"/>
                  <a:ea typeface="Roboto Slab" pitchFamily="2" charset="0"/>
                  <a:cs typeface="Open Sans" panose="020B0606030504020204" pitchFamily="34" charset="0"/>
                </a:rPr>
                <a:t>ittis</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porttitor</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Sed</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eleifend</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varius</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fringilla</a:t>
              </a:r>
              <a:r>
                <a:rPr lang="en-US" sz="900" dirty="0">
                  <a:latin typeface="Roboto Slab" pitchFamily="2" charset="0"/>
                  <a:ea typeface="Roboto Slab" pitchFamily="2" charset="0"/>
                  <a:cs typeface="Open Sans" panose="020B0606030504020204" pitchFamily="34" charset="0"/>
                </a:rPr>
                <a:t>. </a:t>
              </a:r>
            </a:p>
          </p:txBody>
        </p:sp>
        <p:sp>
          <p:nvSpPr>
            <p:cNvPr id="41" name="TextBox 40">
              <a:extLst>
                <a:ext uri="{FF2B5EF4-FFF2-40B4-BE49-F238E27FC236}">
                  <a16:creationId xmlns:a16="http://schemas.microsoft.com/office/drawing/2014/main" id="{78C77467-9940-4025-A30E-BB4F711A49FA}"/>
                </a:ext>
              </a:extLst>
            </p:cNvPr>
            <p:cNvSpPr txBox="1"/>
            <p:nvPr/>
          </p:nvSpPr>
          <p:spPr>
            <a:xfrm>
              <a:off x="452693" y="4066089"/>
              <a:ext cx="3698390" cy="265073"/>
            </a:xfrm>
            <a:prstGeom prst="rect">
              <a:avLst/>
            </a:prstGeom>
            <a:noFill/>
          </p:spPr>
          <p:txBody>
            <a:bodyPr wrap="square" numCol="1" spcCol="0" rtlCol="0" anchor="ctr">
              <a:spAutoFit/>
            </a:bodyPr>
            <a:lstStyle/>
            <a:p>
              <a:pPr marL="171450" indent="-171450">
                <a:lnSpc>
                  <a:spcPts val="1500"/>
                </a:lnSpc>
                <a:buClr>
                  <a:schemeClr val="accent3"/>
                </a:buClr>
                <a:buFont typeface="Wingdings" panose="05000000000000000000" pitchFamily="2" charset="2"/>
                <a:buChar char="Ø"/>
              </a:pPr>
              <a:r>
                <a:rPr lang="en-US" sz="900" dirty="0" err="1">
                  <a:latin typeface="Roboto Slab" pitchFamily="2" charset="0"/>
                  <a:ea typeface="Roboto Slab" pitchFamily="2" charset="0"/>
                  <a:cs typeface="Open Sans" panose="020B0606030504020204" pitchFamily="34" charset="0"/>
                </a:rPr>
                <a:t>mattis</a:t>
              </a:r>
              <a:r>
                <a:rPr lang="en-US" sz="900" dirty="0">
                  <a:latin typeface="Roboto Slab" pitchFamily="2" charset="0"/>
                  <a:ea typeface="Roboto Slab" pitchFamily="2" charset="0"/>
                  <a:cs typeface="Open Sans" panose="020B0606030504020204" pitchFamily="34" charset="0"/>
                </a:rPr>
                <a:t> ligula </a:t>
              </a:r>
              <a:r>
                <a:rPr lang="en-US" sz="900" dirty="0" err="1">
                  <a:latin typeface="Roboto Slab" pitchFamily="2" charset="0"/>
                  <a:ea typeface="Roboto Slab" pitchFamily="2" charset="0"/>
                  <a:cs typeface="Open Sans" panose="020B0606030504020204" pitchFamily="34" charset="0"/>
                </a:rPr>
                <a:t>eu</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neque</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varius</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sodales</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Proin</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Proin</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congue</a:t>
              </a:r>
              <a:r>
                <a:rPr lang="en-US" sz="900" dirty="0">
                  <a:latin typeface="Roboto Slab" pitchFamily="2" charset="0"/>
                  <a:ea typeface="Roboto Slab" pitchFamily="2" charset="0"/>
                  <a:cs typeface="Open Sans" panose="020B0606030504020204" pitchFamily="34" charset="0"/>
                </a:rPr>
                <a:t> mi</a:t>
              </a:r>
            </a:p>
          </p:txBody>
        </p:sp>
        <p:sp>
          <p:nvSpPr>
            <p:cNvPr id="42" name="TextBox 41">
              <a:extLst>
                <a:ext uri="{FF2B5EF4-FFF2-40B4-BE49-F238E27FC236}">
                  <a16:creationId xmlns:a16="http://schemas.microsoft.com/office/drawing/2014/main" id="{BE014A75-C650-46D6-BC65-C88624D337C4}"/>
                </a:ext>
              </a:extLst>
            </p:cNvPr>
            <p:cNvSpPr txBox="1"/>
            <p:nvPr/>
          </p:nvSpPr>
          <p:spPr>
            <a:xfrm>
              <a:off x="452693" y="4307221"/>
              <a:ext cx="3698390" cy="265073"/>
            </a:xfrm>
            <a:prstGeom prst="rect">
              <a:avLst/>
            </a:prstGeom>
            <a:noFill/>
          </p:spPr>
          <p:txBody>
            <a:bodyPr wrap="square" numCol="1" spcCol="0" rtlCol="0" anchor="ctr">
              <a:spAutoFit/>
            </a:bodyPr>
            <a:lstStyle/>
            <a:p>
              <a:pPr marL="171450" indent="-171450">
                <a:lnSpc>
                  <a:spcPts val="1500"/>
                </a:lnSpc>
                <a:buClr>
                  <a:schemeClr val="accent3"/>
                </a:buClr>
                <a:buFont typeface="Wingdings" panose="05000000000000000000" pitchFamily="2" charset="2"/>
                <a:buChar char="Ø"/>
              </a:pPr>
              <a:r>
                <a:rPr lang="en-US" sz="900" dirty="0">
                  <a:latin typeface="Roboto Slab" pitchFamily="2" charset="0"/>
                  <a:ea typeface="Roboto Slab" pitchFamily="2" charset="0"/>
                  <a:cs typeface="Open Sans" panose="020B0606030504020204" pitchFamily="34" charset="0"/>
                </a:rPr>
                <a:t>sit </a:t>
              </a:r>
              <a:r>
                <a:rPr lang="en-US" sz="900" dirty="0" err="1">
                  <a:latin typeface="Roboto Slab" pitchFamily="2" charset="0"/>
                  <a:ea typeface="Roboto Slab" pitchFamily="2" charset="0"/>
                  <a:cs typeface="Open Sans" panose="020B0606030504020204" pitchFamily="34" charset="0"/>
                </a:rPr>
                <a:t>amet</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iectus</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dictumac</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egestas</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lectus</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tincidunt</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Proin</a:t>
              </a:r>
              <a:endParaRPr lang="en-US" sz="900" dirty="0">
                <a:latin typeface="Roboto Slab" pitchFamily="2" charset="0"/>
                <a:ea typeface="Roboto Slab" pitchFamily="2" charset="0"/>
                <a:cs typeface="Open Sans" panose="020B0606030504020204" pitchFamily="34" charset="0"/>
              </a:endParaRPr>
            </a:p>
          </p:txBody>
        </p:sp>
        <p:sp>
          <p:nvSpPr>
            <p:cNvPr id="43" name="TextBox 42">
              <a:extLst>
                <a:ext uri="{FF2B5EF4-FFF2-40B4-BE49-F238E27FC236}">
                  <a16:creationId xmlns:a16="http://schemas.microsoft.com/office/drawing/2014/main" id="{301E1A96-DCB3-44F5-A5DB-62B710EC6AC2}"/>
                </a:ext>
              </a:extLst>
            </p:cNvPr>
            <p:cNvSpPr txBox="1"/>
            <p:nvPr/>
          </p:nvSpPr>
          <p:spPr>
            <a:xfrm>
              <a:off x="452693" y="4548353"/>
              <a:ext cx="3698390" cy="265073"/>
            </a:xfrm>
            <a:prstGeom prst="rect">
              <a:avLst/>
            </a:prstGeom>
            <a:noFill/>
          </p:spPr>
          <p:txBody>
            <a:bodyPr wrap="square" numCol="1" spcCol="0" rtlCol="0" anchor="ctr">
              <a:spAutoFit/>
            </a:bodyPr>
            <a:lstStyle/>
            <a:p>
              <a:pPr marL="171450" indent="-171450">
                <a:lnSpc>
                  <a:spcPts val="1500"/>
                </a:lnSpc>
                <a:buClr>
                  <a:schemeClr val="accent3"/>
                </a:buClr>
                <a:buFont typeface="Wingdings" panose="05000000000000000000" pitchFamily="2" charset="2"/>
                <a:buChar char="Ø"/>
              </a:pPr>
              <a:r>
                <a:rPr lang="en-US" sz="900" dirty="0" err="1">
                  <a:latin typeface="Roboto Slab" pitchFamily="2" charset="0"/>
                  <a:ea typeface="Roboto Slab" pitchFamily="2" charset="0"/>
                  <a:cs typeface="Open Sans" panose="020B0606030504020204" pitchFamily="34" charset="0"/>
                </a:rPr>
                <a:t>congue</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estquis</a:t>
              </a:r>
              <a:r>
                <a:rPr lang="en-US" sz="900" dirty="0">
                  <a:latin typeface="Roboto Slab" pitchFamily="2" charset="0"/>
                  <a:ea typeface="Roboto Slab" pitchFamily="2" charset="0"/>
                  <a:cs typeface="Open Sans" panose="020B0606030504020204" pitchFamily="34" charset="0"/>
                </a:rPr>
                <a:t> lorem ipsum </a:t>
              </a:r>
              <a:r>
                <a:rPr lang="en-US" sz="900" dirty="0" err="1">
                  <a:latin typeface="Roboto Slab" pitchFamily="2" charset="0"/>
                  <a:ea typeface="Roboto Slab" pitchFamily="2" charset="0"/>
                  <a:cs typeface="Open Sans" panose="020B0606030504020204" pitchFamily="34" charset="0"/>
                </a:rPr>
                <a:t>est</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facilisis</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aliquet</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Maceenas</a:t>
              </a:r>
              <a:endParaRPr lang="en-US" sz="900" dirty="0">
                <a:latin typeface="Roboto Slab" pitchFamily="2" charset="0"/>
                <a:ea typeface="Roboto Slab" pitchFamily="2" charset="0"/>
                <a:cs typeface="Open Sans" panose="020B0606030504020204" pitchFamily="34" charset="0"/>
              </a:endParaRPr>
            </a:p>
          </p:txBody>
        </p:sp>
        <p:sp>
          <p:nvSpPr>
            <p:cNvPr id="44" name="TextBox 43">
              <a:extLst>
                <a:ext uri="{FF2B5EF4-FFF2-40B4-BE49-F238E27FC236}">
                  <a16:creationId xmlns:a16="http://schemas.microsoft.com/office/drawing/2014/main" id="{86C2881E-644F-4B2A-ADC9-D1F7CBBC2C83}"/>
                </a:ext>
              </a:extLst>
            </p:cNvPr>
            <p:cNvSpPr txBox="1"/>
            <p:nvPr/>
          </p:nvSpPr>
          <p:spPr>
            <a:xfrm>
              <a:off x="452693" y="4789486"/>
              <a:ext cx="3698390" cy="265073"/>
            </a:xfrm>
            <a:prstGeom prst="rect">
              <a:avLst/>
            </a:prstGeom>
            <a:noFill/>
          </p:spPr>
          <p:txBody>
            <a:bodyPr wrap="square" numCol="1" spcCol="0" rtlCol="0" anchor="ctr">
              <a:spAutoFit/>
            </a:bodyPr>
            <a:lstStyle/>
            <a:p>
              <a:pPr marL="171450" indent="-171450">
                <a:lnSpc>
                  <a:spcPts val="1500"/>
                </a:lnSpc>
                <a:buClr>
                  <a:schemeClr val="accent3"/>
                </a:buClr>
                <a:buFont typeface="Wingdings" panose="05000000000000000000" pitchFamily="2" charset="2"/>
                <a:buChar char="Ø"/>
              </a:pPr>
              <a:r>
                <a:rPr lang="en-US" sz="900" dirty="0" err="1">
                  <a:latin typeface="Roboto Slab" pitchFamily="2" charset="0"/>
                  <a:ea typeface="Roboto Slab" pitchFamily="2" charset="0"/>
                  <a:cs typeface="Open Sans" panose="020B0606030504020204" pitchFamily="34" charset="0"/>
                </a:rPr>
                <a:t>vehicula</a:t>
              </a:r>
              <a:r>
                <a:rPr lang="en-US" sz="900" dirty="0">
                  <a:latin typeface="Roboto Slab" pitchFamily="2" charset="0"/>
                  <a:ea typeface="Roboto Slab" pitchFamily="2" charset="0"/>
                  <a:cs typeface="Open Sans" panose="020B0606030504020204" pitchFamily="34" charset="0"/>
                </a:rPr>
                <a:t> </a:t>
              </a:r>
              <a:r>
                <a:rPr lang="en-US" sz="900" dirty="0" err="1">
                  <a:latin typeface="Roboto Slab" pitchFamily="2" charset="0"/>
                  <a:ea typeface="Roboto Slab" pitchFamily="2" charset="0"/>
                  <a:cs typeface="Open Sans" panose="020B0606030504020204" pitchFamily="34" charset="0"/>
                </a:rPr>
                <a:t>aliquam</a:t>
              </a:r>
              <a:r>
                <a:rPr lang="en-US" sz="900" dirty="0">
                  <a:latin typeface="Roboto Slab" pitchFamily="2" charset="0"/>
                  <a:ea typeface="Roboto Slab" pitchFamily="2" charset="0"/>
                  <a:cs typeface="Open Sans" panose="020B0606030504020204" pitchFamily="34" charset="0"/>
                </a:rPr>
                <a:t>. </a:t>
              </a:r>
            </a:p>
          </p:txBody>
        </p:sp>
      </p:grpSp>
      <p:grpSp>
        <p:nvGrpSpPr>
          <p:cNvPr id="24" name="Group 23">
            <a:extLst>
              <a:ext uri="{FF2B5EF4-FFF2-40B4-BE49-F238E27FC236}">
                <a16:creationId xmlns:a16="http://schemas.microsoft.com/office/drawing/2014/main" id="{8B007523-A06C-46CF-8714-7A83D5C7E5CD}"/>
              </a:ext>
            </a:extLst>
          </p:cNvPr>
          <p:cNvGrpSpPr/>
          <p:nvPr/>
        </p:nvGrpSpPr>
        <p:grpSpPr>
          <a:xfrm>
            <a:off x="5817629" y="3230460"/>
            <a:ext cx="3561931" cy="2781397"/>
            <a:chOff x="5638800" y="2028612"/>
            <a:chExt cx="3561931" cy="2781397"/>
          </a:xfrm>
        </p:grpSpPr>
        <p:sp>
          <p:nvSpPr>
            <p:cNvPr id="25" name="Oval 24">
              <a:extLst>
                <a:ext uri="{FF2B5EF4-FFF2-40B4-BE49-F238E27FC236}">
                  <a16:creationId xmlns:a16="http://schemas.microsoft.com/office/drawing/2014/main" id="{493B20E4-7515-4F09-A30F-BAA4C253FD1B}"/>
                </a:ext>
              </a:extLst>
            </p:cNvPr>
            <p:cNvSpPr/>
            <p:nvPr/>
          </p:nvSpPr>
          <p:spPr>
            <a:xfrm>
              <a:off x="5638800" y="2028612"/>
              <a:ext cx="520798" cy="52079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Oval 25">
              <a:extLst>
                <a:ext uri="{FF2B5EF4-FFF2-40B4-BE49-F238E27FC236}">
                  <a16:creationId xmlns:a16="http://schemas.microsoft.com/office/drawing/2014/main" id="{51F6495A-687A-4A46-98FD-81BC33087C04}"/>
                </a:ext>
              </a:extLst>
            </p:cNvPr>
            <p:cNvSpPr/>
            <p:nvPr/>
          </p:nvSpPr>
          <p:spPr>
            <a:xfrm>
              <a:off x="5638800" y="2782145"/>
              <a:ext cx="520798" cy="5207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Oval 26">
              <a:extLst>
                <a:ext uri="{FF2B5EF4-FFF2-40B4-BE49-F238E27FC236}">
                  <a16:creationId xmlns:a16="http://schemas.microsoft.com/office/drawing/2014/main" id="{325E9956-1CB0-4E86-AECF-AF5BA1C1489C}"/>
                </a:ext>
              </a:extLst>
            </p:cNvPr>
            <p:cNvSpPr/>
            <p:nvPr/>
          </p:nvSpPr>
          <p:spPr>
            <a:xfrm>
              <a:off x="5638800" y="3535678"/>
              <a:ext cx="520798" cy="5207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Oval 27">
              <a:extLst>
                <a:ext uri="{FF2B5EF4-FFF2-40B4-BE49-F238E27FC236}">
                  <a16:creationId xmlns:a16="http://schemas.microsoft.com/office/drawing/2014/main" id="{6A81F09C-9661-42D5-89F8-C63461A9DA6A}"/>
                </a:ext>
              </a:extLst>
            </p:cNvPr>
            <p:cNvSpPr/>
            <p:nvPr/>
          </p:nvSpPr>
          <p:spPr>
            <a:xfrm>
              <a:off x="5638800" y="4289211"/>
              <a:ext cx="520798" cy="520798"/>
            </a:xfrm>
            <a:prstGeom prst="ellipse">
              <a:avLst/>
            </a:prstGeom>
            <a:gradFill>
              <a:gsLst>
                <a:gs pos="0">
                  <a:schemeClr val="accent3">
                    <a:alpha val="90000"/>
                  </a:schemeClr>
                </a:gs>
                <a:gs pos="97000">
                  <a:schemeClr val="accent1">
                    <a:alpha val="9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9" name="TextBox 28">
              <a:extLst>
                <a:ext uri="{FF2B5EF4-FFF2-40B4-BE49-F238E27FC236}">
                  <a16:creationId xmlns:a16="http://schemas.microsoft.com/office/drawing/2014/main" id="{7294EEFF-B94F-4F23-B61B-96F3794E3963}"/>
                </a:ext>
              </a:extLst>
            </p:cNvPr>
            <p:cNvSpPr txBox="1"/>
            <p:nvPr/>
          </p:nvSpPr>
          <p:spPr>
            <a:xfrm>
              <a:off x="6324599" y="2083379"/>
              <a:ext cx="2876132" cy="400110"/>
            </a:xfrm>
            <a:prstGeom prst="rect">
              <a:avLst/>
            </a:prstGeom>
            <a:noFill/>
          </p:spPr>
          <p:txBody>
            <a:bodyPr wrap="square" rtlCol="0">
              <a:spAutoFit/>
            </a:bodyPr>
            <a:lstStyle/>
            <a:p>
              <a:pPr>
                <a:lnSpc>
                  <a:spcPts val="1200"/>
                </a:lnSpc>
              </a:pPr>
              <a:r>
                <a:rPr lang="en-US" sz="900" dirty="0">
                  <a:latin typeface="Roboto Slab" pitchFamily="2" charset="0"/>
                  <a:ea typeface="Roboto Slab" pitchFamily="2" charset="0"/>
                  <a:cs typeface="Montserrat Light" charset="0"/>
                </a:rPr>
                <a:t>Creeping is signs isn't deep abundantly is fish evening let hath I gathered fly.</a:t>
              </a:r>
            </a:p>
          </p:txBody>
        </p:sp>
        <p:sp>
          <p:nvSpPr>
            <p:cNvPr id="30" name="TextBox 29">
              <a:extLst>
                <a:ext uri="{FF2B5EF4-FFF2-40B4-BE49-F238E27FC236}">
                  <a16:creationId xmlns:a16="http://schemas.microsoft.com/office/drawing/2014/main" id="{8CD55C47-F6E6-4A29-B958-5406A6AB81B6}"/>
                </a:ext>
              </a:extLst>
            </p:cNvPr>
            <p:cNvSpPr txBox="1"/>
            <p:nvPr/>
          </p:nvSpPr>
          <p:spPr>
            <a:xfrm>
              <a:off x="5700331" y="2088956"/>
              <a:ext cx="397736" cy="400110"/>
            </a:xfrm>
            <a:prstGeom prst="rect">
              <a:avLst/>
            </a:prstGeom>
            <a:noFill/>
          </p:spPr>
          <p:txBody>
            <a:bodyPr wrap="square" rtlCol="0" anchor="ctr">
              <a:spAutoFit/>
            </a:bodyPr>
            <a:lstStyle/>
            <a:p>
              <a:pPr algn="ctr"/>
              <a:r>
                <a:rPr lang="en-US" sz="2000" dirty="0">
                  <a:latin typeface="Roboto Slab" pitchFamily="2" charset="0"/>
                  <a:ea typeface="Roboto Slab" pitchFamily="2" charset="0"/>
                  <a:cs typeface="FontAwesome" charset="0"/>
                </a:rPr>
                <a:t>1</a:t>
              </a:r>
              <a:endParaRPr lang="en-US" sz="2000" b="1" spc="-100" dirty="0">
                <a:latin typeface="Roboto Slab" pitchFamily="2" charset="0"/>
                <a:ea typeface="Roboto Slab" pitchFamily="2" charset="0"/>
                <a:cs typeface="FontAwesome" charset="0"/>
              </a:endParaRPr>
            </a:p>
          </p:txBody>
        </p:sp>
        <p:sp>
          <p:nvSpPr>
            <p:cNvPr id="31" name="TextBox 30">
              <a:extLst>
                <a:ext uri="{FF2B5EF4-FFF2-40B4-BE49-F238E27FC236}">
                  <a16:creationId xmlns:a16="http://schemas.microsoft.com/office/drawing/2014/main" id="{78FBA5B6-ABB4-41DE-B32E-E64032A57F33}"/>
                </a:ext>
              </a:extLst>
            </p:cNvPr>
            <p:cNvSpPr txBox="1"/>
            <p:nvPr/>
          </p:nvSpPr>
          <p:spPr>
            <a:xfrm>
              <a:off x="5672863" y="2842489"/>
              <a:ext cx="452672" cy="400110"/>
            </a:xfrm>
            <a:prstGeom prst="rect">
              <a:avLst/>
            </a:prstGeom>
            <a:noFill/>
          </p:spPr>
          <p:txBody>
            <a:bodyPr wrap="square" rtlCol="0" anchor="ctr">
              <a:spAutoFit/>
            </a:bodyPr>
            <a:lstStyle/>
            <a:p>
              <a:pPr algn="ctr"/>
              <a:r>
                <a:rPr lang="en-US" sz="2000" dirty="0">
                  <a:latin typeface="Roboto Slab" pitchFamily="2" charset="0"/>
                  <a:ea typeface="Roboto Slab" pitchFamily="2" charset="0"/>
                  <a:cs typeface="FontAwesome" charset="0"/>
                </a:rPr>
                <a:t>2</a:t>
              </a:r>
              <a:endParaRPr lang="en-US" sz="2000" b="1" spc="-100" dirty="0">
                <a:latin typeface="Roboto Slab" pitchFamily="2" charset="0"/>
                <a:ea typeface="Roboto Slab" pitchFamily="2" charset="0"/>
                <a:cs typeface="FontAwesome" charset="0"/>
              </a:endParaRPr>
            </a:p>
          </p:txBody>
        </p:sp>
        <p:sp>
          <p:nvSpPr>
            <p:cNvPr id="32" name="TextBox 31">
              <a:extLst>
                <a:ext uri="{FF2B5EF4-FFF2-40B4-BE49-F238E27FC236}">
                  <a16:creationId xmlns:a16="http://schemas.microsoft.com/office/drawing/2014/main" id="{D81F00D3-6E9A-4999-A2D9-F2075F3EAD99}"/>
                </a:ext>
              </a:extLst>
            </p:cNvPr>
            <p:cNvSpPr txBox="1"/>
            <p:nvPr/>
          </p:nvSpPr>
          <p:spPr>
            <a:xfrm>
              <a:off x="5683395" y="3596022"/>
              <a:ext cx="431608" cy="400110"/>
            </a:xfrm>
            <a:prstGeom prst="rect">
              <a:avLst/>
            </a:prstGeom>
            <a:noFill/>
          </p:spPr>
          <p:txBody>
            <a:bodyPr wrap="square" rtlCol="0" anchor="ctr">
              <a:spAutoFit/>
            </a:bodyPr>
            <a:lstStyle/>
            <a:p>
              <a:pPr algn="ctr"/>
              <a:r>
                <a:rPr lang="en-US" sz="2000" dirty="0">
                  <a:latin typeface="Roboto Slab" pitchFamily="2" charset="0"/>
                  <a:ea typeface="Roboto Slab" pitchFamily="2" charset="0"/>
                  <a:cs typeface="FontAwesome" charset="0"/>
                </a:rPr>
                <a:t>3</a:t>
              </a:r>
              <a:endParaRPr lang="en-US" sz="2000" b="1" spc="-100" dirty="0">
                <a:latin typeface="Roboto Slab" pitchFamily="2" charset="0"/>
                <a:ea typeface="Roboto Slab" pitchFamily="2" charset="0"/>
                <a:cs typeface="FontAwesome" charset="0"/>
              </a:endParaRPr>
            </a:p>
          </p:txBody>
        </p:sp>
        <p:sp>
          <p:nvSpPr>
            <p:cNvPr id="33" name="TextBox 32">
              <a:extLst>
                <a:ext uri="{FF2B5EF4-FFF2-40B4-BE49-F238E27FC236}">
                  <a16:creationId xmlns:a16="http://schemas.microsoft.com/office/drawing/2014/main" id="{9F0F1191-AAC0-4811-BC7C-CCD634B29A1E}"/>
                </a:ext>
              </a:extLst>
            </p:cNvPr>
            <p:cNvSpPr txBox="1"/>
            <p:nvPr/>
          </p:nvSpPr>
          <p:spPr>
            <a:xfrm>
              <a:off x="5689797" y="4349555"/>
              <a:ext cx="418804" cy="400110"/>
            </a:xfrm>
            <a:prstGeom prst="rect">
              <a:avLst/>
            </a:prstGeom>
            <a:noFill/>
          </p:spPr>
          <p:txBody>
            <a:bodyPr wrap="square" rtlCol="0" anchor="ctr">
              <a:spAutoFit/>
            </a:bodyPr>
            <a:lstStyle/>
            <a:p>
              <a:pPr algn="ctr"/>
              <a:r>
                <a:rPr lang="en-US" sz="2000" dirty="0">
                  <a:latin typeface="Roboto Slab" pitchFamily="2" charset="0"/>
                  <a:ea typeface="Roboto Slab" pitchFamily="2" charset="0"/>
                  <a:cs typeface="FontAwesome" charset="0"/>
                </a:rPr>
                <a:t>4</a:t>
              </a:r>
              <a:endParaRPr lang="en-US" sz="2000" b="1" spc="-100" dirty="0">
                <a:latin typeface="Roboto Slab" pitchFamily="2" charset="0"/>
                <a:ea typeface="Roboto Slab" pitchFamily="2" charset="0"/>
                <a:cs typeface="FontAwesome" charset="0"/>
              </a:endParaRPr>
            </a:p>
          </p:txBody>
        </p:sp>
        <p:sp>
          <p:nvSpPr>
            <p:cNvPr id="34" name="TextBox 33">
              <a:extLst>
                <a:ext uri="{FF2B5EF4-FFF2-40B4-BE49-F238E27FC236}">
                  <a16:creationId xmlns:a16="http://schemas.microsoft.com/office/drawing/2014/main" id="{5B2A1E00-F637-4522-BFDD-EAD940884C43}"/>
                </a:ext>
              </a:extLst>
            </p:cNvPr>
            <p:cNvSpPr txBox="1"/>
            <p:nvPr/>
          </p:nvSpPr>
          <p:spPr>
            <a:xfrm>
              <a:off x="6324599" y="2836912"/>
              <a:ext cx="2876132" cy="400110"/>
            </a:xfrm>
            <a:prstGeom prst="rect">
              <a:avLst/>
            </a:prstGeom>
            <a:noFill/>
          </p:spPr>
          <p:txBody>
            <a:bodyPr wrap="square" rtlCol="0">
              <a:spAutoFit/>
            </a:bodyPr>
            <a:lstStyle/>
            <a:p>
              <a:pPr>
                <a:lnSpc>
                  <a:spcPts val="1200"/>
                </a:lnSpc>
              </a:pPr>
              <a:r>
                <a:rPr lang="en-US" sz="900" dirty="0">
                  <a:latin typeface="Roboto Slab" pitchFamily="2" charset="0"/>
                  <a:ea typeface="Roboto Slab" pitchFamily="2" charset="0"/>
                  <a:cs typeface="Montserrat Light" charset="0"/>
                </a:rPr>
                <a:t>Creeping is signs isn't deep abundantly is fish evening let hath I gathered fly.</a:t>
              </a:r>
            </a:p>
          </p:txBody>
        </p:sp>
        <p:sp>
          <p:nvSpPr>
            <p:cNvPr id="35" name="TextBox 34">
              <a:extLst>
                <a:ext uri="{FF2B5EF4-FFF2-40B4-BE49-F238E27FC236}">
                  <a16:creationId xmlns:a16="http://schemas.microsoft.com/office/drawing/2014/main" id="{9E49ABD2-EB52-48AD-A0CE-FFEF1DDDF53A}"/>
                </a:ext>
              </a:extLst>
            </p:cNvPr>
            <p:cNvSpPr txBox="1"/>
            <p:nvPr/>
          </p:nvSpPr>
          <p:spPr>
            <a:xfrm>
              <a:off x="6324599" y="3590445"/>
              <a:ext cx="2876132" cy="400110"/>
            </a:xfrm>
            <a:prstGeom prst="rect">
              <a:avLst/>
            </a:prstGeom>
            <a:noFill/>
          </p:spPr>
          <p:txBody>
            <a:bodyPr wrap="square" rtlCol="0">
              <a:spAutoFit/>
            </a:bodyPr>
            <a:lstStyle/>
            <a:p>
              <a:pPr>
                <a:lnSpc>
                  <a:spcPts val="1200"/>
                </a:lnSpc>
              </a:pPr>
              <a:r>
                <a:rPr lang="en-US" sz="900" dirty="0">
                  <a:latin typeface="Roboto Slab" pitchFamily="2" charset="0"/>
                  <a:ea typeface="Roboto Slab" pitchFamily="2" charset="0"/>
                  <a:cs typeface="Montserrat Light" charset="0"/>
                </a:rPr>
                <a:t>Creeping is signs isn't deep abundantly is fish evening let hath I gathered fly.</a:t>
              </a:r>
            </a:p>
          </p:txBody>
        </p:sp>
        <p:sp>
          <p:nvSpPr>
            <p:cNvPr id="36" name="TextBox 35">
              <a:extLst>
                <a:ext uri="{FF2B5EF4-FFF2-40B4-BE49-F238E27FC236}">
                  <a16:creationId xmlns:a16="http://schemas.microsoft.com/office/drawing/2014/main" id="{3ED46A01-1CF4-4A9D-AA10-5658DA7A25E8}"/>
                </a:ext>
              </a:extLst>
            </p:cNvPr>
            <p:cNvSpPr txBox="1"/>
            <p:nvPr/>
          </p:nvSpPr>
          <p:spPr>
            <a:xfrm>
              <a:off x="6324599" y="4343978"/>
              <a:ext cx="2876132" cy="400110"/>
            </a:xfrm>
            <a:prstGeom prst="rect">
              <a:avLst/>
            </a:prstGeom>
            <a:noFill/>
          </p:spPr>
          <p:txBody>
            <a:bodyPr wrap="square" rtlCol="0">
              <a:spAutoFit/>
            </a:bodyPr>
            <a:lstStyle/>
            <a:p>
              <a:pPr>
                <a:lnSpc>
                  <a:spcPts val="1200"/>
                </a:lnSpc>
              </a:pPr>
              <a:r>
                <a:rPr lang="en-US" sz="900" dirty="0">
                  <a:latin typeface="Roboto Slab" pitchFamily="2" charset="0"/>
                  <a:ea typeface="Roboto Slab" pitchFamily="2" charset="0"/>
                  <a:cs typeface="Montserrat Light" charset="0"/>
                </a:rPr>
                <a:t>Creeping is signs isn't deep abundantly is fish evening let hath I gathered fly.</a:t>
              </a:r>
            </a:p>
          </p:txBody>
        </p:sp>
      </p:grpSp>
      <p:sp>
        <p:nvSpPr>
          <p:cNvPr id="4" name="Oval 3">
            <a:extLst>
              <a:ext uri="{FF2B5EF4-FFF2-40B4-BE49-F238E27FC236}">
                <a16:creationId xmlns:a16="http://schemas.microsoft.com/office/drawing/2014/main" id="{CEEBBF8C-7A5C-4C34-8799-7ED54B4F81FC}"/>
              </a:ext>
            </a:extLst>
          </p:cNvPr>
          <p:cNvSpPr/>
          <p:nvPr/>
        </p:nvSpPr>
        <p:spPr>
          <a:xfrm>
            <a:off x="7260810" y="314580"/>
            <a:ext cx="2150325" cy="21503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a:extLst>
              <a:ext uri="{FF2B5EF4-FFF2-40B4-BE49-F238E27FC236}">
                <a16:creationId xmlns:a16="http://schemas.microsoft.com/office/drawing/2014/main" id="{4D616D89-9392-4A4C-962E-0D3ACCEFE88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43" r="43"/>
          <a:stretch>
            <a:fillRect/>
          </a:stretch>
        </p:blipFill>
        <p:spPr/>
      </p:pic>
      <p:cxnSp>
        <p:nvCxnSpPr>
          <p:cNvPr id="19" name="Straight Connector 18">
            <a:extLst>
              <a:ext uri="{FF2B5EF4-FFF2-40B4-BE49-F238E27FC236}">
                <a16:creationId xmlns:a16="http://schemas.microsoft.com/office/drawing/2014/main" id="{91EDED58-6E2C-436E-A420-105ECBAAB95C}"/>
              </a:ext>
            </a:extLst>
          </p:cNvPr>
          <p:cNvCxnSpPr>
            <a:cxnSpLocks/>
          </p:cNvCxnSpPr>
          <p:nvPr/>
        </p:nvCxnSpPr>
        <p:spPr>
          <a:xfrm>
            <a:off x="5088834" y="3285227"/>
            <a:ext cx="0" cy="2771842"/>
          </a:xfrm>
          <a:prstGeom prst="line">
            <a:avLst/>
          </a:prstGeom>
        </p:spPr>
        <p:style>
          <a:lnRef idx="1">
            <a:schemeClr val="accent1"/>
          </a:lnRef>
          <a:fillRef idx="0">
            <a:schemeClr val="accent1"/>
          </a:fillRef>
          <a:effectRef idx="0">
            <a:schemeClr val="accent1"/>
          </a:effectRef>
          <a:fontRef idx="minor">
            <a:schemeClr val="tx1"/>
          </a:fontRef>
        </p:style>
      </p:cxnSp>
      <p:pic>
        <p:nvPicPr>
          <p:cNvPr id="13" name="Picture Placeholder 12">
            <a:extLst>
              <a:ext uri="{FF2B5EF4-FFF2-40B4-BE49-F238E27FC236}">
                <a16:creationId xmlns:a16="http://schemas.microsoft.com/office/drawing/2014/main" id="{AC6CD92E-92D2-42C4-A397-7B74491DD7B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8946" b="18946"/>
          <a:stretch>
            <a:fillRect/>
          </a:stretch>
        </p:blipFill>
        <p:spPr/>
      </p:pic>
    </p:spTree>
    <p:extLst>
      <p:ext uri="{BB962C8B-B14F-4D97-AF65-F5344CB8AC3E}">
        <p14:creationId xmlns:p14="http://schemas.microsoft.com/office/powerpoint/2010/main" val="397311011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B36D0357-F17A-46D5-922C-08B256B8838E}"/>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246" b="2246"/>
          <a:stretch>
            <a:fillRect/>
          </a:stretch>
        </p:blipFill>
        <p:spPr/>
      </p:pic>
      <p:sp>
        <p:nvSpPr>
          <p:cNvPr id="30" name="Rectangle 29">
            <a:extLst>
              <a:ext uri="{FF2B5EF4-FFF2-40B4-BE49-F238E27FC236}">
                <a16:creationId xmlns:a16="http://schemas.microsoft.com/office/drawing/2014/main" id="{64026D2B-B57E-40D0-850E-B1122962419F}"/>
              </a:ext>
            </a:extLst>
          </p:cNvPr>
          <p:cNvSpPr/>
          <p:nvPr/>
        </p:nvSpPr>
        <p:spPr>
          <a:xfrm>
            <a:off x="1385625" y="723782"/>
            <a:ext cx="2533231" cy="74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5176E228-6F28-4E60-ABC1-68FA6C7A855C}"/>
              </a:ext>
            </a:extLst>
          </p:cNvPr>
          <p:cNvSpPr txBox="1"/>
          <p:nvPr/>
        </p:nvSpPr>
        <p:spPr>
          <a:xfrm>
            <a:off x="1705886" y="762985"/>
            <a:ext cx="1892709" cy="502702"/>
          </a:xfrm>
          <a:prstGeom prst="rect">
            <a:avLst/>
          </a:prstGeom>
          <a:noFill/>
        </p:spPr>
        <p:txBody>
          <a:bodyPr wrap="square" rtlCol="0">
            <a:spAutoFit/>
          </a:bodyPr>
          <a:lstStyle/>
          <a:p>
            <a:pPr algn="ctr">
              <a:lnSpc>
                <a:spcPts val="3200"/>
              </a:lnSpc>
            </a:pPr>
            <a:r>
              <a:rPr lang="en-US" sz="2000" b="1" spc="500" dirty="0">
                <a:latin typeface="Open Sans Extrabold" panose="020B0906030804020204" pitchFamily="34" charset="0"/>
                <a:ea typeface="Open Sans Extrabold" panose="020B0906030804020204" pitchFamily="34" charset="0"/>
                <a:cs typeface="Open Sans Extrabold" panose="020B0906030804020204" pitchFamily="34" charset="0"/>
              </a:rPr>
              <a:t>About Us</a:t>
            </a:r>
          </a:p>
        </p:txBody>
      </p:sp>
      <p:sp>
        <p:nvSpPr>
          <p:cNvPr id="89" name="TextBox 88">
            <a:extLst>
              <a:ext uri="{FF2B5EF4-FFF2-40B4-BE49-F238E27FC236}">
                <a16:creationId xmlns:a16="http://schemas.microsoft.com/office/drawing/2014/main" id="{C6C88338-4A09-4546-B103-03ED110EC9D1}"/>
              </a:ext>
            </a:extLst>
          </p:cNvPr>
          <p:cNvSpPr txBox="1"/>
          <p:nvPr/>
        </p:nvSpPr>
        <p:spPr>
          <a:xfrm>
            <a:off x="1979854" y="5646124"/>
            <a:ext cx="8232292" cy="527901"/>
          </a:xfrm>
          <a:prstGeom prst="rect">
            <a:avLst/>
          </a:prstGeom>
          <a:noFill/>
        </p:spPr>
        <p:txBody>
          <a:bodyPr wrap="square" rtlCol="0">
            <a:spAutoFit/>
          </a:bodyPr>
          <a:lstStyle/>
          <a:p>
            <a:pPr algn="ctr">
              <a:lnSpc>
                <a:spcPct val="150000"/>
              </a:lnSpc>
            </a:pPr>
            <a:r>
              <a:rPr lang="en-US" sz="1000" dirty="0">
                <a:solidFill>
                  <a:schemeClr val="tx1">
                    <a:lumMod val="50000"/>
                    <a:lumOff val="50000"/>
                  </a:schemeClr>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1000" dirty="0" err="1">
                <a:solidFill>
                  <a:schemeClr val="tx1">
                    <a:lumMod val="50000"/>
                    <a:lumOff val="50000"/>
                  </a:schemeClr>
                </a:solidFill>
                <a:latin typeface="Roboto Slab" pitchFamily="2" charset="0"/>
                <a:ea typeface="Roboto Slab" pitchFamily="2" charset="0"/>
                <a:cs typeface="Open Sans Extrabold" panose="020B0906030804020204" pitchFamily="34" charset="0"/>
              </a:rPr>
              <a:t>i</a:t>
            </a:r>
            <a:r>
              <a:rPr lang="en-US" sz="1000" dirty="0">
                <a:solidFill>
                  <a:schemeClr val="tx1">
                    <a:lumMod val="50000"/>
                    <a:lumOff val="50000"/>
                  </a:schemeClr>
                </a:solidFill>
                <a:latin typeface="Roboto Slab" pitchFamily="2" charset="0"/>
                <a:ea typeface="Roboto Slab" pitchFamily="2" charset="0"/>
                <a:cs typeface="Open Sans Extrabold" panose="020B0906030804020204" pitchFamily="34" charset="0"/>
              </a:rPr>
              <a:t> two set had seasons. Fifth you'll, man wherein seas our creeping. Very. Make won't appear him, were they're and years unto doesn't they're.</a:t>
            </a:r>
          </a:p>
        </p:txBody>
      </p:sp>
      <p:grpSp>
        <p:nvGrpSpPr>
          <p:cNvPr id="24" name="Group 23">
            <a:extLst>
              <a:ext uri="{FF2B5EF4-FFF2-40B4-BE49-F238E27FC236}">
                <a16:creationId xmlns:a16="http://schemas.microsoft.com/office/drawing/2014/main" id="{DCADE554-A0C0-4398-8BD0-0CF486E6973A}"/>
              </a:ext>
            </a:extLst>
          </p:cNvPr>
          <p:cNvGrpSpPr/>
          <p:nvPr/>
        </p:nvGrpSpPr>
        <p:grpSpPr>
          <a:xfrm>
            <a:off x="7301872" y="1794253"/>
            <a:ext cx="3561931" cy="2781397"/>
            <a:chOff x="5638800" y="2028612"/>
            <a:chExt cx="3561931" cy="2781397"/>
          </a:xfrm>
        </p:grpSpPr>
        <p:sp>
          <p:nvSpPr>
            <p:cNvPr id="25" name="Oval 24">
              <a:extLst>
                <a:ext uri="{FF2B5EF4-FFF2-40B4-BE49-F238E27FC236}">
                  <a16:creationId xmlns:a16="http://schemas.microsoft.com/office/drawing/2014/main" id="{404B821E-7249-47BF-A108-10D8869F380B}"/>
                </a:ext>
              </a:extLst>
            </p:cNvPr>
            <p:cNvSpPr/>
            <p:nvPr/>
          </p:nvSpPr>
          <p:spPr>
            <a:xfrm>
              <a:off x="5638800" y="2028612"/>
              <a:ext cx="520798" cy="52079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Oval 25">
              <a:extLst>
                <a:ext uri="{FF2B5EF4-FFF2-40B4-BE49-F238E27FC236}">
                  <a16:creationId xmlns:a16="http://schemas.microsoft.com/office/drawing/2014/main" id="{66F4ECB4-DDDD-4724-B8DC-4A8461F309A3}"/>
                </a:ext>
              </a:extLst>
            </p:cNvPr>
            <p:cNvSpPr/>
            <p:nvPr/>
          </p:nvSpPr>
          <p:spPr>
            <a:xfrm>
              <a:off x="5638800" y="2782145"/>
              <a:ext cx="520798" cy="5207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Oval 26">
              <a:extLst>
                <a:ext uri="{FF2B5EF4-FFF2-40B4-BE49-F238E27FC236}">
                  <a16:creationId xmlns:a16="http://schemas.microsoft.com/office/drawing/2014/main" id="{E2EF89D8-1BC4-452F-84E6-33D0DB62029E}"/>
                </a:ext>
              </a:extLst>
            </p:cNvPr>
            <p:cNvSpPr/>
            <p:nvPr/>
          </p:nvSpPr>
          <p:spPr>
            <a:xfrm>
              <a:off x="5638800" y="3535678"/>
              <a:ext cx="520798" cy="5207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Oval 30">
              <a:extLst>
                <a:ext uri="{FF2B5EF4-FFF2-40B4-BE49-F238E27FC236}">
                  <a16:creationId xmlns:a16="http://schemas.microsoft.com/office/drawing/2014/main" id="{4B9FF2D4-51A6-4F5A-97A8-9961F2D1BE6B}"/>
                </a:ext>
              </a:extLst>
            </p:cNvPr>
            <p:cNvSpPr/>
            <p:nvPr/>
          </p:nvSpPr>
          <p:spPr>
            <a:xfrm>
              <a:off x="5638800" y="4289211"/>
              <a:ext cx="520798" cy="520798"/>
            </a:xfrm>
            <a:prstGeom prst="ellipse">
              <a:avLst/>
            </a:prstGeom>
            <a:gradFill>
              <a:gsLst>
                <a:gs pos="0">
                  <a:schemeClr val="accent3">
                    <a:alpha val="90000"/>
                  </a:schemeClr>
                </a:gs>
                <a:gs pos="97000">
                  <a:schemeClr val="accent1">
                    <a:alpha val="9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2" name="TextBox 31">
              <a:extLst>
                <a:ext uri="{FF2B5EF4-FFF2-40B4-BE49-F238E27FC236}">
                  <a16:creationId xmlns:a16="http://schemas.microsoft.com/office/drawing/2014/main" id="{3F5D7A63-D8E2-4915-9CA2-172F0B9EF4F7}"/>
                </a:ext>
              </a:extLst>
            </p:cNvPr>
            <p:cNvSpPr txBox="1"/>
            <p:nvPr/>
          </p:nvSpPr>
          <p:spPr>
            <a:xfrm>
              <a:off x="6324599" y="2083379"/>
              <a:ext cx="2876132" cy="400110"/>
            </a:xfrm>
            <a:prstGeom prst="rect">
              <a:avLst/>
            </a:prstGeom>
            <a:noFill/>
          </p:spPr>
          <p:txBody>
            <a:bodyPr wrap="square" rtlCol="0">
              <a:spAutoFit/>
            </a:bodyPr>
            <a:lstStyle/>
            <a:p>
              <a:pPr>
                <a:lnSpc>
                  <a:spcPts val="1200"/>
                </a:lnSpc>
              </a:pPr>
              <a:r>
                <a:rPr lang="en-US" sz="900" dirty="0">
                  <a:latin typeface="Roboto Slab" pitchFamily="2" charset="0"/>
                  <a:ea typeface="Roboto Slab" pitchFamily="2" charset="0"/>
                  <a:cs typeface="Montserrat Light" charset="0"/>
                </a:rPr>
                <a:t>Creeping is signs isn't deep abundantly is fish evening let hath I gathered fly.</a:t>
              </a:r>
            </a:p>
          </p:txBody>
        </p:sp>
        <p:sp>
          <p:nvSpPr>
            <p:cNvPr id="33" name="TextBox 32">
              <a:extLst>
                <a:ext uri="{FF2B5EF4-FFF2-40B4-BE49-F238E27FC236}">
                  <a16:creationId xmlns:a16="http://schemas.microsoft.com/office/drawing/2014/main" id="{93C0E550-F50C-4E66-84CE-30FFCD4F2DF1}"/>
                </a:ext>
              </a:extLst>
            </p:cNvPr>
            <p:cNvSpPr txBox="1"/>
            <p:nvPr/>
          </p:nvSpPr>
          <p:spPr>
            <a:xfrm>
              <a:off x="5700331" y="2088956"/>
              <a:ext cx="397736" cy="400110"/>
            </a:xfrm>
            <a:prstGeom prst="rect">
              <a:avLst/>
            </a:prstGeom>
            <a:noFill/>
          </p:spPr>
          <p:txBody>
            <a:bodyPr wrap="square" rtlCol="0" anchor="ctr">
              <a:spAutoFit/>
            </a:bodyPr>
            <a:lstStyle/>
            <a:p>
              <a:pPr algn="ctr"/>
              <a:r>
                <a:rPr lang="en-US" sz="2000" dirty="0">
                  <a:latin typeface="Roboto Slab" pitchFamily="2" charset="0"/>
                  <a:ea typeface="Roboto Slab" pitchFamily="2" charset="0"/>
                  <a:cs typeface="FontAwesome" charset="0"/>
                </a:rPr>
                <a:t>1</a:t>
              </a:r>
              <a:endParaRPr lang="en-US" sz="2000" b="1" spc="-100" dirty="0">
                <a:latin typeface="Roboto Slab" pitchFamily="2" charset="0"/>
                <a:ea typeface="Roboto Slab" pitchFamily="2" charset="0"/>
                <a:cs typeface="FontAwesome" charset="0"/>
              </a:endParaRPr>
            </a:p>
          </p:txBody>
        </p:sp>
        <p:sp>
          <p:nvSpPr>
            <p:cNvPr id="34" name="TextBox 33">
              <a:extLst>
                <a:ext uri="{FF2B5EF4-FFF2-40B4-BE49-F238E27FC236}">
                  <a16:creationId xmlns:a16="http://schemas.microsoft.com/office/drawing/2014/main" id="{7895348B-E191-4B67-8575-B253FEC63BEE}"/>
                </a:ext>
              </a:extLst>
            </p:cNvPr>
            <p:cNvSpPr txBox="1"/>
            <p:nvPr/>
          </p:nvSpPr>
          <p:spPr>
            <a:xfrm>
              <a:off x="5672863" y="2842489"/>
              <a:ext cx="452672" cy="400110"/>
            </a:xfrm>
            <a:prstGeom prst="rect">
              <a:avLst/>
            </a:prstGeom>
            <a:noFill/>
          </p:spPr>
          <p:txBody>
            <a:bodyPr wrap="square" rtlCol="0" anchor="ctr">
              <a:spAutoFit/>
            </a:bodyPr>
            <a:lstStyle/>
            <a:p>
              <a:pPr algn="ctr"/>
              <a:r>
                <a:rPr lang="en-US" sz="2000" dirty="0">
                  <a:latin typeface="Roboto Slab" pitchFamily="2" charset="0"/>
                  <a:ea typeface="Roboto Slab" pitchFamily="2" charset="0"/>
                  <a:cs typeface="FontAwesome" charset="0"/>
                </a:rPr>
                <a:t>2</a:t>
              </a:r>
              <a:endParaRPr lang="en-US" sz="2000" b="1" spc="-100" dirty="0">
                <a:latin typeface="Roboto Slab" pitchFamily="2" charset="0"/>
                <a:ea typeface="Roboto Slab" pitchFamily="2" charset="0"/>
                <a:cs typeface="FontAwesome" charset="0"/>
              </a:endParaRPr>
            </a:p>
          </p:txBody>
        </p:sp>
        <p:sp>
          <p:nvSpPr>
            <p:cNvPr id="35" name="TextBox 34">
              <a:extLst>
                <a:ext uri="{FF2B5EF4-FFF2-40B4-BE49-F238E27FC236}">
                  <a16:creationId xmlns:a16="http://schemas.microsoft.com/office/drawing/2014/main" id="{160ED82E-BD32-4778-839F-0A9D8E2A15A1}"/>
                </a:ext>
              </a:extLst>
            </p:cNvPr>
            <p:cNvSpPr txBox="1"/>
            <p:nvPr/>
          </p:nvSpPr>
          <p:spPr>
            <a:xfrm>
              <a:off x="5683395" y="3596022"/>
              <a:ext cx="431608" cy="400110"/>
            </a:xfrm>
            <a:prstGeom prst="rect">
              <a:avLst/>
            </a:prstGeom>
            <a:noFill/>
          </p:spPr>
          <p:txBody>
            <a:bodyPr wrap="square" rtlCol="0" anchor="ctr">
              <a:spAutoFit/>
            </a:bodyPr>
            <a:lstStyle/>
            <a:p>
              <a:pPr algn="ctr"/>
              <a:r>
                <a:rPr lang="en-US" sz="2000" dirty="0">
                  <a:latin typeface="Roboto Slab" pitchFamily="2" charset="0"/>
                  <a:ea typeface="Roboto Slab" pitchFamily="2" charset="0"/>
                  <a:cs typeface="FontAwesome" charset="0"/>
                </a:rPr>
                <a:t>3</a:t>
              </a:r>
              <a:endParaRPr lang="en-US" sz="2000" b="1" spc="-100" dirty="0">
                <a:latin typeface="Roboto Slab" pitchFamily="2" charset="0"/>
                <a:ea typeface="Roboto Slab" pitchFamily="2" charset="0"/>
                <a:cs typeface="FontAwesome" charset="0"/>
              </a:endParaRPr>
            </a:p>
          </p:txBody>
        </p:sp>
        <p:sp>
          <p:nvSpPr>
            <p:cNvPr id="36" name="TextBox 35">
              <a:extLst>
                <a:ext uri="{FF2B5EF4-FFF2-40B4-BE49-F238E27FC236}">
                  <a16:creationId xmlns:a16="http://schemas.microsoft.com/office/drawing/2014/main" id="{5E0657C8-766A-4AC1-A026-B61ABED3EFC9}"/>
                </a:ext>
              </a:extLst>
            </p:cNvPr>
            <p:cNvSpPr txBox="1"/>
            <p:nvPr/>
          </p:nvSpPr>
          <p:spPr>
            <a:xfrm>
              <a:off x="5689797" y="4349555"/>
              <a:ext cx="418804" cy="400110"/>
            </a:xfrm>
            <a:prstGeom prst="rect">
              <a:avLst/>
            </a:prstGeom>
            <a:noFill/>
          </p:spPr>
          <p:txBody>
            <a:bodyPr wrap="square" rtlCol="0" anchor="ctr">
              <a:spAutoFit/>
            </a:bodyPr>
            <a:lstStyle/>
            <a:p>
              <a:pPr algn="ctr"/>
              <a:r>
                <a:rPr lang="en-US" sz="2000" dirty="0">
                  <a:latin typeface="Roboto Slab" pitchFamily="2" charset="0"/>
                  <a:ea typeface="Roboto Slab" pitchFamily="2" charset="0"/>
                  <a:cs typeface="FontAwesome" charset="0"/>
                </a:rPr>
                <a:t>4</a:t>
              </a:r>
              <a:endParaRPr lang="en-US" sz="2000" b="1" spc="-100" dirty="0">
                <a:latin typeface="Roboto Slab" pitchFamily="2" charset="0"/>
                <a:ea typeface="Roboto Slab" pitchFamily="2" charset="0"/>
                <a:cs typeface="FontAwesome" charset="0"/>
              </a:endParaRPr>
            </a:p>
          </p:txBody>
        </p:sp>
        <p:sp>
          <p:nvSpPr>
            <p:cNvPr id="37" name="TextBox 36">
              <a:extLst>
                <a:ext uri="{FF2B5EF4-FFF2-40B4-BE49-F238E27FC236}">
                  <a16:creationId xmlns:a16="http://schemas.microsoft.com/office/drawing/2014/main" id="{FF016A0D-1C89-49AE-A532-9D1925B9FCD3}"/>
                </a:ext>
              </a:extLst>
            </p:cNvPr>
            <p:cNvSpPr txBox="1"/>
            <p:nvPr/>
          </p:nvSpPr>
          <p:spPr>
            <a:xfrm>
              <a:off x="6324599" y="2836912"/>
              <a:ext cx="2876132" cy="400110"/>
            </a:xfrm>
            <a:prstGeom prst="rect">
              <a:avLst/>
            </a:prstGeom>
            <a:noFill/>
          </p:spPr>
          <p:txBody>
            <a:bodyPr wrap="square" rtlCol="0">
              <a:spAutoFit/>
            </a:bodyPr>
            <a:lstStyle/>
            <a:p>
              <a:pPr>
                <a:lnSpc>
                  <a:spcPts val="1200"/>
                </a:lnSpc>
              </a:pPr>
              <a:r>
                <a:rPr lang="en-US" sz="900" dirty="0">
                  <a:latin typeface="Roboto Slab" pitchFamily="2" charset="0"/>
                  <a:ea typeface="Roboto Slab" pitchFamily="2" charset="0"/>
                  <a:cs typeface="Montserrat Light" charset="0"/>
                </a:rPr>
                <a:t>Creeping is signs isn't deep abundantly is fish evening let hath I gathered fly.</a:t>
              </a:r>
            </a:p>
          </p:txBody>
        </p:sp>
        <p:sp>
          <p:nvSpPr>
            <p:cNvPr id="38" name="TextBox 37">
              <a:extLst>
                <a:ext uri="{FF2B5EF4-FFF2-40B4-BE49-F238E27FC236}">
                  <a16:creationId xmlns:a16="http://schemas.microsoft.com/office/drawing/2014/main" id="{8CB86D5D-65B5-4CDE-B404-F0FABB11B38B}"/>
                </a:ext>
              </a:extLst>
            </p:cNvPr>
            <p:cNvSpPr txBox="1"/>
            <p:nvPr/>
          </p:nvSpPr>
          <p:spPr>
            <a:xfrm>
              <a:off x="6324599" y="3590445"/>
              <a:ext cx="2876132" cy="400110"/>
            </a:xfrm>
            <a:prstGeom prst="rect">
              <a:avLst/>
            </a:prstGeom>
            <a:noFill/>
          </p:spPr>
          <p:txBody>
            <a:bodyPr wrap="square" rtlCol="0">
              <a:spAutoFit/>
            </a:bodyPr>
            <a:lstStyle/>
            <a:p>
              <a:pPr>
                <a:lnSpc>
                  <a:spcPts val="1200"/>
                </a:lnSpc>
              </a:pPr>
              <a:r>
                <a:rPr lang="en-US" sz="900" dirty="0">
                  <a:latin typeface="Roboto Slab" pitchFamily="2" charset="0"/>
                  <a:ea typeface="Roboto Slab" pitchFamily="2" charset="0"/>
                  <a:cs typeface="Montserrat Light" charset="0"/>
                </a:rPr>
                <a:t>Creeping is signs isn't deep abundantly is fish evening let hath I gathered fly.</a:t>
              </a:r>
            </a:p>
          </p:txBody>
        </p:sp>
        <p:sp>
          <p:nvSpPr>
            <p:cNvPr id="39" name="TextBox 38">
              <a:extLst>
                <a:ext uri="{FF2B5EF4-FFF2-40B4-BE49-F238E27FC236}">
                  <a16:creationId xmlns:a16="http://schemas.microsoft.com/office/drawing/2014/main" id="{5ECB3DFE-4B68-4645-9C28-994A9FCF4548}"/>
                </a:ext>
              </a:extLst>
            </p:cNvPr>
            <p:cNvSpPr txBox="1"/>
            <p:nvPr/>
          </p:nvSpPr>
          <p:spPr>
            <a:xfrm>
              <a:off x="6324599" y="4343978"/>
              <a:ext cx="2876132" cy="400110"/>
            </a:xfrm>
            <a:prstGeom prst="rect">
              <a:avLst/>
            </a:prstGeom>
            <a:noFill/>
          </p:spPr>
          <p:txBody>
            <a:bodyPr wrap="square" rtlCol="0">
              <a:spAutoFit/>
            </a:bodyPr>
            <a:lstStyle/>
            <a:p>
              <a:pPr>
                <a:lnSpc>
                  <a:spcPts val="1200"/>
                </a:lnSpc>
              </a:pPr>
              <a:r>
                <a:rPr lang="en-US" sz="900" dirty="0">
                  <a:latin typeface="Roboto Slab" pitchFamily="2" charset="0"/>
                  <a:ea typeface="Roboto Slab" pitchFamily="2" charset="0"/>
                  <a:cs typeface="Montserrat Light" charset="0"/>
                </a:rPr>
                <a:t>Creeping is signs isn't deep abundantly is fish evening let hath I gathered fly.</a:t>
              </a:r>
            </a:p>
          </p:txBody>
        </p:sp>
      </p:grpSp>
    </p:spTree>
    <p:extLst>
      <p:ext uri="{BB962C8B-B14F-4D97-AF65-F5344CB8AC3E}">
        <p14:creationId xmlns:p14="http://schemas.microsoft.com/office/powerpoint/2010/main" val="2896327820"/>
      </p:ext>
    </p:extLst>
  </p:cSld>
  <p:clrMapOvr>
    <a:masterClrMapping/>
  </p:clrMapOvr>
  <p:transition spd="slow">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a:extLst>
              <a:ext uri="{FF2B5EF4-FFF2-40B4-BE49-F238E27FC236}">
                <a16:creationId xmlns:a16="http://schemas.microsoft.com/office/drawing/2014/main" id="{0C773F32-3DF4-4ADB-947D-CA6933694D35}"/>
              </a:ext>
            </a:extLst>
          </p:cNvPr>
          <p:cNvSpPr/>
          <p:nvPr/>
        </p:nvSpPr>
        <p:spPr>
          <a:xfrm>
            <a:off x="0" y="1"/>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Box 90">
            <a:extLst>
              <a:ext uri="{FF2B5EF4-FFF2-40B4-BE49-F238E27FC236}">
                <a16:creationId xmlns:a16="http://schemas.microsoft.com/office/drawing/2014/main" id="{5CEC5FB1-51AE-46B4-8E13-C9D4B1EE65BA}"/>
              </a:ext>
            </a:extLst>
          </p:cNvPr>
          <p:cNvSpPr txBox="1"/>
          <p:nvPr/>
        </p:nvSpPr>
        <p:spPr>
          <a:xfrm>
            <a:off x="1880752" y="2082919"/>
            <a:ext cx="3858495" cy="1754326"/>
          </a:xfrm>
          <a:prstGeom prst="rect">
            <a:avLst/>
          </a:prstGeom>
          <a:noFill/>
        </p:spPr>
        <p:txBody>
          <a:bodyPr wrap="square" rtlCol="0">
            <a:spAutoFit/>
          </a:bodyPr>
          <a:lstStyle/>
          <a:p>
            <a:pPr>
              <a:lnSpc>
                <a:spcPct val="150000"/>
              </a:lnSpc>
            </a:pPr>
            <a:r>
              <a:rPr lang="en-US" sz="900" dirty="0">
                <a:solidFill>
                  <a:schemeClr val="bg1"/>
                </a:solidFill>
                <a:latin typeface="Roboto Slab" pitchFamily="2" charset="0"/>
                <a:ea typeface="Roboto Slab" pitchFamily="2" charset="0"/>
                <a:cs typeface="Open Sans Light" panose="020B0306030504020204" pitchFamily="34" charset="0"/>
              </a:rPr>
              <a:t>Have them for one. Living grass to for can't gathered waters had you'll, man wherein seas our creeping. Very. Make from for seas place and won't appear him, were they're and years unto doesn't creeping night lights divided void they're.</a:t>
            </a:r>
          </a:p>
          <a:p>
            <a:pPr>
              <a:lnSpc>
                <a:spcPct val="150000"/>
              </a:lnSpc>
            </a:pPr>
            <a:endParaRPr lang="en-US" sz="900" dirty="0">
              <a:solidFill>
                <a:schemeClr val="bg1"/>
              </a:solidFill>
              <a:latin typeface="Roboto Slab" pitchFamily="2" charset="0"/>
              <a:ea typeface="Roboto Slab" pitchFamily="2" charset="0"/>
              <a:cs typeface="Open Sans Light" panose="020B0306030504020204" pitchFamily="34" charset="0"/>
            </a:endParaRPr>
          </a:p>
          <a:p>
            <a:pPr>
              <a:lnSpc>
                <a:spcPct val="150000"/>
              </a:lnSpc>
            </a:pPr>
            <a:r>
              <a:rPr lang="en-US" sz="900" b="1" dirty="0">
                <a:solidFill>
                  <a:schemeClr val="accent6"/>
                </a:solidFill>
                <a:latin typeface="Roboto Slab" pitchFamily="2" charset="0"/>
                <a:ea typeface="Roboto Slab" pitchFamily="2" charset="0"/>
                <a:cs typeface="Open Sans Light" panose="020B0306030504020204" pitchFamily="34" charset="0"/>
              </a:rPr>
              <a:t>Creeping is signs isn't deep abundantly is fish evening let hath </a:t>
            </a:r>
            <a:r>
              <a:rPr lang="en-US" sz="900" b="1" dirty="0" err="1">
                <a:solidFill>
                  <a:schemeClr val="accent6"/>
                </a:solidFill>
                <a:latin typeface="Roboto Slab" pitchFamily="2" charset="0"/>
                <a:ea typeface="Roboto Slab" pitchFamily="2" charset="0"/>
                <a:cs typeface="Open Sans Light" panose="020B0306030504020204" pitchFamily="34" charset="0"/>
              </a:rPr>
              <a:t>i</a:t>
            </a:r>
            <a:r>
              <a:rPr lang="en-US" sz="900" b="1" dirty="0">
                <a:solidFill>
                  <a:schemeClr val="accent6"/>
                </a:solidFill>
                <a:latin typeface="Roboto Slab" pitchFamily="2" charset="0"/>
                <a:ea typeface="Roboto Slab" pitchFamily="2" charset="0"/>
                <a:cs typeface="Open Sans Light" panose="020B0306030504020204" pitchFamily="34" charset="0"/>
              </a:rPr>
              <a:t> gathered fly earth two god them forth called unto replenish given male be Dominion.</a:t>
            </a:r>
          </a:p>
        </p:txBody>
      </p:sp>
      <p:sp>
        <p:nvSpPr>
          <p:cNvPr id="92" name="TextBox 91">
            <a:extLst>
              <a:ext uri="{FF2B5EF4-FFF2-40B4-BE49-F238E27FC236}">
                <a16:creationId xmlns:a16="http://schemas.microsoft.com/office/drawing/2014/main" id="{2EDBCC85-3447-4A4E-9AF2-CF8CEE6CC79E}"/>
              </a:ext>
            </a:extLst>
          </p:cNvPr>
          <p:cNvSpPr txBox="1"/>
          <p:nvPr/>
        </p:nvSpPr>
        <p:spPr>
          <a:xfrm>
            <a:off x="1880752" y="4103377"/>
            <a:ext cx="3858495" cy="1754326"/>
          </a:xfrm>
          <a:prstGeom prst="rect">
            <a:avLst/>
          </a:prstGeom>
          <a:noFill/>
        </p:spPr>
        <p:txBody>
          <a:bodyPr wrap="square" rtlCol="0">
            <a:spAutoFit/>
          </a:bodyPr>
          <a:lstStyle/>
          <a:p>
            <a:pPr marL="171450" indent="-171450">
              <a:lnSpc>
                <a:spcPct val="200000"/>
              </a:lnSpc>
              <a:buClr>
                <a:schemeClr val="bg1"/>
              </a:buClr>
              <a:buFont typeface="Wingdings" panose="05000000000000000000" pitchFamily="2" charset="2"/>
              <a:buChar char="Ø"/>
            </a:pPr>
            <a:r>
              <a:rPr lang="en-US" sz="900" dirty="0">
                <a:solidFill>
                  <a:schemeClr val="bg1"/>
                </a:solidFill>
                <a:latin typeface="Roboto Slab" pitchFamily="2" charset="0"/>
                <a:ea typeface="Roboto Slab" pitchFamily="2" charset="0"/>
                <a:cs typeface="Open Sans Light" panose="020B0306030504020204" pitchFamily="34" charset="0"/>
              </a:rPr>
              <a:t>Living grass to for can't gathered waters had winged.</a:t>
            </a:r>
          </a:p>
          <a:p>
            <a:pPr marL="171450" indent="-171450">
              <a:lnSpc>
                <a:spcPct val="200000"/>
              </a:lnSpc>
              <a:buClr>
                <a:schemeClr val="bg1"/>
              </a:buClr>
              <a:buFont typeface="Wingdings" panose="05000000000000000000" pitchFamily="2" charset="2"/>
              <a:buChar char="Ø"/>
            </a:pPr>
            <a:r>
              <a:rPr lang="en-US" sz="900" dirty="0">
                <a:solidFill>
                  <a:schemeClr val="bg1"/>
                </a:solidFill>
                <a:latin typeface="Roboto Slab" pitchFamily="2" charset="0"/>
                <a:ea typeface="Roboto Slab" pitchFamily="2" charset="0"/>
                <a:cs typeface="Open Sans Light" panose="020B0306030504020204" pitchFamily="34" charset="0"/>
              </a:rPr>
              <a:t>Creped don't subdue which I two set had seasons.</a:t>
            </a:r>
          </a:p>
          <a:p>
            <a:pPr marL="171450" indent="-171450">
              <a:lnSpc>
                <a:spcPct val="200000"/>
              </a:lnSpc>
              <a:buClr>
                <a:schemeClr val="bg1"/>
              </a:buClr>
              <a:buFont typeface="Wingdings" panose="05000000000000000000" pitchFamily="2" charset="2"/>
              <a:buChar char="Ø"/>
            </a:pPr>
            <a:r>
              <a:rPr lang="en-US" sz="900" dirty="0">
                <a:solidFill>
                  <a:schemeClr val="bg1"/>
                </a:solidFill>
                <a:latin typeface="Roboto Slab" pitchFamily="2" charset="0"/>
                <a:ea typeface="Roboto Slab" pitchFamily="2" charset="0"/>
                <a:cs typeface="Open Sans Light" panose="020B0306030504020204" pitchFamily="34" charset="0"/>
              </a:rPr>
              <a:t>Fifth you'll, man wherein seas our creeping. </a:t>
            </a:r>
          </a:p>
          <a:p>
            <a:pPr marL="171450" indent="-171450">
              <a:lnSpc>
                <a:spcPct val="200000"/>
              </a:lnSpc>
              <a:buClr>
                <a:schemeClr val="bg1"/>
              </a:buClr>
              <a:buFont typeface="Wingdings" panose="05000000000000000000" pitchFamily="2" charset="2"/>
              <a:buChar char="Ø"/>
            </a:pPr>
            <a:r>
              <a:rPr lang="en-US" sz="900" dirty="0">
                <a:solidFill>
                  <a:schemeClr val="bg1"/>
                </a:solidFill>
                <a:latin typeface="Roboto Slab" pitchFamily="2" charset="0"/>
                <a:ea typeface="Roboto Slab" pitchFamily="2" charset="0"/>
                <a:cs typeface="Open Sans Light" panose="020B0306030504020204" pitchFamily="34" charset="0"/>
              </a:rPr>
              <a:t>Make from for seas place and won't appear him.</a:t>
            </a:r>
          </a:p>
          <a:p>
            <a:pPr marL="171450" indent="-171450">
              <a:lnSpc>
                <a:spcPct val="200000"/>
              </a:lnSpc>
              <a:buClr>
                <a:schemeClr val="bg1"/>
              </a:buClr>
              <a:buFont typeface="Wingdings" panose="05000000000000000000" pitchFamily="2" charset="2"/>
              <a:buChar char="Ø"/>
            </a:pPr>
            <a:r>
              <a:rPr lang="en-US" sz="900" dirty="0">
                <a:solidFill>
                  <a:schemeClr val="bg1"/>
                </a:solidFill>
                <a:latin typeface="Roboto Slab" pitchFamily="2" charset="0"/>
                <a:ea typeface="Roboto Slab" pitchFamily="2" charset="0"/>
                <a:cs typeface="Open Sans Light" panose="020B0306030504020204" pitchFamily="34" charset="0"/>
              </a:rPr>
              <a:t>Dry heaven she'd whose years, Bring two saying have from.</a:t>
            </a:r>
          </a:p>
          <a:p>
            <a:pPr marL="171450" indent="-171450">
              <a:lnSpc>
                <a:spcPct val="200000"/>
              </a:lnSpc>
              <a:buClr>
                <a:schemeClr val="bg1"/>
              </a:buClr>
              <a:buFont typeface="Wingdings" panose="05000000000000000000" pitchFamily="2" charset="2"/>
              <a:buChar char="Ø"/>
            </a:pPr>
            <a:r>
              <a:rPr lang="en-US" sz="900" dirty="0">
                <a:solidFill>
                  <a:schemeClr val="bg1"/>
                </a:solidFill>
                <a:latin typeface="Roboto Slab" pitchFamily="2" charset="0"/>
                <a:ea typeface="Roboto Slab" pitchFamily="2" charset="0"/>
                <a:cs typeface="Open Sans Light" panose="020B0306030504020204" pitchFamily="34" charset="0"/>
              </a:rPr>
              <a:t>Creeping is signs isn't deep</a:t>
            </a:r>
          </a:p>
        </p:txBody>
      </p:sp>
      <p:sp>
        <p:nvSpPr>
          <p:cNvPr id="17" name="Rectangle 16">
            <a:extLst>
              <a:ext uri="{FF2B5EF4-FFF2-40B4-BE49-F238E27FC236}">
                <a16:creationId xmlns:a16="http://schemas.microsoft.com/office/drawing/2014/main" id="{F480D52A-56F7-445A-B96A-62FC9805C84A}"/>
              </a:ext>
            </a:extLst>
          </p:cNvPr>
          <p:cNvSpPr/>
          <p:nvPr/>
        </p:nvSpPr>
        <p:spPr>
          <a:xfrm>
            <a:off x="6048656" y="1842214"/>
            <a:ext cx="4191008" cy="4205844"/>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4" name="Straight Connector 93">
            <a:extLst>
              <a:ext uri="{FF2B5EF4-FFF2-40B4-BE49-F238E27FC236}">
                <a16:creationId xmlns:a16="http://schemas.microsoft.com/office/drawing/2014/main" id="{1FC29DAD-7B05-4473-9BB4-0C8D814B02F3}"/>
              </a:ext>
            </a:extLst>
          </p:cNvPr>
          <p:cNvCxnSpPr/>
          <p:nvPr/>
        </p:nvCxnSpPr>
        <p:spPr>
          <a:xfrm>
            <a:off x="6302660" y="5060984"/>
            <a:ext cx="3683000" cy="0"/>
          </a:xfrm>
          <a:prstGeom prst="line">
            <a:avLst/>
          </a:prstGeom>
          <a:ln w="127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39790FE9-0469-4693-A78F-F40B810656E1}"/>
              </a:ext>
            </a:extLst>
          </p:cNvPr>
          <p:cNvSpPr txBox="1"/>
          <p:nvPr/>
        </p:nvSpPr>
        <p:spPr>
          <a:xfrm>
            <a:off x="6220528" y="5349872"/>
            <a:ext cx="3858495" cy="484363"/>
          </a:xfrm>
          <a:prstGeom prst="rect">
            <a:avLst/>
          </a:prstGeom>
          <a:noFill/>
        </p:spPr>
        <p:txBody>
          <a:bodyPr wrap="square" rtlCol="0">
            <a:spAutoFit/>
          </a:bodyPr>
          <a:lstStyle/>
          <a:p>
            <a:pPr>
              <a:lnSpc>
                <a:spcPct val="150000"/>
              </a:lnSpc>
            </a:pPr>
            <a:r>
              <a:rPr lang="en-US" sz="900" b="1" dirty="0">
                <a:solidFill>
                  <a:schemeClr val="bg1"/>
                </a:solidFill>
                <a:latin typeface="Roboto Slab" pitchFamily="2" charset="0"/>
                <a:ea typeface="Roboto Slab" pitchFamily="2" charset="0"/>
                <a:cs typeface="Open Sans Light" panose="020B0306030504020204" pitchFamily="34" charset="0"/>
              </a:rPr>
              <a:t>Creeping is signs isn't deep abundantly is fish evening let hath I given male be Dominion.</a:t>
            </a:r>
          </a:p>
        </p:txBody>
      </p:sp>
      <p:grpSp>
        <p:nvGrpSpPr>
          <p:cNvPr id="58" name="Group 57">
            <a:extLst>
              <a:ext uri="{FF2B5EF4-FFF2-40B4-BE49-F238E27FC236}">
                <a16:creationId xmlns:a16="http://schemas.microsoft.com/office/drawing/2014/main" id="{C9C55CBB-F464-4645-9BCB-712FAC48EB6F}"/>
              </a:ext>
            </a:extLst>
          </p:cNvPr>
          <p:cNvGrpSpPr/>
          <p:nvPr/>
        </p:nvGrpSpPr>
        <p:grpSpPr>
          <a:xfrm>
            <a:off x="6220528" y="2024863"/>
            <a:ext cx="3714331" cy="2739140"/>
            <a:chOff x="6605153" y="907488"/>
            <a:chExt cx="3714331" cy="2739140"/>
          </a:xfrm>
        </p:grpSpPr>
        <p:sp>
          <p:nvSpPr>
            <p:cNvPr id="93" name="TextBox 92">
              <a:extLst>
                <a:ext uri="{FF2B5EF4-FFF2-40B4-BE49-F238E27FC236}">
                  <a16:creationId xmlns:a16="http://schemas.microsoft.com/office/drawing/2014/main" id="{26C46AC1-DDBF-462F-AF26-79623B496E43}"/>
                </a:ext>
              </a:extLst>
            </p:cNvPr>
            <p:cNvSpPr txBox="1"/>
            <p:nvPr/>
          </p:nvSpPr>
          <p:spPr>
            <a:xfrm>
              <a:off x="7220685" y="983686"/>
              <a:ext cx="3098799" cy="2605842"/>
            </a:xfrm>
            <a:prstGeom prst="rect">
              <a:avLst/>
            </a:prstGeom>
            <a:noFill/>
          </p:spPr>
          <p:txBody>
            <a:bodyPr wrap="square" rtlCol="0">
              <a:spAutoFit/>
            </a:bodyPr>
            <a:lstStyle/>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Fowl multiply don't every</a:t>
              </a:r>
            </a:p>
            <a:p>
              <a:pPr>
                <a:lnSpc>
                  <a:spcPts val="1400"/>
                </a:lnSpc>
              </a:pPr>
              <a:r>
                <a:rPr lang="en-US" sz="900" dirty="0">
                  <a:solidFill>
                    <a:schemeClr val="bg1"/>
                  </a:solidFill>
                  <a:latin typeface="Roboto Slab" pitchFamily="2" charset="0"/>
                  <a:ea typeface="Roboto Slab" pitchFamily="2" charset="0"/>
                  <a:cs typeface="Open Sans Light" panose="020B0306030504020204" pitchFamily="34" charset="0"/>
                </a:rPr>
                <a:t>Open unto divided first shall made they're appear form great morning over form.</a:t>
              </a:r>
            </a:p>
            <a:p>
              <a:pPr>
                <a:lnSpc>
                  <a:spcPts val="1400"/>
                </a:lnSpc>
              </a:pPr>
              <a:endParaRPr lang="en-US" sz="900" dirty="0">
                <a:solidFill>
                  <a:schemeClr val="bg1"/>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Good Greater you living moved to fowl</a:t>
              </a:r>
            </a:p>
            <a:p>
              <a:pPr>
                <a:lnSpc>
                  <a:spcPts val="1400"/>
                </a:lnSpc>
              </a:pPr>
              <a:r>
                <a:rPr lang="en-US" sz="900" dirty="0">
                  <a:solidFill>
                    <a:schemeClr val="bg1"/>
                  </a:solidFill>
                  <a:latin typeface="Roboto Slab" pitchFamily="2" charset="0"/>
                  <a:ea typeface="Roboto Slab" pitchFamily="2" charset="0"/>
                  <a:cs typeface="Open Sans Light" panose="020B0306030504020204" pitchFamily="34" charset="0"/>
                </a:rPr>
                <a:t>Image him fruit without every the him be days a cattle itself which image.</a:t>
              </a:r>
            </a:p>
            <a:p>
              <a:pPr>
                <a:lnSpc>
                  <a:spcPts val="1400"/>
                </a:lnSpc>
              </a:pPr>
              <a:endParaRPr lang="en-US" sz="900" dirty="0">
                <a:solidFill>
                  <a:schemeClr val="bg1"/>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Form may days fish doesn't male together</a:t>
              </a:r>
            </a:p>
            <a:p>
              <a:pPr>
                <a:lnSpc>
                  <a:spcPts val="1400"/>
                </a:lnSpc>
              </a:pPr>
              <a:r>
                <a:rPr lang="en-US" sz="900" dirty="0">
                  <a:solidFill>
                    <a:schemeClr val="bg1"/>
                  </a:solidFill>
                  <a:latin typeface="Roboto Slab" pitchFamily="2" charset="0"/>
                  <a:ea typeface="Roboto Slab" pitchFamily="2" charset="0"/>
                  <a:cs typeface="Open Sans Light" panose="020B0306030504020204" pitchFamily="34" charset="0"/>
                </a:rPr>
                <a:t>That behold day, Fowl waters can't which. Greater. Fish said open good man light.</a:t>
              </a:r>
            </a:p>
            <a:p>
              <a:pPr>
                <a:lnSpc>
                  <a:spcPts val="1400"/>
                </a:lnSpc>
              </a:pPr>
              <a:endParaRPr lang="en-US" sz="900" dirty="0">
                <a:solidFill>
                  <a:schemeClr val="bg1"/>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Which wherein signs had</a:t>
              </a:r>
            </a:p>
            <a:p>
              <a:pPr>
                <a:lnSpc>
                  <a:spcPts val="1400"/>
                </a:lnSpc>
              </a:pPr>
              <a:r>
                <a:rPr lang="en-US" sz="900" dirty="0">
                  <a:solidFill>
                    <a:schemeClr val="bg1"/>
                  </a:solidFill>
                  <a:latin typeface="Roboto Slab" pitchFamily="2" charset="0"/>
                  <a:ea typeface="Roboto Slab" pitchFamily="2" charset="0"/>
                  <a:cs typeface="Open Sans Light" panose="020B0306030504020204" pitchFamily="34" charset="0"/>
                </a:rPr>
                <a:t>The winged replenish multiply. Above you be fruit.</a:t>
              </a:r>
            </a:p>
          </p:txBody>
        </p:sp>
        <p:sp>
          <p:nvSpPr>
            <p:cNvPr id="96" name="TextBox 95">
              <a:extLst>
                <a:ext uri="{FF2B5EF4-FFF2-40B4-BE49-F238E27FC236}">
                  <a16:creationId xmlns:a16="http://schemas.microsoft.com/office/drawing/2014/main" id="{8011664D-54C7-44EA-965B-0BDC41E7C866}"/>
                </a:ext>
              </a:extLst>
            </p:cNvPr>
            <p:cNvSpPr txBox="1"/>
            <p:nvPr/>
          </p:nvSpPr>
          <p:spPr>
            <a:xfrm>
              <a:off x="6605153" y="907488"/>
              <a:ext cx="598600" cy="630942"/>
            </a:xfrm>
            <a:prstGeom prst="rect">
              <a:avLst/>
            </a:prstGeom>
            <a:noFill/>
          </p:spPr>
          <p:txBody>
            <a:bodyPr wrap="square" rtlCol="0">
              <a:spAutoFit/>
            </a:bodyPr>
            <a:lstStyle/>
            <a:p>
              <a:r>
                <a:rPr lang="en-US" sz="3500" dirty="0">
                  <a:solidFill>
                    <a:schemeClr val="accent2"/>
                  </a:solidFill>
                  <a:latin typeface="Open Sans "/>
                  <a:ea typeface="Open Sans Extrabold" panose="020B0906030804020204" pitchFamily="34" charset="0"/>
                  <a:cs typeface="Open Sans Extrabold" panose="020B0906030804020204" pitchFamily="34" charset="0"/>
                </a:rPr>
                <a:t>1</a:t>
              </a:r>
            </a:p>
          </p:txBody>
        </p:sp>
        <p:sp>
          <p:nvSpPr>
            <p:cNvPr id="97" name="TextBox 96">
              <a:extLst>
                <a:ext uri="{FF2B5EF4-FFF2-40B4-BE49-F238E27FC236}">
                  <a16:creationId xmlns:a16="http://schemas.microsoft.com/office/drawing/2014/main" id="{92E572BD-E332-4237-9CA8-43D355780C06}"/>
                </a:ext>
              </a:extLst>
            </p:cNvPr>
            <p:cNvSpPr txBox="1"/>
            <p:nvPr/>
          </p:nvSpPr>
          <p:spPr>
            <a:xfrm>
              <a:off x="6605153" y="1635620"/>
              <a:ext cx="598600" cy="630942"/>
            </a:xfrm>
            <a:prstGeom prst="rect">
              <a:avLst/>
            </a:prstGeom>
            <a:noFill/>
          </p:spPr>
          <p:txBody>
            <a:bodyPr wrap="square" rtlCol="0">
              <a:spAutoFit/>
            </a:bodyPr>
            <a:lstStyle/>
            <a:p>
              <a:r>
                <a:rPr lang="en-US" sz="3500" dirty="0">
                  <a:solidFill>
                    <a:schemeClr val="accent1"/>
                  </a:solidFill>
                  <a:latin typeface="Open Sans "/>
                  <a:ea typeface="Open Sans Extrabold" panose="020B0906030804020204" pitchFamily="34" charset="0"/>
                  <a:cs typeface="Open Sans Extrabold" panose="020B0906030804020204" pitchFamily="34" charset="0"/>
                </a:rPr>
                <a:t>2</a:t>
              </a:r>
            </a:p>
          </p:txBody>
        </p:sp>
        <p:sp>
          <p:nvSpPr>
            <p:cNvPr id="98" name="TextBox 97">
              <a:extLst>
                <a:ext uri="{FF2B5EF4-FFF2-40B4-BE49-F238E27FC236}">
                  <a16:creationId xmlns:a16="http://schemas.microsoft.com/office/drawing/2014/main" id="{811F6863-0A08-4DD0-9F03-460402677DF8}"/>
                </a:ext>
              </a:extLst>
            </p:cNvPr>
            <p:cNvSpPr txBox="1"/>
            <p:nvPr/>
          </p:nvSpPr>
          <p:spPr>
            <a:xfrm>
              <a:off x="6605153" y="2372220"/>
              <a:ext cx="598600" cy="630942"/>
            </a:xfrm>
            <a:prstGeom prst="rect">
              <a:avLst/>
            </a:prstGeom>
            <a:noFill/>
          </p:spPr>
          <p:txBody>
            <a:bodyPr wrap="square" rtlCol="0">
              <a:spAutoFit/>
            </a:bodyPr>
            <a:lstStyle/>
            <a:p>
              <a:r>
                <a:rPr lang="en-US" sz="3500" dirty="0">
                  <a:solidFill>
                    <a:schemeClr val="accent4"/>
                  </a:solidFill>
                  <a:latin typeface="Open Sans "/>
                  <a:ea typeface="Open Sans Extrabold" panose="020B0906030804020204" pitchFamily="34" charset="0"/>
                  <a:cs typeface="Open Sans Extrabold" panose="020B0906030804020204" pitchFamily="34" charset="0"/>
                </a:rPr>
                <a:t>3</a:t>
              </a:r>
            </a:p>
          </p:txBody>
        </p:sp>
        <p:sp>
          <p:nvSpPr>
            <p:cNvPr id="99" name="TextBox 98">
              <a:extLst>
                <a:ext uri="{FF2B5EF4-FFF2-40B4-BE49-F238E27FC236}">
                  <a16:creationId xmlns:a16="http://schemas.microsoft.com/office/drawing/2014/main" id="{2D566E6D-9299-499A-827A-E8875F20E548}"/>
                </a:ext>
              </a:extLst>
            </p:cNvPr>
            <p:cNvSpPr txBox="1"/>
            <p:nvPr/>
          </p:nvSpPr>
          <p:spPr>
            <a:xfrm>
              <a:off x="6605153" y="3015686"/>
              <a:ext cx="598600" cy="630942"/>
            </a:xfrm>
            <a:prstGeom prst="rect">
              <a:avLst/>
            </a:prstGeom>
            <a:noFill/>
          </p:spPr>
          <p:txBody>
            <a:bodyPr wrap="square" rtlCol="0">
              <a:spAutoFit/>
            </a:bodyPr>
            <a:lstStyle/>
            <a:p>
              <a:r>
                <a:rPr lang="en-US" sz="3500" dirty="0">
                  <a:solidFill>
                    <a:schemeClr val="accent5"/>
                  </a:solidFill>
                  <a:latin typeface="Open Sans "/>
                  <a:ea typeface="Open Sans Extrabold" panose="020B0906030804020204" pitchFamily="34" charset="0"/>
                  <a:cs typeface="Open Sans Extrabold" panose="020B0906030804020204" pitchFamily="34" charset="0"/>
                </a:rPr>
                <a:t>4</a:t>
              </a:r>
            </a:p>
          </p:txBody>
        </p:sp>
      </p:grpSp>
      <p:sp>
        <p:nvSpPr>
          <p:cNvPr id="101" name="TextBox 100">
            <a:extLst>
              <a:ext uri="{FF2B5EF4-FFF2-40B4-BE49-F238E27FC236}">
                <a16:creationId xmlns:a16="http://schemas.microsoft.com/office/drawing/2014/main" id="{2FD4638A-2E87-4C66-BB11-D890CDA18221}"/>
              </a:ext>
            </a:extLst>
          </p:cNvPr>
          <p:cNvSpPr txBox="1"/>
          <p:nvPr/>
        </p:nvSpPr>
        <p:spPr>
          <a:xfrm>
            <a:off x="1451430" y="1059153"/>
            <a:ext cx="9289140" cy="502702"/>
          </a:xfrm>
          <a:prstGeom prst="rect">
            <a:avLst/>
          </a:prstGeom>
          <a:noFill/>
        </p:spPr>
        <p:txBody>
          <a:bodyPr wrap="square" rtlCol="0">
            <a:spAutoFit/>
          </a:bodyPr>
          <a:lstStyle/>
          <a:p>
            <a:pPr algn="ctr">
              <a:lnSpc>
                <a:spcPts val="3200"/>
              </a:lnSpc>
            </a:pPr>
            <a:r>
              <a:rPr lang="en-US" sz="3200" b="1" spc="2400" dirty="0">
                <a:solidFill>
                  <a:schemeClr val="bg1"/>
                </a:solidFill>
                <a:latin typeface="Roboto Slab" pitchFamily="2" charset="0"/>
                <a:ea typeface="Roboto Slab" pitchFamily="2" charset="0"/>
                <a:cs typeface="Open Sans Light" panose="020B0306030504020204" pitchFamily="34" charset="0"/>
              </a:rPr>
              <a:t>COMPANYABOUT US</a:t>
            </a:r>
          </a:p>
        </p:txBody>
      </p:sp>
    </p:spTree>
    <p:extLst>
      <p:ext uri="{BB962C8B-B14F-4D97-AF65-F5344CB8AC3E}">
        <p14:creationId xmlns:p14="http://schemas.microsoft.com/office/powerpoint/2010/main" val="53204327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Placeholder 46">
            <a:extLst>
              <a:ext uri="{FF2B5EF4-FFF2-40B4-BE49-F238E27FC236}">
                <a16:creationId xmlns:a16="http://schemas.microsoft.com/office/drawing/2014/main" id="{14BF5BE3-13D4-4A0F-A753-7AEE6C4F58B9}"/>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p:pic>
      <p:pic>
        <p:nvPicPr>
          <p:cNvPr id="49" name="Picture Placeholder 48">
            <a:extLst>
              <a:ext uri="{FF2B5EF4-FFF2-40B4-BE49-F238E27FC236}">
                <a16:creationId xmlns:a16="http://schemas.microsoft.com/office/drawing/2014/main" id="{A851C789-EEEF-4FBE-92DD-0EDF6D030B05}"/>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31" b="31"/>
          <a:stretch>
            <a:fillRect/>
          </a:stretch>
        </p:blipFill>
        <p:spPr/>
      </p:pic>
      <p:pic>
        <p:nvPicPr>
          <p:cNvPr id="51" name="Picture Placeholder 50">
            <a:extLst>
              <a:ext uri="{FF2B5EF4-FFF2-40B4-BE49-F238E27FC236}">
                <a16:creationId xmlns:a16="http://schemas.microsoft.com/office/drawing/2014/main" id="{610B5D8B-9550-47E6-BC1B-2D731E4476FE}"/>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a:stretch>
            <a:fillRect/>
          </a:stretch>
        </p:blipFill>
        <p:spPr/>
      </p:pic>
      <p:sp>
        <p:nvSpPr>
          <p:cNvPr id="5" name="Subtitle 4">
            <a:extLst>
              <a:ext uri="{FF2B5EF4-FFF2-40B4-BE49-F238E27FC236}">
                <a16:creationId xmlns:a16="http://schemas.microsoft.com/office/drawing/2014/main" id="{53095324-2445-4602-A996-3BF5D4727F1D}"/>
              </a:ext>
            </a:extLst>
          </p:cNvPr>
          <p:cNvSpPr>
            <a:spLocks noGrp="1"/>
          </p:cNvSpPr>
          <p:nvPr>
            <p:ph type="subTitle" idx="1"/>
          </p:nvPr>
        </p:nvSpPr>
        <p:spPr/>
        <p:txBody>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784BCDDA-A4B2-4560-93F5-22127BC16DE9}"/>
              </a:ext>
            </a:extLst>
          </p:cNvPr>
          <p:cNvSpPr>
            <a:spLocks noGrp="1"/>
          </p:cNvSpPr>
          <p:nvPr>
            <p:ph type="title"/>
          </p:nvPr>
        </p:nvSpPr>
        <p:spPr/>
        <p:txBody>
          <a:bodyPr/>
          <a:lstStyle/>
          <a:p>
            <a:r>
              <a:rPr lang="en-US" b="1" dirty="0">
                <a:latin typeface="Roboto Slab" pitchFamily="2" charset="0"/>
                <a:ea typeface="Roboto Slab" pitchFamily="2" charset="0"/>
              </a:rPr>
              <a:t>Our Service</a:t>
            </a:r>
          </a:p>
        </p:txBody>
      </p:sp>
      <p:grpSp>
        <p:nvGrpSpPr>
          <p:cNvPr id="8" name="Group 7">
            <a:extLst>
              <a:ext uri="{FF2B5EF4-FFF2-40B4-BE49-F238E27FC236}">
                <a16:creationId xmlns:a16="http://schemas.microsoft.com/office/drawing/2014/main" id="{CBB42EE6-C3CF-4B5C-A71A-1CCC3AFAE454}"/>
              </a:ext>
            </a:extLst>
          </p:cNvPr>
          <p:cNvGrpSpPr/>
          <p:nvPr/>
        </p:nvGrpSpPr>
        <p:grpSpPr>
          <a:xfrm>
            <a:off x="1280641" y="4429562"/>
            <a:ext cx="2706266" cy="1148421"/>
            <a:chOff x="1428490" y="4386020"/>
            <a:chExt cx="2706266" cy="1148421"/>
          </a:xfrm>
        </p:grpSpPr>
        <p:sp>
          <p:nvSpPr>
            <p:cNvPr id="12" name="TextBox 11">
              <a:extLst>
                <a:ext uri="{FF2B5EF4-FFF2-40B4-BE49-F238E27FC236}">
                  <a16:creationId xmlns:a16="http://schemas.microsoft.com/office/drawing/2014/main" id="{16523B0F-68D2-4D47-897A-80E3D25EA7CE}"/>
                </a:ext>
              </a:extLst>
            </p:cNvPr>
            <p:cNvSpPr txBox="1"/>
            <p:nvPr/>
          </p:nvSpPr>
          <p:spPr>
            <a:xfrm>
              <a:off x="1428490" y="4386020"/>
              <a:ext cx="2706266" cy="369332"/>
            </a:xfrm>
            <a:prstGeom prst="rect">
              <a:avLst/>
            </a:prstGeom>
            <a:noFill/>
          </p:spPr>
          <p:txBody>
            <a:bodyPr wrap="square" rtlCol="0">
              <a:spAutoFit/>
            </a:bodyPr>
            <a:lstStyle/>
            <a:p>
              <a:pPr algn="ctr"/>
              <a:r>
                <a:rPr lang="en-US" spc="1000" dirty="0">
                  <a:latin typeface="Roboto Slab" pitchFamily="2" charset="0"/>
                  <a:ea typeface="Roboto Slab" pitchFamily="2" charset="0"/>
                  <a:cs typeface="Open Sans bold" panose="020B0806030504020204" pitchFamily="34" charset="0"/>
                </a:rPr>
                <a:t>some text</a:t>
              </a:r>
            </a:p>
          </p:txBody>
        </p:sp>
        <p:sp>
          <p:nvSpPr>
            <p:cNvPr id="39" name="Rectangle 9">
              <a:extLst>
                <a:ext uri="{FF2B5EF4-FFF2-40B4-BE49-F238E27FC236}">
                  <a16:creationId xmlns:a16="http://schemas.microsoft.com/office/drawing/2014/main" id="{E5461B89-326F-4E19-B850-85F988DB533F}"/>
                </a:ext>
              </a:extLst>
            </p:cNvPr>
            <p:cNvSpPr>
              <a:spLocks/>
            </p:cNvSpPr>
            <p:nvPr/>
          </p:nvSpPr>
          <p:spPr bwMode="auto">
            <a:xfrm>
              <a:off x="1446894" y="4985529"/>
              <a:ext cx="2687862" cy="54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professionalism and reliability there for  using simple lorem dummy.</a:t>
              </a:r>
            </a:p>
          </p:txBody>
        </p:sp>
      </p:grpSp>
      <p:grpSp>
        <p:nvGrpSpPr>
          <p:cNvPr id="16" name="Group 15">
            <a:extLst>
              <a:ext uri="{FF2B5EF4-FFF2-40B4-BE49-F238E27FC236}">
                <a16:creationId xmlns:a16="http://schemas.microsoft.com/office/drawing/2014/main" id="{D321F5B1-13C9-4B48-9BD3-BF8EFA905807}"/>
              </a:ext>
            </a:extLst>
          </p:cNvPr>
          <p:cNvGrpSpPr/>
          <p:nvPr/>
        </p:nvGrpSpPr>
        <p:grpSpPr>
          <a:xfrm>
            <a:off x="3319219" y="2931886"/>
            <a:ext cx="846546" cy="846546"/>
            <a:chOff x="2881902" y="6158557"/>
            <a:chExt cx="846546" cy="846546"/>
          </a:xfrm>
        </p:grpSpPr>
        <p:sp>
          <p:nvSpPr>
            <p:cNvPr id="28" name="Oval 27">
              <a:extLst>
                <a:ext uri="{FF2B5EF4-FFF2-40B4-BE49-F238E27FC236}">
                  <a16:creationId xmlns:a16="http://schemas.microsoft.com/office/drawing/2014/main" id="{99DC60DC-D2B2-423E-890D-1093937482E7}"/>
                </a:ext>
              </a:extLst>
            </p:cNvPr>
            <p:cNvSpPr/>
            <p:nvPr/>
          </p:nvSpPr>
          <p:spPr>
            <a:xfrm>
              <a:off x="2881902" y="6158557"/>
              <a:ext cx="846546" cy="84654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15">
              <a:extLst>
                <a:ext uri="{FF2B5EF4-FFF2-40B4-BE49-F238E27FC236}">
                  <a16:creationId xmlns:a16="http://schemas.microsoft.com/office/drawing/2014/main" id="{90C785A3-DB0E-48B8-8F53-87304261AAA0}"/>
                </a:ext>
              </a:extLst>
            </p:cNvPr>
            <p:cNvSpPr>
              <a:spLocks noEditPoints="1"/>
            </p:cNvSpPr>
            <p:nvPr/>
          </p:nvSpPr>
          <p:spPr bwMode="auto">
            <a:xfrm>
              <a:off x="3100330" y="6335213"/>
              <a:ext cx="409690" cy="493234"/>
            </a:xfrm>
            <a:custGeom>
              <a:avLst/>
              <a:gdLst>
                <a:gd name="T0" fmla="*/ 347 w 559"/>
                <a:gd name="T1" fmla="*/ 673 h 673"/>
                <a:gd name="T2" fmla="*/ 238 w 559"/>
                <a:gd name="T3" fmla="*/ 502 h 673"/>
                <a:gd name="T4" fmla="*/ 74 w 559"/>
                <a:gd name="T5" fmla="*/ 655 h 673"/>
                <a:gd name="T6" fmla="*/ 0 w 559"/>
                <a:gd name="T7" fmla="*/ 0 h 673"/>
                <a:gd name="T8" fmla="*/ 559 w 559"/>
                <a:gd name="T9" fmla="*/ 354 h 673"/>
                <a:gd name="T10" fmla="*/ 354 w 559"/>
                <a:gd name="T11" fmla="*/ 430 h 673"/>
                <a:gd name="T12" fmla="*/ 461 w 559"/>
                <a:gd name="T13" fmla="*/ 587 h 673"/>
                <a:gd name="T14" fmla="*/ 347 w 559"/>
                <a:gd name="T15" fmla="*/ 673 h 673"/>
                <a:gd name="T16" fmla="*/ 243 w 559"/>
                <a:gd name="T17" fmla="*/ 468 h 673"/>
                <a:gd name="T18" fmla="*/ 354 w 559"/>
                <a:gd name="T19" fmla="*/ 640 h 673"/>
                <a:gd name="T20" fmla="*/ 432 w 559"/>
                <a:gd name="T21" fmla="*/ 583 h 673"/>
                <a:gd name="T22" fmla="*/ 318 w 559"/>
                <a:gd name="T23" fmla="*/ 418 h 673"/>
                <a:gd name="T24" fmla="*/ 510 w 559"/>
                <a:gd name="T25" fmla="*/ 348 h 673"/>
                <a:gd name="T26" fmla="*/ 27 w 559"/>
                <a:gd name="T27" fmla="*/ 44 h 673"/>
                <a:gd name="T28" fmla="*/ 91 w 559"/>
                <a:gd name="T29" fmla="*/ 608 h 673"/>
                <a:gd name="T30" fmla="*/ 243 w 559"/>
                <a:gd name="T31" fmla="*/ 468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9" h="673">
                  <a:moveTo>
                    <a:pt x="347" y="673"/>
                  </a:moveTo>
                  <a:lnTo>
                    <a:pt x="238" y="502"/>
                  </a:lnTo>
                  <a:lnTo>
                    <a:pt x="74" y="655"/>
                  </a:lnTo>
                  <a:lnTo>
                    <a:pt x="0" y="0"/>
                  </a:lnTo>
                  <a:lnTo>
                    <a:pt x="559" y="354"/>
                  </a:lnTo>
                  <a:lnTo>
                    <a:pt x="354" y="430"/>
                  </a:lnTo>
                  <a:lnTo>
                    <a:pt x="461" y="587"/>
                  </a:lnTo>
                  <a:lnTo>
                    <a:pt x="347" y="673"/>
                  </a:lnTo>
                  <a:close/>
                  <a:moveTo>
                    <a:pt x="243" y="468"/>
                  </a:moveTo>
                  <a:lnTo>
                    <a:pt x="354" y="640"/>
                  </a:lnTo>
                  <a:lnTo>
                    <a:pt x="432" y="583"/>
                  </a:lnTo>
                  <a:lnTo>
                    <a:pt x="318" y="418"/>
                  </a:lnTo>
                  <a:lnTo>
                    <a:pt x="510" y="348"/>
                  </a:lnTo>
                  <a:lnTo>
                    <a:pt x="27" y="44"/>
                  </a:lnTo>
                  <a:lnTo>
                    <a:pt x="91" y="608"/>
                  </a:lnTo>
                  <a:lnTo>
                    <a:pt x="243" y="46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 name="Group 10">
            <a:extLst>
              <a:ext uri="{FF2B5EF4-FFF2-40B4-BE49-F238E27FC236}">
                <a16:creationId xmlns:a16="http://schemas.microsoft.com/office/drawing/2014/main" id="{CA6F71DD-1492-42B2-9493-77BC0C7ECD3E}"/>
              </a:ext>
            </a:extLst>
          </p:cNvPr>
          <p:cNvGrpSpPr/>
          <p:nvPr/>
        </p:nvGrpSpPr>
        <p:grpSpPr>
          <a:xfrm>
            <a:off x="4562568" y="4429562"/>
            <a:ext cx="2706266" cy="1148421"/>
            <a:chOff x="4742867" y="4386020"/>
            <a:chExt cx="2706266" cy="1148421"/>
          </a:xfrm>
        </p:grpSpPr>
        <p:sp>
          <p:nvSpPr>
            <p:cNvPr id="37" name="TextBox 36">
              <a:extLst>
                <a:ext uri="{FF2B5EF4-FFF2-40B4-BE49-F238E27FC236}">
                  <a16:creationId xmlns:a16="http://schemas.microsoft.com/office/drawing/2014/main" id="{9409F964-0602-4F51-9970-D55B42824BB7}"/>
                </a:ext>
              </a:extLst>
            </p:cNvPr>
            <p:cNvSpPr txBox="1"/>
            <p:nvPr/>
          </p:nvSpPr>
          <p:spPr>
            <a:xfrm>
              <a:off x="4742867" y="4386020"/>
              <a:ext cx="2706266" cy="369332"/>
            </a:xfrm>
            <a:prstGeom prst="rect">
              <a:avLst/>
            </a:prstGeom>
            <a:noFill/>
          </p:spPr>
          <p:txBody>
            <a:bodyPr wrap="square" rtlCol="0">
              <a:spAutoFit/>
            </a:bodyPr>
            <a:lstStyle/>
            <a:p>
              <a:pPr algn="ctr"/>
              <a:r>
                <a:rPr lang="en-US" spc="1000" dirty="0">
                  <a:latin typeface="Roboto Slab" pitchFamily="2" charset="0"/>
                  <a:ea typeface="Roboto Slab" pitchFamily="2" charset="0"/>
                  <a:cs typeface="Open Sans bold" panose="020B0806030504020204" pitchFamily="34" charset="0"/>
                </a:rPr>
                <a:t>some text</a:t>
              </a:r>
            </a:p>
          </p:txBody>
        </p:sp>
        <p:sp>
          <p:nvSpPr>
            <p:cNvPr id="40" name="Rectangle 9">
              <a:extLst>
                <a:ext uri="{FF2B5EF4-FFF2-40B4-BE49-F238E27FC236}">
                  <a16:creationId xmlns:a16="http://schemas.microsoft.com/office/drawing/2014/main" id="{3F7F95D9-3488-4A7B-8EF4-5D2F78540591}"/>
                </a:ext>
              </a:extLst>
            </p:cNvPr>
            <p:cNvSpPr>
              <a:spLocks/>
            </p:cNvSpPr>
            <p:nvPr/>
          </p:nvSpPr>
          <p:spPr bwMode="auto">
            <a:xfrm>
              <a:off x="4752069" y="4985529"/>
              <a:ext cx="2687862" cy="54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professionalism and reliability there for  using simple lorem dummy.</a:t>
              </a:r>
            </a:p>
          </p:txBody>
        </p:sp>
      </p:grpSp>
      <p:grpSp>
        <p:nvGrpSpPr>
          <p:cNvPr id="17" name="Group 16">
            <a:extLst>
              <a:ext uri="{FF2B5EF4-FFF2-40B4-BE49-F238E27FC236}">
                <a16:creationId xmlns:a16="http://schemas.microsoft.com/office/drawing/2014/main" id="{0425730E-0BE6-4DCF-87DE-A6DCAA8F606D}"/>
              </a:ext>
            </a:extLst>
          </p:cNvPr>
          <p:cNvGrpSpPr/>
          <p:nvPr/>
        </p:nvGrpSpPr>
        <p:grpSpPr>
          <a:xfrm>
            <a:off x="6656843" y="2931886"/>
            <a:ext cx="846546" cy="846546"/>
            <a:chOff x="4481500" y="6983997"/>
            <a:chExt cx="846546" cy="846546"/>
          </a:xfrm>
        </p:grpSpPr>
        <p:sp>
          <p:nvSpPr>
            <p:cNvPr id="36" name="Oval 35">
              <a:extLst>
                <a:ext uri="{FF2B5EF4-FFF2-40B4-BE49-F238E27FC236}">
                  <a16:creationId xmlns:a16="http://schemas.microsoft.com/office/drawing/2014/main" id="{148AB185-C254-46DA-BF5E-079D12F86F73}"/>
                </a:ext>
              </a:extLst>
            </p:cNvPr>
            <p:cNvSpPr/>
            <p:nvPr/>
          </p:nvSpPr>
          <p:spPr>
            <a:xfrm>
              <a:off x="4481500" y="6983997"/>
              <a:ext cx="846546" cy="84654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17">
              <a:extLst>
                <a:ext uri="{FF2B5EF4-FFF2-40B4-BE49-F238E27FC236}">
                  <a16:creationId xmlns:a16="http://schemas.microsoft.com/office/drawing/2014/main" id="{E35839AF-6F3B-41CE-AD05-BAA2CBA8B160}"/>
                </a:ext>
              </a:extLst>
            </p:cNvPr>
            <p:cNvSpPr>
              <a:spLocks noEditPoints="1"/>
            </p:cNvSpPr>
            <p:nvPr/>
          </p:nvSpPr>
          <p:spPr bwMode="auto">
            <a:xfrm>
              <a:off x="4659511" y="7214746"/>
              <a:ext cx="490525" cy="385049"/>
            </a:xfrm>
            <a:custGeom>
              <a:avLst/>
              <a:gdLst>
                <a:gd name="T0" fmla="*/ 405 w 422"/>
                <a:gd name="T1" fmla="*/ 54 h 331"/>
                <a:gd name="T2" fmla="*/ 300 w 422"/>
                <a:gd name="T3" fmla="*/ 54 h 331"/>
                <a:gd name="T4" fmla="*/ 300 w 422"/>
                <a:gd name="T5" fmla="*/ 46 h 331"/>
                <a:gd name="T6" fmla="*/ 254 w 422"/>
                <a:gd name="T7" fmla="*/ 0 h 331"/>
                <a:gd name="T8" fmla="*/ 168 w 422"/>
                <a:gd name="T9" fmla="*/ 0 h 331"/>
                <a:gd name="T10" fmla="*/ 122 w 422"/>
                <a:gd name="T11" fmla="*/ 46 h 331"/>
                <a:gd name="T12" fmla="*/ 122 w 422"/>
                <a:gd name="T13" fmla="*/ 54 h 331"/>
                <a:gd name="T14" fmla="*/ 17 w 422"/>
                <a:gd name="T15" fmla="*/ 54 h 331"/>
                <a:gd name="T16" fmla="*/ 0 w 422"/>
                <a:gd name="T17" fmla="*/ 71 h 331"/>
                <a:gd name="T18" fmla="*/ 0 w 422"/>
                <a:gd name="T19" fmla="*/ 314 h 331"/>
                <a:gd name="T20" fmla="*/ 17 w 422"/>
                <a:gd name="T21" fmla="*/ 331 h 331"/>
                <a:gd name="T22" fmla="*/ 405 w 422"/>
                <a:gd name="T23" fmla="*/ 331 h 331"/>
                <a:gd name="T24" fmla="*/ 422 w 422"/>
                <a:gd name="T25" fmla="*/ 314 h 331"/>
                <a:gd name="T26" fmla="*/ 422 w 422"/>
                <a:gd name="T27" fmla="*/ 71 h 331"/>
                <a:gd name="T28" fmla="*/ 405 w 422"/>
                <a:gd name="T29" fmla="*/ 54 h 331"/>
                <a:gd name="T30" fmla="*/ 168 w 422"/>
                <a:gd name="T31" fmla="*/ 14 h 331"/>
                <a:gd name="T32" fmla="*/ 254 w 422"/>
                <a:gd name="T33" fmla="*/ 14 h 331"/>
                <a:gd name="T34" fmla="*/ 286 w 422"/>
                <a:gd name="T35" fmla="*/ 46 h 331"/>
                <a:gd name="T36" fmla="*/ 286 w 422"/>
                <a:gd name="T37" fmla="*/ 54 h 331"/>
                <a:gd name="T38" fmla="*/ 135 w 422"/>
                <a:gd name="T39" fmla="*/ 54 h 331"/>
                <a:gd name="T40" fmla="*/ 135 w 422"/>
                <a:gd name="T41" fmla="*/ 46 h 331"/>
                <a:gd name="T42" fmla="*/ 168 w 422"/>
                <a:gd name="T43" fmla="*/ 14 h 331"/>
                <a:gd name="T44" fmla="*/ 14 w 422"/>
                <a:gd name="T45" fmla="*/ 71 h 331"/>
                <a:gd name="T46" fmla="*/ 17 w 422"/>
                <a:gd name="T47" fmla="*/ 68 h 331"/>
                <a:gd name="T48" fmla="*/ 405 w 422"/>
                <a:gd name="T49" fmla="*/ 68 h 331"/>
                <a:gd name="T50" fmla="*/ 408 w 422"/>
                <a:gd name="T51" fmla="*/ 71 h 331"/>
                <a:gd name="T52" fmla="*/ 408 w 422"/>
                <a:gd name="T53" fmla="*/ 146 h 331"/>
                <a:gd name="T54" fmla="*/ 348 w 422"/>
                <a:gd name="T55" fmla="*/ 178 h 331"/>
                <a:gd name="T56" fmla="*/ 244 w 422"/>
                <a:gd name="T57" fmla="*/ 205 h 331"/>
                <a:gd name="T58" fmla="*/ 243 w 422"/>
                <a:gd name="T59" fmla="*/ 195 h 331"/>
                <a:gd name="T60" fmla="*/ 211 w 422"/>
                <a:gd name="T61" fmla="*/ 170 h 331"/>
                <a:gd name="T62" fmla="*/ 180 w 422"/>
                <a:gd name="T63" fmla="*/ 195 h 331"/>
                <a:gd name="T64" fmla="*/ 179 w 422"/>
                <a:gd name="T65" fmla="*/ 205 h 331"/>
                <a:gd name="T66" fmla="*/ 73 w 422"/>
                <a:gd name="T67" fmla="*/ 178 h 331"/>
                <a:gd name="T68" fmla="*/ 14 w 422"/>
                <a:gd name="T69" fmla="*/ 146 h 331"/>
                <a:gd name="T70" fmla="*/ 14 w 422"/>
                <a:gd name="T71" fmla="*/ 71 h 331"/>
                <a:gd name="T72" fmla="*/ 237 w 422"/>
                <a:gd name="T73" fmla="*/ 208 h 331"/>
                <a:gd name="T74" fmla="*/ 237 w 422"/>
                <a:gd name="T75" fmla="*/ 232 h 331"/>
                <a:gd name="T76" fmla="*/ 186 w 422"/>
                <a:gd name="T77" fmla="*/ 232 h 331"/>
                <a:gd name="T78" fmla="*/ 186 w 422"/>
                <a:gd name="T79" fmla="*/ 209 h 331"/>
                <a:gd name="T80" fmla="*/ 187 w 422"/>
                <a:gd name="T81" fmla="*/ 197 h 331"/>
                <a:gd name="T82" fmla="*/ 211 w 422"/>
                <a:gd name="T83" fmla="*/ 177 h 331"/>
                <a:gd name="T84" fmla="*/ 236 w 422"/>
                <a:gd name="T85" fmla="*/ 196 h 331"/>
                <a:gd name="T86" fmla="*/ 237 w 422"/>
                <a:gd name="T87" fmla="*/ 208 h 331"/>
                <a:gd name="T88" fmla="*/ 405 w 422"/>
                <a:gd name="T89" fmla="*/ 318 h 331"/>
                <a:gd name="T90" fmla="*/ 17 w 422"/>
                <a:gd name="T91" fmla="*/ 318 h 331"/>
                <a:gd name="T92" fmla="*/ 14 w 422"/>
                <a:gd name="T93" fmla="*/ 314 h 331"/>
                <a:gd name="T94" fmla="*/ 14 w 422"/>
                <a:gd name="T95" fmla="*/ 154 h 331"/>
                <a:gd name="T96" fmla="*/ 71 w 422"/>
                <a:gd name="T97" fmla="*/ 185 h 331"/>
                <a:gd name="T98" fmla="*/ 179 w 422"/>
                <a:gd name="T99" fmla="*/ 212 h 331"/>
                <a:gd name="T100" fmla="*/ 179 w 422"/>
                <a:gd name="T101" fmla="*/ 235 h 331"/>
                <a:gd name="T102" fmla="*/ 182 w 422"/>
                <a:gd name="T103" fmla="*/ 238 h 331"/>
                <a:gd name="T104" fmla="*/ 240 w 422"/>
                <a:gd name="T105" fmla="*/ 238 h 331"/>
                <a:gd name="T106" fmla="*/ 244 w 422"/>
                <a:gd name="T107" fmla="*/ 235 h 331"/>
                <a:gd name="T108" fmla="*/ 244 w 422"/>
                <a:gd name="T109" fmla="*/ 212 h 331"/>
                <a:gd name="T110" fmla="*/ 351 w 422"/>
                <a:gd name="T111" fmla="*/ 185 h 331"/>
                <a:gd name="T112" fmla="*/ 408 w 422"/>
                <a:gd name="T113" fmla="*/ 154 h 331"/>
                <a:gd name="T114" fmla="*/ 408 w 422"/>
                <a:gd name="T115" fmla="*/ 314 h 331"/>
                <a:gd name="T116" fmla="*/ 405 w 422"/>
                <a:gd name="T117" fmla="*/ 31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2" h="331">
                  <a:moveTo>
                    <a:pt x="405" y="54"/>
                  </a:moveTo>
                  <a:cubicBezTo>
                    <a:pt x="300" y="54"/>
                    <a:pt x="300" y="54"/>
                    <a:pt x="300" y="54"/>
                  </a:cubicBezTo>
                  <a:cubicBezTo>
                    <a:pt x="300" y="46"/>
                    <a:pt x="300" y="46"/>
                    <a:pt x="300" y="46"/>
                  </a:cubicBezTo>
                  <a:cubicBezTo>
                    <a:pt x="300" y="21"/>
                    <a:pt x="279" y="0"/>
                    <a:pt x="254" y="0"/>
                  </a:cubicBezTo>
                  <a:cubicBezTo>
                    <a:pt x="168" y="0"/>
                    <a:pt x="168" y="0"/>
                    <a:pt x="168" y="0"/>
                  </a:cubicBezTo>
                  <a:cubicBezTo>
                    <a:pt x="142" y="0"/>
                    <a:pt x="122" y="21"/>
                    <a:pt x="122" y="46"/>
                  </a:cubicBezTo>
                  <a:cubicBezTo>
                    <a:pt x="122" y="54"/>
                    <a:pt x="122" y="54"/>
                    <a:pt x="122" y="54"/>
                  </a:cubicBezTo>
                  <a:cubicBezTo>
                    <a:pt x="17" y="54"/>
                    <a:pt x="17" y="54"/>
                    <a:pt x="17" y="54"/>
                  </a:cubicBezTo>
                  <a:cubicBezTo>
                    <a:pt x="8" y="54"/>
                    <a:pt x="0" y="62"/>
                    <a:pt x="0" y="71"/>
                  </a:cubicBezTo>
                  <a:cubicBezTo>
                    <a:pt x="0" y="314"/>
                    <a:pt x="0" y="314"/>
                    <a:pt x="0" y="314"/>
                  </a:cubicBezTo>
                  <a:cubicBezTo>
                    <a:pt x="0" y="324"/>
                    <a:pt x="8" y="331"/>
                    <a:pt x="17" y="331"/>
                  </a:cubicBezTo>
                  <a:cubicBezTo>
                    <a:pt x="405" y="331"/>
                    <a:pt x="405" y="331"/>
                    <a:pt x="405" y="331"/>
                  </a:cubicBezTo>
                  <a:cubicBezTo>
                    <a:pt x="414" y="331"/>
                    <a:pt x="422" y="324"/>
                    <a:pt x="422" y="314"/>
                  </a:cubicBezTo>
                  <a:cubicBezTo>
                    <a:pt x="422" y="71"/>
                    <a:pt x="422" y="71"/>
                    <a:pt x="422" y="71"/>
                  </a:cubicBezTo>
                  <a:cubicBezTo>
                    <a:pt x="422" y="62"/>
                    <a:pt x="414" y="54"/>
                    <a:pt x="405" y="54"/>
                  </a:cubicBezTo>
                  <a:close/>
                  <a:moveTo>
                    <a:pt x="168" y="14"/>
                  </a:moveTo>
                  <a:cubicBezTo>
                    <a:pt x="254" y="14"/>
                    <a:pt x="254" y="14"/>
                    <a:pt x="254" y="14"/>
                  </a:cubicBezTo>
                  <a:cubicBezTo>
                    <a:pt x="272" y="14"/>
                    <a:pt x="286" y="29"/>
                    <a:pt x="286" y="46"/>
                  </a:cubicBezTo>
                  <a:cubicBezTo>
                    <a:pt x="286" y="54"/>
                    <a:pt x="286" y="54"/>
                    <a:pt x="286" y="54"/>
                  </a:cubicBezTo>
                  <a:cubicBezTo>
                    <a:pt x="135" y="54"/>
                    <a:pt x="135" y="54"/>
                    <a:pt x="135" y="54"/>
                  </a:cubicBezTo>
                  <a:cubicBezTo>
                    <a:pt x="135" y="46"/>
                    <a:pt x="135" y="46"/>
                    <a:pt x="135" y="46"/>
                  </a:cubicBezTo>
                  <a:cubicBezTo>
                    <a:pt x="135" y="29"/>
                    <a:pt x="150" y="14"/>
                    <a:pt x="168" y="14"/>
                  </a:cubicBezTo>
                  <a:close/>
                  <a:moveTo>
                    <a:pt x="14" y="71"/>
                  </a:moveTo>
                  <a:cubicBezTo>
                    <a:pt x="14" y="69"/>
                    <a:pt x="15" y="68"/>
                    <a:pt x="17" y="68"/>
                  </a:cubicBezTo>
                  <a:cubicBezTo>
                    <a:pt x="405" y="68"/>
                    <a:pt x="405" y="68"/>
                    <a:pt x="405" y="68"/>
                  </a:cubicBezTo>
                  <a:cubicBezTo>
                    <a:pt x="407" y="68"/>
                    <a:pt x="408" y="69"/>
                    <a:pt x="408" y="71"/>
                  </a:cubicBezTo>
                  <a:cubicBezTo>
                    <a:pt x="408" y="146"/>
                    <a:pt x="408" y="146"/>
                    <a:pt x="408" y="146"/>
                  </a:cubicBezTo>
                  <a:cubicBezTo>
                    <a:pt x="389" y="159"/>
                    <a:pt x="369" y="170"/>
                    <a:pt x="348" y="178"/>
                  </a:cubicBezTo>
                  <a:cubicBezTo>
                    <a:pt x="315" y="193"/>
                    <a:pt x="280" y="201"/>
                    <a:pt x="244" y="205"/>
                  </a:cubicBezTo>
                  <a:cubicBezTo>
                    <a:pt x="243" y="195"/>
                    <a:pt x="243" y="195"/>
                    <a:pt x="243" y="195"/>
                  </a:cubicBezTo>
                  <a:cubicBezTo>
                    <a:pt x="239" y="180"/>
                    <a:pt x="226" y="170"/>
                    <a:pt x="211" y="170"/>
                  </a:cubicBezTo>
                  <a:cubicBezTo>
                    <a:pt x="196" y="170"/>
                    <a:pt x="183" y="180"/>
                    <a:pt x="180" y="195"/>
                  </a:cubicBezTo>
                  <a:cubicBezTo>
                    <a:pt x="179" y="205"/>
                    <a:pt x="179" y="205"/>
                    <a:pt x="179" y="205"/>
                  </a:cubicBezTo>
                  <a:cubicBezTo>
                    <a:pt x="143" y="202"/>
                    <a:pt x="107" y="193"/>
                    <a:pt x="73" y="178"/>
                  </a:cubicBezTo>
                  <a:cubicBezTo>
                    <a:pt x="52" y="170"/>
                    <a:pt x="33" y="159"/>
                    <a:pt x="14" y="146"/>
                  </a:cubicBezTo>
                  <a:lnTo>
                    <a:pt x="14" y="71"/>
                  </a:lnTo>
                  <a:close/>
                  <a:moveTo>
                    <a:pt x="237" y="208"/>
                  </a:moveTo>
                  <a:cubicBezTo>
                    <a:pt x="237" y="232"/>
                    <a:pt x="237" y="232"/>
                    <a:pt x="237" y="232"/>
                  </a:cubicBezTo>
                  <a:cubicBezTo>
                    <a:pt x="186" y="232"/>
                    <a:pt x="186" y="232"/>
                    <a:pt x="186" y="232"/>
                  </a:cubicBezTo>
                  <a:cubicBezTo>
                    <a:pt x="186" y="209"/>
                    <a:pt x="186" y="209"/>
                    <a:pt x="186" y="209"/>
                  </a:cubicBezTo>
                  <a:cubicBezTo>
                    <a:pt x="187" y="197"/>
                    <a:pt x="187" y="197"/>
                    <a:pt x="187" y="197"/>
                  </a:cubicBezTo>
                  <a:cubicBezTo>
                    <a:pt x="189" y="185"/>
                    <a:pt x="200" y="177"/>
                    <a:pt x="211" y="177"/>
                  </a:cubicBezTo>
                  <a:cubicBezTo>
                    <a:pt x="223" y="177"/>
                    <a:pt x="233" y="185"/>
                    <a:pt x="236" y="196"/>
                  </a:cubicBezTo>
                  <a:lnTo>
                    <a:pt x="237" y="208"/>
                  </a:lnTo>
                  <a:close/>
                  <a:moveTo>
                    <a:pt x="405" y="318"/>
                  </a:moveTo>
                  <a:cubicBezTo>
                    <a:pt x="17" y="318"/>
                    <a:pt x="17" y="318"/>
                    <a:pt x="17" y="318"/>
                  </a:cubicBezTo>
                  <a:cubicBezTo>
                    <a:pt x="15" y="318"/>
                    <a:pt x="14" y="316"/>
                    <a:pt x="14" y="314"/>
                  </a:cubicBezTo>
                  <a:cubicBezTo>
                    <a:pt x="14" y="154"/>
                    <a:pt x="14" y="154"/>
                    <a:pt x="14" y="154"/>
                  </a:cubicBezTo>
                  <a:cubicBezTo>
                    <a:pt x="32" y="166"/>
                    <a:pt x="51" y="176"/>
                    <a:pt x="71" y="185"/>
                  </a:cubicBezTo>
                  <a:cubicBezTo>
                    <a:pt x="105" y="199"/>
                    <a:pt x="142" y="208"/>
                    <a:pt x="179" y="212"/>
                  </a:cubicBezTo>
                  <a:cubicBezTo>
                    <a:pt x="179" y="235"/>
                    <a:pt x="179" y="235"/>
                    <a:pt x="179" y="235"/>
                  </a:cubicBezTo>
                  <a:cubicBezTo>
                    <a:pt x="179" y="237"/>
                    <a:pt x="180" y="238"/>
                    <a:pt x="182" y="238"/>
                  </a:cubicBezTo>
                  <a:cubicBezTo>
                    <a:pt x="240" y="238"/>
                    <a:pt x="240" y="238"/>
                    <a:pt x="240" y="238"/>
                  </a:cubicBezTo>
                  <a:cubicBezTo>
                    <a:pt x="242" y="238"/>
                    <a:pt x="244" y="237"/>
                    <a:pt x="244" y="235"/>
                  </a:cubicBezTo>
                  <a:cubicBezTo>
                    <a:pt x="244" y="212"/>
                    <a:pt x="244" y="212"/>
                    <a:pt x="244" y="212"/>
                  </a:cubicBezTo>
                  <a:cubicBezTo>
                    <a:pt x="281" y="208"/>
                    <a:pt x="317" y="199"/>
                    <a:pt x="351" y="185"/>
                  </a:cubicBezTo>
                  <a:cubicBezTo>
                    <a:pt x="371" y="176"/>
                    <a:pt x="390" y="166"/>
                    <a:pt x="408" y="154"/>
                  </a:cubicBezTo>
                  <a:cubicBezTo>
                    <a:pt x="408" y="314"/>
                    <a:pt x="408" y="314"/>
                    <a:pt x="408" y="314"/>
                  </a:cubicBezTo>
                  <a:cubicBezTo>
                    <a:pt x="408" y="316"/>
                    <a:pt x="407" y="318"/>
                    <a:pt x="405" y="31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5" name="Group 14">
            <a:extLst>
              <a:ext uri="{FF2B5EF4-FFF2-40B4-BE49-F238E27FC236}">
                <a16:creationId xmlns:a16="http://schemas.microsoft.com/office/drawing/2014/main" id="{8CA1664F-E312-4DE6-8AEE-3C2804AD5C03}"/>
              </a:ext>
            </a:extLst>
          </p:cNvPr>
          <p:cNvGrpSpPr/>
          <p:nvPr/>
        </p:nvGrpSpPr>
        <p:grpSpPr>
          <a:xfrm>
            <a:off x="7900193" y="4429562"/>
            <a:ext cx="2706266" cy="1148421"/>
            <a:chOff x="8048042" y="4386020"/>
            <a:chExt cx="2706266" cy="1148421"/>
          </a:xfrm>
        </p:grpSpPr>
        <p:sp>
          <p:nvSpPr>
            <p:cNvPr id="38" name="TextBox 37">
              <a:extLst>
                <a:ext uri="{FF2B5EF4-FFF2-40B4-BE49-F238E27FC236}">
                  <a16:creationId xmlns:a16="http://schemas.microsoft.com/office/drawing/2014/main" id="{21A7FCCC-CF0A-438B-B2FE-F4AA40C68FBB}"/>
                </a:ext>
              </a:extLst>
            </p:cNvPr>
            <p:cNvSpPr txBox="1"/>
            <p:nvPr/>
          </p:nvSpPr>
          <p:spPr>
            <a:xfrm>
              <a:off x="8048042" y="4386020"/>
              <a:ext cx="2706266" cy="369332"/>
            </a:xfrm>
            <a:prstGeom prst="rect">
              <a:avLst/>
            </a:prstGeom>
            <a:noFill/>
          </p:spPr>
          <p:txBody>
            <a:bodyPr wrap="square" rtlCol="0">
              <a:spAutoFit/>
            </a:bodyPr>
            <a:lstStyle/>
            <a:p>
              <a:pPr algn="ctr"/>
              <a:r>
                <a:rPr lang="en-US" spc="1000" dirty="0">
                  <a:latin typeface="Roboto Slab" pitchFamily="2" charset="0"/>
                  <a:ea typeface="Roboto Slab" pitchFamily="2" charset="0"/>
                  <a:cs typeface="Open Sans bold" panose="020B0806030504020204" pitchFamily="34" charset="0"/>
                </a:rPr>
                <a:t>some text</a:t>
              </a:r>
            </a:p>
          </p:txBody>
        </p:sp>
        <p:sp>
          <p:nvSpPr>
            <p:cNvPr id="41" name="Rectangle 9">
              <a:extLst>
                <a:ext uri="{FF2B5EF4-FFF2-40B4-BE49-F238E27FC236}">
                  <a16:creationId xmlns:a16="http://schemas.microsoft.com/office/drawing/2014/main" id="{D38AFFAC-B8A1-4EA0-B8EF-A61E7192D9F0}"/>
                </a:ext>
              </a:extLst>
            </p:cNvPr>
            <p:cNvSpPr>
              <a:spLocks/>
            </p:cNvSpPr>
            <p:nvPr/>
          </p:nvSpPr>
          <p:spPr bwMode="auto">
            <a:xfrm>
              <a:off x="8057244" y="4985529"/>
              <a:ext cx="2687862" cy="54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professionalism and reliability there for  using simple lorem dummy.</a:t>
              </a:r>
            </a:p>
          </p:txBody>
        </p:sp>
      </p:grpSp>
      <p:grpSp>
        <p:nvGrpSpPr>
          <p:cNvPr id="18" name="Group 17">
            <a:extLst>
              <a:ext uri="{FF2B5EF4-FFF2-40B4-BE49-F238E27FC236}">
                <a16:creationId xmlns:a16="http://schemas.microsoft.com/office/drawing/2014/main" id="{55FF2E75-6185-4FFB-B56A-D1AE6BF11D8D}"/>
              </a:ext>
            </a:extLst>
          </p:cNvPr>
          <p:cNvGrpSpPr/>
          <p:nvPr/>
        </p:nvGrpSpPr>
        <p:grpSpPr>
          <a:xfrm>
            <a:off x="10059367" y="2931886"/>
            <a:ext cx="846546" cy="846546"/>
            <a:chOff x="7913045" y="6876143"/>
            <a:chExt cx="846546" cy="846546"/>
          </a:xfrm>
        </p:grpSpPr>
        <p:sp>
          <p:nvSpPr>
            <p:cNvPr id="44" name="Oval 43">
              <a:extLst>
                <a:ext uri="{FF2B5EF4-FFF2-40B4-BE49-F238E27FC236}">
                  <a16:creationId xmlns:a16="http://schemas.microsoft.com/office/drawing/2014/main" id="{65FDD8F8-9FE4-4A2F-8D58-48465AB1404F}"/>
                </a:ext>
              </a:extLst>
            </p:cNvPr>
            <p:cNvSpPr/>
            <p:nvPr/>
          </p:nvSpPr>
          <p:spPr>
            <a:xfrm>
              <a:off x="7913045" y="6876143"/>
              <a:ext cx="846546" cy="84654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6">
              <a:extLst>
                <a:ext uri="{FF2B5EF4-FFF2-40B4-BE49-F238E27FC236}">
                  <a16:creationId xmlns:a16="http://schemas.microsoft.com/office/drawing/2014/main" id="{AF348ED5-2939-46AD-A71D-7A0D5667FD60}"/>
                </a:ext>
              </a:extLst>
            </p:cNvPr>
            <p:cNvSpPr>
              <a:spLocks noEditPoints="1"/>
            </p:cNvSpPr>
            <p:nvPr/>
          </p:nvSpPr>
          <p:spPr bwMode="auto">
            <a:xfrm>
              <a:off x="8089700" y="7052799"/>
              <a:ext cx="493236" cy="493234"/>
            </a:xfrm>
            <a:custGeom>
              <a:avLst/>
              <a:gdLst>
                <a:gd name="T0" fmla="*/ 205 w 410"/>
                <a:gd name="T1" fmla="*/ 265 h 410"/>
                <a:gd name="T2" fmla="*/ 205 w 410"/>
                <a:gd name="T3" fmla="*/ 258 h 410"/>
                <a:gd name="T4" fmla="*/ 258 w 410"/>
                <a:gd name="T5" fmla="*/ 205 h 410"/>
                <a:gd name="T6" fmla="*/ 342 w 410"/>
                <a:gd name="T7" fmla="*/ 150 h 410"/>
                <a:gd name="T8" fmla="*/ 363 w 410"/>
                <a:gd name="T9" fmla="*/ 73 h 410"/>
                <a:gd name="T10" fmla="*/ 263 w 410"/>
                <a:gd name="T11" fmla="*/ 69 h 410"/>
                <a:gd name="T12" fmla="*/ 224 w 410"/>
                <a:gd name="T13" fmla="*/ 0 h 410"/>
                <a:gd name="T14" fmla="*/ 151 w 410"/>
                <a:gd name="T15" fmla="*/ 68 h 410"/>
                <a:gd name="T16" fmla="*/ 73 w 410"/>
                <a:gd name="T17" fmla="*/ 46 h 410"/>
                <a:gd name="T18" fmla="*/ 70 w 410"/>
                <a:gd name="T19" fmla="*/ 146 h 410"/>
                <a:gd name="T20" fmla="*/ 0 w 410"/>
                <a:gd name="T21" fmla="*/ 185 h 410"/>
                <a:gd name="T22" fmla="*/ 68 w 410"/>
                <a:gd name="T23" fmla="*/ 259 h 410"/>
                <a:gd name="T24" fmla="*/ 46 w 410"/>
                <a:gd name="T25" fmla="*/ 336 h 410"/>
                <a:gd name="T26" fmla="*/ 146 w 410"/>
                <a:gd name="T27" fmla="*/ 340 h 410"/>
                <a:gd name="T28" fmla="*/ 186 w 410"/>
                <a:gd name="T29" fmla="*/ 410 h 410"/>
                <a:gd name="T30" fmla="*/ 259 w 410"/>
                <a:gd name="T31" fmla="*/ 342 h 410"/>
                <a:gd name="T32" fmla="*/ 315 w 410"/>
                <a:gd name="T33" fmla="*/ 371 h 410"/>
                <a:gd name="T34" fmla="*/ 366 w 410"/>
                <a:gd name="T35" fmla="*/ 297 h 410"/>
                <a:gd name="T36" fmla="*/ 384 w 410"/>
                <a:gd name="T37" fmla="*/ 253 h 410"/>
                <a:gd name="T38" fmla="*/ 384 w 410"/>
                <a:gd name="T39" fmla="*/ 156 h 410"/>
                <a:gd name="T40" fmla="*/ 337 w 410"/>
                <a:gd name="T41" fmla="*/ 245 h 410"/>
                <a:gd name="T42" fmla="*/ 328 w 410"/>
                <a:gd name="T43" fmla="*/ 269 h 410"/>
                <a:gd name="T44" fmla="*/ 327 w 410"/>
                <a:gd name="T45" fmla="*/ 353 h 410"/>
                <a:gd name="T46" fmla="*/ 270 w 410"/>
                <a:gd name="T47" fmla="*/ 327 h 410"/>
                <a:gd name="T48" fmla="*/ 246 w 410"/>
                <a:gd name="T49" fmla="*/ 338 h 410"/>
                <a:gd name="T50" fmla="*/ 186 w 410"/>
                <a:gd name="T51" fmla="*/ 396 h 410"/>
                <a:gd name="T52" fmla="*/ 158 w 410"/>
                <a:gd name="T53" fmla="*/ 339 h 410"/>
                <a:gd name="T54" fmla="*/ 148 w 410"/>
                <a:gd name="T55" fmla="*/ 326 h 410"/>
                <a:gd name="T56" fmla="*/ 83 w 410"/>
                <a:gd name="T57" fmla="*/ 353 h 410"/>
                <a:gd name="T58" fmla="*/ 83 w 410"/>
                <a:gd name="T59" fmla="*/ 268 h 410"/>
                <a:gd name="T60" fmla="*/ 73 w 410"/>
                <a:gd name="T61" fmla="*/ 245 h 410"/>
                <a:gd name="T62" fmla="*/ 14 w 410"/>
                <a:gd name="T63" fmla="*/ 185 h 410"/>
                <a:gd name="T64" fmla="*/ 74 w 410"/>
                <a:gd name="T65" fmla="*/ 163 h 410"/>
                <a:gd name="T66" fmla="*/ 83 w 410"/>
                <a:gd name="T67" fmla="*/ 140 h 410"/>
                <a:gd name="T68" fmla="*/ 83 w 410"/>
                <a:gd name="T69" fmla="*/ 55 h 410"/>
                <a:gd name="T70" fmla="*/ 149 w 410"/>
                <a:gd name="T71" fmla="*/ 83 h 410"/>
                <a:gd name="T72" fmla="*/ 170 w 410"/>
                <a:gd name="T73" fmla="*/ 27 h 410"/>
                <a:gd name="T74" fmla="*/ 240 w 410"/>
                <a:gd name="T75" fmla="*/ 27 h 410"/>
                <a:gd name="T76" fmla="*/ 251 w 410"/>
                <a:gd name="T77" fmla="*/ 79 h 410"/>
                <a:gd name="T78" fmla="*/ 305 w 410"/>
                <a:gd name="T79" fmla="*/ 54 h 410"/>
                <a:gd name="T80" fmla="*/ 355 w 410"/>
                <a:gd name="T81" fmla="*/ 104 h 410"/>
                <a:gd name="T82" fmla="*/ 331 w 410"/>
                <a:gd name="T83" fmla="*/ 159 h 410"/>
                <a:gd name="T84" fmla="*/ 397 w 410"/>
                <a:gd name="T85" fmla="*/ 185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 h="410">
                  <a:moveTo>
                    <a:pt x="205" y="145"/>
                  </a:moveTo>
                  <a:cubicBezTo>
                    <a:pt x="172" y="145"/>
                    <a:pt x="145" y="172"/>
                    <a:pt x="145" y="205"/>
                  </a:cubicBezTo>
                  <a:cubicBezTo>
                    <a:pt x="145" y="238"/>
                    <a:pt x="172" y="265"/>
                    <a:pt x="205" y="265"/>
                  </a:cubicBezTo>
                  <a:cubicBezTo>
                    <a:pt x="238" y="265"/>
                    <a:pt x="265" y="238"/>
                    <a:pt x="265" y="205"/>
                  </a:cubicBezTo>
                  <a:cubicBezTo>
                    <a:pt x="265" y="172"/>
                    <a:pt x="238" y="145"/>
                    <a:pt x="205" y="145"/>
                  </a:cubicBezTo>
                  <a:close/>
                  <a:moveTo>
                    <a:pt x="205" y="258"/>
                  </a:moveTo>
                  <a:cubicBezTo>
                    <a:pt x="176" y="258"/>
                    <a:pt x="152" y="234"/>
                    <a:pt x="152" y="205"/>
                  </a:cubicBezTo>
                  <a:cubicBezTo>
                    <a:pt x="152" y="176"/>
                    <a:pt x="176" y="152"/>
                    <a:pt x="205" y="152"/>
                  </a:cubicBezTo>
                  <a:cubicBezTo>
                    <a:pt x="235" y="152"/>
                    <a:pt x="258" y="176"/>
                    <a:pt x="258" y="205"/>
                  </a:cubicBezTo>
                  <a:cubicBezTo>
                    <a:pt x="258" y="234"/>
                    <a:pt x="235" y="258"/>
                    <a:pt x="205" y="258"/>
                  </a:cubicBezTo>
                  <a:close/>
                  <a:moveTo>
                    <a:pt x="384" y="156"/>
                  </a:moveTo>
                  <a:cubicBezTo>
                    <a:pt x="342" y="150"/>
                    <a:pt x="342" y="150"/>
                    <a:pt x="342" y="150"/>
                  </a:cubicBezTo>
                  <a:cubicBezTo>
                    <a:pt x="342" y="148"/>
                    <a:pt x="341" y="147"/>
                    <a:pt x="340" y="145"/>
                  </a:cubicBezTo>
                  <a:cubicBezTo>
                    <a:pt x="366" y="112"/>
                    <a:pt x="366" y="112"/>
                    <a:pt x="366" y="112"/>
                  </a:cubicBezTo>
                  <a:cubicBezTo>
                    <a:pt x="374" y="101"/>
                    <a:pt x="373" y="83"/>
                    <a:pt x="363" y="73"/>
                  </a:cubicBezTo>
                  <a:cubicBezTo>
                    <a:pt x="336" y="46"/>
                    <a:pt x="336" y="46"/>
                    <a:pt x="336" y="46"/>
                  </a:cubicBezTo>
                  <a:cubicBezTo>
                    <a:pt x="326" y="36"/>
                    <a:pt x="308" y="35"/>
                    <a:pt x="297" y="43"/>
                  </a:cubicBezTo>
                  <a:cubicBezTo>
                    <a:pt x="263" y="69"/>
                    <a:pt x="263" y="69"/>
                    <a:pt x="263" y="69"/>
                  </a:cubicBezTo>
                  <a:cubicBezTo>
                    <a:pt x="262" y="69"/>
                    <a:pt x="261" y="68"/>
                    <a:pt x="260" y="68"/>
                  </a:cubicBezTo>
                  <a:cubicBezTo>
                    <a:pt x="254" y="26"/>
                    <a:pt x="254" y="26"/>
                    <a:pt x="254" y="26"/>
                  </a:cubicBezTo>
                  <a:cubicBezTo>
                    <a:pt x="252" y="11"/>
                    <a:pt x="239" y="0"/>
                    <a:pt x="224" y="0"/>
                  </a:cubicBezTo>
                  <a:cubicBezTo>
                    <a:pt x="186" y="0"/>
                    <a:pt x="186" y="0"/>
                    <a:pt x="186" y="0"/>
                  </a:cubicBezTo>
                  <a:cubicBezTo>
                    <a:pt x="172" y="0"/>
                    <a:pt x="159" y="11"/>
                    <a:pt x="157" y="26"/>
                  </a:cubicBezTo>
                  <a:cubicBezTo>
                    <a:pt x="151" y="68"/>
                    <a:pt x="151" y="68"/>
                    <a:pt x="151" y="68"/>
                  </a:cubicBezTo>
                  <a:cubicBezTo>
                    <a:pt x="150" y="68"/>
                    <a:pt x="148" y="69"/>
                    <a:pt x="147" y="69"/>
                  </a:cubicBezTo>
                  <a:cubicBezTo>
                    <a:pt x="113" y="43"/>
                    <a:pt x="113" y="43"/>
                    <a:pt x="113" y="43"/>
                  </a:cubicBezTo>
                  <a:cubicBezTo>
                    <a:pt x="102" y="35"/>
                    <a:pt x="83" y="36"/>
                    <a:pt x="73" y="46"/>
                  </a:cubicBezTo>
                  <a:cubicBezTo>
                    <a:pt x="46" y="73"/>
                    <a:pt x="46" y="73"/>
                    <a:pt x="46" y="73"/>
                  </a:cubicBezTo>
                  <a:cubicBezTo>
                    <a:pt x="36" y="83"/>
                    <a:pt x="35" y="101"/>
                    <a:pt x="44" y="112"/>
                  </a:cubicBezTo>
                  <a:cubicBezTo>
                    <a:pt x="70" y="146"/>
                    <a:pt x="70" y="146"/>
                    <a:pt x="70" y="146"/>
                  </a:cubicBezTo>
                  <a:cubicBezTo>
                    <a:pt x="69" y="147"/>
                    <a:pt x="69" y="149"/>
                    <a:pt x="68" y="150"/>
                  </a:cubicBezTo>
                  <a:cubicBezTo>
                    <a:pt x="26" y="156"/>
                    <a:pt x="26" y="156"/>
                    <a:pt x="26" y="156"/>
                  </a:cubicBezTo>
                  <a:cubicBezTo>
                    <a:pt x="11" y="158"/>
                    <a:pt x="0" y="171"/>
                    <a:pt x="0" y="185"/>
                  </a:cubicBezTo>
                  <a:cubicBezTo>
                    <a:pt x="0" y="223"/>
                    <a:pt x="0" y="223"/>
                    <a:pt x="0" y="223"/>
                  </a:cubicBezTo>
                  <a:cubicBezTo>
                    <a:pt x="0" y="238"/>
                    <a:pt x="11" y="251"/>
                    <a:pt x="26" y="253"/>
                  </a:cubicBezTo>
                  <a:cubicBezTo>
                    <a:pt x="68" y="259"/>
                    <a:pt x="68" y="259"/>
                    <a:pt x="68" y="259"/>
                  </a:cubicBezTo>
                  <a:cubicBezTo>
                    <a:pt x="68" y="260"/>
                    <a:pt x="69" y="261"/>
                    <a:pt x="69" y="263"/>
                  </a:cubicBezTo>
                  <a:cubicBezTo>
                    <a:pt x="43" y="297"/>
                    <a:pt x="43" y="297"/>
                    <a:pt x="43" y="297"/>
                  </a:cubicBezTo>
                  <a:cubicBezTo>
                    <a:pt x="35" y="308"/>
                    <a:pt x="36" y="326"/>
                    <a:pt x="46" y="336"/>
                  </a:cubicBezTo>
                  <a:cubicBezTo>
                    <a:pt x="73" y="363"/>
                    <a:pt x="73" y="363"/>
                    <a:pt x="73" y="363"/>
                  </a:cubicBezTo>
                  <a:cubicBezTo>
                    <a:pt x="83" y="373"/>
                    <a:pt x="101" y="374"/>
                    <a:pt x="112" y="366"/>
                  </a:cubicBezTo>
                  <a:cubicBezTo>
                    <a:pt x="146" y="340"/>
                    <a:pt x="146" y="340"/>
                    <a:pt x="146" y="340"/>
                  </a:cubicBezTo>
                  <a:cubicBezTo>
                    <a:pt x="147" y="341"/>
                    <a:pt x="149" y="342"/>
                    <a:pt x="151" y="342"/>
                  </a:cubicBezTo>
                  <a:cubicBezTo>
                    <a:pt x="157" y="384"/>
                    <a:pt x="157" y="384"/>
                    <a:pt x="157" y="384"/>
                  </a:cubicBezTo>
                  <a:cubicBezTo>
                    <a:pt x="159" y="398"/>
                    <a:pt x="172" y="410"/>
                    <a:pt x="186" y="410"/>
                  </a:cubicBezTo>
                  <a:cubicBezTo>
                    <a:pt x="224" y="410"/>
                    <a:pt x="224" y="410"/>
                    <a:pt x="224" y="410"/>
                  </a:cubicBezTo>
                  <a:cubicBezTo>
                    <a:pt x="239" y="410"/>
                    <a:pt x="252" y="398"/>
                    <a:pt x="254" y="384"/>
                  </a:cubicBezTo>
                  <a:cubicBezTo>
                    <a:pt x="259" y="342"/>
                    <a:pt x="259" y="342"/>
                    <a:pt x="259" y="342"/>
                  </a:cubicBezTo>
                  <a:cubicBezTo>
                    <a:pt x="261" y="342"/>
                    <a:pt x="263" y="341"/>
                    <a:pt x="265" y="340"/>
                  </a:cubicBezTo>
                  <a:cubicBezTo>
                    <a:pt x="297" y="365"/>
                    <a:pt x="297" y="365"/>
                    <a:pt x="297" y="365"/>
                  </a:cubicBezTo>
                  <a:cubicBezTo>
                    <a:pt x="302" y="369"/>
                    <a:pt x="309" y="371"/>
                    <a:pt x="315" y="371"/>
                  </a:cubicBezTo>
                  <a:cubicBezTo>
                    <a:pt x="324" y="371"/>
                    <a:pt x="331" y="368"/>
                    <a:pt x="337" y="363"/>
                  </a:cubicBezTo>
                  <a:cubicBezTo>
                    <a:pt x="364" y="336"/>
                    <a:pt x="364" y="336"/>
                    <a:pt x="364" y="336"/>
                  </a:cubicBezTo>
                  <a:cubicBezTo>
                    <a:pt x="374" y="326"/>
                    <a:pt x="375" y="308"/>
                    <a:pt x="366" y="297"/>
                  </a:cubicBezTo>
                  <a:cubicBezTo>
                    <a:pt x="341" y="264"/>
                    <a:pt x="341" y="264"/>
                    <a:pt x="341" y="264"/>
                  </a:cubicBezTo>
                  <a:cubicBezTo>
                    <a:pt x="342" y="262"/>
                    <a:pt x="342" y="260"/>
                    <a:pt x="343" y="258"/>
                  </a:cubicBezTo>
                  <a:cubicBezTo>
                    <a:pt x="384" y="253"/>
                    <a:pt x="384" y="253"/>
                    <a:pt x="384" y="253"/>
                  </a:cubicBezTo>
                  <a:cubicBezTo>
                    <a:pt x="399" y="251"/>
                    <a:pt x="410" y="238"/>
                    <a:pt x="410" y="223"/>
                  </a:cubicBezTo>
                  <a:cubicBezTo>
                    <a:pt x="410" y="185"/>
                    <a:pt x="410" y="185"/>
                    <a:pt x="410" y="185"/>
                  </a:cubicBezTo>
                  <a:cubicBezTo>
                    <a:pt x="410" y="171"/>
                    <a:pt x="399" y="158"/>
                    <a:pt x="384" y="156"/>
                  </a:cubicBezTo>
                  <a:close/>
                  <a:moveTo>
                    <a:pt x="397" y="223"/>
                  </a:moveTo>
                  <a:cubicBezTo>
                    <a:pt x="397" y="231"/>
                    <a:pt x="390" y="238"/>
                    <a:pt x="382" y="239"/>
                  </a:cubicBezTo>
                  <a:cubicBezTo>
                    <a:pt x="337" y="245"/>
                    <a:pt x="337" y="245"/>
                    <a:pt x="337" y="245"/>
                  </a:cubicBezTo>
                  <a:cubicBezTo>
                    <a:pt x="335" y="246"/>
                    <a:pt x="332" y="247"/>
                    <a:pt x="332" y="250"/>
                  </a:cubicBezTo>
                  <a:cubicBezTo>
                    <a:pt x="330" y="254"/>
                    <a:pt x="328" y="258"/>
                    <a:pt x="327" y="262"/>
                  </a:cubicBezTo>
                  <a:cubicBezTo>
                    <a:pt x="326" y="264"/>
                    <a:pt x="326" y="267"/>
                    <a:pt x="328" y="269"/>
                  </a:cubicBezTo>
                  <a:cubicBezTo>
                    <a:pt x="355" y="305"/>
                    <a:pt x="355" y="305"/>
                    <a:pt x="355" y="305"/>
                  </a:cubicBezTo>
                  <a:cubicBezTo>
                    <a:pt x="360" y="311"/>
                    <a:pt x="359" y="321"/>
                    <a:pt x="354" y="326"/>
                  </a:cubicBezTo>
                  <a:cubicBezTo>
                    <a:pt x="327" y="353"/>
                    <a:pt x="327" y="353"/>
                    <a:pt x="327" y="353"/>
                  </a:cubicBezTo>
                  <a:cubicBezTo>
                    <a:pt x="324" y="356"/>
                    <a:pt x="320" y="358"/>
                    <a:pt x="315" y="358"/>
                  </a:cubicBezTo>
                  <a:cubicBezTo>
                    <a:pt x="312" y="358"/>
                    <a:pt x="308" y="357"/>
                    <a:pt x="306" y="355"/>
                  </a:cubicBezTo>
                  <a:cubicBezTo>
                    <a:pt x="270" y="327"/>
                    <a:pt x="270" y="327"/>
                    <a:pt x="270" y="327"/>
                  </a:cubicBezTo>
                  <a:cubicBezTo>
                    <a:pt x="268" y="325"/>
                    <a:pt x="265" y="325"/>
                    <a:pt x="262" y="326"/>
                  </a:cubicBezTo>
                  <a:cubicBezTo>
                    <a:pt x="259" y="328"/>
                    <a:pt x="255" y="330"/>
                    <a:pt x="251" y="331"/>
                  </a:cubicBezTo>
                  <a:cubicBezTo>
                    <a:pt x="248" y="332"/>
                    <a:pt x="247" y="335"/>
                    <a:pt x="246" y="338"/>
                  </a:cubicBezTo>
                  <a:cubicBezTo>
                    <a:pt x="240" y="382"/>
                    <a:pt x="240" y="382"/>
                    <a:pt x="240" y="382"/>
                  </a:cubicBezTo>
                  <a:cubicBezTo>
                    <a:pt x="239" y="390"/>
                    <a:pt x="232" y="396"/>
                    <a:pt x="224" y="396"/>
                  </a:cubicBezTo>
                  <a:cubicBezTo>
                    <a:pt x="186" y="396"/>
                    <a:pt x="186" y="396"/>
                    <a:pt x="186" y="396"/>
                  </a:cubicBezTo>
                  <a:cubicBezTo>
                    <a:pt x="179" y="396"/>
                    <a:pt x="171" y="390"/>
                    <a:pt x="170" y="382"/>
                  </a:cubicBezTo>
                  <a:cubicBezTo>
                    <a:pt x="164" y="338"/>
                    <a:pt x="164" y="338"/>
                    <a:pt x="164" y="338"/>
                  </a:cubicBezTo>
                  <a:cubicBezTo>
                    <a:pt x="158" y="339"/>
                    <a:pt x="158" y="339"/>
                    <a:pt x="158" y="339"/>
                  </a:cubicBezTo>
                  <a:cubicBezTo>
                    <a:pt x="164" y="337"/>
                    <a:pt x="164" y="337"/>
                    <a:pt x="164" y="337"/>
                  </a:cubicBezTo>
                  <a:cubicBezTo>
                    <a:pt x="164" y="334"/>
                    <a:pt x="162" y="332"/>
                    <a:pt x="160" y="331"/>
                  </a:cubicBezTo>
                  <a:cubicBezTo>
                    <a:pt x="156" y="329"/>
                    <a:pt x="152" y="328"/>
                    <a:pt x="148" y="326"/>
                  </a:cubicBezTo>
                  <a:cubicBezTo>
                    <a:pt x="145" y="325"/>
                    <a:pt x="142" y="326"/>
                    <a:pt x="140" y="327"/>
                  </a:cubicBezTo>
                  <a:cubicBezTo>
                    <a:pt x="104" y="355"/>
                    <a:pt x="104" y="355"/>
                    <a:pt x="104" y="355"/>
                  </a:cubicBezTo>
                  <a:cubicBezTo>
                    <a:pt x="98" y="359"/>
                    <a:pt x="88" y="359"/>
                    <a:pt x="83" y="353"/>
                  </a:cubicBezTo>
                  <a:cubicBezTo>
                    <a:pt x="56" y="327"/>
                    <a:pt x="56" y="327"/>
                    <a:pt x="56" y="327"/>
                  </a:cubicBezTo>
                  <a:cubicBezTo>
                    <a:pt x="50" y="321"/>
                    <a:pt x="50" y="311"/>
                    <a:pt x="54" y="305"/>
                  </a:cubicBezTo>
                  <a:cubicBezTo>
                    <a:pt x="83" y="268"/>
                    <a:pt x="83" y="268"/>
                    <a:pt x="83" y="268"/>
                  </a:cubicBezTo>
                  <a:cubicBezTo>
                    <a:pt x="84" y="266"/>
                    <a:pt x="85" y="263"/>
                    <a:pt x="83" y="261"/>
                  </a:cubicBezTo>
                  <a:cubicBezTo>
                    <a:pt x="82" y="257"/>
                    <a:pt x="80" y="254"/>
                    <a:pt x="79" y="250"/>
                  </a:cubicBezTo>
                  <a:cubicBezTo>
                    <a:pt x="78" y="247"/>
                    <a:pt x="76" y="246"/>
                    <a:pt x="73" y="245"/>
                  </a:cubicBezTo>
                  <a:cubicBezTo>
                    <a:pt x="28" y="239"/>
                    <a:pt x="28" y="239"/>
                    <a:pt x="28" y="239"/>
                  </a:cubicBezTo>
                  <a:cubicBezTo>
                    <a:pt x="20" y="238"/>
                    <a:pt x="14" y="231"/>
                    <a:pt x="14" y="223"/>
                  </a:cubicBezTo>
                  <a:cubicBezTo>
                    <a:pt x="14" y="185"/>
                    <a:pt x="14" y="185"/>
                    <a:pt x="14" y="185"/>
                  </a:cubicBezTo>
                  <a:cubicBezTo>
                    <a:pt x="14" y="178"/>
                    <a:pt x="20" y="170"/>
                    <a:pt x="28" y="169"/>
                  </a:cubicBezTo>
                  <a:cubicBezTo>
                    <a:pt x="71" y="163"/>
                    <a:pt x="71" y="163"/>
                    <a:pt x="71" y="163"/>
                  </a:cubicBezTo>
                  <a:cubicBezTo>
                    <a:pt x="74" y="163"/>
                    <a:pt x="74" y="163"/>
                    <a:pt x="74" y="163"/>
                  </a:cubicBezTo>
                  <a:cubicBezTo>
                    <a:pt x="76" y="163"/>
                    <a:pt x="79" y="161"/>
                    <a:pt x="80" y="159"/>
                  </a:cubicBezTo>
                  <a:cubicBezTo>
                    <a:pt x="81" y="155"/>
                    <a:pt x="82" y="151"/>
                    <a:pt x="84" y="148"/>
                  </a:cubicBezTo>
                  <a:cubicBezTo>
                    <a:pt x="85" y="146"/>
                    <a:pt x="84" y="142"/>
                    <a:pt x="83" y="140"/>
                  </a:cubicBezTo>
                  <a:cubicBezTo>
                    <a:pt x="55" y="104"/>
                    <a:pt x="55" y="104"/>
                    <a:pt x="55" y="104"/>
                  </a:cubicBezTo>
                  <a:cubicBezTo>
                    <a:pt x="50" y="98"/>
                    <a:pt x="51" y="88"/>
                    <a:pt x="56" y="82"/>
                  </a:cubicBezTo>
                  <a:cubicBezTo>
                    <a:pt x="83" y="55"/>
                    <a:pt x="83" y="55"/>
                    <a:pt x="83" y="55"/>
                  </a:cubicBezTo>
                  <a:cubicBezTo>
                    <a:pt x="88" y="50"/>
                    <a:pt x="98" y="50"/>
                    <a:pt x="104" y="54"/>
                  </a:cubicBezTo>
                  <a:cubicBezTo>
                    <a:pt x="142" y="83"/>
                    <a:pt x="142" y="83"/>
                    <a:pt x="142" y="83"/>
                  </a:cubicBezTo>
                  <a:cubicBezTo>
                    <a:pt x="144" y="84"/>
                    <a:pt x="146" y="84"/>
                    <a:pt x="149" y="83"/>
                  </a:cubicBezTo>
                  <a:cubicBezTo>
                    <a:pt x="152" y="82"/>
                    <a:pt x="156" y="80"/>
                    <a:pt x="160" y="79"/>
                  </a:cubicBezTo>
                  <a:cubicBezTo>
                    <a:pt x="162" y="78"/>
                    <a:pt x="164" y="75"/>
                    <a:pt x="164" y="73"/>
                  </a:cubicBezTo>
                  <a:cubicBezTo>
                    <a:pt x="170" y="27"/>
                    <a:pt x="170" y="27"/>
                    <a:pt x="170" y="27"/>
                  </a:cubicBezTo>
                  <a:cubicBezTo>
                    <a:pt x="171" y="20"/>
                    <a:pt x="179" y="13"/>
                    <a:pt x="186" y="13"/>
                  </a:cubicBezTo>
                  <a:cubicBezTo>
                    <a:pt x="224" y="13"/>
                    <a:pt x="224" y="13"/>
                    <a:pt x="224" y="13"/>
                  </a:cubicBezTo>
                  <a:cubicBezTo>
                    <a:pt x="232" y="13"/>
                    <a:pt x="239" y="20"/>
                    <a:pt x="240" y="27"/>
                  </a:cubicBezTo>
                  <a:cubicBezTo>
                    <a:pt x="246" y="70"/>
                    <a:pt x="246" y="70"/>
                    <a:pt x="246" y="70"/>
                  </a:cubicBezTo>
                  <a:cubicBezTo>
                    <a:pt x="247" y="73"/>
                    <a:pt x="247" y="73"/>
                    <a:pt x="247" y="73"/>
                  </a:cubicBezTo>
                  <a:cubicBezTo>
                    <a:pt x="247" y="76"/>
                    <a:pt x="249" y="78"/>
                    <a:pt x="251" y="79"/>
                  </a:cubicBezTo>
                  <a:cubicBezTo>
                    <a:pt x="255" y="80"/>
                    <a:pt x="258" y="82"/>
                    <a:pt x="261" y="83"/>
                  </a:cubicBezTo>
                  <a:cubicBezTo>
                    <a:pt x="264" y="84"/>
                    <a:pt x="267" y="83"/>
                    <a:pt x="270" y="82"/>
                  </a:cubicBezTo>
                  <a:cubicBezTo>
                    <a:pt x="305" y="54"/>
                    <a:pt x="305" y="54"/>
                    <a:pt x="305" y="54"/>
                  </a:cubicBezTo>
                  <a:cubicBezTo>
                    <a:pt x="311" y="50"/>
                    <a:pt x="321" y="51"/>
                    <a:pt x="326" y="56"/>
                  </a:cubicBezTo>
                  <a:cubicBezTo>
                    <a:pt x="353" y="83"/>
                    <a:pt x="353" y="83"/>
                    <a:pt x="353" y="83"/>
                  </a:cubicBezTo>
                  <a:cubicBezTo>
                    <a:pt x="359" y="88"/>
                    <a:pt x="359" y="98"/>
                    <a:pt x="355" y="104"/>
                  </a:cubicBezTo>
                  <a:cubicBezTo>
                    <a:pt x="327" y="140"/>
                    <a:pt x="327" y="140"/>
                    <a:pt x="327" y="140"/>
                  </a:cubicBezTo>
                  <a:cubicBezTo>
                    <a:pt x="325" y="142"/>
                    <a:pt x="325" y="145"/>
                    <a:pt x="326" y="147"/>
                  </a:cubicBezTo>
                  <a:cubicBezTo>
                    <a:pt x="328" y="151"/>
                    <a:pt x="330" y="155"/>
                    <a:pt x="331" y="159"/>
                  </a:cubicBezTo>
                  <a:cubicBezTo>
                    <a:pt x="332" y="161"/>
                    <a:pt x="335" y="163"/>
                    <a:pt x="338" y="163"/>
                  </a:cubicBezTo>
                  <a:cubicBezTo>
                    <a:pt x="382" y="169"/>
                    <a:pt x="382" y="169"/>
                    <a:pt x="382" y="169"/>
                  </a:cubicBezTo>
                  <a:cubicBezTo>
                    <a:pt x="390" y="170"/>
                    <a:pt x="397" y="178"/>
                    <a:pt x="397" y="185"/>
                  </a:cubicBezTo>
                  <a:lnTo>
                    <a:pt x="397" y="223"/>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248583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Office Theme">
  <a:themeElements>
    <a:clrScheme name="Custom 84">
      <a:dk1>
        <a:sysClr val="windowText" lastClr="000000"/>
      </a:dk1>
      <a:lt1>
        <a:sysClr val="window" lastClr="FFFFFF"/>
      </a:lt1>
      <a:dk2>
        <a:srgbClr val="6491C8"/>
      </a:dk2>
      <a:lt2>
        <a:srgbClr val="7D8287"/>
      </a:lt2>
      <a:accent1>
        <a:srgbClr val="8EBE3F"/>
      </a:accent1>
      <a:accent2>
        <a:srgbClr val="3CBEB4"/>
      </a:accent2>
      <a:accent3>
        <a:srgbClr val="B2D235"/>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4947</TotalTime>
  <Words>1529</Words>
  <Application>Microsoft Office PowerPoint</Application>
  <PresentationFormat>Widescreen</PresentationFormat>
  <Paragraphs>194</Paragraphs>
  <Slides>21</Slides>
  <Notes>0</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21</vt:i4>
      </vt:variant>
    </vt:vector>
  </HeadingPairs>
  <TitlesOfParts>
    <vt:vector size="42" baseType="lpstr">
      <vt:lpstr>Arial</vt:lpstr>
      <vt:lpstr>Calibri</vt:lpstr>
      <vt:lpstr>FontAwesome</vt:lpstr>
      <vt:lpstr>Gill Sans</vt:lpstr>
      <vt:lpstr>Lato</vt:lpstr>
      <vt:lpstr>Lato Black</vt:lpstr>
      <vt:lpstr>Montserrat</vt:lpstr>
      <vt:lpstr>Montserrat Black</vt:lpstr>
      <vt:lpstr>Montserrat Light</vt:lpstr>
      <vt:lpstr>Montserrat-Bold</vt:lpstr>
      <vt:lpstr>Montserrat-Regular</vt:lpstr>
      <vt:lpstr>Open Sans</vt:lpstr>
      <vt:lpstr>Open Sans </vt:lpstr>
      <vt:lpstr>Open Sans bold</vt:lpstr>
      <vt:lpstr>Open Sans Condensed Light</vt:lpstr>
      <vt:lpstr>Open Sans Extrabold</vt:lpstr>
      <vt:lpstr>Open Sans Light</vt:lpstr>
      <vt:lpstr>Roboto Slab</vt:lpstr>
      <vt:lpstr>Wingdings</vt:lpstr>
      <vt:lpstr>ヒラギノ角ゴ ProN W3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Our Service</vt:lpstr>
      <vt:lpstr>PowerPoint Presentation</vt:lpstr>
      <vt:lpstr>Our Service</vt:lpstr>
      <vt:lpstr>Our Service</vt:lpstr>
      <vt:lpstr>Our Team</vt:lpstr>
      <vt:lpstr>Our Team</vt:lpstr>
      <vt:lpstr>PowerPoint Presentation</vt:lpstr>
      <vt:lpstr>Our Portfolio</vt:lpstr>
      <vt:lpstr>Our Timeline</vt:lpstr>
      <vt:lpstr>Infographic</vt:lpstr>
      <vt:lpstr>Infographic</vt:lpstr>
      <vt:lpstr>Social Media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Suman Sunar</cp:lastModifiedBy>
  <cp:revision>713</cp:revision>
  <dcterms:created xsi:type="dcterms:W3CDTF">2017-09-28T05:04:55Z</dcterms:created>
  <dcterms:modified xsi:type="dcterms:W3CDTF">2018-10-23T09:57:38Z</dcterms:modified>
</cp:coreProperties>
</file>