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2" r:id="rId2"/>
    <p:sldId id="277" r:id="rId3"/>
    <p:sldId id="275" r:id="rId4"/>
    <p:sldId id="316" r:id="rId5"/>
    <p:sldId id="315" r:id="rId6"/>
    <p:sldId id="314" r:id="rId7"/>
    <p:sldId id="278" r:id="rId8"/>
    <p:sldId id="312" r:id="rId9"/>
    <p:sldId id="311" r:id="rId10"/>
    <p:sldId id="286" r:id="rId11"/>
    <p:sldId id="287" r:id="rId12"/>
    <p:sldId id="308" r:id="rId13"/>
    <p:sldId id="306" r:id="rId14"/>
    <p:sldId id="298" r:id="rId15"/>
    <p:sldId id="299" r:id="rId16"/>
    <p:sldId id="281" r:id="rId17"/>
    <p:sldId id="301" r:id="rId18"/>
    <p:sldId id="303" r:id="rId19"/>
    <p:sldId id="319" r:id="rId20"/>
    <p:sldId id="322" r:id="rId21"/>
    <p:sldId id="323" r:id="rId22"/>
    <p:sldId id="30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4660"/>
  </p:normalViewPr>
  <p:slideViewPr>
    <p:cSldViewPr snapToGrid="0">
      <p:cViewPr>
        <p:scale>
          <a:sx n="66" d="100"/>
          <a:sy n="66" d="100"/>
        </p:scale>
        <p:origin x="2154" y="1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82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6A2986F-F556-44E9-AE15-EAEBD0AD02F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-1"/>
            <a:ext cx="11462331" cy="6857999"/>
          </a:xfrm>
          <a:custGeom>
            <a:avLst/>
            <a:gdLst>
              <a:gd name="connsiteX0" fmla="*/ 0 w 11462331"/>
              <a:gd name="connsiteY0" fmla="*/ 0 h 6857999"/>
              <a:gd name="connsiteX1" fmla="*/ 965200 w 11462331"/>
              <a:gd name="connsiteY1" fmla="*/ 0 h 6857999"/>
              <a:gd name="connsiteX2" fmla="*/ 3403972 w 11462331"/>
              <a:gd name="connsiteY2" fmla="*/ 2438772 h 6857999"/>
              <a:gd name="connsiteX3" fmla="*/ 5880323 w 11462331"/>
              <a:gd name="connsiteY3" fmla="*/ 2 h 6857999"/>
              <a:gd name="connsiteX4" fmla="*/ 11462331 w 11462331"/>
              <a:gd name="connsiteY4" fmla="*/ 2 h 6857999"/>
              <a:gd name="connsiteX5" fmla="*/ 6173638 w 11462331"/>
              <a:gd name="connsiteY5" fmla="*/ 5208438 h 6857999"/>
              <a:gd name="connsiteX6" fmla="*/ 7823199 w 11462331"/>
              <a:gd name="connsiteY6" fmla="*/ 6857999 h 6857999"/>
              <a:gd name="connsiteX7" fmla="*/ 0 w 11462331"/>
              <a:gd name="connsiteY7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62331" h="6857999">
                <a:moveTo>
                  <a:pt x="0" y="0"/>
                </a:moveTo>
                <a:lnTo>
                  <a:pt x="965200" y="0"/>
                </a:lnTo>
                <a:lnTo>
                  <a:pt x="3403972" y="2438772"/>
                </a:lnTo>
                <a:lnTo>
                  <a:pt x="5880323" y="2"/>
                </a:lnTo>
                <a:lnTo>
                  <a:pt x="11462331" y="2"/>
                </a:lnTo>
                <a:lnTo>
                  <a:pt x="6173638" y="5208438"/>
                </a:lnTo>
                <a:lnTo>
                  <a:pt x="7823199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343471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D039519-A727-4FF2-8F74-0AF3845678C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18310" y="812799"/>
            <a:ext cx="3323771" cy="255281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45FD064-C03C-4C2E-85E5-14614705C96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18310" y="3492383"/>
            <a:ext cx="3323771" cy="25528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93658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D5FD3DBC-3546-4719-AA0A-93CB838582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41086" y="341083"/>
            <a:ext cx="11509828" cy="617583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27592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3E0B2AB-0616-41DC-8B9F-32CF68E061D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59333" y="0"/>
            <a:ext cx="6732666" cy="6858000"/>
          </a:xfrm>
          <a:custGeom>
            <a:avLst/>
            <a:gdLst>
              <a:gd name="connsiteX0" fmla="*/ 2772554 w 6732666"/>
              <a:gd name="connsiteY0" fmla="*/ 4085446 h 6858000"/>
              <a:gd name="connsiteX1" fmla="*/ 5545108 w 6732666"/>
              <a:gd name="connsiteY1" fmla="*/ 6858000 h 6858000"/>
              <a:gd name="connsiteX2" fmla="*/ 0 w 6732666"/>
              <a:gd name="connsiteY2" fmla="*/ 6858000 h 6858000"/>
              <a:gd name="connsiteX3" fmla="*/ 1251227 w 6732666"/>
              <a:gd name="connsiteY3" fmla="*/ 0 h 6858000"/>
              <a:gd name="connsiteX4" fmla="*/ 6732666 w 6732666"/>
              <a:gd name="connsiteY4" fmla="*/ 0 h 6858000"/>
              <a:gd name="connsiteX5" fmla="*/ 6732666 w 6732666"/>
              <a:gd name="connsiteY5" fmla="*/ 6858000 h 6858000"/>
              <a:gd name="connsiteX6" fmla="*/ 6732664 w 6732666"/>
              <a:gd name="connsiteY6" fmla="*/ 6858000 h 6858000"/>
              <a:gd name="connsiteX7" fmla="*/ 5766364 w 6732666"/>
              <a:gd name="connsiteY7" fmla="*/ 6857999 h 6858000"/>
              <a:gd name="connsiteX8" fmla="*/ 2993812 w 6732666"/>
              <a:gd name="connsiteY8" fmla="*/ 4085447 h 6858000"/>
              <a:gd name="connsiteX9" fmla="*/ 79796 w 6732666"/>
              <a:gd name="connsiteY9" fmla="*/ 117143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732666" h="6858000">
                <a:moveTo>
                  <a:pt x="2772554" y="4085446"/>
                </a:moveTo>
                <a:lnTo>
                  <a:pt x="5545108" y="6858000"/>
                </a:lnTo>
                <a:lnTo>
                  <a:pt x="0" y="6858000"/>
                </a:lnTo>
                <a:close/>
                <a:moveTo>
                  <a:pt x="1251227" y="0"/>
                </a:moveTo>
                <a:lnTo>
                  <a:pt x="6732666" y="0"/>
                </a:lnTo>
                <a:lnTo>
                  <a:pt x="6732666" y="6858000"/>
                </a:lnTo>
                <a:lnTo>
                  <a:pt x="6732664" y="6858000"/>
                </a:lnTo>
                <a:lnTo>
                  <a:pt x="5766364" y="6857999"/>
                </a:lnTo>
                <a:lnTo>
                  <a:pt x="2993812" y="4085447"/>
                </a:lnTo>
                <a:lnTo>
                  <a:pt x="79796" y="11714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865617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8BCFB33-3647-4BF9-8FDF-27333E3F21D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160520" y="1904614"/>
            <a:ext cx="3843766" cy="3843766"/>
          </a:xfrm>
          <a:custGeom>
            <a:avLst/>
            <a:gdLst>
              <a:gd name="connsiteX0" fmla="*/ 1921883 w 3843766"/>
              <a:gd name="connsiteY0" fmla="*/ 0 h 3843766"/>
              <a:gd name="connsiteX1" fmla="*/ 3843766 w 3843766"/>
              <a:gd name="connsiteY1" fmla="*/ 1921883 h 3843766"/>
              <a:gd name="connsiteX2" fmla="*/ 1921883 w 3843766"/>
              <a:gd name="connsiteY2" fmla="*/ 3843766 h 3843766"/>
              <a:gd name="connsiteX3" fmla="*/ 0 w 3843766"/>
              <a:gd name="connsiteY3" fmla="*/ 1921883 h 3843766"/>
              <a:gd name="connsiteX4" fmla="*/ 1921883 w 3843766"/>
              <a:gd name="connsiteY4" fmla="*/ 0 h 384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3766" h="3843766">
                <a:moveTo>
                  <a:pt x="1921883" y="0"/>
                </a:moveTo>
                <a:cubicBezTo>
                  <a:pt x="2983310" y="0"/>
                  <a:pt x="3843766" y="860456"/>
                  <a:pt x="3843766" y="1921883"/>
                </a:cubicBezTo>
                <a:cubicBezTo>
                  <a:pt x="3843766" y="2983310"/>
                  <a:pt x="2983310" y="3843766"/>
                  <a:pt x="1921883" y="3843766"/>
                </a:cubicBezTo>
                <a:cubicBezTo>
                  <a:pt x="860456" y="3843766"/>
                  <a:pt x="0" y="2983310"/>
                  <a:pt x="0" y="1921883"/>
                </a:cubicBezTo>
                <a:cubicBezTo>
                  <a:pt x="0" y="860456"/>
                  <a:pt x="860456" y="0"/>
                  <a:pt x="19218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09BA534-2A81-4355-9727-510CB23705E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77378" y="1918211"/>
            <a:ext cx="3843766" cy="3843766"/>
          </a:xfrm>
          <a:custGeom>
            <a:avLst/>
            <a:gdLst>
              <a:gd name="connsiteX0" fmla="*/ 1921883 w 3843766"/>
              <a:gd name="connsiteY0" fmla="*/ 0 h 3843766"/>
              <a:gd name="connsiteX1" fmla="*/ 3843766 w 3843766"/>
              <a:gd name="connsiteY1" fmla="*/ 1921883 h 3843766"/>
              <a:gd name="connsiteX2" fmla="*/ 1921883 w 3843766"/>
              <a:gd name="connsiteY2" fmla="*/ 3843766 h 3843766"/>
              <a:gd name="connsiteX3" fmla="*/ 0 w 3843766"/>
              <a:gd name="connsiteY3" fmla="*/ 1921883 h 3843766"/>
              <a:gd name="connsiteX4" fmla="*/ 1921883 w 3843766"/>
              <a:gd name="connsiteY4" fmla="*/ 0 h 384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3766" h="3843766">
                <a:moveTo>
                  <a:pt x="1921883" y="0"/>
                </a:moveTo>
                <a:cubicBezTo>
                  <a:pt x="2983310" y="0"/>
                  <a:pt x="3843766" y="860456"/>
                  <a:pt x="3843766" y="1921883"/>
                </a:cubicBezTo>
                <a:cubicBezTo>
                  <a:pt x="3843766" y="2983310"/>
                  <a:pt x="2983310" y="3843766"/>
                  <a:pt x="1921883" y="3843766"/>
                </a:cubicBezTo>
                <a:cubicBezTo>
                  <a:pt x="860456" y="3843766"/>
                  <a:pt x="0" y="2983310"/>
                  <a:pt x="0" y="1921883"/>
                </a:cubicBezTo>
                <a:cubicBezTo>
                  <a:pt x="0" y="860456"/>
                  <a:pt x="860456" y="0"/>
                  <a:pt x="19218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BFA08BC-0A6F-4CF4-9C4F-8CDF503A545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70856" y="1918211"/>
            <a:ext cx="3843766" cy="3843766"/>
          </a:xfrm>
          <a:custGeom>
            <a:avLst/>
            <a:gdLst>
              <a:gd name="connsiteX0" fmla="*/ 1921883 w 3843766"/>
              <a:gd name="connsiteY0" fmla="*/ 0 h 3843766"/>
              <a:gd name="connsiteX1" fmla="*/ 3843766 w 3843766"/>
              <a:gd name="connsiteY1" fmla="*/ 1921883 h 3843766"/>
              <a:gd name="connsiteX2" fmla="*/ 1921883 w 3843766"/>
              <a:gd name="connsiteY2" fmla="*/ 3843766 h 3843766"/>
              <a:gd name="connsiteX3" fmla="*/ 0 w 3843766"/>
              <a:gd name="connsiteY3" fmla="*/ 1921883 h 3843766"/>
              <a:gd name="connsiteX4" fmla="*/ 1921883 w 3843766"/>
              <a:gd name="connsiteY4" fmla="*/ 0 h 384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3766" h="3843766">
                <a:moveTo>
                  <a:pt x="1921883" y="0"/>
                </a:moveTo>
                <a:cubicBezTo>
                  <a:pt x="2983310" y="0"/>
                  <a:pt x="3843766" y="860456"/>
                  <a:pt x="3843766" y="1921883"/>
                </a:cubicBezTo>
                <a:cubicBezTo>
                  <a:pt x="3843766" y="2983310"/>
                  <a:pt x="2983310" y="3843766"/>
                  <a:pt x="1921883" y="3843766"/>
                </a:cubicBezTo>
                <a:cubicBezTo>
                  <a:pt x="860456" y="3843766"/>
                  <a:pt x="0" y="2983310"/>
                  <a:pt x="0" y="1921883"/>
                </a:cubicBezTo>
                <a:cubicBezTo>
                  <a:pt x="0" y="860456"/>
                  <a:pt x="860456" y="0"/>
                  <a:pt x="19218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438473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D593B9C8-165D-4543-8ED0-D4A78A0B6F7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90784" y="1818709"/>
            <a:ext cx="2557849" cy="196081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9AFBF35A-ABCF-4A5C-8FEC-0FF0517160B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43368" y="3874254"/>
            <a:ext cx="2557849" cy="196081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1A333BC9-2C2C-4CB3-BE1F-9123563F107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95951" y="1818709"/>
            <a:ext cx="2557849" cy="196081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7343F12E-DB52-4FE3-936E-776F48EDE8C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38200" y="3874254"/>
            <a:ext cx="2557849" cy="196081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9744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4EE4D64-3C09-49E8-B147-65B83D50EB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13701" y="1662319"/>
            <a:ext cx="3366294" cy="4315578"/>
          </a:xfrm>
          <a:custGeom>
            <a:avLst/>
            <a:gdLst>
              <a:gd name="connsiteX0" fmla="*/ 0 w 3366294"/>
              <a:gd name="connsiteY0" fmla="*/ 0 h 4315578"/>
              <a:gd name="connsiteX1" fmla="*/ 3366294 w 3366294"/>
              <a:gd name="connsiteY1" fmla="*/ 0 h 4315578"/>
              <a:gd name="connsiteX2" fmla="*/ 3366294 w 3366294"/>
              <a:gd name="connsiteY2" fmla="*/ 4315578 h 4315578"/>
              <a:gd name="connsiteX3" fmla="*/ 0 w 3366294"/>
              <a:gd name="connsiteY3" fmla="*/ 4315578 h 43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6294" h="4315578">
                <a:moveTo>
                  <a:pt x="0" y="0"/>
                </a:moveTo>
                <a:lnTo>
                  <a:pt x="3366294" y="0"/>
                </a:lnTo>
                <a:lnTo>
                  <a:pt x="3366294" y="4315578"/>
                </a:lnTo>
                <a:lnTo>
                  <a:pt x="0" y="43155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90414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037B2EE-C2AF-491F-BA94-D8467508C37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26609" y="1818709"/>
            <a:ext cx="2738780" cy="2738776"/>
          </a:xfrm>
          <a:custGeom>
            <a:avLst/>
            <a:gdLst>
              <a:gd name="connsiteX0" fmla="*/ 1369390 w 2738780"/>
              <a:gd name="connsiteY0" fmla="*/ 0 h 2738776"/>
              <a:gd name="connsiteX1" fmla="*/ 2738780 w 2738780"/>
              <a:gd name="connsiteY1" fmla="*/ 1369388 h 2738776"/>
              <a:gd name="connsiteX2" fmla="*/ 1369390 w 2738780"/>
              <a:gd name="connsiteY2" fmla="*/ 2738776 h 2738776"/>
              <a:gd name="connsiteX3" fmla="*/ 0 w 2738780"/>
              <a:gd name="connsiteY3" fmla="*/ 1369388 h 2738776"/>
              <a:gd name="connsiteX4" fmla="*/ 1369390 w 2738780"/>
              <a:gd name="connsiteY4" fmla="*/ 0 h 273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80" h="2738776">
                <a:moveTo>
                  <a:pt x="1369390" y="0"/>
                </a:moveTo>
                <a:cubicBezTo>
                  <a:pt x="2125683" y="0"/>
                  <a:pt x="2738780" y="613096"/>
                  <a:pt x="2738780" y="1369388"/>
                </a:cubicBezTo>
                <a:cubicBezTo>
                  <a:pt x="2738780" y="2125680"/>
                  <a:pt x="2125683" y="2738776"/>
                  <a:pt x="1369390" y="2738776"/>
                </a:cubicBezTo>
                <a:cubicBezTo>
                  <a:pt x="613097" y="2738776"/>
                  <a:pt x="0" y="2125680"/>
                  <a:pt x="0" y="1369388"/>
                </a:cubicBezTo>
                <a:cubicBezTo>
                  <a:pt x="0" y="613096"/>
                  <a:pt x="613097" y="0"/>
                  <a:pt x="1369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A2B2B1A-3710-43AD-B87D-63B32FB00A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277168" y="1818709"/>
            <a:ext cx="2738780" cy="2738776"/>
          </a:xfrm>
          <a:custGeom>
            <a:avLst/>
            <a:gdLst>
              <a:gd name="connsiteX0" fmla="*/ 1369390 w 2738780"/>
              <a:gd name="connsiteY0" fmla="*/ 0 h 2738776"/>
              <a:gd name="connsiteX1" fmla="*/ 2738780 w 2738780"/>
              <a:gd name="connsiteY1" fmla="*/ 1369388 h 2738776"/>
              <a:gd name="connsiteX2" fmla="*/ 1369390 w 2738780"/>
              <a:gd name="connsiteY2" fmla="*/ 2738776 h 2738776"/>
              <a:gd name="connsiteX3" fmla="*/ 0 w 2738780"/>
              <a:gd name="connsiteY3" fmla="*/ 1369388 h 2738776"/>
              <a:gd name="connsiteX4" fmla="*/ 1369390 w 2738780"/>
              <a:gd name="connsiteY4" fmla="*/ 0 h 273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80" h="2738776">
                <a:moveTo>
                  <a:pt x="1369390" y="0"/>
                </a:moveTo>
                <a:cubicBezTo>
                  <a:pt x="2125683" y="0"/>
                  <a:pt x="2738780" y="613096"/>
                  <a:pt x="2738780" y="1369388"/>
                </a:cubicBezTo>
                <a:cubicBezTo>
                  <a:pt x="2738780" y="2125680"/>
                  <a:pt x="2125683" y="2738776"/>
                  <a:pt x="1369390" y="2738776"/>
                </a:cubicBezTo>
                <a:cubicBezTo>
                  <a:pt x="613097" y="2738776"/>
                  <a:pt x="0" y="2125680"/>
                  <a:pt x="0" y="1369388"/>
                </a:cubicBezTo>
                <a:cubicBezTo>
                  <a:pt x="0" y="613096"/>
                  <a:pt x="613097" y="0"/>
                  <a:pt x="1369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F7EC3E0-72DC-476B-B0E7-5E034B27CFE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76052" y="1818709"/>
            <a:ext cx="2738780" cy="2738776"/>
          </a:xfrm>
          <a:custGeom>
            <a:avLst/>
            <a:gdLst>
              <a:gd name="connsiteX0" fmla="*/ 1369390 w 2738780"/>
              <a:gd name="connsiteY0" fmla="*/ 0 h 2738776"/>
              <a:gd name="connsiteX1" fmla="*/ 2738780 w 2738780"/>
              <a:gd name="connsiteY1" fmla="*/ 1369388 h 2738776"/>
              <a:gd name="connsiteX2" fmla="*/ 1369390 w 2738780"/>
              <a:gd name="connsiteY2" fmla="*/ 2738776 h 2738776"/>
              <a:gd name="connsiteX3" fmla="*/ 0 w 2738780"/>
              <a:gd name="connsiteY3" fmla="*/ 1369388 h 2738776"/>
              <a:gd name="connsiteX4" fmla="*/ 1369390 w 2738780"/>
              <a:gd name="connsiteY4" fmla="*/ 0 h 273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80" h="2738776">
                <a:moveTo>
                  <a:pt x="1369390" y="0"/>
                </a:moveTo>
                <a:cubicBezTo>
                  <a:pt x="2125683" y="0"/>
                  <a:pt x="2738780" y="613096"/>
                  <a:pt x="2738780" y="1369388"/>
                </a:cubicBezTo>
                <a:cubicBezTo>
                  <a:pt x="2738780" y="2125680"/>
                  <a:pt x="2125683" y="2738776"/>
                  <a:pt x="1369390" y="2738776"/>
                </a:cubicBezTo>
                <a:cubicBezTo>
                  <a:pt x="613097" y="2738776"/>
                  <a:pt x="0" y="2125680"/>
                  <a:pt x="0" y="1369388"/>
                </a:cubicBezTo>
                <a:cubicBezTo>
                  <a:pt x="0" y="613096"/>
                  <a:pt x="613097" y="0"/>
                  <a:pt x="13693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43368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633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02645CC7-9008-43C7-9F6A-208D5C9AAEA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900111"/>
            <a:ext cx="4003882" cy="505777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374C708F-FA3C-44DC-B88B-A0F13DD9CA3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94059" y="900112"/>
            <a:ext cx="4003882" cy="505777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18D6A70-DFB4-4667-A33D-962CF09D502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88118" y="900112"/>
            <a:ext cx="4003882" cy="505777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576081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F55C59B5-C1A5-4D6C-B717-5B178B360DD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798286"/>
            <a:ext cx="2984055" cy="258808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498DE3BD-A7E9-4BC1-93A6-48E11F9F133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069315" y="798286"/>
            <a:ext cx="2984055" cy="258808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1012C6EC-E639-4792-994F-EA59C657039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38631" y="798286"/>
            <a:ext cx="2984055" cy="258808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45F68E46-3D96-451B-9159-6192F0C2325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207945" y="798286"/>
            <a:ext cx="2984055" cy="258808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DA24B683-FF84-4D67-8A27-7BCA9369DF0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3471630"/>
            <a:ext cx="2984055" cy="258808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E6C2322D-54B9-477F-8EDE-4A2F6A75428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069315" y="3471630"/>
            <a:ext cx="2984055" cy="258808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F00232C2-3442-48B1-B5C7-7965A583969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38631" y="3471630"/>
            <a:ext cx="2984055" cy="258808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13D20D93-78CA-4269-B522-74E542A5B9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207945" y="3471630"/>
            <a:ext cx="2984055" cy="258808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4163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411D86D-6464-4193-B9C7-01E2210AF2C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928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FDF3F8A-4B6E-47C5-91A1-5CCC9F08C2A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41087" y="341083"/>
            <a:ext cx="6582225" cy="6175833"/>
          </a:xfrm>
          <a:custGeom>
            <a:avLst/>
            <a:gdLst>
              <a:gd name="connsiteX0" fmla="*/ 0 w 6582225"/>
              <a:gd name="connsiteY0" fmla="*/ 0 h 6175833"/>
              <a:gd name="connsiteX1" fmla="*/ 6582225 w 6582225"/>
              <a:gd name="connsiteY1" fmla="*/ 0 h 6175833"/>
              <a:gd name="connsiteX2" fmla="*/ 6582225 w 6582225"/>
              <a:gd name="connsiteY2" fmla="*/ 6175833 h 6175833"/>
              <a:gd name="connsiteX3" fmla="*/ 0 w 6582225"/>
              <a:gd name="connsiteY3" fmla="*/ 6175833 h 617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2225" h="6175833">
                <a:moveTo>
                  <a:pt x="0" y="0"/>
                </a:moveTo>
                <a:lnTo>
                  <a:pt x="6582225" y="0"/>
                </a:lnTo>
                <a:lnTo>
                  <a:pt x="6582225" y="6175833"/>
                </a:lnTo>
                <a:lnTo>
                  <a:pt x="0" y="61758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49045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60" r:id="rId3"/>
    <p:sldLayoutId id="2147483654" r:id="rId4"/>
    <p:sldLayoutId id="2147483668" r:id="rId5"/>
    <p:sldLayoutId id="2147483667" r:id="rId6"/>
    <p:sldLayoutId id="2147483651" r:id="rId7"/>
    <p:sldLayoutId id="2147483653" r:id="rId8"/>
    <p:sldLayoutId id="2147483670" r:id="rId9"/>
    <p:sldLayoutId id="2147483669" r:id="rId10"/>
    <p:sldLayoutId id="2147483665" r:id="rId11"/>
    <p:sldLayoutId id="2147483655" r:id="rId12"/>
    <p:sldLayoutId id="2147483656" r:id="rId13"/>
    <p:sldLayoutId id="2147483658" r:id="rId14"/>
    <p:sldLayoutId id="2147483662" r:id="rId15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1" kern="1200" spc="0" baseline="0">
          <a:solidFill>
            <a:schemeClr val="tx1"/>
          </a:solidFill>
          <a:latin typeface="Raleway" panose="020B0503030101060003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BB1B838-D55F-4596-AF5F-287038AE62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" r="10569" b="10593"/>
          <a:stretch/>
        </p:blipFill>
        <p:spPr>
          <a:xfrm>
            <a:off x="0" y="0"/>
            <a:ext cx="12192000" cy="6858000"/>
          </a:xfr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AB1D167-998A-45D7-BA24-D81886C9ECB0}"/>
              </a:ext>
            </a:extLst>
          </p:cNvPr>
          <p:cNvSpPr/>
          <p:nvPr/>
        </p:nvSpPr>
        <p:spPr>
          <a:xfrm>
            <a:off x="0" y="2032000"/>
            <a:ext cx="12192000" cy="2794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85000"/>
                </a:schemeClr>
              </a:gs>
              <a:gs pos="100000">
                <a:schemeClr val="bg2">
                  <a:lumMod val="50000"/>
                  <a:alpha val="8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40AD8C7C-66E8-411E-A703-0978A91531A4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400" y="2821001"/>
            <a:ext cx="4013200" cy="12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46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8A80158-83A6-470F-87A7-8A67A960B8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6D066D1-AEFA-4906-BBD9-2F28557D8227}"/>
              </a:ext>
            </a:extLst>
          </p:cNvPr>
          <p:cNvSpPr/>
          <p:nvPr/>
        </p:nvSpPr>
        <p:spPr>
          <a:xfrm>
            <a:off x="6185478" y="4769721"/>
            <a:ext cx="3049538" cy="3049534"/>
          </a:xfrm>
          <a:prstGeom prst="ellipse">
            <a:avLst/>
          </a:prstGeom>
          <a:solidFill>
            <a:schemeClr val="tx2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CDF16F3-F589-4E8A-948C-48236DDCD436}"/>
              </a:ext>
            </a:extLst>
          </p:cNvPr>
          <p:cNvSpPr/>
          <p:nvPr/>
        </p:nvSpPr>
        <p:spPr>
          <a:xfrm>
            <a:off x="9519090" y="2397322"/>
            <a:ext cx="3843766" cy="3843761"/>
          </a:xfrm>
          <a:prstGeom prst="ellipse">
            <a:avLst/>
          </a:prstGeom>
          <a:solidFill>
            <a:schemeClr val="tx2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D3F6399-1981-40E9-80CC-3854FAA14B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bg1"/>
                </a:solidFill>
                <a:latin typeface="Raleway "/>
              </a:rPr>
              <a:t>Contrary to popular belief, Lorem Ipsum is not simply random text.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18961C-C39E-4090-804D-F415CC838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About Us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1399509-F78A-4D13-9287-35EAE897B9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" b="2226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97D6D1E-5BA0-4581-944D-6BC934A7625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2" b="14622"/>
          <a:stretch>
            <a:fillRect/>
          </a:stretch>
        </p:blipFill>
        <p:spPr/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03589229-A2E7-4CB3-915A-7CA6DC063394}"/>
              </a:ext>
            </a:extLst>
          </p:cNvPr>
          <p:cNvSpPr/>
          <p:nvPr/>
        </p:nvSpPr>
        <p:spPr>
          <a:xfrm>
            <a:off x="4010543" y="1754637"/>
            <a:ext cx="4170914" cy="41709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AC465B50-9EDF-4F78-BED7-81C2338D5A2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4521C002-CE2F-4C7B-A72D-FB60C20FDE6B}"/>
              </a:ext>
            </a:extLst>
          </p:cNvPr>
          <p:cNvSpPr/>
          <p:nvPr/>
        </p:nvSpPr>
        <p:spPr>
          <a:xfrm>
            <a:off x="4160520" y="1904614"/>
            <a:ext cx="3870960" cy="3870960"/>
          </a:xfrm>
          <a:prstGeom prst="ellipse">
            <a:avLst/>
          </a:prstGeom>
          <a:solidFill>
            <a:schemeClr val="tx2">
              <a:lumMod val="60000"/>
              <a:lumOff val="40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93758EB-D6B9-49C5-B180-B8691A451A5B}"/>
              </a:ext>
            </a:extLst>
          </p:cNvPr>
          <p:cNvGrpSpPr/>
          <p:nvPr/>
        </p:nvGrpSpPr>
        <p:grpSpPr>
          <a:xfrm>
            <a:off x="4789497" y="2990695"/>
            <a:ext cx="2613006" cy="1725991"/>
            <a:chOff x="4775900" y="3106458"/>
            <a:chExt cx="2613006" cy="1725991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80C1B003-5052-4A46-8EEA-5FEFB4F64570}"/>
                </a:ext>
              </a:extLst>
            </p:cNvPr>
            <p:cNvSpPr txBox="1"/>
            <p:nvPr/>
          </p:nvSpPr>
          <p:spPr>
            <a:xfrm>
              <a:off x="4775900" y="3970675"/>
              <a:ext cx="261300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aleway "/>
                </a:rPr>
                <a:t>Lorem Ipsum has been the industry's standard dummy text ever since the 1500s, when an unknown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6A6FB03-B336-4DD3-96E2-F54A105EA64D}"/>
                </a:ext>
              </a:extLst>
            </p:cNvPr>
            <p:cNvSpPr txBox="1"/>
            <p:nvPr/>
          </p:nvSpPr>
          <p:spPr>
            <a:xfrm>
              <a:off x="4775900" y="3106458"/>
              <a:ext cx="261300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Some text</a:t>
              </a:r>
            </a:p>
            <a:p>
              <a:pPr algn="ctr"/>
              <a:r>
                <a:rPr lang="en-US" sz="22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For presentation</a:t>
              </a:r>
            </a:p>
          </p:txBody>
        </p:sp>
      </p:grpSp>
      <p:sp>
        <p:nvSpPr>
          <p:cNvPr id="27" name="Oval 26">
            <a:extLst>
              <a:ext uri="{FF2B5EF4-FFF2-40B4-BE49-F238E27FC236}">
                <a16:creationId xmlns:a16="http://schemas.microsoft.com/office/drawing/2014/main" id="{D9B84EF2-C9D2-4E85-BD4D-CF7A6172E2F8}"/>
              </a:ext>
            </a:extLst>
          </p:cNvPr>
          <p:cNvSpPr/>
          <p:nvPr/>
        </p:nvSpPr>
        <p:spPr>
          <a:xfrm>
            <a:off x="-825199" y="4084330"/>
            <a:ext cx="3348870" cy="3348868"/>
          </a:xfrm>
          <a:prstGeom prst="ellipse">
            <a:avLst/>
          </a:prstGeom>
          <a:solidFill>
            <a:schemeClr val="tx2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B389A93-18C6-4CAA-AAB9-5A5E4ADC7C13}"/>
              </a:ext>
            </a:extLst>
          </p:cNvPr>
          <p:cNvSpPr/>
          <p:nvPr/>
        </p:nvSpPr>
        <p:spPr>
          <a:xfrm>
            <a:off x="411036" y="782003"/>
            <a:ext cx="876400" cy="876399"/>
          </a:xfrm>
          <a:prstGeom prst="ellipse">
            <a:avLst/>
          </a:prstGeom>
          <a:solidFill>
            <a:schemeClr val="tx2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6BF00FD-0AC6-4C74-B330-CD537F158FE6}"/>
              </a:ext>
            </a:extLst>
          </p:cNvPr>
          <p:cNvSpPr/>
          <p:nvPr/>
        </p:nvSpPr>
        <p:spPr>
          <a:xfrm>
            <a:off x="9593136" y="-876300"/>
            <a:ext cx="2193578" cy="2193575"/>
          </a:xfrm>
          <a:prstGeom prst="ellipse">
            <a:avLst/>
          </a:prstGeom>
          <a:solidFill>
            <a:schemeClr val="tx2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848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F343AECA-82B4-4A46-8614-6B9530116A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C9B636C-31AE-40FC-A1A8-B268DF44D3C2}"/>
              </a:ext>
            </a:extLst>
          </p:cNvPr>
          <p:cNvSpPr/>
          <p:nvPr/>
        </p:nvSpPr>
        <p:spPr>
          <a:xfrm rot="19800000">
            <a:off x="15793" y="5343926"/>
            <a:ext cx="3037735" cy="3422714"/>
          </a:xfrm>
          <a:prstGeom prst="roundRect">
            <a:avLst>
              <a:gd name="adj" fmla="val 4902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55DD6D5-1C4A-4183-BA44-14D60ACA4E2E}"/>
              </a:ext>
            </a:extLst>
          </p:cNvPr>
          <p:cNvSpPr/>
          <p:nvPr/>
        </p:nvSpPr>
        <p:spPr>
          <a:xfrm rot="1800000">
            <a:off x="6305248" y="3728541"/>
            <a:ext cx="4279138" cy="4821443"/>
          </a:xfrm>
          <a:prstGeom prst="roundRect">
            <a:avLst>
              <a:gd name="adj" fmla="val 4902"/>
            </a:avLst>
          </a:prstGeom>
          <a:solidFill>
            <a:schemeClr val="tx2">
              <a:lumMod val="40000"/>
              <a:lumOff val="6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D3F6399-1981-40E9-80CC-3854FAA14B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bg1"/>
                </a:solidFill>
                <a:latin typeface="Raleway "/>
              </a:rPr>
              <a:t>Contrary to popular belief, Lorem Ipsum is not simply random text.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18961C-C39E-4090-804D-F415CC838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Our Service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D9A0CDD-D195-49EB-B09A-8AC41F8C4C89}"/>
              </a:ext>
            </a:extLst>
          </p:cNvPr>
          <p:cNvSpPr/>
          <p:nvPr/>
        </p:nvSpPr>
        <p:spPr>
          <a:xfrm>
            <a:off x="838200" y="2152144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tx2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E0F69AB-CBFB-4E54-A717-062595053666}"/>
              </a:ext>
            </a:extLst>
          </p:cNvPr>
          <p:cNvSpPr/>
          <p:nvPr/>
        </p:nvSpPr>
        <p:spPr>
          <a:xfrm>
            <a:off x="3008993" y="2152144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tx2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DE34749-482F-41EE-99CE-66F37CEA03B1}"/>
              </a:ext>
            </a:extLst>
          </p:cNvPr>
          <p:cNvSpPr/>
          <p:nvPr/>
        </p:nvSpPr>
        <p:spPr>
          <a:xfrm>
            <a:off x="5179786" y="2152144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tx2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3055A0D-C807-46A5-94CF-7FE87C22DB51}"/>
              </a:ext>
            </a:extLst>
          </p:cNvPr>
          <p:cNvSpPr/>
          <p:nvPr/>
        </p:nvSpPr>
        <p:spPr>
          <a:xfrm>
            <a:off x="7350579" y="2152144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tx2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7855B3D-34CE-4E06-83DC-FA8B559D84B9}"/>
              </a:ext>
            </a:extLst>
          </p:cNvPr>
          <p:cNvSpPr/>
          <p:nvPr/>
        </p:nvSpPr>
        <p:spPr>
          <a:xfrm>
            <a:off x="9521371" y="2152144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tx2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2F9FE77-CEA6-4C06-8348-EBB90A772112}"/>
              </a:ext>
            </a:extLst>
          </p:cNvPr>
          <p:cNvSpPr/>
          <p:nvPr/>
        </p:nvSpPr>
        <p:spPr>
          <a:xfrm>
            <a:off x="838200" y="3534993"/>
            <a:ext cx="1832429" cy="681808"/>
          </a:xfrm>
          <a:custGeom>
            <a:avLst/>
            <a:gdLst>
              <a:gd name="connsiteX0" fmla="*/ 0 w 1832429"/>
              <a:gd name="connsiteY0" fmla="*/ 0 h 681808"/>
              <a:gd name="connsiteX1" fmla="*/ 1832429 w 1832429"/>
              <a:gd name="connsiteY1" fmla="*/ 0 h 681808"/>
              <a:gd name="connsiteX2" fmla="*/ 1832429 w 1832429"/>
              <a:gd name="connsiteY2" fmla="*/ 591982 h 681808"/>
              <a:gd name="connsiteX3" fmla="*/ 1742603 w 1832429"/>
              <a:gd name="connsiteY3" fmla="*/ 681808 h 681808"/>
              <a:gd name="connsiteX4" fmla="*/ 89826 w 1832429"/>
              <a:gd name="connsiteY4" fmla="*/ 681808 h 681808"/>
              <a:gd name="connsiteX5" fmla="*/ 0 w 1832429"/>
              <a:gd name="connsiteY5" fmla="*/ 591982 h 681808"/>
              <a:gd name="connsiteX6" fmla="*/ 0 w 1832429"/>
              <a:gd name="connsiteY6" fmla="*/ 0 h 68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2429" h="681808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50A05FEB-5D47-449A-A5F1-880193DBB4BC}"/>
              </a:ext>
            </a:extLst>
          </p:cNvPr>
          <p:cNvSpPr/>
          <p:nvPr/>
        </p:nvSpPr>
        <p:spPr>
          <a:xfrm>
            <a:off x="3008992" y="3534993"/>
            <a:ext cx="1832429" cy="681808"/>
          </a:xfrm>
          <a:custGeom>
            <a:avLst/>
            <a:gdLst>
              <a:gd name="connsiteX0" fmla="*/ 0 w 1832429"/>
              <a:gd name="connsiteY0" fmla="*/ 0 h 681808"/>
              <a:gd name="connsiteX1" fmla="*/ 1832429 w 1832429"/>
              <a:gd name="connsiteY1" fmla="*/ 0 h 681808"/>
              <a:gd name="connsiteX2" fmla="*/ 1832429 w 1832429"/>
              <a:gd name="connsiteY2" fmla="*/ 591982 h 681808"/>
              <a:gd name="connsiteX3" fmla="*/ 1742603 w 1832429"/>
              <a:gd name="connsiteY3" fmla="*/ 681808 h 681808"/>
              <a:gd name="connsiteX4" fmla="*/ 89826 w 1832429"/>
              <a:gd name="connsiteY4" fmla="*/ 681808 h 681808"/>
              <a:gd name="connsiteX5" fmla="*/ 0 w 1832429"/>
              <a:gd name="connsiteY5" fmla="*/ 591982 h 681808"/>
              <a:gd name="connsiteX6" fmla="*/ 0 w 1832429"/>
              <a:gd name="connsiteY6" fmla="*/ 0 h 68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2429" h="681808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BF5B1782-0526-45C4-AB6D-B9DBFACE313C}"/>
              </a:ext>
            </a:extLst>
          </p:cNvPr>
          <p:cNvSpPr/>
          <p:nvPr/>
        </p:nvSpPr>
        <p:spPr>
          <a:xfrm>
            <a:off x="5179784" y="3534993"/>
            <a:ext cx="1832429" cy="681808"/>
          </a:xfrm>
          <a:custGeom>
            <a:avLst/>
            <a:gdLst>
              <a:gd name="connsiteX0" fmla="*/ 0 w 1832429"/>
              <a:gd name="connsiteY0" fmla="*/ 0 h 681808"/>
              <a:gd name="connsiteX1" fmla="*/ 1832429 w 1832429"/>
              <a:gd name="connsiteY1" fmla="*/ 0 h 681808"/>
              <a:gd name="connsiteX2" fmla="*/ 1832429 w 1832429"/>
              <a:gd name="connsiteY2" fmla="*/ 591982 h 681808"/>
              <a:gd name="connsiteX3" fmla="*/ 1742603 w 1832429"/>
              <a:gd name="connsiteY3" fmla="*/ 681808 h 681808"/>
              <a:gd name="connsiteX4" fmla="*/ 89826 w 1832429"/>
              <a:gd name="connsiteY4" fmla="*/ 681808 h 681808"/>
              <a:gd name="connsiteX5" fmla="*/ 0 w 1832429"/>
              <a:gd name="connsiteY5" fmla="*/ 591982 h 681808"/>
              <a:gd name="connsiteX6" fmla="*/ 0 w 1832429"/>
              <a:gd name="connsiteY6" fmla="*/ 0 h 68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2429" h="681808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99EC182-9372-4E1F-B4DE-8DDAA37E03C2}"/>
              </a:ext>
            </a:extLst>
          </p:cNvPr>
          <p:cNvSpPr/>
          <p:nvPr/>
        </p:nvSpPr>
        <p:spPr>
          <a:xfrm>
            <a:off x="7350575" y="3534993"/>
            <a:ext cx="1832429" cy="681808"/>
          </a:xfrm>
          <a:custGeom>
            <a:avLst/>
            <a:gdLst>
              <a:gd name="connsiteX0" fmla="*/ 0 w 1832429"/>
              <a:gd name="connsiteY0" fmla="*/ 0 h 681808"/>
              <a:gd name="connsiteX1" fmla="*/ 1832429 w 1832429"/>
              <a:gd name="connsiteY1" fmla="*/ 0 h 681808"/>
              <a:gd name="connsiteX2" fmla="*/ 1832429 w 1832429"/>
              <a:gd name="connsiteY2" fmla="*/ 591982 h 681808"/>
              <a:gd name="connsiteX3" fmla="*/ 1742603 w 1832429"/>
              <a:gd name="connsiteY3" fmla="*/ 681808 h 681808"/>
              <a:gd name="connsiteX4" fmla="*/ 89826 w 1832429"/>
              <a:gd name="connsiteY4" fmla="*/ 681808 h 681808"/>
              <a:gd name="connsiteX5" fmla="*/ 0 w 1832429"/>
              <a:gd name="connsiteY5" fmla="*/ 591982 h 681808"/>
              <a:gd name="connsiteX6" fmla="*/ 0 w 1832429"/>
              <a:gd name="connsiteY6" fmla="*/ 0 h 68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2429" h="681808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BA154A2-A79A-4ECD-A5F8-9114C2F37350}"/>
              </a:ext>
            </a:extLst>
          </p:cNvPr>
          <p:cNvSpPr/>
          <p:nvPr/>
        </p:nvSpPr>
        <p:spPr>
          <a:xfrm>
            <a:off x="9521364" y="3534993"/>
            <a:ext cx="1832429" cy="681808"/>
          </a:xfrm>
          <a:custGeom>
            <a:avLst/>
            <a:gdLst>
              <a:gd name="connsiteX0" fmla="*/ 0 w 1832429"/>
              <a:gd name="connsiteY0" fmla="*/ 0 h 681808"/>
              <a:gd name="connsiteX1" fmla="*/ 1832429 w 1832429"/>
              <a:gd name="connsiteY1" fmla="*/ 0 h 681808"/>
              <a:gd name="connsiteX2" fmla="*/ 1832429 w 1832429"/>
              <a:gd name="connsiteY2" fmla="*/ 591982 h 681808"/>
              <a:gd name="connsiteX3" fmla="*/ 1742603 w 1832429"/>
              <a:gd name="connsiteY3" fmla="*/ 681808 h 681808"/>
              <a:gd name="connsiteX4" fmla="*/ 89826 w 1832429"/>
              <a:gd name="connsiteY4" fmla="*/ 681808 h 681808"/>
              <a:gd name="connsiteX5" fmla="*/ 0 w 1832429"/>
              <a:gd name="connsiteY5" fmla="*/ 591982 h 681808"/>
              <a:gd name="connsiteX6" fmla="*/ 0 w 1832429"/>
              <a:gd name="connsiteY6" fmla="*/ 0 h 68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2429" h="681808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5875C36-1B20-4CCA-85F7-4730BB3FB73C}"/>
              </a:ext>
            </a:extLst>
          </p:cNvPr>
          <p:cNvSpPr txBox="1"/>
          <p:nvPr/>
        </p:nvSpPr>
        <p:spPr>
          <a:xfrm>
            <a:off x="5780788" y="2428197"/>
            <a:ext cx="630425" cy="861774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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573A24-B2CD-4C06-8BC4-6D85D19E650A}"/>
              </a:ext>
            </a:extLst>
          </p:cNvPr>
          <p:cNvSpPr txBox="1"/>
          <p:nvPr/>
        </p:nvSpPr>
        <p:spPr>
          <a:xfrm>
            <a:off x="3609995" y="2428197"/>
            <a:ext cx="630425" cy="861774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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29BE2ED-4FF9-4CCF-998E-F719D0983836}"/>
              </a:ext>
            </a:extLst>
          </p:cNvPr>
          <p:cNvSpPr txBox="1"/>
          <p:nvPr/>
        </p:nvSpPr>
        <p:spPr>
          <a:xfrm>
            <a:off x="1439202" y="2428197"/>
            <a:ext cx="630425" cy="861774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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6A0F05D-DB6D-41E8-AB8C-7F8932B29BC6}"/>
              </a:ext>
            </a:extLst>
          </p:cNvPr>
          <p:cNvSpPr txBox="1"/>
          <p:nvPr/>
        </p:nvSpPr>
        <p:spPr>
          <a:xfrm>
            <a:off x="7951581" y="2428197"/>
            <a:ext cx="630425" cy="861774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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A03B706D-A244-4F50-AAE7-4B249EE7CB97}"/>
              </a:ext>
            </a:extLst>
          </p:cNvPr>
          <p:cNvSpPr/>
          <p:nvPr/>
        </p:nvSpPr>
        <p:spPr>
          <a:xfrm>
            <a:off x="10024644" y="2384655"/>
            <a:ext cx="825867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FontAwesome" pitchFamily="2" charset="0"/>
              </a:rPr>
              <a:t>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306DD0C-20EE-46F2-AFFA-23329745A78E}"/>
              </a:ext>
            </a:extLst>
          </p:cNvPr>
          <p:cNvSpPr txBox="1"/>
          <p:nvPr/>
        </p:nvSpPr>
        <p:spPr>
          <a:xfrm>
            <a:off x="1154248" y="3714314"/>
            <a:ext cx="12003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aleway" panose="020B0503030101060003" pitchFamily="34" charset="0"/>
              </a:rPr>
              <a:t>Step One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3A31A77-CE67-4F41-BC63-853D4C425372}"/>
              </a:ext>
            </a:extLst>
          </p:cNvPr>
          <p:cNvSpPr txBox="1"/>
          <p:nvPr/>
        </p:nvSpPr>
        <p:spPr>
          <a:xfrm>
            <a:off x="3325040" y="3714314"/>
            <a:ext cx="12003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aleway" panose="020B0503030101060003" pitchFamily="34" charset="0"/>
              </a:rPr>
              <a:t>Step Two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E867BEA-E68C-4436-99A5-377081A00ACA}"/>
              </a:ext>
            </a:extLst>
          </p:cNvPr>
          <p:cNvSpPr txBox="1"/>
          <p:nvPr/>
        </p:nvSpPr>
        <p:spPr>
          <a:xfrm>
            <a:off x="5495832" y="3714314"/>
            <a:ext cx="12003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aleway" panose="020B0503030101060003" pitchFamily="34" charset="0"/>
              </a:rPr>
              <a:t>Step Three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1538044-232E-4274-9BE1-B0AC4036521A}"/>
              </a:ext>
            </a:extLst>
          </p:cNvPr>
          <p:cNvSpPr txBox="1"/>
          <p:nvPr/>
        </p:nvSpPr>
        <p:spPr>
          <a:xfrm>
            <a:off x="7666623" y="3714314"/>
            <a:ext cx="12003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aleway" panose="020B0503030101060003" pitchFamily="34" charset="0"/>
              </a:rPr>
              <a:t>Step Four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53F2F97-198B-43E9-86AC-DE2B2966365B}"/>
              </a:ext>
            </a:extLst>
          </p:cNvPr>
          <p:cNvSpPr txBox="1"/>
          <p:nvPr/>
        </p:nvSpPr>
        <p:spPr>
          <a:xfrm>
            <a:off x="9837411" y="3714314"/>
            <a:ext cx="12003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aleway" panose="020B0503030101060003" pitchFamily="34" charset="0"/>
              </a:rPr>
              <a:t>Step Five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43CD9BD-85BF-4686-BCBA-D4D3D81C8A08}"/>
              </a:ext>
            </a:extLst>
          </p:cNvPr>
          <p:cNvSpPr txBox="1"/>
          <p:nvPr/>
        </p:nvSpPr>
        <p:spPr>
          <a:xfrm>
            <a:off x="722086" y="4409789"/>
            <a:ext cx="2064658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 printer took a book clean.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1182A12-0799-4F0B-8902-AB933B3F2794}"/>
              </a:ext>
            </a:extLst>
          </p:cNvPr>
          <p:cNvSpPr txBox="1"/>
          <p:nvPr/>
        </p:nvSpPr>
        <p:spPr>
          <a:xfrm>
            <a:off x="2892877" y="4409789"/>
            <a:ext cx="2064658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 printer took a book clean.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7E9A1ED-7BF5-400B-A300-81A873809D54}"/>
              </a:ext>
            </a:extLst>
          </p:cNvPr>
          <p:cNvSpPr txBox="1"/>
          <p:nvPr/>
        </p:nvSpPr>
        <p:spPr>
          <a:xfrm>
            <a:off x="5063669" y="4409789"/>
            <a:ext cx="2064658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 printer took a book clean.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0263F1B-119A-438D-BBB2-6B7D67570A3B}"/>
              </a:ext>
            </a:extLst>
          </p:cNvPr>
          <p:cNvSpPr txBox="1"/>
          <p:nvPr/>
        </p:nvSpPr>
        <p:spPr>
          <a:xfrm>
            <a:off x="7234460" y="4409789"/>
            <a:ext cx="2064658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 printer took a book clean.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E1AA5F6-6DD2-4824-AA15-AB58BCF878FE}"/>
              </a:ext>
            </a:extLst>
          </p:cNvPr>
          <p:cNvSpPr txBox="1"/>
          <p:nvPr/>
        </p:nvSpPr>
        <p:spPr>
          <a:xfrm>
            <a:off x="9405256" y="4409789"/>
            <a:ext cx="2064658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 printer took a book clean.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0F42C3A-7F29-489E-BB18-003F8E02A9A9}"/>
              </a:ext>
            </a:extLst>
          </p:cNvPr>
          <p:cNvSpPr/>
          <p:nvPr/>
        </p:nvSpPr>
        <p:spPr>
          <a:xfrm rot="1800000">
            <a:off x="1099198" y="-923737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tx2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9AADCF6-7074-4C75-8448-A76867A24F31}"/>
              </a:ext>
            </a:extLst>
          </p:cNvPr>
          <p:cNvSpPr/>
          <p:nvPr/>
        </p:nvSpPr>
        <p:spPr>
          <a:xfrm rot="1800000">
            <a:off x="8656527" y="-1474445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tx2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1FDC3F18-0A19-4560-A6D8-C79F1579222F}"/>
              </a:ext>
            </a:extLst>
          </p:cNvPr>
          <p:cNvSpPr/>
          <p:nvPr/>
        </p:nvSpPr>
        <p:spPr>
          <a:xfrm rot="1800000">
            <a:off x="12155975" y="428393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tx2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42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F29FDDE6-55B3-4C92-9A45-848934993E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D3F6399-1981-40E9-80CC-3854FAA14B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bg1"/>
                </a:solidFill>
                <a:latin typeface="Raleway "/>
              </a:rPr>
              <a:t>Contrary to popular belief, Lorem Ipsum is not simply random text.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18961C-C39E-4090-804D-F415CC838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Our Service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8760EE49-ACF6-4DE0-85F4-74390CFFA470}"/>
              </a:ext>
            </a:extLst>
          </p:cNvPr>
          <p:cNvSpPr/>
          <p:nvPr/>
        </p:nvSpPr>
        <p:spPr>
          <a:xfrm>
            <a:off x="838199" y="4557486"/>
            <a:ext cx="3414487" cy="12484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E75D6C49-AD51-430E-BF5C-955EF874C847}"/>
              </a:ext>
            </a:extLst>
          </p:cNvPr>
          <p:cNvSpPr/>
          <p:nvPr/>
        </p:nvSpPr>
        <p:spPr>
          <a:xfrm>
            <a:off x="7939311" y="4557486"/>
            <a:ext cx="3414487" cy="12484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E53097-BEE2-435A-B23E-0E8837E56870}"/>
              </a:ext>
            </a:extLst>
          </p:cNvPr>
          <p:cNvSpPr/>
          <p:nvPr/>
        </p:nvSpPr>
        <p:spPr>
          <a:xfrm>
            <a:off x="4388756" y="4557486"/>
            <a:ext cx="3414487" cy="124843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FC1C5A3-51BA-4337-9D0D-A5C5DBAD17C1}"/>
              </a:ext>
            </a:extLst>
          </p:cNvPr>
          <p:cNvGrpSpPr/>
          <p:nvPr/>
        </p:nvGrpSpPr>
        <p:grpSpPr>
          <a:xfrm>
            <a:off x="1551269" y="4981646"/>
            <a:ext cx="1988346" cy="400110"/>
            <a:chOff x="1888379" y="5178205"/>
            <a:chExt cx="1988346" cy="400110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36C55A03-9F39-4548-8765-A211621788E8}"/>
                </a:ext>
              </a:extLst>
            </p:cNvPr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Raleway Black" panose="020B0A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25K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D1F64ED-3B8B-4284-98DD-3CDEBD5E893B}"/>
                </a:ext>
              </a:extLst>
            </p:cNvPr>
            <p:cNvSpPr txBox="1"/>
            <p:nvPr/>
          </p:nvSpPr>
          <p:spPr>
            <a:xfrm>
              <a:off x="2535071" y="5178205"/>
              <a:ext cx="1341654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100" dirty="0"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Fruitful were hath waters divide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4DCDE74B-488A-4E37-A6D9-F80D77F509AC}"/>
              </a:ext>
            </a:extLst>
          </p:cNvPr>
          <p:cNvGrpSpPr/>
          <p:nvPr/>
        </p:nvGrpSpPr>
        <p:grpSpPr>
          <a:xfrm>
            <a:off x="5098541" y="4981646"/>
            <a:ext cx="1988346" cy="400110"/>
            <a:chOff x="1888379" y="5178205"/>
            <a:chExt cx="1988346" cy="400110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24E2CAC-188E-4DC1-A841-62D3E1C6B711}"/>
                </a:ext>
              </a:extLst>
            </p:cNvPr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Raleway Black" panose="020B0A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60K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2B6E0636-25C1-435C-B5DB-72C239DF92AD}"/>
                </a:ext>
              </a:extLst>
            </p:cNvPr>
            <p:cNvSpPr txBox="1"/>
            <p:nvPr/>
          </p:nvSpPr>
          <p:spPr>
            <a:xfrm>
              <a:off x="2535071" y="5178205"/>
              <a:ext cx="1341654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Fruitful were hath waters divide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6DEE2E2-4666-41D5-94EC-52014F1CC8CA}"/>
              </a:ext>
            </a:extLst>
          </p:cNvPr>
          <p:cNvGrpSpPr/>
          <p:nvPr/>
        </p:nvGrpSpPr>
        <p:grpSpPr>
          <a:xfrm>
            <a:off x="8639681" y="4981646"/>
            <a:ext cx="2013745" cy="400110"/>
            <a:chOff x="1888379" y="5178205"/>
            <a:chExt cx="2013745" cy="400110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3594137A-8BE1-4C70-82E0-5C5E6C73FA04}"/>
                </a:ext>
              </a:extLst>
            </p:cNvPr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Raleway Black" panose="020B0A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85K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3C108997-286C-4053-AC0D-A2347CD53A14}"/>
                </a:ext>
              </a:extLst>
            </p:cNvPr>
            <p:cNvSpPr txBox="1"/>
            <p:nvPr/>
          </p:nvSpPr>
          <p:spPr>
            <a:xfrm>
              <a:off x="2535071" y="5178205"/>
              <a:ext cx="1367053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Fruitful were hath waters divide</a:t>
              </a:r>
            </a:p>
          </p:txBody>
        </p:sp>
      </p:grp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3EBDAF7-84EF-4339-9469-B787201CC33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2" r="16662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145F756-0B06-40DC-AAF4-EAF698F63A8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" b="2273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5555DF92-D605-4329-92F7-2AF6D97D8B3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36" b="14636"/>
          <a:stretch>
            <a:fillRect/>
          </a:stretch>
        </p:blipFill>
        <p:spPr/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19CB798B-A618-4BFC-8363-71F144B81A84}"/>
              </a:ext>
            </a:extLst>
          </p:cNvPr>
          <p:cNvSpPr txBox="1"/>
          <p:nvPr/>
        </p:nvSpPr>
        <p:spPr>
          <a:xfrm>
            <a:off x="271054" y="-1084235"/>
            <a:ext cx="2560430" cy="2400657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15000" dirty="0">
                <a:solidFill>
                  <a:schemeClr val="bg1">
                    <a:alpha val="28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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B129CF0-F42D-40E6-9853-86817AEAD70F}"/>
              </a:ext>
            </a:extLst>
          </p:cNvPr>
          <p:cNvSpPr txBox="1"/>
          <p:nvPr/>
        </p:nvSpPr>
        <p:spPr>
          <a:xfrm>
            <a:off x="9179288" y="223816"/>
            <a:ext cx="630425" cy="1323439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alpha val="26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</a:t>
            </a:r>
          </a:p>
        </p:txBody>
      </p:sp>
    </p:spTree>
    <p:extLst>
      <p:ext uri="{BB962C8B-B14F-4D97-AF65-F5344CB8AC3E}">
        <p14:creationId xmlns:p14="http://schemas.microsoft.com/office/powerpoint/2010/main" val="3017067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AD3F6399-1981-40E9-80CC-3854FAA14B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Raleway "/>
              </a:rPr>
              <a:t>Contrary to popular belief, Lorem Ipsum is not simply random text.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18961C-C39E-4090-804D-F415CC838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B8750D-DF4F-4047-92DF-3D0ADE68F021}"/>
              </a:ext>
            </a:extLst>
          </p:cNvPr>
          <p:cNvSpPr/>
          <p:nvPr/>
        </p:nvSpPr>
        <p:spPr>
          <a:xfrm>
            <a:off x="838200" y="1818709"/>
            <a:ext cx="2557849" cy="196081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6515ED-109E-4045-BB07-253CB8240EE0}"/>
              </a:ext>
            </a:extLst>
          </p:cNvPr>
          <p:cNvSpPr/>
          <p:nvPr/>
        </p:nvSpPr>
        <p:spPr>
          <a:xfrm>
            <a:off x="6143368" y="1818709"/>
            <a:ext cx="2557849" cy="196081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0338F45-EE77-45E4-AB5A-7AB28B340259}"/>
              </a:ext>
            </a:extLst>
          </p:cNvPr>
          <p:cNvSpPr/>
          <p:nvPr/>
        </p:nvSpPr>
        <p:spPr>
          <a:xfrm>
            <a:off x="3490784" y="3874254"/>
            <a:ext cx="2557849" cy="19608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E1D1E97-ECC9-4C84-93C3-21178CF1C28B}"/>
              </a:ext>
            </a:extLst>
          </p:cNvPr>
          <p:cNvSpPr/>
          <p:nvPr/>
        </p:nvSpPr>
        <p:spPr>
          <a:xfrm>
            <a:off x="8795951" y="3874254"/>
            <a:ext cx="2557849" cy="19608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8246278B-A0A8-4993-8663-F051EDB8980C}"/>
              </a:ext>
            </a:extLst>
          </p:cNvPr>
          <p:cNvGrpSpPr/>
          <p:nvPr/>
        </p:nvGrpSpPr>
        <p:grpSpPr>
          <a:xfrm>
            <a:off x="1688213" y="2265231"/>
            <a:ext cx="857822" cy="1067766"/>
            <a:chOff x="1349003" y="460244"/>
            <a:chExt cx="857822" cy="1067766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DBACD3E-F30A-4FCE-B732-D4C9D2031D9A}"/>
                </a:ext>
              </a:extLst>
            </p:cNvPr>
            <p:cNvSpPr txBox="1"/>
            <p:nvPr/>
          </p:nvSpPr>
          <p:spPr>
            <a:xfrm>
              <a:off x="1462702" y="460244"/>
              <a:ext cx="630425" cy="600164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rPr>
                <a:t>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A6C93DFE-76F1-4337-9D55-CA7133FF862B}"/>
                </a:ext>
              </a:extLst>
            </p:cNvPr>
            <p:cNvSpPr txBox="1"/>
            <p:nvPr/>
          </p:nvSpPr>
          <p:spPr>
            <a:xfrm>
              <a:off x="1349003" y="1020179"/>
              <a:ext cx="85782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Some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aleway" panose="020B0503030101060003" pitchFamily="34" charset="0"/>
                </a:rPr>
                <a:t>Text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9E046DEA-407A-4F44-8AEC-CCA7EC8B844D}"/>
              </a:ext>
            </a:extLst>
          </p:cNvPr>
          <p:cNvGrpSpPr/>
          <p:nvPr/>
        </p:nvGrpSpPr>
        <p:grpSpPr>
          <a:xfrm>
            <a:off x="4340797" y="4320776"/>
            <a:ext cx="857822" cy="1067766"/>
            <a:chOff x="2553214" y="460244"/>
            <a:chExt cx="857822" cy="1067766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85842EC-3480-4011-AF8A-A54F428E1B0A}"/>
                </a:ext>
              </a:extLst>
            </p:cNvPr>
            <p:cNvSpPr txBox="1"/>
            <p:nvPr/>
          </p:nvSpPr>
          <p:spPr>
            <a:xfrm>
              <a:off x="2666913" y="460244"/>
              <a:ext cx="630425" cy="600164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rPr>
                <a:t>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DAB10C5C-C979-4A13-B300-256BF7E57B5C}"/>
                </a:ext>
              </a:extLst>
            </p:cNvPr>
            <p:cNvSpPr txBox="1"/>
            <p:nvPr/>
          </p:nvSpPr>
          <p:spPr>
            <a:xfrm>
              <a:off x="2553214" y="1020179"/>
              <a:ext cx="85782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Some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aleway" panose="020B0503030101060003" pitchFamily="34" charset="0"/>
                </a:rPr>
                <a:t>Text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E5F387A7-EB4C-4E68-8D20-5F6511629F4C}"/>
              </a:ext>
            </a:extLst>
          </p:cNvPr>
          <p:cNvGrpSpPr/>
          <p:nvPr/>
        </p:nvGrpSpPr>
        <p:grpSpPr>
          <a:xfrm>
            <a:off x="6993381" y="2265231"/>
            <a:ext cx="857822" cy="1067766"/>
            <a:chOff x="3757425" y="460244"/>
            <a:chExt cx="857822" cy="1067766"/>
          </a:xfrm>
        </p:grpSpPr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1EAE7C56-4D66-47EE-8085-BDE2990F7DAB}"/>
                </a:ext>
              </a:extLst>
            </p:cNvPr>
            <p:cNvSpPr txBox="1"/>
            <p:nvPr/>
          </p:nvSpPr>
          <p:spPr>
            <a:xfrm>
              <a:off x="3871124" y="460244"/>
              <a:ext cx="630425" cy="600164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3300" dirty="0">
                  <a:latin typeface="FontAwesome" charset="0"/>
                  <a:ea typeface="FontAwesome" charset="0"/>
                  <a:cs typeface="FontAwesome" charset="0"/>
                </a:rPr>
                <a:t>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F98D06D0-BD04-43E3-8083-5B3C54605388}"/>
                </a:ext>
              </a:extLst>
            </p:cNvPr>
            <p:cNvSpPr txBox="1"/>
            <p:nvPr/>
          </p:nvSpPr>
          <p:spPr>
            <a:xfrm>
              <a:off x="3757425" y="1020179"/>
              <a:ext cx="85782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Raleway" panose="020B0503030101060003" pitchFamily="34" charset="0"/>
                </a:rPr>
                <a:t>Some</a:t>
              </a:r>
            </a:p>
            <a:p>
              <a:pPr algn="ctr"/>
              <a:r>
                <a:rPr lang="en-US" sz="1100" dirty="0">
                  <a:latin typeface="Raleway" panose="020B0503030101060003" pitchFamily="34" charset="0"/>
                </a:rPr>
                <a:t>Text</a:t>
              </a: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E6989952-D698-4455-B7A3-860650394D9E}"/>
              </a:ext>
            </a:extLst>
          </p:cNvPr>
          <p:cNvGrpSpPr/>
          <p:nvPr/>
        </p:nvGrpSpPr>
        <p:grpSpPr>
          <a:xfrm>
            <a:off x="9645964" y="4320776"/>
            <a:ext cx="857822" cy="1067766"/>
            <a:chOff x="11337826" y="460244"/>
            <a:chExt cx="857822" cy="1067766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663597D2-8A1E-4C4A-9AEB-C239529DC2F0}"/>
                </a:ext>
              </a:extLst>
            </p:cNvPr>
            <p:cNvSpPr/>
            <p:nvPr/>
          </p:nvSpPr>
          <p:spPr>
            <a:xfrm>
              <a:off x="11462808" y="460244"/>
              <a:ext cx="607859" cy="60016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3300" dirty="0">
                  <a:solidFill>
                    <a:schemeClr val="bg1"/>
                  </a:solidFill>
                  <a:latin typeface="FontAwesome" pitchFamily="2" charset="0"/>
                </a:rPr>
                <a:t>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1C356BF6-1A29-44AC-BF6E-4F6E0B0A5064}"/>
                </a:ext>
              </a:extLst>
            </p:cNvPr>
            <p:cNvSpPr txBox="1"/>
            <p:nvPr/>
          </p:nvSpPr>
          <p:spPr>
            <a:xfrm>
              <a:off x="11337826" y="1020179"/>
              <a:ext cx="85782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Some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aleway" panose="020B0503030101060003" pitchFamily="34" charset="0"/>
                </a:rPr>
                <a:t>Text</a:t>
              </a:r>
            </a:p>
          </p:txBody>
        </p:sp>
      </p:grp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BACC30C0-E314-460F-BE11-C4B9DC8C908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8" b="3760"/>
          <a:stretch/>
        </p:blipFill>
        <p:spPr>
          <a:xfrm>
            <a:off x="838200" y="3874254"/>
            <a:ext cx="2557849" cy="1960811"/>
          </a:xfr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DA06904-55A6-4C3B-9802-8205A5AB8BD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" r="6518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3218BEE4-05DD-49C7-95D2-353740DF591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5" r="6835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6803BE28-F42D-4AB8-8A28-ACB05E00384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" r="65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1167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C9EFCEF-2A4D-4171-B61E-FD48B1DF8C24}"/>
              </a:ext>
            </a:extLst>
          </p:cNvPr>
          <p:cNvSpPr/>
          <p:nvPr/>
        </p:nvSpPr>
        <p:spPr>
          <a:xfrm>
            <a:off x="886226" y="812800"/>
            <a:ext cx="4405312" cy="5232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AutoShape 17">
            <a:extLst>
              <a:ext uri="{FF2B5EF4-FFF2-40B4-BE49-F238E27FC236}">
                <a16:creationId xmlns:a16="http://schemas.microsoft.com/office/drawing/2014/main" id="{6AB0CE7A-3E7A-4695-B6BA-1CEB2907E4AA}"/>
              </a:ext>
            </a:extLst>
          </p:cNvPr>
          <p:cNvSpPr>
            <a:spLocks/>
          </p:cNvSpPr>
          <p:nvPr/>
        </p:nvSpPr>
        <p:spPr bwMode="auto">
          <a:xfrm>
            <a:off x="1843181" y="1675043"/>
            <a:ext cx="1183692" cy="67054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6383" y="11316"/>
                </a:moveTo>
                <a:cubicBezTo>
                  <a:pt x="6352" y="11293"/>
                  <a:pt x="6334" y="11238"/>
                  <a:pt x="6334" y="11175"/>
                </a:cubicBezTo>
                <a:lnTo>
                  <a:pt x="6334" y="7852"/>
                </a:lnTo>
                <a:cubicBezTo>
                  <a:pt x="6569" y="7570"/>
                  <a:pt x="6728" y="7101"/>
                  <a:pt x="6728" y="6553"/>
                </a:cubicBezTo>
                <a:lnTo>
                  <a:pt x="6728" y="3104"/>
                </a:lnTo>
                <a:cubicBezTo>
                  <a:pt x="6728" y="1391"/>
                  <a:pt x="5939" y="0"/>
                  <a:pt x="4969" y="0"/>
                </a:cubicBezTo>
                <a:lnTo>
                  <a:pt x="4544" y="0"/>
                </a:lnTo>
                <a:cubicBezTo>
                  <a:pt x="3573" y="0"/>
                  <a:pt x="2783" y="1391"/>
                  <a:pt x="2783" y="3104"/>
                </a:cubicBezTo>
                <a:lnTo>
                  <a:pt x="2783" y="6553"/>
                </a:lnTo>
                <a:cubicBezTo>
                  <a:pt x="2783" y="7093"/>
                  <a:pt x="2938" y="7570"/>
                  <a:pt x="3178" y="7852"/>
                </a:cubicBezTo>
                <a:lnTo>
                  <a:pt x="3178" y="11175"/>
                </a:lnTo>
                <a:cubicBezTo>
                  <a:pt x="3178" y="11238"/>
                  <a:pt x="3161" y="11284"/>
                  <a:pt x="3129" y="11316"/>
                </a:cubicBezTo>
                <a:cubicBezTo>
                  <a:pt x="2863" y="11542"/>
                  <a:pt x="1555" y="12708"/>
                  <a:pt x="345" y="14468"/>
                </a:cubicBezTo>
                <a:cubicBezTo>
                  <a:pt x="128" y="14788"/>
                  <a:pt x="0" y="15257"/>
                  <a:pt x="0" y="15758"/>
                </a:cubicBezTo>
                <a:lnTo>
                  <a:pt x="0" y="18120"/>
                </a:lnTo>
                <a:lnTo>
                  <a:pt x="4300" y="18120"/>
                </a:lnTo>
                <a:cubicBezTo>
                  <a:pt x="4384" y="17322"/>
                  <a:pt x="4628" y="16595"/>
                  <a:pt x="4991" y="16071"/>
                </a:cubicBezTo>
                <a:cubicBezTo>
                  <a:pt x="6024" y="14569"/>
                  <a:pt x="7119" y="13412"/>
                  <a:pt x="7810" y="12739"/>
                </a:cubicBezTo>
                <a:cubicBezTo>
                  <a:pt x="7114" y="11957"/>
                  <a:pt x="6547" y="11457"/>
                  <a:pt x="6383" y="11316"/>
                </a:cubicBezTo>
                <a:close/>
                <a:moveTo>
                  <a:pt x="21241" y="14468"/>
                </a:moveTo>
                <a:cubicBezTo>
                  <a:pt x="20030" y="12708"/>
                  <a:pt x="18723" y="11542"/>
                  <a:pt x="18457" y="11316"/>
                </a:cubicBezTo>
                <a:cubicBezTo>
                  <a:pt x="18426" y="11293"/>
                  <a:pt x="18408" y="11238"/>
                  <a:pt x="18408" y="11175"/>
                </a:cubicBezTo>
                <a:lnTo>
                  <a:pt x="18408" y="7852"/>
                </a:lnTo>
                <a:cubicBezTo>
                  <a:pt x="18643" y="7570"/>
                  <a:pt x="18802" y="7101"/>
                  <a:pt x="18802" y="6553"/>
                </a:cubicBezTo>
                <a:lnTo>
                  <a:pt x="18802" y="3104"/>
                </a:lnTo>
                <a:cubicBezTo>
                  <a:pt x="18802" y="1391"/>
                  <a:pt x="18014" y="0"/>
                  <a:pt x="17043" y="0"/>
                </a:cubicBezTo>
                <a:lnTo>
                  <a:pt x="16626" y="0"/>
                </a:lnTo>
                <a:cubicBezTo>
                  <a:pt x="15655" y="0"/>
                  <a:pt x="14867" y="1391"/>
                  <a:pt x="14867" y="3104"/>
                </a:cubicBezTo>
                <a:lnTo>
                  <a:pt x="14867" y="6553"/>
                </a:lnTo>
                <a:cubicBezTo>
                  <a:pt x="14867" y="7093"/>
                  <a:pt x="15022" y="7570"/>
                  <a:pt x="15261" y="7852"/>
                </a:cubicBezTo>
                <a:lnTo>
                  <a:pt x="15261" y="11175"/>
                </a:lnTo>
                <a:cubicBezTo>
                  <a:pt x="15261" y="11238"/>
                  <a:pt x="15244" y="11284"/>
                  <a:pt x="15212" y="11316"/>
                </a:cubicBezTo>
                <a:cubicBezTo>
                  <a:pt x="15048" y="11457"/>
                  <a:pt x="14481" y="11957"/>
                  <a:pt x="13790" y="12739"/>
                </a:cubicBezTo>
                <a:cubicBezTo>
                  <a:pt x="14481" y="13412"/>
                  <a:pt x="15576" y="14569"/>
                  <a:pt x="16609" y="16071"/>
                </a:cubicBezTo>
                <a:cubicBezTo>
                  <a:pt x="16972" y="16595"/>
                  <a:pt x="17211" y="17322"/>
                  <a:pt x="17300" y="18120"/>
                </a:cubicBezTo>
                <a:lnTo>
                  <a:pt x="21600" y="18120"/>
                </a:lnTo>
                <a:lnTo>
                  <a:pt x="21600" y="15758"/>
                </a:lnTo>
                <a:cubicBezTo>
                  <a:pt x="21587" y="15257"/>
                  <a:pt x="21462" y="14780"/>
                  <a:pt x="21241" y="14468"/>
                </a:cubicBezTo>
                <a:close/>
                <a:moveTo>
                  <a:pt x="12730" y="13490"/>
                </a:moveTo>
                <a:cubicBezTo>
                  <a:pt x="12695" y="13458"/>
                  <a:pt x="12673" y="13396"/>
                  <a:pt x="12673" y="13325"/>
                </a:cubicBezTo>
                <a:lnTo>
                  <a:pt x="12673" y="9361"/>
                </a:lnTo>
                <a:cubicBezTo>
                  <a:pt x="12956" y="9025"/>
                  <a:pt x="13143" y="8462"/>
                  <a:pt x="13143" y="7820"/>
                </a:cubicBezTo>
                <a:lnTo>
                  <a:pt x="13143" y="3707"/>
                </a:lnTo>
                <a:cubicBezTo>
                  <a:pt x="13143" y="1658"/>
                  <a:pt x="12203" y="0"/>
                  <a:pt x="11042" y="0"/>
                </a:cubicBezTo>
                <a:lnTo>
                  <a:pt x="10540" y="0"/>
                </a:lnTo>
                <a:cubicBezTo>
                  <a:pt x="9379" y="0"/>
                  <a:pt x="8440" y="1658"/>
                  <a:pt x="8440" y="3707"/>
                </a:cubicBezTo>
                <a:lnTo>
                  <a:pt x="8440" y="7820"/>
                </a:lnTo>
                <a:cubicBezTo>
                  <a:pt x="8440" y="8462"/>
                  <a:pt x="8626" y="9032"/>
                  <a:pt x="8909" y="9361"/>
                </a:cubicBezTo>
                <a:lnTo>
                  <a:pt x="8909" y="13325"/>
                </a:lnTo>
                <a:cubicBezTo>
                  <a:pt x="8909" y="13396"/>
                  <a:pt x="8887" y="13458"/>
                  <a:pt x="8851" y="13490"/>
                </a:cubicBezTo>
                <a:cubicBezTo>
                  <a:pt x="8532" y="13764"/>
                  <a:pt x="6977" y="15155"/>
                  <a:pt x="5532" y="17243"/>
                </a:cubicBezTo>
                <a:cubicBezTo>
                  <a:pt x="5270" y="17619"/>
                  <a:pt x="5119" y="18190"/>
                  <a:pt x="5119" y="18785"/>
                </a:cubicBezTo>
                <a:lnTo>
                  <a:pt x="5119" y="21600"/>
                </a:lnTo>
                <a:lnTo>
                  <a:pt x="16462" y="21600"/>
                </a:lnTo>
                <a:lnTo>
                  <a:pt x="16462" y="18785"/>
                </a:lnTo>
                <a:cubicBezTo>
                  <a:pt x="16462" y="18190"/>
                  <a:pt x="16311" y="17619"/>
                  <a:pt x="16050" y="17243"/>
                </a:cubicBezTo>
                <a:cubicBezTo>
                  <a:pt x="14605" y="15148"/>
                  <a:pt x="13049" y="13764"/>
                  <a:pt x="12730" y="13490"/>
                </a:cubicBezTo>
                <a:close/>
                <a:moveTo>
                  <a:pt x="12730" y="1349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1659A0E-4D80-46C9-B9F2-2B687327D3B4}"/>
              </a:ext>
            </a:extLst>
          </p:cNvPr>
          <p:cNvSpPr txBox="1"/>
          <p:nvPr/>
        </p:nvSpPr>
        <p:spPr>
          <a:xfrm>
            <a:off x="1749518" y="2644629"/>
            <a:ext cx="196193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pc="100" dirty="0">
                <a:solidFill>
                  <a:schemeClr val="bg1"/>
                </a:solidFill>
                <a:latin typeface="Raleway "/>
              </a:rPr>
              <a:t>Creative</a:t>
            </a:r>
          </a:p>
          <a:p>
            <a:r>
              <a:rPr lang="en-US" sz="2500" b="1" spc="100" dirty="0">
                <a:solidFill>
                  <a:schemeClr val="bg1"/>
                </a:solidFill>
                <a:latin typeface="Raleway "/>
              </a:rPr>
              <a:t>Team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C66DE44-96B0-4426-9A14-C604DBD4FC8E}"/>
              </a:ext>
            </a:extLst>
          </p:cNvPr>
          <p:cNvCxnSpPr>
            <a:cxnSpLocks/>
          </p:cNvCxnSpPr>
          <p:nvPr/>
        </p:nvCxnSpPr>
        <p:spPr bwMode="auto">
          <a:xfrm>
            <a:off x="1843181" y="3773820"/>
            <a:ext cx="589247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4" name="Rectangle 11">
            <a:extLst>
              <a:ext uri="{FF2B5EF4-FFF2-40B4-BE49-F238E27FC236}">
                <a16:creationId xmlns:a16="http://schemas.microsoft.com/office/drawing/2014/main" id="{2BA1664C-FD43-464D-A029-E43D71CD60CB}"/>
              </a:ext>
            </a:extLst>
          </p:cNvPr>
          <p:cNvSpPr>
            <a:spLocks/>
          </p:cNvSpPr>
          <p:nvPr/>
        </p:nvSpPr>
        <p:spPr bwMode="auto">
          <a:xfrm>
            <a:off x="1843181" y="4018362"/>
            <a:ext cx="2585064" cy="116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600"/>
              </a:lnSpc>
            </a:pPr>
            <a:r>
              <a:rPr lang="en-US" sz="1000" dirty="0">
                <a:solidFill>
                  <a:schemeClr val="bg1"/>
                </a:solidFill>
                <a:latin typeface="Raleway "/>
                <a:ea typeface="Lato" charset="0"/>
                <a:cs typeface="Lato" charset="0"/>
                <a:sym typeface="Montserrat-Regular" charset="0"/>
              </a:rPr>
              <a:t>This letterhead design is meant to project an image of professionalism and reliability. By using simple alignments we have created a very spacious feeling. The simplicity suggests strength.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D36A3859-B9C8-442F-AEAC-5E218A435C35}"/>
              </a:ext>
            </a:extLst>
          </p:cNvPr>
          <p:cNvGrpSpPr/>
          <p:nvPr/>
        </p:nvGrpSpPr>
        <p:grpSpPr>
          <a:xfrm>
            <a:off x="9251829" y="1309012"/>
            <a:ext cx="2053944" cy="2056601"/>
            <a:chOff x="8268160" y="1089497"/>
            <a:chExt cx="2053944" cy="2056601"/>
          </a:xfrm>
        </p:grpSpPr>
        <p:sp>
          <p:nvSpPr>
            <p:cNvPr id="135" name="Rectangle 8">
              <a:extLst>
                <a:ext uri="{FF2B5EF4-FFF2-40B4-BE49-F238E27FC236}">
                  <a16:creationId xmlns:a16="http://schemas.microsoft.com/office/drawing/2014/main" id="{391FBF3F-B787-4348-8C76-22769B954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8160" y="1089497"/>
              <a:ext cx="1519238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/>
              <a:r>
                <a:rPr lang="en-US" sz="1500" b="1" dirty="0">
                  <a:solidFill>
                    <a:schemeClr val="tx1"/>
                  </a:solidFill>
                  <a:latin typeface="Raleway "/>
                  <a:ea typeface="Lato" charset="0"/>
                  <a:cs typeface="Lato" charset="0"/>
                  <a:sym typeface="Montserrat-Bold" charset="0"/>
                </a:rPr>
                <a:t>Working Skills:</a:t>
              </a:r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B7EB5A8C-861B-441E-9662-51D8E110B22D}"/>
                </a:ext>
              </a:extLst>
            </p:cNvPr>
            <p:cNvGrpSpPr/>
            <p:nvPr/>
          </p:nvGrpSpPr>
          <p:grpSpPr>
            <a:xfrm>
              <a:off x="8268160" y="1444623"/>
              <a:ext cx="2053944" cy="1244455"/>
              <a:chOff x="8268755" y="1444623"/>
              <a:chExt cx="2053944" cy="1244455"/>
            </a:xfrm>
          </p:grpSpPr>
          <p:sp>
            <p:nvSpPr>
              <p:cNvPr id="142" name="Rectangle 9">
                <a:extLst>
                  <a:ext uri="{FF2B5EF4-FFF2-40B4-BE49-F238E27FC236}">
                    <a16:creationId xmlns:a16="http://schemas.microsoft.com/office/drawing/2014/main" id="{FD64D7AA-9F2F-43BB-B288-FE008FAE9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3512" y="1444623"/>
                <a:ext cx="419187" cy="1244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l">
                  <a:lnSpc>
                    <a:spcPts val="22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 "/>
                    <a:ea typeface="Lato" charset="0"/>
                    <a:cs typeface="Lato" charset="0"/>
                    <a:sym typeface="Montserrat-Regular" charset="0"/>
                  </a:rPr>
                  <a:t>Ai</a:t>
                </a:r>
              </a:p>
              <a:p>
                <a:pPr algn="l">
                  <a:lnSpc>
                    <a:spcPts val="22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 "/>
                    <a:ea typeface="Lato" charset="0"/>
                    <a:cs typeface="Lato" charset="0"/>
                    <a:sym typeface="Montserrat-Regular" charset="0"/>
                  </a:rPr>
                  <a:t>PSD</a:t>
                </a:r>
              </a:p>
              <a:p>
                <a:pPr algn="l">
                  <a:lnSpc>
                    <a:spcPts val="22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 "/>
                    <a:ea typeface="Lato" charset="0"/>
                    <a:cs typeface="Lato" charset="0"/>
                    <a:sym typeface="Montserrat-Regular" charset="0"/>
                  </a:rPr>
                  <a:t>HTML</a:t>
                </a:r>
              </a:p>
              <a:p>
                <a:pPr algn="l">
                  <a:lnSpc>
                    <a:spcPts val="22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 "/>
                    <a:ea typeface="Lato" charset="0"/>
                    <a:cs typeface="Lato" charset="0"/>
                    <a:sym typeface="Montserrat-Regular" charset="0"/>
                  </a:rPr>
                  <a:t>PHP</a:t>
                </a:r>
              </a:p>
              <a:p>
                <a:pPr algn="l">
                  <a:lnSpc>
                    <a:spcPts val="22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 "/>
                    <a:ea typeface="Lato" charset="0"/>
                    <a:cs typeface="Lato" charset="0"/>
                    <a:sym typeface="Montserrat-Regular" charset="0"/>
                  </a:rPr>
                  <a:t>WP</a:t>
                </a:r>
              </a:p>
            </p:txBody>
          </p: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1D47E913-9C54-44E8-BF8B-2FE6334399CD}"/>
                  </a:ext>
                </a:extLst>
              </p:cNvPr>
              <p:cNvGrpSpPr/>
              <p:nvPr/>
            </p:nvGrpSpPr>
            <p:grpSpPr>
              <a:xfrm>
                <a:off x="8268755" y="1508687"/>
                <a:ext cx="1506093" cy="1154430"/>
                <a:chOff x="8268755" y="1515736"/>
                <a:chExt cx="1506093" cy="1154430"/>
              </a:xfrm>
            </p:grpSpPr>
            <p:grpSp>
              <p:nvGrpSpPr>
                <p:cNvPr id="144" name="Group 143">
                  <a:extLst>
                    <a:ext uri="{FF2B5EF4-FFF2-40B4-BE49-F238E27FC236}">
                      <a16:creationId xmlns:a16="http://schemas.microsoft.com/office/drawing/2014/main" id="{4C78AAD0-2F66-49DC-9A48-74DDE6532AB4}"/>
                    </a:ext>
                  </a:extLst>
                </p:cNvPr>
                <p:cNvGrpSpPr/>
                <p:nvPr/>
              </p:nvGrpSpPr>
              <p:grpSpPr>
                <a:xfrm>
                  <a:off x="8268755" y="1515736"/>
                  <a:ext cx="1506093" cy="1154430"/>
                  <a:chOff x="8268755" y="1515736"/>
                  <a:chExt cx="1506093" cy="1154430"/>
                </a:xfrm>
              </p:grpSpPr>
              <p:sp>
                <p:nvSpPr>
                  <p:cNvPr id="150" name="Line 11">
                    <a:extLst>
                      <a:ext uri="{FF2B5EF4-FFF2-40B4-BE49-F238E27FC236}">
                        <a16:creationId xmlns:a16="http://schemas.microsoft.com/office/drawing/2014/main" id="{092D5425-E0AF-4D66-B101-4C31147CBC7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268755" y="1515736"/>
                    <a:ext cx="1506093" cy="0"/>
                  </a:xfrm>
                  <a:prstGeom prst="line">
                    <a:avLst/>
                  </a:prstGeom>
                  <a:noFill/>
                  <a:ln w="76200" cap="flat">
                    <a:solidFill>
                      <a:schemeClr val="tx1">
                        <a:alpha val="1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51" name="Line 12">
                    <a:extLst>
                      <a:ext uri="{FF2B5EF4-FFF2-40B4-BE49-F238E27FC236}">
                        <a16:creationId xmlns:a16="http://schemas.microsoft.com/office/drawing/2014/main" id="{33C95D37-6E0E-4C4C-90D8-833E4B0CCF1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268755" y="1804344"/>
                    <a:ext cx="1506093" cy="0"/>
                  </a:xfrm>
                  <a:prstGeom prst="line">
                    <a:avLst/>
                  </a:prstGeom>
                  <a:noFill/>
                  <a:ln w="76200" cap="flat">
                    <a:solidFill>
                      <a:schemeClr val="tx1">
                        <a:alpha val="1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52" name="Line 13">
                    <a:extLst>
                      <a:ext uri="{FF2B5EF4-FFF2-40B4-BE49-F238E27FC236}">
                        <a16:creationId xmlns:a16="http://schemas.microsoft.com/office/drawing/2014/main" id="{29172D45-44E6-4945-BD2C-F82B718F74E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268755" y="2092952"/>
                    <a:ext cx="1506093" cy="0"/>
                  </a:xfrm>
                  <a:prstGeom prst="line">
                    <a:avLst/>
                  </a:prstGeom>
                  <a:noFill/>
                  <a:ln w="76200" cap="flat">
                    <a:solidFill>
                      <a:schemeClr val="tx1">
                        <a:alpha val="1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53" name="Line 14">
                    <a:extLst>
                      <a:ext uri="{FF2B5EF4-FFF2-40B4-BE49-F238E27FC236}">
                        <a16:creationId xmlns:a16="http://schemas.microsoft.com/office/drawing/2014/main" id="{09BE806E-DB2B-4D5A-B1F4-AF5403EE432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268755" y="2381560"/>
                    <a:ext cx="1506093" cy="0"/>
                  </a:xfrm>
                  <a:prstGeom prst="line">
                    <a:avLst/>
                  </a:prstGeom>
                  <a:noFill/>
                  <a:ln w="76200" cap="flat">
                    <a:solidFill>
                      <a:schemeClr val="tx1">
                        <a:alpha val="1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54" name="Line 15">
                    <a:extLst>
                      <a:ext uri="{FF2B5EF4-FFF2-40B4-BE49-F238E27FC236}">
                        <a16:creationId xmlns:a16="http://schemas.microsoft.com/office/drawing/2014/main" id="{8CBD4B4E-A02F-4164-9D5D-CAA84449879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268755" y="2670166"/>
                    <a:ext cx="1506093" cy="0"/>
                  </a:xfrm>
                  <a:prstGeom prst="line">
                    <a:avLst/>
                  </a:prstGeom>
                  <a:noFill/>
                  <a:ln w="76200" cap="flat">
                    <a:solidFill>
                      <a:schemeClr val="tx1">
                        <a:alpha val="1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5" name="Line 17">
                  <a:extLst>
                    <a:ext uri="{FF2B5EF4-FFF2-40B4-BE49-F238E27FC236}">
                      <a16:creationId xmlns:a16="http://schemas.microsoft.com/office/drawing/2014/main" id="{8EB145A3-62A2-4D34-8DDB-A1865A94A9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68755" y="1515736"/>
                  <a:ext cx="669231" cy="0"/>
                </a:xfrm>
                <a:prstGeom prst="line">
                  <a:avLst/>
                </a:prstGeom>
                <a:noFill/>
                <a:ln w="76200" cap="flat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  <p:sp>
              <p:nvSpPr>
                <p:cNvPr id="146" name="Line 18">
                  <a:extLst>
                    <a:ext uri="{FF2B5EF4-FFF2-40B4-BE49-F238E27FC236}">
                      <a16:creationId xmlns:a16="http://schemas.microsoft.com/office/drawing/2014/main" id="{72C93DB7-20C6-48CA-A320-10A3BB74B2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68755" y="1804344"/>
                  <a:ext cx="1159836" cy="0"/>
                </a:xfrm>
                <a:prstGeom prst="line">
                  <a:avLst/>
                </a:prstGeom>
                <a:noFill/>
                <a:ln w="76200" cap="flat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47" name="Line 19">
                  <a:extLst>
                    <a:ext uri="{FF2B5EF4-FFF2-40B4-BE49-F238E27FC236}">
                      <a16:creationId xmlns:a16="http://schemas.microsoft.com/office/drawing/2014/main" id="{E6EEFBBF-365C-4D01-B7F3-B23A2ED275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68755" y="2092952"/>
                  <a:ext cx="1432941" cy="0"/>
                </a:xfrm>
                <a:prstGeom prst="line">
                  <a:avLst/>
                </a:prstGeom>
                <a:noFill/>
                <a:ln w="76200" cap="flat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48" name="Line 20">
                  <a:extLst>
                    <a:ext uri="{FF2B5EF4-FFF2-40B4-BE49-F238E27FC236}">
                      <a16:creationId xmlns:a16="http://schemas.microsoft.com/office/drawing/2014/main" id="{52E54C05-3DDD-4511-AC7B-BEA2E45F10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68755" y="2381560"/>
                  <a:ext cx="1293682" cy="0"/>
                </a:xfrm>
                <a:prstGeom prst="line">
                  <a:avLst/>
                </a:prstGeom>
                <a:noFill/>
                <a:ln w="76200" cap="flat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49" name="Line 21">
                  <a:extLst>
                    <a:ext uri="{FF2B5EF4-FFF2-40B4-BE49-F238E27FC236}">
                      <a16:creationId xmlns:a16="http://schemas.microsoft.com/office/drawing/2014/main" id="{DD41CF0D-FDF5-4187-9C32-F753BBE41B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68755" y="2670166"/>
                  <a:ext cx="1338461" cy="0"/>
                </a:xfrm>
                <a:prstGeom prst="line">
                  <a:avLst/>
                </a:prstGeom>
                <a:noFill/>
                <a:ln w="76200" cap="flat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160262EC-6A73-4192-91FD-FBA4B326A7D9}"/>
                </a:ext>
              </a:extLst>
            </p:cNvPr>
            <p:cNvGrpSpPr/>
            <p:nvPr/>
          </p:nvGrpSpPr>
          <p:grpSpPr>
            <a:xfrm>
              <a:off x="8268160" y="2976689"/>
              <a:ext cx="1261719" cy="169409"/>
              <a:chOff x="8273655" y="2719137"/>
              <a:chExt cx="1261719" cy="169409"/>
            </a:xfrm>
          </p:grpSpPr>
          <p:sp>
            <p:nvSpPr>
              <p:cNvPr id="138" name="AutoShape 16">
                <a:extLst>
                  <a:ext uri="{FF2B5EF4-FFF2-40B4-BE49-F238E27FC236}">
                    <a16:creationId xmlns:a16="http://schemas.microsoft.com/office/drawing/2014/main" id="{D6ADA593-4F84-4C27-9CEA-329C732DB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3582" y="2721661"/>
                <a:ext cx="171792" cy="16435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74" y="7028"/>
                    </a:moveTo>
                    <a:lnTo>
                      <a:pt x="4903" y="7028"/>
                    </a:lnTo>
                    <a:lnTo>
                      <a:pt x="4903" y="21600"/>
                    </a:lnTo>
                    <a:lnTo>
                      <a:pt x="274" y="21600"/>
                    </a:lnTo>
                    <a:cubicBezTo>
                      <a:pt x="274" y="21600"/>
                      <a:pt x="274" y="7028"/>
                      <a:pt x="274" y="7028"/>
                    </a:cubicBezTo>
                    <a:close/>
                    <a:moveTo>
                      <a:pt x="16271" y="6686"/>
                    </a:moveTo>
                    <a:cubicBezTo>
                      <a:pt x="19318" y="6686"/>
                      <a:pt x="21600" y="8766"/>
                      <a:pt x="21600" y="13243"/>
                    </a:cubicBezTo>
                    <a:lnTo>
                      <a:pt x="21600" y="21600"/>
                    </a:lnTo>
                    <a:lnTo>
                      <a:pt x="16972" y="21600"/>
                    </a:lnTo>
                    <a:lnTo>
                      <a:pt x="16972" y="13805"/>
                    </a:lnTo>
                    <a:cubicBezTo>
                      <a:pt x="16972" y="11845"/>
                      <a:pt x="16299" y="10509"/>
                      <a:pt x="14623" y="10509"/>
                    </a:cubicBezTo>
                    <a:cubicBezTo>
                      <a:pt x="13345" y="10509"/>
                      <a:pt x="12587" y="11408"/>
                      <a:pt x="12253" y="12279"/>
                    </a:cubicBezTo>
                    <a:cubicBezTo>
                      <a:pt x="12129" y="12590"/>
                      <a:pt x="12097" y="13025"/>
                      <a:pt x="12097" y="13461"/>
                    </a:cubicBezTo>
                    <a:lnTo>
                      <a:pt x="12097" y="21600"/>
                    </a:lnTo>
                    <a:lnTo>
                      <a:pt x="7468" y="21600"/>
                    </a:lnTo>
                    <a:cubicBezTo>
                      <a:pt x="7468" y="21600"/>
                      <a:pt x="7528" y="8395"/>
                      <a:pt x="7468" y="7030"/>
                    </a:cubicBezTo>
                    <a:lnTo>
                      <a:pt x="12097" y="7030"/>
                    </a:lnTo>
                    <a:lnTo>
                      <a:pt x="12097" y="9093"/>
                    </a:lnTo>
                    <a:cubicBezTo>
                      <a:pt x="12712" y="8101"/>
                      <a:pt x="13811" y="6686"/>
                      <a:pt x="16271" y="6686"/>
                    </a:cubicBezTo>
                    <a:cubicBezTo>
                      <a:pt x="16271" y="6686"/>
                      <a:pt x="16271" y="6686"/>
                      <a:pt x="16271" y="6686"/>
                    </a:cubicBezTo>
                    <a:close/>
                    <a:moveTo>
                      <a:pt x="2621" y="0"/>
                    </a:moveTo>
                    <a:cubicBezTo>
                      <a:pt x="4204" y="0"/>
                      <a:pt x="5181" y="1090"/>
                      <a:pt x="5210" y="2520"/>
                    </a:cubicBezTo>
                    <a:cubicBezTo>
                      <a:pt x="5210" y="3918"/>
                      <a:pt x="4202" y="5036"/>
                      <a:pt x="2589" y="5036"/>
                    </a:cubicBezTo>
                    <a:lnTo>
                      <a:pt x="2560" y="5036"/>
                    </a:lnTo>
                    <a:cubicBezTo>
                      <a:pt x="1007" y="5036"/>
                      <a:pt x="0" y="3918"/>
                      <a:pt x="0" y="2520"/>
                    </a:cubicBezTo>
                    <a:cubicBezTo>
                      <a:pt x="0" y="1090"/>
                      <a:pt x="1036" y="0"/>
                      <a:pt x="2621" y="0"/>
                    </a:cubicBezTo>
                    <a:cubicBezTo>
                      <a:pt x="2621" y="0"/>
                      <a:pt x="2621" y="0"/>
                      <a:pt x="2621" y="0"/>
                    </a:cubicBezTo>
                    <a:close/>
                    <a:moveTo>
                      <a:pt x="2621" y="0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39" name="AutoShape 18">
                <a:extLst>
                  <a:ext uri="{FF2B5EF4-FFF2-40B4-BE49-F238E27FC236}">
                    <a16:creationId xmlns:a16="http://schemas.microsoft.com/office/drawing/2014/main" id="{2EF07507-010D-4C60-A928-49C1EEE08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42525" y="2719137"/>
                <a:ext cx="265195" cy="169409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40" name="AutoShape 21">
                <a:extLst>
                  <a:ext uri="{FF2B5EF4-FFF2-40B4-BE49-F238E27FC236}">
                    <a16:creationId xmlns:a16="http://schemas.microsoft.com/office/drawing/2014/main" id="{3E311B35-CC32-4695-84A7-A18B4222C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4175" y="2722598"/>
                <a:ext cx="162488" cy="16248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41" name="AutoShape 1">
                <a:extLst>
                  <a:ext uri="{FF2B5EF4-FFF2-40B4-BE49-F238E27FC236}">
                    <a16:creationId xmlns:a16="http://schemas.microsoft.com/office/drawing/2014/main" id="{C3BC49F5-12D5-4FF3-BA2A-B01577CF3A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655" y="2724742"/>
                <a:ext cx="194658" cy="15819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EAFF48DA-7CFF-488E-AF54-3EE1F795FD6B}"/>
              </a:ext>
            </a:extLst>
          </p:cNvPr>
          <p:cNvGrpSpPr/>
          <p:nvPr/>
        </p:nvGrpSpPr>
        <p:grpSpPr>
          <a:xfrm>
            <a:off x="9251829" y="3988598"/>
            <a:ext cx="2053944" cy="2056601"/>
            <a:chOff x="8268160" y="1089497"/>
            <a:chExt cx="2053944" cy="2056601"/>
          </a:xfrm>
        </p:grpSpPr>
        <p:sp>
          <p:nvSpPr>
            <p:cNvPr id="180" name="Rectangle 8">
              <a:extLst>
                <a:ext uri="{FF2B5EF4-FFF2-40B4-BE49-F238E27FC236}">
                  <a16:creationId xmlns:a16="http://schemas.microsoft.com/office/drawing/2014/main" id="{FBE1B7FF-6171-457D-B218-2C63FFBC0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8160" y="1089497"/>
              <a:ext cx="1519238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/>
              <a:r>
                <a:rPr lang="en-US" sz="1500" b="1" dirty="0">
                  <a:solidFill>
                    <a:schemeClr val="tx1"/>
                  </a:solidFill>
                  <a:latin typeface="Raleway "/>
                  <a:ea typeface="Lato" charset="0"/>
                  <a:cs typeface="Lato" charset="0"/>
                  <a:sym typeface="Montserrat-Bold" charset="0"/>
                </a:rPr>
                <a:t>Working Skills:</a:t>
              </a:r>
            </a:p>
          </p:txBody>
        </p: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B56599F2-D029-459D-A7ED-B15D491B4674}"/>
                </a:ext>
              </a:extLst>
            </p:cNvPr>
            <p:cNvGrpSpPr/>
            <p:nvPr/>
          </p:nvGrpSpPr>
          <p:grpSpPr>
            <a:xfrm>
              <a:off x="8268160" y="1444623"/>
              <a:ext cx="2053944" cy="1244455"/>
              <a:chOff x="8268755" y="1444623"/>
              <a:chExt cx="2053944" cy="1244455"/>
            </a:xfrm>
          </p:grpSpPr>
          <p:sp>
            <p:nvSpPr>
              <p:cNvPr id="187" name="Rectangle 9">
                <a:extLst>
                  <a:ext uri="{FF2B5EF4-FFF2-40B4-BE49-F238E27FC236}">
                    <a16:creationId xmlns:a16="http://schemas.microsoft.com/office/drawing/2014/main" id="{C1341920-A946-461D-B937-26AA6206F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3512" y="1444623"/>
                <a:ext cx="419187" cy="1244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l">
                  <a:lnSpc>
                    <a:spcPts val="22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 "/>
                    <a:ea typeface="Lato" charset="0"/>
                    <a:cs typeface="Lato" charset="0"/>
                    <a:sym typeface="Montserrat-Regular" charset="0"/>
                  </a:rPr>
                  <a:t>Ai</a:t>
                </a:r>
              </a:p>
              <a:p>
                <a:pPr algn="l">
                  <a:lnSpc>
                    <a:spcPts val="22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 "/>
                    <a:ea typeface="Lato" charset="0"/>
                    <a:cs typeface="Lato" charset="0"/>
                    <a:sym typeface="Montserrat-Regular" charset="0"/>
                  </a:rPr>
                  <a:t>PSD</a:t>
                </a:r>
              </a:p>
              <a:p>
                <a:pPr algn="l">
                  <a:lnSpc>
                    <a:spcPts val="22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 "/>
                    <a:ea typeface="Lato" charset="0"/>
                    <a:cs typeface="Lato" charset="0"/>
                    <a:sym typeface="Montserrat-Regular" charset="0"/>
                  </a:rPr>
                  <a:t>HTML</a:t>
                </a:r>
              </a:p>
              <a:p>
                <a:pPr algn="l">
                  <a:lnSpc>
                    <a:spcPts val="22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 "/>
                    <a:ea typeface="Lato" charset="0"/>
                    <a:cs typeface="Lato" charset="0"/>
                    <a:sym typeface="Montserrat-Regular" charset="0"/>
                  </a:rPr>
                  <a:t>PHP</a:t>
                </a:r>
              </a:p>
              <a:p>
                <a:pPr algn="l">
                  <a:lnSpc>
                    <a:spcPts val="22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 "/>
                    <a:ea typeface="Lato" charset="0"/>
                    <a:cs typeface="Lato" charset="0"/>
                    <a:sym typeface="Montserrat-Regular" charset="0"/>
                  </a:rPr>
                  <a:t>WP</a:t>
                </a:r>
              </a:p>
            </p:txBody>
          </p:sp>
          <p:grpSp>
            <p:nvGrpSpPr>
              <p:cNvPr id="188" name="Group 187">
                <a:extLst>
                  <a:ext uri="{FF2B5EF4-FFF2-40B4-BE49-F238E27FC236}">
                    <a16:creationId xmlns:a16="http://schemas.microsoft.com/office/drawing/2014/main" id="{0AB33DD2-768D-4354-91E4-2B6A2CA06AA7}"/>
                  </a:ext>
                </a:extLst>
              </p:cNvPr>
              <p:cNvGrpSpPr/>
              <p:nvPr/>
            </p:nvGrpSpPr>
            <p:grpSpPr>
              <a:xfrm>
                <a:off x="8268755" y="1508687"/>
                <a:ext cx="1506093" cy="1154430"/>
                <a:chOff x="8268755" y="1515736"/>
                <a:chExt cx="1506093" cy="1154430"/>
              </a:xfrm>
            </p:grpSpPr>
            <p:grpSp>
              <p:nvGrpSpPr>
                <p:cNvPr id="189" name="Group 188">
                  <a:extLst>
                    <a:ext uri="{FF2B5EF4-FFF2-40B4-BE49-F238E27FC236}">
                      <a16:creationId xmlns:a16="http://schemas.microsoft.com/office/drawing/2014/main" id="{C99E25F2-F92B-43B0-8941-088AA71EC88A}"/>
                    </a:ext>
                  </a:extLst>
                </p:cNvPr>
                <p:cNvGrpSpPr/>
                <p:nvPr/>
              </p:nvGrpSpPr>
              <p:grpSpPr>
                <a:xfrm>
                  <a:off x="8268755" y="1515736"/>
                  <a:ext cx="1506093" cy="1154430"/>
                  <a:chOff x="8268755" y="1515736"/>
                  <a:chExt cx="1506093" cy="1154430"/>
                </a:xfrm>
              </p:grpSpPr>
              <p:sp>
                <p:nvSpPr>
                  <p:cNvPr id="195" name="Line 11">
                    <a:extLst>
                      <a:ext uri="{FF2B5EF4-FFF2-40B4-BE49-F238E27FC236}">
                        <a16:creationId xmlns:a16="http://schemas.microsoft.com/office/drawing/2014/main" id="{7E588EF9-0B0C-4C34-8B89-327A2113B00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268755" y="1515736"/>
                    <a:ext cx="1506093" cy="0"/>
                  </a:xfrm>
                  <a:prstGeom prst="line">
                    <a:avLst/>
                  </a:prstGeom>
                  <a:noFill/>
                  <a:ln w="76200" cap="flat">
                    <a:solidFill>
                      <a:schemeClr val="tx1">
                        <a:alpha val="1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96" name="Line 12">
                    <a:extLst>
                      <a:ext uri="{FF2B5EF4-FFF2-40B4-BE49-F238E27FC236}">
                        <a16:creationId xmlns:a16="http://schemas.microsoft.com/office/drawing/2014/main" id="{F5D4064B-99AB-43BB-8087-D34BBA9303A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268755" y="1804344"/>
                    <a:ext cx="1506093" cy="0"/>
                  </a:xfrm>
                  <a:prstGeom prst="line">
                    <a:avLst/>
                  </a:prstGeom>
                  <a:noFill/>
                  <a:ln w="76200" cap="flat">
                    <a:solidFill>
                      <a:schemeClr val="tx1">
                        <a:alpha val="1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97" name="Line 13">
                    <a:extLst>
                      <a:ext uri="{FF2B5EF4-FFF2-40B4-BE49-F238E27FC236}">
                        <a16:creationId xmlns:a16="http://schemas.microsoft.com/office/drawing/2014/main" id="{39E03EBE-1CA0-4E0D-BCAF-ABF26D311FF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268755" y="2092952"/>
                    <a:ext cx="1506093" cy="0"/>
                  </a:xfrm>
                  <a:prstGeom prst="line">
                    <a:avLst/>
                  </a:prstGeom>
                  <a:noFill/>
                  <a:ln w="76200" cap="flat">
                    <a:solidFill>
                      <a:schemeClr val="tx1">
                        <a:alpha val="1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98" name="Line 14">
                    <a:extLst>
                      <a:ext uri="{FF2B5EF4-FFF2-40B4-BE49-F238E27FC236}">
                        <a16:creationId xmlns:a16="http://schemas.microsoft.com/office/drawing/2014/main" id="{11880B00-7A20-43E0-9178-69F14CF556B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268755" y="2381560"/>
                    <a:ext cx="1506093" cy="0"/>
                  </a:xfrm>
                  <a:prstGeom prst="line">
                    <a:avLst/>
                  </a:prstGeom>
                  <a:noFill/>
                  <a:ln w="76200" cap="flat">
                    <a:solidFill>
                      <a:schemeClr val="tx1">
                        <a:alpha val="1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99" name="Line 15">
                    <a:extLst>
                      <a:ext uri="{FF2B5EF4-FFF2-40B4-BE49-F238E27FC236}">
                        <a16:creationId xmlns:a16="http://schemas.microsoft.com/office/drawing/2014/main" id="{A9D6238F-DDB1-4948-B4DF-757DAEC7A4B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8268755" y="2670166"/>
                    <a:ext cx="1506093" cy="0"/>
                  </a:xfrm>
                  <a:prstGeom prst="line">
                    <a:avLst/>
                  </a:prstGeom>
                  <a:noFill/>
                  <a:ln w="76200" cap="flat">
                    <a:solidFill>
                      <a:schemeClr val="tx1">
                        <a:alpha val="1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90" name="Line 17">
                  <a:extLst>
                    <a:ext uri="{FF2B5EF4-FFF2-40B4-BE49-F238E27FC236}">
                      <a16:creationId xmlns:a16="http://schemas.microsoft.com/office/drawing/2014/main" id="{5787C637-DD26-4B68-A353-5A151BB473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68755" y="1515736"/>
                  <a:ext cx="669231" cy="0"/>
                </a:xfrm>
                <a:prstGeom prst="line">
                  <a:avLst/>
                </a:prstGeom>
                <a:noFill/>
                <a:ln w="76200" cap="flat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  <p:sp>
              <p:nvSpPr>
                <p:cNvPr id="191" name="Line 18">
                  <a:extLst>
                    <a:ext uri="{FF2B5EF4-FFF2-40B4-BE49-F238E27FC236}">
                      <a16:creationId xmlns:a16="http://schemas.microsoft.com/office/drawing/2014/main" id="{6D8641D9-7B92-4782-A93D-E3D242D520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68755" y="1804344"/>
                  <a:ext cx="1159836" cy="0"/>
                </a:xfrm>
                <a:prstGeom prst="line">
                  <a:avLst/>
                </a:prstGeom>
                <a:noFill/>
                <a:ln w="76200" cap="flat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2" name="Line 19">
                  <a:extLst>
                    <a:ext uri="{FF2B5EF4-FFF2-40B4-BE49-F238E27FC236}">
                      <a16:creationId xmlns:a16="http://schemas.microsoft.com/office/drawing/2014/main" id="{34DCCDAD-17E6-4DAA-9A42-5DB7AF151ED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68755" y="2092952"/>
                  <a:ext cx="1432941" cy="0"/>
                </a:xfrm>
                <a:prstGeom prst="line">
                  <a:avLst/>
                </a:prstGeom>
                <a:noFill/>
                <a:ln w="76200" cap="flat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3" name="Line 20">
                  <a:extLst>
                    <a:ext uri="{FF2B5EF4-FFF2-40B4-BE49-F238E27FC236}">
                      <a16:creationId xmlns:a16="http://schemas.microsoft.com/office/drawing/2014/main" id="{5C0E9E41-86B1-46B6-9617-88DC29B4CD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68755" y="2381560"/>
                  <a:ext cx="1293682" cy="0"/>
                </a:xfrm>
                <a:prstGeom prst="line">
                  <a:avLst/>
                </a:prstGeom>
                <a:noFill/>
                <a:ln w="76200" cap="flat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4" name="Line 21">
                  <a:extLst>
                    <a:ext uri="{FF2B5EF4-FFF2-40B4-BE49-F238E27FC236}">
                      <a16:creationId xmlns:a16="http://schemas.microsoft.com/office/drawing/2014/main" id="{DC814212-1BFC-4FAB-873C-AE3D016EFE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68755" y="2670166"/>
                  <a:ext cx="1338461" cy="0"/>
                </a:xfrm>
                <a:prstGeom prst="line">
                  <a:avLst/>
                </a:prstGeom>
                <a:noFill/>
                <a:ln w="76200" cap="flat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A0EFDCDD-47B3-4C54-888A-36058E0B1586}"/>
                </a:ext>
              </a:extLst>
            </p:cNvPr>
            <p:cNvGrpSpPr/>
            <p:nvPr/>
          </p:nvGrpSpPr>
          <p:grpSpPr>
            <a:xfrm>
              <a:off x="8268160" y="2976689"/>
              <a:ext cx="1261719" cy="169409"/>
              <a:chOff x="8273655" y="2719137"/>
              <a:chExt cx="1261719" cy="169409"/>
            </a:xfrm>
          </p:grpSpPr>
          <p:sp>
            <p:nvSpPr>
              <p:cNvPr id="183" name="AutoShape 16">
                <a:extLst>
                  <a:ext uri="{FF2B5EF4-FFF2-40B4-BE49-F238E27FC236}">
                    <a16:creationId xmlns:a16="http://schemas.microsoft.com/office/drawing/2014/main" id="{421F8AC5-47ED-4470-A9B6-B413D32B2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3582" y="2721661"/>
                <a:ext cx="171792" cy="16435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74" y="7028"/>
                    </a:moveTo>
                    <a:lnTo>
                      <a:pt x="4903" y="7028"/>
                    </a:lnTo>
                    <a:lnTo>
                      <a:pt x="4903" y="21600"/>
                    </a:lnTo>
                    <a:lnTo>
                      <a:pt x="274" y="21600"/>
                    </a:lnTo>
                    <a:cubicBezTo>
                      <a:pt x="274" y="21600"/>
                      <a:pt x="274" y="7028"/>
                      <a:pt x="274" y="7028"/>
                    </a:cubicBezTo>
                    <a:close/>
                    <a:moveTo>
                      <a:pt x="16271" y="6686"/>
                    </a:moveTo>
                    <a:cubicBezTo>
                      <a:pt x="19318" y="6686"/>
                      <a:pt x="21600" y="8766"/>
                      <a:pt x="21600" y="13243"/>
                    </a:cubicBezTo>
                    <a:lnTo>
                      <a:pt x="21600" y="21600"/>
                    </a:lnTo>
                    <a:lnTo>
                      <a:pt x="16972" y="21600"/>
                    </a:lnTo>
                    <a:lnTo>
                      <a:pt x="16972" y="13805"/>
                    </a:lnTo>
                    <a:cubicBezTo>
                      <a:pt x="16972" y="11845"/>
                      <a:pt x="16299" y="10509"/>
                      <a:pt x="14623" y="10509"/>
                    </a:cubicBezTo>
                    <a:cubicBezTo>
                      <a:pt x="13345" y="10509"/>
                      <a:pt x="12587" y="11408"/>
                      <a:pt x="12253" y="12279"/>
                    </a:cubicBezTo>
                    <a:cubicBezTo>
                      <a:pt x="12129" y="12590"/>
                      <a:pt x="12097" y="13025"/>
                      <a:pt x="12097" y="13461"/>
                    </a:cubicBezTo>
                    <a:lnTo>
                      <a:pt x="12097" y="21600"/>
                    </a:lnTo>
                    <a:lnTo>
                      <a:pt x="7468" y="21600"/>
                    </a:lnTo>
                    <a:cubicBezTo>
                      <a:pt x="7468" y="21600"/>
                      <a:pt x="7528" y="8395"/>
                      <a:pt x="7468" y="7030"/>
                    </a:cubicBezTo>
                    <a:lnTo>
                      <a:pt x="12097" y="7030"/>
                    </a:lnTo>
                    <a:lnTo>
                      <a:pt x="12097" y="9093"/>
                    </a:lnTo>
                    <a:cubicBezTo>
                      <a:pt x="12712" y="8101"/>
                      <a:pt x="13811" y="6686"/>
                      <a:pt x="16271" y="6686"/>
                    </a:cubicBezTo>
                    <a:cubicBezTo>
                      <a:pt x="16271" y="6686"/>
                      <a:pt x="16271" y="6686"/>
                      <a:pt x="16271" y="6686"/>
                    </a:cubicBezTo>
                    <a:close/>
                    <a:moveTo>
                      <a:pt x="2621" y="0"/>
                    </a:moveTo>
                    <a:cubicBezTo>
                      <a:pt x="4204" y="0"/>
                      <a:pt x="5181" y="1090"/>
                      <a:pt x="5210" y="2520"/>
                    </a:cubicBezTo>
                    <a:cubicBezTo>
                      <a:pt x="5210" y="3918"/>
                      <a:pt x="4202" y="5036"/>
                      <a:pt x="2589" y="5036"/>
                    </a:cubicBezTo>
                    <a:lnTo>
                      <a:pt x="2560" y="5036"/>
                    </a:lnTo>
                    <a:cubicBezTo>
                      <a:pt x="1007" y="5036"/>
                      <a:pt x="0" y="3918"/>
                      <a:pt x="0" y="2520"/>
                    </a:cubicBezTo>
                    <a:cubicBezTo>
                      <a:pt x="0" y="1090"/>
                      <a:pt x="1036" y="0"/>
                      <a:pt x="2621" y="0"/>
                    </a:cubicBezTo>
                    <a:cubicBezTo>
                      <a:pt x="2621" y="0"/>
                      <a:pt x="2621" y="0"/>
                      <a:pt x="2621" y="0"/>
                    </a:cubicBezTo>
                    <a:close/>
                    <a:moveTo>
                      <a:pt x="2621" y="0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84" name="AutoShape 18">
                <a:extLst>
                  <a:ext uri="{FF2B5EF4-FFF2-40B4-BE49-F238E27FC236}">
                    <a16:creationId xmlns:a16="http://schemas.microsoft.com/office/drawing/2014/main" id="{078292A8-27BB-470E-AE6A-B7BC3FE71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42525" y="2719137"/>
                <a:ext cx="265195" cy="169409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85" name="AutoShape 21">
                <a:extLst>
                  <a:ext uri="{FF2B5EF4-FFF2-40B4-BE49-F238E27FC236}">
                    <a16:creationId xmlns:a16="http://schemas.microsoft.com/office/drawing/2014/main" id="{0386B9D9-2A99-42C9-9F31-AA7E897B5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4175" y="2722598"/>
                <a:ext cx="162488" cy="16248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86" name="AutoShape 1">
                <a:extLst>
                  <a:ext uri="{FF2B5EF4-FFF2-40B4-BE49-F238E27FC236}">
                    <a16:creationId xmlns:a16="http://schemas.microsoft.com/office/drawing/2014/main" id="{058FBD96-A072-4654-A2F0-FD7BE1D98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655" y="2724742"/>
                <a:ext cx="194658" cy="15819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A5628EB-88E4-4249-BAA2-BC0F591CD6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5" b="11605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140EF08-598C-44BF-99C8-67814A00E83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5" b="11605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1FE3A63-A8BC-42D7-9B6C-4641D85B5C22}"/>
              </a:ext>
            </a:extLst>
          </p:cNvPr>
          <p:cNvSpPr/>
          <p:nvPr/>
        </p:nvSpPr>
        <p:spPr>
          <a:xfrm>
            <a:off x="5418310" y="812800"/>
            <a:ext cx="118569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64D1021C-CD74-4C79-B897-156522C9D4C3}"/>
              </a:ext>
            </a:extLst>
          </p:cNvPr>
          <p:cNvSpPr txBox="1"/>
          <p:nvPr/>
        </p:nvSpPr>
        <p:spPr>
          <a:xfrm>
            <a:off x="5615706" y="733749"/>
            <a:ext cx="790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Raleway "/>
                <a:ea typeface="Roboto Slab" pitchFamily="2" charset="0"/>
              </a:rPr>
              <a:t>Asker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E0EE261-A6D9-40DB-877E-C051909F24A9}"/>
              </a:ext>
            </a:extLst>
          </p:cNvPr>
          <p:cNvSpPr/>
          <p:nvPr/>
        </p:nvSpPr>
        <p:spPr>
          <a:xfrm>
            <a:off x="7556391" y="3492383"/>
            <a:ext cx="118569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BF50830-9A76-488B-AC16-929EC26D9B24}"/>
              </a:ext>
            </a:extLst>
          </p:cNvPr>
          <p:cNvSpPr txBox="1"/>
          <p:nvPr/>
        </p:nvSpPr>
        <p:spPr>
          <a:xfrm>
            <a:off x="7753786" y="3429000"/>
            <a:ext cx="790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Raleway "/>
                <a:ea typeface="Roboto Slab" pitchFamily="2" charset="0"/>
              </a:rPr>
              <a:t>Mimi</a:t>
            </a:r>
          </a:p>
        </p:txBody>
      </p:sp>
    </p:spTree>
    <p:extLst>
      <p:ext uri="{BB962C8B-B14F-4D97-AF65-F5344CB8AC3E}">
        <p14:creationId xmlns:p14="http://schemas.microsoft.com/office/powerpoint/2010/main" val="2552710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AD3F6399-1981-40E9-80CC-3854FAA14B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Raleway "/>
              </a:rPr>
              <a:t>Contrary to popular belief, Lorem Ipsum is not simply random text.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18961C-C39E-4090-804D-F415CC838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Members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B8750D-DF4F-4047-92DF-3D0ADE68F021}"/>
              </a:ext>
            </a:extLst>
          </p:cNvPr>
          <p:cNvSpPr/>
          <p:nvPr/>
        </p:nvSpPr>
        <p:spPr>
          <a:xfrm>
            <a:off x="838200" y="1818709"/>
            <a:ext cx="2557849" cy="19608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6515ED-109E-4045-BB07-253CB8240EE0}"/>
              </a:ext>
            </a:extLst>
          </p:cNvPr>
          <p:cNvSpPr/>
          <p:nvPr/>
        </p:nvSpPr>
        <p:spPr>
          <a:xfrm>
            <a:off x="6143368" y="1818709"/>
            <a:ext cx="2557849" cy="196081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0338F45-EE77-45E4-AB5A-7AB28B340259}"/>
              </a:ext>
            </a:extLst>
          </p:cNvPr>
          <p:cNvSpPr/>
          <p:nvPr/>
        </p:nvSpPr>
        <p:spPr>
          <a:xfrm>
            <a:off x="3490784" y="3874254"/>
            <a:ext cx="2557849" cy="196081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E1D1E97-ECC9-4C84-93C3-21178CF1C28B}"/>
              </a:ext>
            </a:extLst>
          </p:cNvPr>
          <p:cNvSpPr/>
          <p:nvPr/>
        </p:nvSpPr>
        <p:spPr>
          <a:xfrm>
            <a:off x="8795951" y="3874254"/>
            <a:ext cx="2557849" cy="19608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88E73B2-5CAD-4EFA-8724-D619120E1284}"/>
              </a:ext>
            </a:extLst>
          </p:cNvPr>
          <p:cNvGrpSpPr/>
          <p:nvPr/>
        </p:nvGrpSpPr>
        <p:grpSpPr>
          <a:xfrm>
            <a:off x="1184263" y="2224485"/>
            <a:ext cx="1865722" cy="1149258"/>
            <a:chOff x="1123332" y="4051236"/>
            <a:chExt cx="1865722" cy="1149258"/>
          </a:xfrm>
        </p:grpSpPr>
        <p:sp>
          <p:nvSpPr>
            <p:cNvPr id="43" name="Rectangle 9">
              <a:extLst>
                <a:ext uri="{FF2B5EF4-FFF2-40B4-BE49-F238E27FC236}">
                  <a16:creationId xmlns:a16="http://schemas.microsoft.com/office/drawing/2014/main" id="{BF2798A9-1831-4F0F-963D-35C1D06BB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318" y="4770830"/>
              <a:ext cx="1607752" cy="42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500"/>
                </a:lnSpc>
              </a:pPr>
              <a:r>
                <a:rPr lang="en-US" sz="1100" dirty="0">
                  <a:latin typeface="Raleway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professionalism and lorem to ipsum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F5C2F90-14DC-46BF-80A0-1EC996FAD17D}"/>
                </a:ext>
              </a:extLst>
            </p:cNvPr>
            <p:cNvSpPr txBox="1"/>
            <p:nvPr/>
          </p:nvSpPr>
          <p:spPr>
            <a:xfrm>
              <a:off x="1123332" y="4051236"/>
              <a:ext cx="1865722" cy="526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500" b="1" dirty="0">
                  <a:latin typeface="Raleway "/>
                </a:rPr>
                <a:t>Sakami Beda</a:t>
              </a:r>
            </a:p>
            <a:p>
              <a:pPr algn="ctr">
                <a:lnSpc>
                  <a:spcPts val="1800"/>
                </a:lnSpc>
              </a:pPr>
              <a:r>
                <a:rPr lang="en-US" sz="1000" dirty="0">
                  <a:latin typeface="Raleway "/>
                </a:rPr>
                <a:t>Post Title Text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6DDC43E-EA5E-4269-B1B2-4AFD2C40750E}"/>
                </a:ext>
              </a:extLst>
            </p:cNvPr>
            <p:cNvCxnSpPr>
              <a:cxnSpLocks/>
            </p:cNvCxnSpPr>
            <p:nvPr/>
          </p:nvCxnSpPr>
          <p:spPr>
            <a:xfrm>
              <a:off x="1425726" y="4669744"/>
              <a:ext cx="12609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58506AB-DC62-44BD-B4BD-5C3C1C28590E}"/>
              </a:ext>
            </a:extLst>
          </p:cNvPr>
          <p:cNvGrpSpPr/>
          <p:nvPr/>
        </p:nvGrpSpPr>
        <p:grpSpPr>
          <a:xfrm>
            <a:off x="6489431" y="2224485"/>
            <a:ext cx="1865722" cy="1149258"/>
            <a:chOff x="1123332" y="4051236"/>
            <a:chExt cx="1865722" cy="1149258"/>
          </a:xfrm>
        </p:grpSpPr>
        <p:sp>
          <p:nvSpPr>
            <p:cNvPr id="58" name="Rectangle 9">
              <a:extLst>
                <a:ext uri="{FF2B5EF4-FFF2-40B4-BE49-F238E27FC236}">
                  <a16:creationId xmlns:a16="http://schemas.microsoft.com/office/drawing/2014/main" id="{99382BF7-1B92-463C-A71D-8E5903B75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318" y="4770830"/>
              <a:ext cx="1607752" cy="42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500"/>
                </a:lnSpc>
              </a:pPr>
              <a:r>
                <a:rPr lang="en-US" sz="1100" dirty="0">
                  <a:latin typeface="Raleway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professionalism and lorem to ipsum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F4220D9-5AF9-4B01-A045-85191854C01D}"/>
                </a:ext>
              </a:extLst>
            </p:cNvPr>
            <p:cNvSpPr txBox="1"/>
            <p:nvPr/>
          </p:nvSpPr>
          <p:spPr>
            <a:xfrm>
              <a:off x="1123332" y="4051236"/>
              <a:ext cx="1865722" cy="526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500" b="1" dirty="0">
                  <a:latin typeface="Raleway "/>
                </a:rPr>
                <a:t>Sakami Beda</a:t>
              </a:r>
            </a:p>
            <a:p>
              <a:pPr algn="ctr">
                <a:lnSpc>
                  <a:spcPts val="1800"/>
                </a:lnSpc>
              </a:pPr>
              <a:r>
                <a:rPr lang="en-US" sz="1000" dirty="0">
                  <a:latin typeface="Raleway "/>
                </a:rPr>
                <a:t>Post Title Text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5027AF55-0EC9-43CF-BA33-616B455C29BC}"/>
                </a:ext>
              </a:extLst>
            </p:cNvPr>
            <p:cNvCxnSpPr>
              <a:cxnSpLocks/>
            </p:cNvCxnSpPr>
            <p:nvPr/>
          </p:nvCxnSpPr>
          <p:spPr>
            <a:xfrm>
              <a:off x="1425726" y="4669744"/>
              <a:ext cx="1260935" cy="0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5763B1D-5613-4963-9687-AF8C8AC9C955}"/>
              </a:ext>
            </a:extLst>
          </p:cNvPr>
          <p:cNvGrpSpPr/>
          <p:nvPr/>
        </p:nvGrpSpPr>
        <p:grpSpPr>
          <a:xfrm>
            <a:off x="9142014" y="4280030"/>
            <a:ext cx="1865722" cy="1149258"/>
            <a:chOff x="1123332" y="4051236"/>
            <a:chExt cx="1865722" cy="1149258"/>
          </a:xfrm>
        </p:grpSpPr>
        <p:sp>
          <p:nvSpPr>
            <p:cNvPr id="62" name="Rectangle 9">
              <a:extLst>
                <a:ext uri="{FF2B5EF4-FFF2-40B4-BE49-F238E27FC236}">
                  <a16:creationId xmlns:a16="http://schemas.microsoft.com/office/drawing/2014/main" id="{D41D3B28-DE41-4F5F-837F-4B4E585E7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318" y="4770830"/>
              <a:ext cx="1607752" cy="42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500"/>
                </a:lnSpc>
              </a:pPr>
              <a:r>
                <a:rPr lang="en-US" sz="1100" dirty="0">
                  <a:latin typeface="Raleway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professionalism and lorem to ipsum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D73CBD3-E720-48E4-BD0A-8C85E20A8EB1}"/>
                </a:ext>
              </a:extLst>
            </p:cNvPr>
            <p:cNvSpPr txBox="1"/>
            <p:nvPr/>
          </p:nvSpPr>
          <p:spPr>
            <a:xfrm>
              <a:off x="1123332" y="4051236"/>
              <a:ext cx="1865722" cy="526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500" b="1" dirty="0">
                  <a:latin typeface="Raleway "/>
                </a:rPr>
                <a:t>Sakami Beda</a:t>
              </a:r>
            </a:p>
            <a:p>
              <a:pPr algn="ctr">
                <a:lnSpc>
                  <a:spcPts val="1800"/>
                </a:lnSpc>
              </a:pPr>
              <a:r>
                <a:rPr lang="en-US" sz="1000" dirty="0">
                  <a:latin typeface="Raleway "/>
                </a:rPr>
                <a:t>Post Title Text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5828D100-0912-4D08-872F-03E6D865DAC2}"/>
                </a:ext>
              </a:extLst>
            </p:cNvPr>
            <p:cNvCxnSpPr>
              <a:cxnSpLocks/>
            </p:cNvCxnSpPr>
            <p:nvPr/>
          </p:nvCxnSpPr>
          <p:spPr>
            <a:xfrm>
              <a:off x="1425726" y="4669744"/>
              <a:ext cx="12609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2AB44A1-C811-4776-9EDE-460F3B1B9DEB}"/>
              </a:ext>
            </a:extLst>
          </p:cNvPr>
          <p:cNvGrpSpPr/>
          <p:nvPr/>
        </p:nvGrpSpPr>
        <p:grpSpPr>
          <a:xfrm>
            <a:off x="3836847" y="4280030"/>
            <a:ext cx="1865722" cy="1149258"/>
            <a:chOff x="1123332" y="4051236"/>
            <a:chExt cx="1865722" cy="1149258"/>
          </a:xfrm>
        </p:grpSpPr>
        <p:sp>
          <p:nvSpPr>
            <p:cNvPr id="66" name="Rectangle 9">
              <a:extLst>
                <a:ext uri="{FF2B5EF4-FFF2-40B4-BE49-F238E27FC236}">
                  <a16:creationId xmlns:a16="http://schemas.microsoft.com/office/drawing/2014/main" id="{8BEB74C6-CFEE-4C36-AA86-E0E4D7D7A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318" y="4770830"/>
              <a:ext cx="1607752" cy="42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500"/>
                </a:lnSpc>
              </a:pPr>
              <a:r>
                <a:rPr lang="en-US" sz="1100" dirty="0">
                  <a:latin typeface="Raleway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professionalism and lorem to ipsum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5FA90052-35EA-45AE-A109-572CAF23BB4F}"/>
                </a:ext>
              </a:extLst>
            </p:cNvPr>
            <p:cNvSpPr txBox="1"/>
            <p:nvPr/>
          </p:nvSpPr>
          <p:spPr>
            <a:xfrm>
              <a:off x="1123332" y="4051236"/>
              <a:ext cx="1865722" cy="526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500" b="1" dirty="0">
                  <a:latin typeface="Raleway "/>
                </a:rPr>
                <a:t>Sakami Beda</a:t>
              </a:r>
            </a:p>
            <a:p>
              <a:pPr algn="ctr">
                <a:lnSpc>
                  <a:spcPts val="1800"/>
                </a:lnSpc>
              </a:pPr>
              <a:r>
                <a:rPr lang="en-US" sz="1000" dirty="0">
                  <a:latin typeface="Raleway "/>
                </a:rPr>
                <a:t>Post Title Text</a:t>
              </a:r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E1CAF28-E51B-437D-98C1-E081DC9BBB66}"/>
                </a:ext>
              </a:extLst>
            </p:cNvPr>
            <p:cNvCxnSpPr>
              <a:cxnSpLocks/>
            </p:cNvCxnSpPr>
            <p:nvPr/>
          </p:nvCxnSpPr>
          <p:spPr>
            <a:xfrm>
              <a:off x="1425726" y="4669744"/>
              <a:ext cx="1260935" cy="0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AFBE6DD0-5C8F-4714-83A3-0235410E42B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0" b="11670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CE1BFDB1-773C-4153-BFA6-51D17FF3365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9" b="11639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ECE251FB-8310-438A-91EA-DBF44C384E5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0" b="11670"/>
          <a:stretch>
            <a:fillRect/>
          </a:stretch>
        </p:blipFill>
        <p:spPr/>
      </p:pic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8040682-DCDE-4481-8742-FF75EE6695B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9" b="116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7336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3AE61FCA-D682-4CD5-9E6A-513A3A92768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" r="7639"/>
          <a:stretch>
            <a:fillRect/>
          </a:stretch>
        </p:blipFill>
        <p:spPr/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4A0DFF5-B8B8-4DDD-BE7D-772F8239FF82}"/>
              </a:ext>
            </a:extLst>
          </p:cNvPr>
          <p:cNvGrpSpPr/>
          <p:nvPr/>
        </p:nvGrpSpPr>
        <p:grpSpPr>
          <a:xfrm>
            <a:off x="2264229" y="2710321"/>
            <a:ext cx="7663542" cy="1437357"/>
            <a:chOff x="2264229" y="2710321"/>
            <a:chExt cx="7663542" cy="143735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3FA006A-5F8D-472C-9525-EE1211582F3F}"/>
                </a:ext>
              </a:extLst>
            </p:cNvPr>
            <p:cNvSpPr txBox="1"/>
            <p:nvPr/>
          </p:nvSpPr>
          <p:spPr>
            <a:xfrm>
              <a:off x="2264229" y="2710321"/>
              <a:ext cx="766354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>
                  <a:effectLst>
                    <a:outerShdw blurRad="317500" dist="38100" algn="l" rotWithShape="0">
                      <a:prstClr val="black">
                        <a:alpha val="40000"/>
                      </a:prstClr>
                    </a:outerShdw>
                  </a:effectLst>
                  <a:latin typeface="Raleway Light" panose="020B0403030101060003" pitchFamily="34" charset="0"/>
                </a:rPr>
                <a:t>Hi, welcome presentation.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4C13537-6E7B-4D93-A38A-A7CFA116F959}"/>
                </a:ext>
              </a:extLst>
            </p:cNvPr>
            <p:cNvSpPr/>
            <p:nvPr/>
          </p:nvSpPr>
          <p:spPr>
            <a:xfrm>
              <a:off x="5387975" y="3818478"/>
              <a:ext cx="1416050" cy="329200"/>
            </a:xfrm>
            <a:prstGeom prst="roundRect">
              <a:avLst>
                <a:gd name="adj" fmla="val 4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8A570C4-26DC-417B-90EC-60D8F0159BC9}"/>
                </a:ext>
              </a:extLst>
            </p:cNvPr>
            <p:cNvSpPr txBox="1"/>
            <p:nvPr/>
          </p:nvSpPr>
          <p:spPr>
            <a:xfrm>
              <a:off x="5499100" y="3852273"/>
              <a:ext cx="1193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Raleway" panose="020B0503030101060003" pitchFamily="34" charset="0"/>
                </a:rPr>
                <a:t>LEARN MORE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02393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EB667DAC-3FCE-47D7-A1F4-2FDBECA34E8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4" r="11554"/>
          <a:stretch>
            <a:fillRect/>
          </a:stretch>
        </p:blipFill>
        <p:spPr/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D9EECCFD-0C36-4149-9631-C8539751B9D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4" r="11554"/>
          <a:stretch>
            <a:fillRect/>
          </a:stretch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812840C8-7EF9-43D3-82AD-920AE60BA34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3" t="11833" r="20653" b="11833"/>
          <a:stretch/>
        </p:blipFill>
        <p:spPr>
          <a:xfrm>
            <a:off x="6138631" y="3471630"/>
            <a:ext cx="2984055" cy="2588084"/>
          </a:xfrm>
        </p:spPr>
      </p:pic>
      <p:pic>
        <p:nvPicPr>
          <p:cNvPr id="95" name="Picture Placeholder 94">
            <a:extLst>
              <a:ext uri="{FF2B5EF4-FFF2-40B4-BE49-F238E27FC236}">
                <a16:creationId xmlns:a16="http://schemas.microsoft.com/office/drawing/2014/main" id="{182BA76C-522B-4CBE-A8CD-A885B87B56A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9" r="18859"/>
          <a:stretch>
            <a:fillRect/>
          </a:stretch>
        </p:blipFill>
        <p:spPr/>
      </p:pic>
      <p:pic>
        <p:nvPicPr>
          <p:cNvPr id="99" name="Picture Placeholder 98">
            <a:extLst>
              <a:ext uri="{FF2B5EF4-FFF2-40B4-BE49-F238E27FC236}">
                <a16:creationId xmlns:a16="http://schemas.microsoft.com/office/drawing/2014/main" id="{ED144F1B-3EFD-4389-849D-70D3E60A4F8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1" r="5845" b="5043"/>
          <a:stretch/>
        </p:blipFill>
        <p:spPr>
          <a:xfrm>
            <a:off x="9207945" y="798286"/>
            <a:ext cx="2984055" cy="2588084"/>
          </a:xfrm>
        </p:spPr>
      </p:pic>
      <p:pic>
        <p:nvPicPr>
          <p:cNvPr id="111" name="Picture Placeholder 110">
            <a:extLst>
              <a:ext uri="{FF2B5EF4-FFF2-40B4-BE49-F238E27FC236}">
                <a16:creationId xmlns:a16="http://schemas.microsoft.com/office/drawing/2014/main" id="{BE260BBB-11E3-416F-BD55-70CBCD7EC9A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63" t="20273" b="10669"/>
          <a:stretch/>
        </p:blipFill>
        <p:spPr>
          <a:xfrm>
            <a:off x="9207945" y="3471630"/>
            <a:ext cx="2984055" cy="2588084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331A32FC-4857-4658-91DE-F08B0FB39AD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4" r="11554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729C5466-1D2E-42E9-A2B6-FC0B0E1939F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4" r="115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31682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333279D0-5296-4FDC-A9FB-163340016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83" r="4745"/>
          <a:stretch/>
        </p:blipFill>
        <p:spPr>
          <a:xfrm>
            <a:off x="0" y="900111"/>
            <a:ext cx="4003882" cy="5057775"/>
          </a:xfrm>
        </p:spPr>
      </p:pic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F45C1BFC-7C4D-43A3-B333-9F948D85C08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0" b="5935"/>
          <a:stretch/>
        </p:blipFill>
        <p:spPr>
          <a:xfrm>
            <a:off x="8188118" y="900112"/>
            <a:ext cx="4003882" cy="5057775"/>
          </a:xfrm>
        </p:spPr>
      </p:pic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815B248F-59D8-4C4A-B8BF-06D35388D86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4" r="23614"/>
          <a:stretch>
            <a:fillRect/>
          </a:stretch>
        </p:blipFill>
        <p:spPr>
          <a:xfrm>
            <a:off x="4094059" y="900112"/>
            <a:ext cx="4003882" cy="5057775"/>
          </a:xfrm>
        </p:spPr>
      </p:pic>
      <p:sp>
        <p:nvSpPr>
          <p:cNvPr id="51" name="Subtitle 6">
            <a:extLst>
              <a:ext uri="{FF2B5EF4-FFF2-40B4-BE49-F238E27FC236}">
                <a16:creationId xmlns:a16="http://schemas.microsoft.com/office/drawing/2014/main" id="{A40C1D09-5597-41C3-AA0E-943B9B72B9A6}"/>
              </a:ext>
            </a:extLst>
          </p:cNvPr>
          <p:cNvSpPr txBox="1">
            <a:spLocks/>
          </p:cNvSpPr>
          <p:nvPr/>
        </p:nvSpPr>
        <p:spPr>
          <a:xfrm>
            <a:off x="4958443" y="2318191"/>
            <a:ext cx="2275114" cy="1780280"/>
          </a:xfrm>
          <a:prstGeom prst="rect">
            <a:avLst/>
          </a:prstGeom>
        </p:spPr>
        <p:txBody>
          <a:bodyPr vert="horz" lIns="91440" tIns="45720" rIns="91440" bIns="45720" numCol="1" spcCol="36576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500" b="1" i="1" dirty="0">
                <a:solidFill>
                  <a:schemeClr val="tx1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There are many Ipsum available, but the majority have suffered alteration in some form by inject.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642C21A-4343-49F4-B511-99209562D95A}"/>
              </a:ext>
            </a:extLst>
          </p:cNvPr>
          <p:cNvSpPr/>
          <p:nvPr/>
        </p:nvSpPr>
        <p:spPr>
          <a:xfrm>
            <a:off x="5210629" y="900111"/>
            <a:ext cx="1770743" cy="667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FA0ACCE-4126-4355-A262-325EF3E2438E}"/>
              </a:ext>
            </a:extLst>
          </p:cNvPr>
          <p:cNvGrpSpPr/>
          <p:nvPr/>
        </p:nvGrpSpPr>
        <p:grpSpPr>
          <a:xfrm>
            <a:off x="5548006" y="1007519"/>
            <a:ext cx="1095989" cy="158228"/>
            <a:chOff x="4178272" y="5162336"/>
            <a:chExt cx="1713818" cy="247424"/>
          </a:xfrm>
        </p:grpSpPr>
        <p:sp>
          <p:nvSpPr>
            <p:cNvPr id="57" name="5-Point Star 9">
              <a:extLst>
                <a:ext uri="{FF2B5EF4-FFF2-40B4-BE49-F238E27FC236}">
                  <a16:creationId xmlns:a16="http://schemas.microsoft.com/office/drawing/2014/main" id="{A844BF49-ECEA-4B1F-A8C8-621FCAE637EB}"/>
                </a:ext>
              </a:extLst>
            </p:cNvPr>
            <p:cNvSpPr/>
            <p:nvPr/>
          </p:nvSpPr>
          <p:spPr>
            <a:xfrm>
              <a:off x="4178272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5-Point Star 10">
              <a:extLst>
                <a:ext uri="{FF2B5EF4-FFF2-40B4-BE49-F238E27FC236}">
                  <a16:creationId xmlns:a16="http://schemas.microsoft.com/office/drawing/2014/main" id="{786F89CD-9F64-48F3-877A-C64BC80694CF}"/>
                </a:ext>
              </a:extLst>
            </p:cNvPr>
            <p:cNvSpPr/>
            <p:nvPr/>
          </p:nvSpPr>
          <p:spPr>
            <a:xfrm>
              <a:off x="4544870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5-Point Star 11">
              <a:extLst>
                <a:ext uri="{FF2B5EF4-FFF2-40B4-BE49-F238E27FC236}">
                  <a16:creationId xmlns:a16="http://schemas.microsoft.com/office/drawing/2014/main" id="{96CF25CB-086D-4825-8AB3-56B57475427F}"/>
                </a:ext>
              </a:extLst>
            </p:cNvPr>
            <p:cNvSpPr/>
            <p:nvPr/>
          </p:nvSpPr>
          <p:spPr>
            <a:xfrm>
              <a:off x="4911468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5-Point Star 12">
              <a:extLst>
                <a:ext uri="{FF2B5EF4-FFF2-40B4-BE49-F238E27FC236}">
                  <a16:creationId xmlns:a16="http://schemas.microsoft.com/office/drawing/2014/main" id="{8F799E5F-0445-4BCB-9D29-1AC09BA1B569}"/>
                </a:ext>
              </a:extLst>
            </p:cNvPr>
            <p:cNvSpPr/>
            <p:nvPr/>
          </p:nvSpPr>
          <p:spPr>
            <a:xfrm>
              <a:off x="5278066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5-Point Star 13">
              <a:extLst>
                <a:ext uri="{FF2B5EF4-FFF2-40B4-BE49-F238E27FC236}">
                  <a16:creationId xmlns:a16="http://schemas.microsoft.com/office/drawing/2014/main" id="{BC6C2768-2C56-42BF-AF22-FD5190723F29}"/>
                </a:ext>
              </a:extLst>
            </p:cNvPr>
            <p:cNvSpPr/>
            <p:nvPr/>
          </p:nvSpPr>
          <p:spPr>
            <a:xfrm>
              <a:off x="5644666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8D85F10F-9C97-4847-857A-70975121A054}"/>
              </a:ext>
            </a:extLst>
          </p:cNvPr>
          <p:cNvSpPr txBox="1"/>
          <p:nvPr/>
        </p:nvSpPr>
        <p:spPr>
          <a:xfrm>
            <a:off x="5458053" y="1214140"/>
            <a:ext cx="1275894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 b="1" dirty="0"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RATEING AVG: 5.0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06F05D4E-D47C-4C43-A1E5-B92C6DA4CA7B}"/>
              </a:ext>
            </a:extLst>
          </p:cNvPr>
          <p:cNvSpPr/>
          <p:nvPr/>
        </p:nvSpPr>
        <p:spPr>
          <a:xfrm>
            <a:off x="1116570" y="900111"/>
            <a:ext cx="1770743" cy="667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76595AD-8B77-4B77-834B-C118DA96C283}"/>
              </a:ext>
            </a:extLst>
          </p:cNvPr>
          <p:cNvGrpSpPr/>
          <p:nvPr/>
        </p:nvGrpSpPr>
        <p:grpSpPr>
          <a:xfrm>
            <a:off x="1453947" y="1007519"/>
            <a:ext cx="1095989" cy="158228"/>
            <a:chOff x="4178272" y="5162336"/>
            <a:chExt cx="1713818" cy="247424"/>
          </a:xfrm>
        </p:grpSpPr>
        <p:sp>
          <p:nvSpPr>
            <p:cNvPr id="69" name="5-Point Star 9">
              <a:extLst>
                <a:ext uri="{FF2B5EF4-FFF2-40B4-BE49-F238E27FC236}">
                  <a16:creationId xmlns:a16="http://schemas.microsoft.com/office/drawing/2014/main" id="{65233AC4-534E-43C6-B840-F373F80543E5}"/>
                </a:ext>
              </a:extLst>
            </p:cNvPr>
            <p:cNvSpPr/>
            <p:nvPr/>
          </p:nvSpPr>
          <p:spPr>
            <a:xfrm>
              <a:off x="4178272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5-Point Star 10">
              <a:extLst>
                <a:ext uri="{FF2B5EF4-FFF2-40B4-BE49-F238E27FC236}">
                  <a16:creationId xmlns:a16="http://schemas.microsoft.com/office/drawing/2014/main" id="{E963637F-0B19-470D-A744-599F3184AF5D}"/>
                </a:ext>
              </a:extLst>
            </p:cNvPr>
            <p:cNvSpPr/>
            <p:nvPr/>
          </p:nvSpPr>
          <p:spPr>
            <a:xfrm>
              <a:off x="4544870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5-Point Star 11">
              <a:extLst>
                <a:ext uri="{FF2B5EF4-FFF2-40B4-BE49-F238E27FC236}">
                  <a16:creationId xmlns:a16="http://schemas.microsoft.com/office/drawing/2014/main" id="{E9F72458-9B2A-4DE6-BEEF-A4B7BA026872}"/>
                </a:ext>
              </a:extLst>
            </p:cNvPr>
            <p:cNvSpPr/>
            <p:nvPr/>
          </p:nvSpPr>
          <p:spPr>
            <a:xfrm>
              <a:off x="4911468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5-Point Star 12">
              <a:extLst>
                <a:ext uri="{FF2B5EF4-FFF2-40B4-BE49-F238E27FC236}">
                  <a16:creationId xmlns:a16="http://schemas.microsoft.com/office/drawing/2014/main" id="{3528D16B-1334-47AF-AD30-212831879745}"/>
                </a:ext>
              </a:extLst>
            </p:cNvPr>
            <p:cNvSpPr/>
            <p:nvPr/>
          </p:nvSpPr>
          <p:spPr>
            <a:xfrm>
              <a:off x="5278066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5-Point Star 13">
              <a:extLst>
                <a:ext uri="{FF2B5EF4-FFF2-40B4-BE49-F238E27FC236}">
                  <a16:creationId xmlns:a16="http://schemas.microsoft.com/office/drawing/2014/main" id="{F5D3F6F1-F961-4621-9D82-EDC266447587}"/>
                </a:ext>
              </a:extLst>
            </p:cNvPr>
            <p:cNvSpPr/>
            <p:nvPr/>
          </p:nvSpPr>
          <p:spPr>
            <a:xfrm>
              <a:off x="5644666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6499F186-06C5-4EDC-BF00-2D107164E212}"/>
              </a:ext>
            </a:extLst>
          </p:cNvPr>
          <p:cNvSpPr txBox="1"/>
          <p:nvPr/>
        </p:nvSpPr>
        <p:spPr>
          <a:xfrm>
            <a:off x="1363994" y="1214140"/>
            <a:ext cx="1275894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 b="1" dirty="0"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RATEING AVG: 5.0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84FA3D6-60EF-4AFC-BA2A-3A3888C4140F}"/>
              </a:ext>
            </a:extLst>
          </p:cNvPr>
          <p:cNvSpPr/>
          <p:nvPr/>
        </p:nvSpPr>
        <p:spPr>
          <a:xfrm>
            <a:off x="9304688" y="900111"/>
            <a:ext cx="1770743" cy="667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CCFC0F40-2251-473B-A7A0-EB628BFEE7C2}"/>
              </a:ext>
            </a:extLst>
          </p:cNvPr>
          <p:cNvGrpSpPr/>
          <p:nvPr/>
        </p:nvGrpSpPr>
        <p:grpSpPr>
          <a:xfrm>
            <a:off x="9642065" y="1007519"/>
            <a:ext cx="1095989" cy="158228"/>
            <a:chOff x="4178272" y="5162336"/>
            <a:chExt cx="1713818" cy="247424"/>
          </a:xfrm>
        </p:grpSpPr>
        <p:sp>
          <p:nvSpPr>
            <p:cNvPr id="79" name="5-Point Star 9">
              <a:extLst>
                <a:ext uri="{FF2B5EF4-FFF2-40B4-BE49-F238E27FC236}">
                  <a16:creationId xmlns:a16="http://schemas.microsoft.com/office/drawing/2014/main" id="{71D4145D-AD72-4A0D-92C5-F031BF4D2CEB}"/>
                </a:ext>
              </a:extLst>
            </p:cNvPr>
            <p:cNvSpPr/>
            <p:nvPr/>
          </p:nvSpPr>
          <p:spPr>
            <a:xfrm>
              <a:off x="4178272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5-Point Star 10">
              <a:extLst>
                <a:ext uri="{FF2B5EF4-FFF2-40B4-BE49-F238E27FC236}">
                  <a16:creationId xmlns:a16="http://schemas.microsoft.com/office/drawing/2014/main" id="{1B1685C4-238B-43C7-9E15-AB040883443F}"/>
                </a:ext>
              </a:extLst>
            </p:cNvPr>
            <p:cNvSpPr/>
            <p:nvPr/>
          </p:nvSpPr>
          <p:spPr>
            <a:xfrm>
              <a:off x="4544870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5-Point Star 11">
              <a:extLst>
                <a:ext uri="{FF2B5EF4-FFF2-40B4-BE49-F238E27FC236}">
                  <a16:creationId xmlns:a16="http://schemas.microsoft.com/office/drawing/2014/main" id="{0B7C49F9-1A41-417E-B0D4-864DED5624A7}"/>
                </a:ext>
              </a:extLst>
            </p:cNvPr>
            <p:cNvSpPr/>
            <p:nvPr/>
          </p:nvSpPr>
          <p:spPr>
            <a:xfrm>
              <a:off x="4911468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5-Point Star 12">
              <a:extLst>
                <a:ext uri="{FF2B5EF4-FFF2-40B4-BE49-F238E27FC236}">
                  <a16:creationId xmlns:a16="http://schemas.microsoft.com/office/drawing/2014/main" id="{CCDCD972-8A49-41C0-8216-F2921465C61C}"/>
                </a:ext>
              </a:extLst>
            </p:cNvPr>
            <p:cNvSpPr/>
            <p:nvPr/>
          </p:nvSpPr>
          <p:spPr>
            <a:xfrm>
              <a:off x="5278066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5-Point Star 13">
              <a:extLst>
                <a:ext uri="{FF2B5EF4-FFF2-40B4-BE49-F238E27FC236}">
                  <a16:creationId xmlns:a16="http://schemas.microsoft.com/office/drawing/2014/main" id="{18278B81-E377-4627-946B-9B2E84822300}"/>
                </a:ext>
              </a:extLst>
            </p:cNvPr>
            <p:cNvSpPr/>
            <p:nvPr/>
          </p:nvSpPr>
          <p:spPr>
            <a:xfrm>
              <a:off x="5644666" y="5162336"/>
              <a:ext cx="247424" cy="247424"/>
            </a:xfrm>
            <a:prstGeom prst="star5">
              <a:avLst>
                <a:gd name="adj" fmla="val 25642"/>
                <a:gd name="hf" fmla="val 105146"/>
                <a:gd name="vf" fmla="val 1105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E646F7C7-1999-486D-AA68-1E97044B0053}"/>
              </a:ext>
            </a:extLst>
          </p:cNvPr>
          <p:cNvSpPr txBox="1"/>
          <p:nvPr/>
        </p:nvSpPr>
        <p:spPr>
          <a:xfrm>
            <a:off x="9552112" y="1214140"/>
            <a:ext cx="1275894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 b="1" dirty="0"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RATEING AVG: 5.0</a:t>
            </a:r>
          </a:p>
        </p:txBody>
      </p:sp>
    </p:spTree>
    <p:extLst>
      <p:ext uri="{BB962C8B-B14F-4D97-AF65-F5344CB8AC3E}">
        <p14:creationId xmlns:p14="http://schemas.microsoft.com/office/powerpoint/2010/main" val="924200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>
            <a:extLst>
              <a:ext uri="{FF2B5EF4-FFF2-40B4-BE49-F238E27FC236}">
                <a16:creationId xmlns:a16="http://schemas.microsoft.com/office/drawing/2014/main" id="{00FE1804-F28C-4E49-AD2E-905EF789A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6476" y="1974850"/>
            <a:ext cx="2125663" cy="74453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148905-3328-445A-B99B-58919B3966B4}"/>
              </a:ext>
            </a:extLst>
          </p:cNvPr>
          <p:cNvSpPr txBox="1"/>
          <p:nvPr/>
        </p:nvSpPr>
        <p:spPr>
          <a:xfrm>
            <a:off x="1185864" y="1225787"/>
            <a:ext cx="285335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3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Smartphone</a:t>
            </a:r>
          </a:p>
          <a:p>
            <a:pPr>
              <a:lnSpc>
                <a:spcPts val="2500"/>
              </a:lnSpc>
            </a:pPr>
            <a:r>
              <a:rPr lang="en-US" b="1" dirty="0">
                <a:latin typeface="Raleway" panose="020B0503030101060003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Infographic page</a:t>
            </a:r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0D408A60-2B82-4559-811E-D927DBC511E3}"/>
              </a:ext>
            </a:extLst>
          </p:cNvPr>
          <p:cNvSpPr>
            <a:spLocks/>
          </p:cNvSpPr>
          <p:nvPr/>
        </p:nvSpPr>
        <p:spPr bwMode="auto">
          <a:xfrm>
            <a:off x="1239496" y="3708566"/>
            <a:ext cx="2418104" cy="819891"/>
          </a:xfrm>
          <a:custGeom>
            <a:avLst/>
            <a:gdLst>
              <a:gd name="T0" fmla="*/ 239 w 239"/>
              <a:gd name="T1" fmla="*/ 79 h 89"/>
              <a:gd name="T2" fmla="*/ 228 w 239"/>
              <a:gd name="T3" fmla="*/ 89 h 89"/>
              <a:gd name="T4" fmla="*/ 11 w 239"/>
              <a:gd name="T5" fmla="*/ 89 h 89"/>
              <a:gd name="T6" fmla="*/ 0 w 239"/>
              <a:gd name="T7" fmla="*/ 79 h 89"/>
              <a:gd name="T8" fmla="*/ 0 w 239"/>
              <a:gd name="T9" fmla="*/ 11 h 89"/>
              <a:gd name="T10" fmla="*/ 11 w 239"/>
              <a:gd name="T11" fmla="*/ 0 h 89"/>
              <a:gd name="T12" fmla="*/ 228 w 239"/>
              <a:gd name="T13" fmla="*/ 0 h 89"/>
              <a:gd name="T14" fmla="*/ 239 w 239"/>
              <a:gd name="T15" fmla="*/ 11 h 89"/>
              <a:gd name="T16" fmla="*/ 239 w 239"/>
              <a:gd name="T17" fmla="*/ 7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9" h="89">
                <a:moveTo>
                  <a:pt x="239" y="79"/>
                </a:moveTo>
                <a:cubicBezTo>
                  <a:pt x="239" y="84"/>
                  <a:pt x="234" y="89"/>
                  <a:pt x="228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28" y="0"/>
                  <a:pt x="228" y="0"/>
                  <a:pt x="228" y="0"/>
                </a:cubicBezTo>
                <a:cubicBezTo>
                  <a:pt x="234" y="0"/>
                  <a:pt x="239" y="5"/>
                  <a:pt x="239" y="11"/>
                </a:cubicBezTo>
                <a:lnTo>
                  <a:pt x="239" y="7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33E5A1-368F-4232-8F45-52665F8F20BE}"/>
              </a:ext>
            </a:extLst>
          </p:cNvPr>
          <p:cNvSpPr txBox="1"/>
          <p:nvPr/>
        </p:nvSpPr>
        <p:spPr>
          <a:xfrm>
            <a:off x="1185864" y="2059121"/>
            <a:ext cx="26313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1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7A4B41-D6AD-4D81-B369-8E5B494317FE}"/>
              </a:ext>
            </a:extLst>
          </p:cNvPr>
          <p:cNvSpPr txBox="1"/>
          <p:nvPr/>
        </p:nvSpPr>
        <p:spPr>
          <a:xfrm>
            <a:off x="1710134" y="3841512"/>
            <a:ext cx="14768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16,003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133BDC-9D0F-4A0F-B023-5EE0DFB5106F}"/>
              </a:ext>
            </a:extLst>
          </p:cNvPr>
          <p:cNvSpPr txBox="1"/>
          <p:nvPr/>
        </p:nvSpPr>
        <p:spPr>
          <a:xfrm>
            <a:off x="1185864" y="4764488"/>
            <a:ext cx="2631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1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EF5B4F9F-29D2-4D23-90CB-B7C13AF465E9}"/>
              </a:ext>
            </a:extLst>
          </p:cNvPr>
          <p:cNvSpPr>
            <a:spLocks noEditPoints="1"/>
          </p:cNvSpPr>
          <p:nvPr/>
        </p:nvSpPr>
        <p:spPr bwMode="auto">
          <a:xfrm>
            <a:off x="4656077" y="1183911"/>
            <a:ext cx="2441411" cy="4524572"/>
          </a:xfrm>
          <a:custGeom>
            <a:avLst/>
            <a:gdLst>
              <a:gd name="T0" fmla="*/ 404 w 485"/>
              <a:gd name="T1" fmla="*/ 0 h 901"/>
              <a:gd name="T2" fmla="*/ 63 w 485"/>
              <a:gd name="T3" fmla="*/ 0 h 901"/>
              <a:gd name="T4" fmla="*/ 0 w 485"/>
              <a:gd name="T5" fmla="*/ 67 h 901"/>
              <a:gd name="T6" fmla="*/ 0 w 485"/>
              <a:gd name="T7" fmla="*/ 823 h 901"/>
              <a:gd name="T8" fmla="*/ 45 w 485"/>
              <a:gd name="T9" fmla="*/ 901 h 901"/>
              <a:gd name="T10" fmla="*/ 427 w 485"/>
              <a:gd name="T11" fmla="*/ 901 h 901"/>
              <a:gd name="T12" fmla="*/ 485 w 485"/>
              <a:gd name="T13" fmla="*/ 834 h 901"/>
              <a:gd name="T14" fmla="*/ 485 w 485"/>
              <a:gd name="T15" fmla="*/ 92 h 901"/>
              <a:gd name="T16" fmla="*/ 404 w 485"/>
              <a:gd name="T17" fmla="*/ 0 h 901"/>
              <a:gd name="T18" fmla="*/ 194 w 485"/>
              <a:gd name="T19" fmla="*/ 67 h 901"/>
              <a:gd name="T20" fmla="*/ 291 w 485"/>
              <a:gd name="T21" fmla="*/ 67 h 901"/>
              <a:gd name="T22" fmla="*/ 302 w 485"/>
              <a:gd name="T23" fmla="*/ 79 h 901"/>
              <a:gd name="T24" fmla="*/ 291 w 485"/>
              <a:gd name="T25" fmla="*/ 90 h 901"/>
              <a:gd name="T26" fmla="*/ 194 w 485"/>
              <a:gd name="T27" fmla="*/ 90 h 901"/>
              <a:gd name="T28" fmla="*/ 183 w 485"/>
              <a:gd name="T29" fmla="*/ 79 h 901"/>
              <a:gd name="T30" fmla="*/ 194 w 485"/>
              <a:gd name="T31" fmla="*/ 67 h 901"/>
              <a:gd name="T32" fmla="*/ 244 w 485"/>
              <a:gd name="T33" fmla="*/ 867 h 901"/>
              <a:gd name="T34" fmla="*/ 204 w 485"/>
              <a:gd name="T35" fmla="*/ 827 h 901"/>
              <a:gd name="T36" fmla="*/ 244 w 485"/>
              <a:gd name="T37" fmla="*/ 787 h 901"/>
              <a:gd name="T38" fmla="*/ 284 w 485"/>
              <a:gd name="T39" fmla="*/ 827 h 901"/>
              <a:gd name="T40" fmla="*/ 244 w 485"/>
              <a:gd name="T41" fmla="*/ 867 h 901"/>
              <a:gd name="T42" fmla="*/ 449 w 485"/>
              <a:gd name="T43" fmla="*/ 749 h 901"/>
              <a:gd name="T44" fmla="*/ 36 w 485"/>
              <a:gd name="T45" fmla="*/ 749 h 901"/>
              <a:gd name="T46" fmla="*/ 36 w 485"/>
              <a:gd name="T47" fmla="*/ 159 h 901"/>
              <a:gd name="T48" fmla="*/ 449 w 485"/>
              <a:gd name="T49" fmla="*/ 159 h 901"/>
              <a:gd name="T50" fmla="*/ 449 w 485"/>
              <a:gd name="T51" fmla="*/ 749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5" h="901">
                <a:moveTo>
                  <a:pt x="404" y="0"/>
                </a:moveTo>
                <a:cubicBezTo>
                  <a:pt x="63" y="0"/>
                  <a:pt x="63" y="0"/>
                  <a:pt x="63" y="0"/>
                </a:cubicBezTo>
                <a:cubicBezTo>
                  <a:pt x="20" y="0"/>
                  <a:pt x="0" y="27"/>
                  <a:pt x="0" y="67"/>
                </a:cubicBezTo>
                <a:cubicBezTo>
                  <a:pt x="0" y="823"/>
                  <a:pt x="0" y="823"/>
                  <a:pt x="0" y="823"/>
                </a:cubicBezTo>
                <a:cubicBezTo>
                  <a:pt x="0" y="867"/>
                  <a:pt x="16" y="901"/>
                  <a:pt x="45" y="901"/>
                </a:cubicBezTo>
                <a:cubicBezTo>
                  <a:pt x="427" y="901"/>
                  <a:pt x="427" y="901"/>
                  <a:pt x="427" y="901"/>
                </a:cubicBezTo>
                <a:cubicBezTo>
                  <a:pt x="469" y="901"/>
                  <a:pt x="485" y="874"/>
                  <a:pt x="485" y="834"/>
                </a:cubicBezTo>
                <a:cubicBezTo>
                  <a:pt x="485" y="92"/>
                  <a:pt x="485" y="92"/>
                  <a:pt x="485" y="92"/>
                </a:cubicBezTo>
                <a:cubicBezTo>
                  <a:pt x="485" y="23"/>
                  <a:pt x="449" y="0"/>
                  <a:pt x="404" y="0"/>
                </a:cubicBezTo>
                <a:close/>
                <a:moveTo>
                  <a:pt x="194" y="67"/>
                </a:moveTo>
                <a:cubicBezTo>
                  <a:pt x="291" y="67"/>
                  <a:pt x="291" y="67"/>
                  <a:pt x="291" y="67"/>
                </a:cubicBezTo>
                <a:cubicBezTo>
                  <a:pt x="297" y="67"/>
                  <a:pt x="302" y="72"/>
                  <a:pt x="302" y="79"/>
                </a:cubicBezTo>
                <a:cubicBezTo>
                  <a:pt x="302" y="85"/>
                  <a:pt x="297" y="90"/>
                  <a:pt x="291" y="90"/>
                </a:cubicBezTo>
                <a:cubicBezTo>
                  <a:pt x="194" y="90"/>
                  <a:pt x="194" y="90"/>
                  <a:pt x="194" y="90"/>
                </a:cubicBezTo>
                <a:cubicBezTo>
                  <a:pt x="188" y="90"/>
                  <a:pt x="183" y="85"/>
                  <a:pt x="183" y="79"/>
                </a:cubicBezTo>
                <a:cubicBezTo>
                  <a:pt x="183" y="72"/>
                  <a:pt x="188" y="67"/>
                  <a:pt x="194" y="67"/>
                </a:cubicBezTo>
                <a:close/>
                <a:moveTo>
                  <a:pt x="244" y="867"/>
                </a:moveTo>
                <a:cubicBezTo>
                  <a:pt x="222" y="867"/>
                  <a:pt x="204" y="849"/>
                  <a:pt x="204" y="827"/>
                </a:cubicBezTo>
                <a:cubicBezTo>
                  <a:pt x="204" y="805"/>
                  <a:pt x="222" y="787"/>
                  <a:pt x="244" y="787"/>
                </a:cubicBezTo>
                <a:cubicBezTo>
                  <a:pt x="266" y="787"/>
                  <a:pt x="284" y="805"/>
                  <a:pt x="284" y="827"/>
                </a:cubicBezTo>
                <a:cubicBezTo>
                  <a:pt x="284" y="849"/>
                  <a:pt x="266" y="867"/>
                  <a:pt x="244" y="867"/>
                </a:cubicBezTo>
                <a:close/>
                <a:moveTo>
                  <a:pt x="449" y="749"/>
                </a:moveTo>
                <a:cubicBezTo>
                  <a:pt x="36" y="749"/>
                  <a:pt x="36" y="749"/>
                  <a:pt x="36" y="749"/>
                </a:cubicBezTo>
                <a:cubicBezTo>
                  <a:pt x="36" y="159"/>
                  <a:pt x="36" y="159"/>
                  <a:pt x="36" y="159"/>
                </a:cubicBezTo>
                <a:cubicBezTo>
                  <a:pt x="449" y="159"/>
                  <a:pt x="449" y="159"/>
                  <a:pt x="449" y="159"/>
                </a:cubicBezTo>
                <a:lnTo>
                  <a:pt x="449" y="74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0C383A0-D4CD-4D23-AD2B-6C3A7C26D744}"/>
              </a:ext>
            </a:extLst>
          </p:cNvPr>
          <p:cNvSpPr/>
          <p:nvPr/>
        </p:nvSpPr>
        <p:spPr>
          <a:xfrm>
            <a:off x="5196948" y="3070511"/>
            <a:ext cx="13596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JOHN DOE</a:t>
            </a:r>
          </a:p>
        </p:txBody>
      </p:sp>
      <p:sp>
        <p:nvSpPr>
          <p:cNvPr id="16" name="AutoShape 8">
            <a:extLst>
              <a:ext uri="{FF2B5EF4-FFF2-40B4-BE49-F238E27FC236}">
                <a16:creationId xmlns:a16="http://schemas.microsoft.com/office/drawing/2014/main" id="{F1011DDC-CAA4-4883-B223-6A9E97D4B53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811713" y="1970088"/>
            <a:ext cx="2130425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C96AE354-7532-4335-B3C0-FD332AC00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6476" y="1974850"/>
            <a:ext cx="2125663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DA6335F7-DB85-4854-B82C-6EA934683EC3}"/>
              </a:ext>
            </a:extLst>
          </p:cNvPr>
          <p:cNvSpPr>
            <a:spLocks noEditPoints="1"/>
          </p:cNvSpPr>
          <p:nvPr/>
        </p:nvSpPr>
        <p:spPr bwMode="auto">
          <a:xfrm>
            <a:off x="4864101" y="2017713"/>
            <a:ext cx="2044700" cy="701675"/>
          </a:xfrm>
          <a:custGeom>
            <a:avLst/>
            <a:gdLst>
              <a:gd name="T0" fmla="*/ 227 w 1288"/>
              <a:gd name="T1" fmla="*/ 333 h 442"/>
              <a:gd name="T2" fmla="*/ 130 w 1288"/>
              <a:gd name="T3" fmla="*/ 235 h 442"/>
              <a:gd name="T4" fmla="*/ 227 w 1288"/>
              <a:gd name="T5" fmla="*/ 138 h 442"/>
              <a:gd name="T6" fmla="*/ 324 w 1288"/>
              <a:gd name="T7" fmla="*/ 235 h 442"/>
              <a:gd name="T8" fmla="*/ 227 w 1288"/>
              <a:gd name="T9" fmla="*/ 333 h 442"/>
              <a:gd name="T10" fmla="*/ 436 w 1288"/>
              <a:gd name="T11" fmla="*/ 333 h 442"/>
              <a:gd name="T12" fmla="*/ 339 w 1288"/>
              <a:gd name="T13" fmla="*/ 235 h 442"/>
              <a:gd name="T14" fmla="*/ 436 w 1288"/>
              <a:gd name="T15" fmla="*/ 138 h 442"/>
              <a:gd name="T16" fmla="*/ 532 w 1288"/>
              <a:gd name="T17" fmla="*/ 235 h 442"/>
              <a:gd name="T18" fmla="*/ 436 w 1288"/>
              <a:gd name="T19" fmla="*/ 333 h 442"/>
              <a:gd name="T20" fmla="*/ 644 w 1288"/>
              <a:gd name="T21" fmla="*/ 333 h 442"/>
              <a:gd name="T22" fmla="*/ 547 w 1288"/>
              <a:gd name="T23" fmla="*/ 235 h 442"/>
              <a:gd name="T24" fmla="*/ 644 w 1288"/>
              <a:gd name="T25" fmla="*/ 138 h 442"/>
              <a:gd name="T26" fmla="*/ 741 w 1288"/>
              <a:gd name="T27" fmla="*/ 235 h 442"/>
              <a:gd name="T28" fmla="*/ 644 w 1288"/>
              <a:gd name="T29" fmla="*/ 333 h 442"/>
              <a:gd name="T30" fmla="*/ 853 w 1288"/>
              <a:gd name="T31" fmla="*/ 333 h 442"/>
              <a:gd name="T32" fmla="*/ 756 w 1288"/>
              <a:gd name="T33" fmla="*/ 235 h 442"/>
              <a:gd name="T34" fmla="*/ 853 w 1288"/>
              <a:gd name="T35" fmla="*/ 138 h 442"/>
              <a:gd name="T36" fmla="*/ 949 w 1288"/>
              <a:gd name="T37" fmla="*/ 235 h 442"/>
              <a:gd name="T38" fmla="*/ 853 w 1288"/>
              <a:gd name="T39" fmla="*/ 333 h 442"/>
              <a:gd name="T40" fmla="*/ 1061 w 1288"/>
              <a:gd name="T41" fmla="*/ 333 h 442"/>
              <a:gd name="T42" fmla="*/ 965 w 1288"/>
              <a:gd name="T43" fmla="*/ 235 h 442"/>
              <a:gd name="T44" fmla="*/ 1061 w 1288"/>
              <a:gd name="T45" fmla="*/ 138 h 442"/>
              <a:gd name="T46" fmla="*/ 1158 w 1288"/>
              <a:gd name="T47" fmla="*/ 235 h 442"/>
              <a:gd name="T48" fmla="*/ 1061 w 1288"/>
              <a:gd name="T49" fmla="*/ 333 h 442"/>
              <a:gd name="T50" fmla="*/ 1167 w 1288"/>
              <a:gd name="T51" fmla="*/ 0 h 442"/>
              <a:gd name="T52" fmla="*/ 1061 w 1288"/>
              <a:gd name="T53" fmla="*/ 104 h 442"/>
              <a:gd name="T54" fmla="*/ 959 w 1288"/>
              <a:gd name="T55" fmla="*/ 0 h 442"/>
              <a:gd name="T56" fmla="*/ 853 w 1288"/>
              <a:gd name="T57" fmla="*/ 104 h 442"/>
              <a:gd name="T58" fmla="*/ 747 w 1288"/>
              <a:gd name="T59" fmla="*/ 0 h 442"/>
              <a:gd name="T60" fmla="*/ 644 w 1288"/>
              <a:gd name="T61" fmla="*/ 104 h 442"/>
              <a:gd name="T62" fmla="*/ 538 w 1288"/>
              <a:gd name="T63" fmla="*/ 0 h 442"/>
              <a:gd name="T64" fmla="*/ 436 w 1288"/>
              <a:gd name="T65" fmla="*/ 104 h 442"/>
              <a:gd name="T66" fmla="*/ 330 w 1288"/>
              <a:gd name="T67" fmla="*/ 0 h 442"/>
              <a:gd name="T68" fmla="*/ 227 w 1288"/>
              <a:gd name="T69" fmla="*/ 104 h 442"/>
              <a:gd name="T70" fmla="*/ 121 w 1288"/>
              <a:gd name="T71" fmla="*/ 0 h 442"/>
              <a:gd name="T72" fmla="*/ 0 w 1288"/>
              <a:gd name="T73" fmla="*/ 122 h 442"/>
              <a:gd name="T74" fmla="*/ 112 w 1288"/>
              <a:gd name="T75" fmla="*/ 235 h 442"/>
              <a:gd name="T76" fmla="*/ 0 w 1288"/>
              <a:gd name="T77" fmla="*/ 348 h 442"/>
              <a:gd name="T78" fmla="*/ 94 w 1288"/>
              <a:gd name="T79" fmla="*/ 442 h 442"/>
              <a:gd name="T80" fmla="*/ 148 w 1288"/>
              <a:gd name="T81" fmla="*/ 442 h 442"/>
              <a:gd name="T82" fmla="*/ 227 w 1288"/>
              <a:gd name="T83" fmla="*/ 366 h 442"/>
              <a:gd name="T84" fmla="*/ 303 w 1288"/>
              <a:gd name="T85" fmla="*/ 442 h 442"/>
              <a:gd name="T86" fmla="*/ 357 w 1288"/>
              <a:gd name="T87" fmla="*/ 442 h 442"/>
              <a:gd name="T88" fmla="*/ 436 w 1288"/>
              <a:gd name="T89" fmla="*/ 366 h 442"/>
              <a:gd name="T90" fmla="*/ 511 w 1288"/>
              <a:gd name="T91" fmla="*/ 442 h 442"/>
              <a:gd name="T92" fmla="*/ 566 w 1288"/>
              <a:gd name="T93" fmla="*/ 442 h 442"/>
              <a:gd name="T94" fmla="*/ 644 w 1288"/>
              <a:gd name="T95" fmla="*/ 366 h 442"/>
              <a:gd name="T96" fmla="*/ 720 w 1288"/>
              <a:gd name="T97" fmla="*/ 442 h 442"/>
              <a:gd name="T98" fmla="*/ 777 w 1288"/>
              <a:gd name="T99" fmla="*/ 442 h 442"/>
              <a:gd name="T100" fmla="*/ 853 w 1288"/>
              <a:gd name="T101" fmla="*/ 366 h 442"/>
              <a:gd name="T102" fmla="*/ 928 w 1288"/>
              <a:gd name="T103" fmla="*/ 442 h 442"/>
              <a:gd name="T104" fmla="*/ 986 w 1288"/>
              <a:gd name="T105" fmla="*/ 442 h 442"/>
              <a:gd name="T106" fmla="*/ 1061 w 1288"/>
              <a:gd name="T107" fmla="*/ 366 h 442"/>
              <a:gd name="T108" fmla="*/ 1140 w 1288"/>
              <a:gd name="T109" fmla="*/ 442 h 442"/>
              <a:gd name="T110" fmla="*/ 1194 w 1288"/>
              <a:gd name="T111" fmla="*/ 442 h 442"/>
              <a:gd name="T112" fmla="*/ 1288 w 1288"/>
              <a:gd name="T113" fmla="*/ 348 h 442"/>
              <a:gd name="T114" fmla="*/ 1173 w 1288"/>
              <a:gd name="T115" fmla="*/ 235 h 442"/>
              <a:gd name="T116" fmla="*/ 1288 w 1288"/>
              <a:gd name="T117" fmla="*/ 122 h 442"/>
              <a:gd name="T118" fmla="*/ 1167 w 1288"/>
              <a:gd name="T11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8" h="442">
                <a:moveTo>
                  <a:pt x="227" y="333"/>
                </a:moveTo>
                <a:lnTo>
                  <a:pt x="130" y="235"/>
                </a:lnTo>
                <a:lnTo>
                  <a:pt x="227" y="138"/>
                </a:lnTo>
                <a:lnTo>
                  <a:pt x="324" y="235"/>
                </a:lnTo>
                <a:lnTo>
                  <a:pt x="227" y="333"/>
                </a:lnTo>
                <a:close/>
                <a:moveTo>
                  <a:pt x="436" y="333"/>
                </a:moveTo>
                <a:lnTo>
                  <a:pt x="339" y="235"/>
                </a:lnTo>
                <a:lnTo>
                  <a:pt x="436" y="138"/>
                </a:lnTo>
                <a:lnTo>
                  <a:pt x="532" y="235"/>
                </a:lnTo>
                <a:lnTo>
                  <a:pt x="436" y="333"/>
                </a:lnTo>
                <a:close/>
                <a:moveTo>
                  <a:pt x="644" y="333"/>
                </a:moveTo>
                <a:lnTo>
                  <a:pt x="547" y="235"/>
                </a:lnTo>
                <a:lnTo>
                  <a:pt x="644" y="138"/>
                </a:lnTo>
                <a:lnTo>
                  <a:pt x="741" y="235"/>
                </a:lnTo>
                <a:lnTo>
                  <a:pt x="644" y="333"/>
                </a:lnTo>
                <a:close/>
                <a:moveTo>
                  <a:pt x="853" y="333"/>
                </a:moveTo>
                <a:lnTo>
                  <a:pt x="756" y="235"/>
                </a:lnTo>
                <a:lnTo>
                  <a:pt x="853" y="138"/>
                </a:lnTo>
                <a:lnTo>
                  <a:pt x="949" y="235"/>
                </a:lnTo>
                <a:lnTo>
                  <a:pt x="853" y="333"/>
                </a:lnTo>
                <a:close/>
                <a:moveTo>
                  <a:pt x="1061" y="333"/>
                </a:moveTo>
                <a:lnTo>
                  <a:pt x="965" y="235"/>
                </a:lnTo>
                <a:lnTo>
                  <a:pt x="1061" y="138"/>
                </a:lnTo>
                <a:lnTo>
                  <a:pt x="1158" y="235"/>
                </a:lnTo>
                <a:lnTo>
                  <a:pt x="1061" y="333"/>
                </a:lnTo>
                <a:close/>
                <a:moveTo>
                  <a:pt x="1167" y="0"/>
                </a:moveTo>
                <a:lnTo>
                  <a:pt x="1061" y="104"/>
                </a:lnTo>
                <a:lnTo>
                  <a:pt x="959" y="0"/>
                </a:lnTo>
                <a:lnTo>
                  <a:pt x="853" y="104"/>
                </a:lnTo>
                <a:lnTo>
                  <a:pt x="747" y="0"/>
                </a:lnTo>
                <a:lnTo>
                  <a:pt x="644" y="104"/>
                </a:lnTo>
                <a:lnTo>
                  <a:pt x="538" y="0"/>
                </a:lnTo>
                <a:lnTo>
                  <a:pt x="436" y="104"/>
                </a:lnTo>
                <a:lnTo>
                  <a:pt x="330" y="0"/>
                </a:lnTo>
                <a:lnTo>
                  <a:pt x="227" y="104"/>
                </a:lnTo>
                <a:lnTo>
                  <a:pt x="121" y="0"/>
                </a:lnTo>
                <a:lnTo>
                  <a:pt x="0" y="122"/>
                </a:lnTo>
                <a:lnTo>
                  <a:pt x="112" y="235"/>
                </a:lnTo>
                <a:lnTo>
                  <a:pt x="0" y="348"/>
                </a:lnTo>
                <a:lnTo>
                  <a:pt x="94" y="442"/>
                </a:lnTo>
                <a:lnTo>
                  <a:pt x="148" y="442"/>
                </a:lnTo>
                <a:lnTo>
                  <a:pt x="227" y="366"/>
                </a:lnTo>
                <a:lnTo>
                  <a:pt x="303" y="442"/>
                </a:lnTo>
                <a:lnTo>
                  <a:pt x="357" y="442"/>
                </a:lnTo>
                <a:lnTo>
                  <a:pt x="436" y="366"/>
                </a:lnTo>
                <a:lnTo>
                  <a:pt x="511" y="442"/>
                </a:lnTo>
                <a:lnTo>
                  <a:pt x="566" y="442"/>
                </a:lnTo>
                <a:lnTo>
                  <a:pt x="644" y="366"/>
                </a:lnTo>
                <a:lnTo>
                  <a:pt x="720" y="442"/>
                </a:lnTo>
                <a:lnTo>
                  <a:pt x="777" y="442"/>
                </a:lnTo>
                <a:lnTo>
                  <a:pt x="853" y="366"/>
                </a:lnTo>
                <a:lnTo>
                  <a:pt x="928" y="442"/>
                </a:lnTo>
                <a:lnTo>
                  <a:pt x="986" y="442"/>
                </a:lnTo>
                <a:lnTo>
                  <a:pt x="1061" y="366"/>
                </a:lnTo>
                <a:lnTo>
                  <a:pt x="1140" y="442"/>
                </a:lnTo>
                <a:lnTo>
                  <a:pt x="1194" y="442"/>
                </a:lnTo>
                <a:lnTo>
                  <a:pt x="1288" y="348"/>
                </a:lnTo>
                <a:lnTo>
                  <a:pt x="1173" y="235"/>
                </a:lnTo>
                <a:lnTo>
                  <a:pt x="1288" y="122"/>
                </a:lnTo>
                <a:lnTo>
                  <a:pt x="1167" y="0"/>
                </a:lnTo>
                <a:close/>
              </a:path>
            </a:pathLst>
          </a:custGeom>
          <a:solidFill>
            <a:schemeClr val="tx2">
              <a:lumMod val="75000"/>
              <a:alpha val="3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DC318187-14C9-46C1-847B-D7F49AD4B8CC}"/>
              </a:ext>
            </a:extLst>
          </p:cNvPr>
          <p:cNvSpPr>
            <a:spLocks noEditPoints="1"/>
          </p:cNvSpPr>
          <p:nvPr/>
        </p:nvSpPr>
        <p:spPr bwMode="auto">
          <a:xfrm>
            <a:off x="4864101" y="2017713"/>
            <a:ext cx="2044700" cy="701675"/>
          </a:xfrm>
          <a:custGeom>
            <a:avLst/>
            <a:gdLst>
              <a:gd name="T0" fmla="*/ 227 w 1288"/>
              <a:gd name="T1" fmla="*/ 333 h 442"/>
              <a:gd name="T2" fmla="*/ 130 w 1288"/>
              <a:gd name="T3" fmla="*/ 235 h 442"/>
              <a:gd name="T4" fmla="*/ 227 w 1288"/>
              <a:gd name="T5" fmla="*/ 138 h 442"/>
              <a:gd name="T6" fmla="*/ 324 w 1288"/>
              <a:gd name="T7" fmla="*/ 235 h 442"/>
              <a:gd name="T8" fmla="*/ 227 w 1288"/>
              <a:gd name="T9" fmla="*/ 333 h 442"/>
              <a:gd name="T10" fmla="*/ 436 w 1288"/>
              <a:gd name="T11" fmla="*/ 333 h 442"/>
              <a:gd name="T12" fmla="*/ 339 w 1288"/>
              <a:gd name="T13" fmla="*/ 235 h 442"/>
              <a:gd name="T14" fmla="*/ 436 w 1288"/>
              <a:gd name="T15" fmla="*/ 138 h 442"/>
              <a:gd name="T16" fmla="*/ 532 w 1288"/>
              <a:gd name="T17" fmla="*/ 235 h 442"/>
              <a:gd name="T18" fmla="*/ 436 w 1288"/>
              <a:gd name="T19" fmla="*/ 333 h 442"/>
              <a:gd name="T20" fmla="*/ 644 w 1288"/>
              <a:gd name="T21" fmla="*/ 333 h 442"/>
              <a:gd name="T22" fmla="*/ 547 w 1288"/>
              <a:gd name="T23" fmla="*/ 235 h 442"/>
              <a:gd name="T24" fmla="*/ 644 w 1288"/>
              <a:gd name="T25" fmla="*/ 138 h 442"/>
              <a:gd name="T26" fmla="*/ 741 w 1288"/>
              <a:gd name="T27" fmla="*/ 235 h 442"/>
              <a:gd name="T28" fmla="*/ 644 w 1288"/>
              <a:gd name="T29" fmla="*/ 333 h 442"/>
              <a:gd name="T30" fmla="*/ 853 w 1288"/>
              <a:gd name="T31" fmla="*/ 333 h 442"/>
              <a:gd name="T32" fmla="*/ 756 w 1288"/>
              <a:gd name="T33" fmla="*/ 235 h 442"/>
              <a:gd name="T34" fmla="*/ 853 w 1288"/>
              <a:gd name="T35" fmla="*/ 138 h 442"/>
              <a:gd name="T36" fmla="*/ 949 w 1288"/>
              <a:gd name="T37" fmla="*/ 235 h 442"/>
              <a:gd name="T38" fmla="*/ 853 w 1288"/>
              <a:gd name="T39" fmla="*/ 333 h 442"/>
              <a:gd name="T40" fmla="*/ 1061 w 1288"/>
              <a:gd name="T41" fmla="*/ 333 h 442"/>
              <a:gd name="T42" fmla="*/ 965 w 1288"/>
              <a:gd name="T43" fmla="*/ 235 h 442"/>
              <a:gd name="T44" fmla="*/ 1061 w 1288"/>
              <a:gd name="T45" fmla="*/ 138 h 442"/>
              <a:gd name="T46" fmla="*/ 1158 w 1288"/>
              <a:gd name="T47" fmla="*/ 235 h 442"/>
              <a:gd name="T48" fmla="*/ 1061 w 1288"/>
              <a:gd name="T49" fmla="*/ 333 h 442"/>
              <a:gd name="T50" fmla="*/ 1167 w 1288"/>
              <a:gd name="T51" fmla="*/ 0 h 442"/>
              <a:gd name="T52" fmla="*/ 1061 w 1288"/>
              <a:gd name="T53" fmla="*/ 104 h 442"/>
              <a:gd name="T54" fmla="*/ 959 w 1288"/>
              <a:gd name="T55" fmla="*/ 0 h 442"/>
              <a:gd name="T56" fmla="*/ 853 w 1288"/>
              <a:gd name="T57" fmla="*/ 104 h 442"/>
              <a:gd name="T58" fmla="*/ 747 w 1288"/>
              <a:gd name="T59" fmla="*/ 0 h 442"/>
              <a:gd name="T60" fmla="*/ 644 w 1288"/>
              <a:gd name="T61" fmla="*/ 104 h 442"/>
              <a:gd name="T62" fmla="*/ 538 w 1288"/>
              <a:gd name="T63" fmla="*/ 0 h 442"/>
              <a:gd name="T64" fmla="*/ 436 w 1288"/>
              <a:gd name="T65" fmla="*/ 104 h 442"/>
              <a:gd name="T66" fmla="*/ 330 w 1288"/>
              <a:gd name="T67" fmla="*/ 0 h 442"/>
              <a:gd name="T68" fmla="*/ 227 w 1288"/>
              <a:gd name="T69" fmla="*/ 104 h 442"/>
              <a:gd name="T70" fmla="*/ 121 w 1288"/>
              <a:gd name="T71" fmla="*/ 0 h 442"/>
              <a:gd name="T72" fmla="*/ 0 w 1288"/>
              <a:gd name="T73" fmla="*/ 122 h 442"/>
              <a:gd name="T74" fmla="*/ 112 w 1288"/>
              <a:gd name="T75" fmla="*/ 235 h 442"/>
              <a:gd name="T76" fmla="*/ 0 w 1288"/>
              <a:gd name="T77" fmla="*/ 348 h 442"/>
              <a:gd name="T78" fmla="*/ 94 w 1288"/>
              <a:gd name="T79" fmla="*/ 442 h 442"/>
              <a:gd name="T80" fmla="*/ 148 w 1288"/>
              <a:gd name="T81" fmla="*/ 442 h 442"/>
              <a:gd name="T82" fmla="*/ 227 w 1288"/>
              <a:gd name="T83" fmla="*/ 366 h 442"/>
              <a:gd name="T84" fmla="*/ 303 w 1288"/>
              <a:gd name="T85" fmla="*/ 442 h 442"/>
              <a:gd name="T86" fmla="*/ 357 w 1288"/>
              <a:gd name="T87" fmla="*/ 442 h 442"/>
              <a:gd name="T88" fmla="*/ 436 w 1288"/>
              <a:gd name="T89" fmla="*/ 366 h 442"/>
              <a:gd name="T90" fmla="*/ 511 w 1288"/>
              <a:gd name="T91" fmla="*/ 442 h 442"/>
              <a:gd name="T92" fmla="*/ 566 w 1288"/>
              <a:gd name="T93" fmla="*/ 442 h 442"/>
              <a:gd name="T94" fmla="*/ 644 w 1288"/>
              <a:gd name="T95" fmla="*/ 366 h 442"/>
              <a:gd name="T96" fmla="*/ 720 w 1288"/>
              <a:gd name="T97" fmla="*/ 442 h 442"/>
              <a:gd name="T98" fmla="*/ 777 w 1288"/>
              <a:gd name="T99" fmla="*/ 442 h 442"/>
              <a:gd name="T100" fmla="*/ 853 w 1288"/>
              <a:gd name="T101" fmla="*/ 366 h 442"/>
              <a:gd name="T102" fmla="*/ 928 w 1288"/>
              <a:gd name="T103" fmla="*/ 442 h 442"/>
              <a:gd name="T104" fmla="*/ 986 w 1288"/>
              <a:gd name="T105" fmla="*/ 442 h 442"/>
              <a:gd name="T106" fmla="*/ 1061 w 1288"/>
              <a:gd name="T107" fmla="*/ 366 h 442"/>
              <a:gd name="T108" fmla="*/ 1140 w 1288"/>
              <a:gd name="T109" fmla="*/ 442 h 442"/>
              <a:gd name="T110" fmla="*/ 1194 w 1288"/>
              <a:gd name="T111" fmla="*/ 442 h 442"/>
              <a:gd name="T112" fmla="*/ 1288 w 1288"/>
              <a:gd name="T113" fmla="*/ 348 h 442"/>
              <a:gd name="T114" fmla="*/ 1173 w 1288"/>
              <a:gd name="T115" fmla="*/ 235 h 442"/>
              <a:gd name="T116" fmla="*/ 1288 w 1288"/>
              <a:gd name="T117" fmla="*/ 122 h 442"/>
              <a:gd name="T118" fmla="*/ 1167 w 1288"/>
              <a:gd name="T11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8" h="442">
                <a:moveTo>
                  <a:pt x="227" y="333"/>
                </a:moveTo>
                <a:lnTo>
                  <a:pt x="130" y="235"/>
                </a:lnTo>
                <a:lnTo>
                  <a:pt x="227" y="138"/>
                </a:lnTo>
                <a:lnTo>
                  <a:pt x="324" y="235"/>
                </a:lnTo>
                <a:lnTo>
                  <a:pt x="227" y="333"/>
                </a:lnTo>
                <a:moveTo>
                  <a:pt x="436" y="333"/>
                </a:moveTo>
                <a:lnTo>
                  <a:pt x="339" y="235"/>
                </a:lnTo>
                <a:lnTo>
                  <a:pt x="436" y="138"/>
                </a:lnTo>
                <a:lnTo>
                  <a:pt x="532" y="235"/>
                </a:lnTo>
                <a:lnTo>
                  <a:pt x="436" y="333"/>
                </a:lnTo>
                <a:moveTo>
                  <a:pt x="644" y="333"/>
                </a:moveTo>
                <a:lnTo>
                  <a:pt x="547" y="235"/>
                </a:lnTo>
                <a:lnTo>
                  <a:pt x="644" y="138"/>
                </a:lnTo>
                <a:lnTo>
                  <a:pt x="741" y="235"/>
                </a:lnTo>
                <a:lnTo>
                  <a:pt x="644" y="333"/>
                </a:lnTo>
                <a:moveTo>
                  <a:pt x="853" y="333"/>
                </a:moveTo>
                <a:lnTo>
                  <a:pt x="756" y="235"/>
                </a:lnTo>
                <a:lnTo>
                  <a:pt x="853" y="138"/>
                </a:lnTo>
                <a:lnTo>
                  <a:pt x="949" y="235"/>
                </a:lnTo>
                <a:lnTo>
                  <a:pt x="853" y="333"/>
                </a:lnTo>
                <a:moveTo>
                  <a:pt x="1061" y="333"/>
                </a:moveTo>
                <a:lnTo>
                  <a:pt x="965" y="235"/>
                </a:lnTo>
                <a:lnTo>
                  <a:pt x="1061" y="138"/>
                </a:lnTo>
                <a:lnTo>
                  <a:pt x="1158" y="235"/>
                </a:lnTo>
                <a:lnTo>
                  <a:pt x="1061" y="333"/>
                </a:lnTo>
                <a:moveTo>
                  <a:pt x="1167" y="0"/>
                </a:moveTo>
                <a:lnTo>
                  <a:pt x="1061" y="104"/>
                </a:lnTo>
                <a:lnTo>
                  <a:pt x="959" y="0"/>
                </a:lnTo>
                <a:lnTo>
                  <a:pt x="853" y="104"/>
                </a:lnTo>
                <a:lnTo>
                  <a:pt x="747" y="0"/>
                </a:lnTo>
                <a:lnTo>
                  <a:pt x="644" y="104"/>
                </a:lnTo>
                <a:lnTo>
                  <a:pt x="538" y="0"/>
                </a:lnTo>
                <a:lnTo>
                  <a:pt x="436" y="104"/>
                </a:lnTo>
                <a:lnTo>
                  <a:pt x="330" y="0"/>
                </a:lnTo>
                <a:lnTo>
                  <a:pt x="227" y="104"/>
                </a:lnTo>
                <a:lnTo>
                  <a:pt x="121" y="0"/>
                </a:lnTo>
                <a:lnTo>
                  <a:pt x="0" y="122"/>
                </a:lnTo>
                <a:lnTo>
                  <a:pt x="112" y="235"/>
                </a:lnTo>
                <a:lnTo>
                  <a:pt x="0" y="348"/>
                </a:lnTo>
                <a:lnTo>
                  <a:pt x="94" y="442"/>
                </a:lnTo>
                <a:lnTo>
                  <a:pt x="148" y="442"/>
                </a:lnTo>
                <a:lnTo>
                  <a:pt x="227" y="366"/>
                </a:lnTo>
                <a:lnTo>
                  <a:pt x="303" y="442"/>
                </a:lnTo>
                <a:lnTo>
                  <a:pt x="357" y="442"/>
                </a:lnTo>
                <a:lnTo>
                  <a:pt x="436" y="366"/>
                </a:lnTo>
                <a:lnTo>
                  <a:pt x="511" y="442"/>
                </a:lnTo>
                <a:lnTo>
                  <a:pt x="566" y="442"/>
                </a:lnTo>
                <a:lnTo>
                  <a:pt x="644" y="366"/>
                </a:lnTo>
                <a:lnTo>
                  <a:pt x="720" y="442"/>
                </a:lnTo>
                <a:lnTo>
                  <a:pt x="777" y="442"/>
                </a:lnTo>
                <a:lnTo>
                  <a:pt x="853" y="366"/>
                </a:lnTo>
                <a:lnTo>
                  <a:pt x="928" y="442"/>
                </a:lnTo>
                <a:lnTo>
                  <a:pt x="986" y="442"/>
                </a:lnTo>
                <a:lnTo>
                  <a:pt x="1061" y="366"/>
                </a:lnTo>
                <a:lnTo>
                  <a:pt x="1140" y="442"/>
                </a:lnTo>
                <a:lnTo>
                  <a:pt x="1194" y="442"/>
                </a:lnTo>
                <a:lnTo>
                  <a:pt x="1288" y="348"/>
                </a:lnTo>
                <a:lnTo>
                  <a:pt x="1173" y="235"/>
                </a:lnTo>
                <a:lnTo>
                  <a:pt x="1288" y="122"/>
                </a:lnTo>
                <a:lnTo>
                  <a:pt x="11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CDA4D7C-BBAE-4EAB-8514-807BDF45857E}"/>
              </a:ext>
            </a:extLst>
          </p:cNvPr>
          <p:cNvGrpSpPr/>
          <p:nvPr/>
        </p:nvGrpSpPr>
        <p:grpSpPr>
          <a:xfrm>
            <a:off x="5594160" y="2429572"/>
            <a:ext cx="584582" cy="582810"/>
            <a:chOff x="5624513" y="2466976"/>
            <a:chExt cx="523875" cy="522288"/>
          </a:xfrm>
        </p:grpSpPr>
        <p:sp>
          <p:nvSpPr>
            <p:cNvPr id="21" name="Oval 17">
              <a:extLst>
                <a:ext uri="{FF2B5EF4-FFF2-40B4-BE49-F238E27FC236}">
                  <a16:creationId xmlns:a16="http://schemas.microsoft.com/office/drawing/2014/main" id="{C218A68F-A199-4701-AE3B-C14AC1B185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4513" y="2466976"/>
              <a:ext cx="523875" cy="52228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6B30EC60-70F8-4567-93D1-56CA979ED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8013" y="2847976"/>
              <a:ext cx="396875" cy="141288"/>
            </a:xfrm>
            <a:custGeom>
              <a:avLst/>
              <a:gdLst>
                <a:gd name="T0" fmla="*/ 40 w 81"/>
                <a:gd name="T1" fmla="*/ 29 h 29"/>
                <a:gd name="T2" fmla="*/ 81 w 81"/>
                <a:gd name="T3" fmla="*/ 10 h 29"/>
                <a:gd name="T4" fmla="*/ 40 w 81"/>
                <a:gd name="T5" fmla="*/ 0 h 29"/>
                <a:gd name="T6" fmla="*/ 0 w 81"/>
                <a:gd name="T7" fmla="*/ 10 h 29"/>
                <a:gd name="T8" fmla="*/ 40 w 81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9">
                  <a:moveTo>
                    <a:pt x="40" y="29"/>
                  </a:moveTo>
                  <a:cubicBezTo>
                    <a:pt x="57" y="29"/>
                    <a:pt x="71" y="21"/>
                    <a:pt x="81" y="10"/>
                  </a:cubicBezTo>
                  <a:cubicBezTo>
                    <a:pt x="73" y="4"/>
                    <a:pt x="58" y="0"/>
                    <a:pt x="40" y="0"/>
                  </a:cubicBezTo>
                  <a:cubicBezTo>
                    <a:pt x="23" y="0"/>
                    <a:pt x="8" y="4"/>
                    <a:pt x="0" y="10"/>
                  </a:cubicBezTo>
                  <a:cubicBezTo>
                    <a:pt x="10" y="21"/>
                    <a:pt x="24" y="29"/>
                    <a:pt x="40" y="2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Oval 19">
              <a:extLst>
                <a:ext uri="{FF2B5EF4-FFF2-40B4-BE49-F238E27FC236}">
                  <a16:creationId xmlns:a16="http://schemas.microsoft.com/office/drawing/2014/main" id="{00B0754D-D428-44C8-A790-D79A143DD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275" y="2560638"/>
              <a:ext cx="260350" cy="2571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1E861257-65AD-40EE-84D3-C438CF61B452}"/>
              </a:ext>
            </a:extLst>
          </p:cNvPr>
          <p:cNvSpPr/>
          <p:nvPr/>
        </p:nvSpPr>
        <p:spPr>
          <a:xfrm>
            <a:off x="5353291" y="3314293"/>
            <a:ext cx="106631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Director</a:t>
            </a: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E8E27B8F-C815-45AC-A40E-73589DCEC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7451" y="3639316"/>
            <a:ext cx="1787525" cy="5678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9AB41836-FB38-4F4C-B637-2D38370A6761}"/>
              </a:ext>
            </a:extLst>
          </p:cNvPr>
          <p:cNvSpPr>
            <a:spLocks noEditPoints="1"/>
          </p:cNvSpPr>
          <p:nvPr/>
        </p:nvSpPr>
        <p:spPr bwMode="auto">
          <a:xfrm>
            <a:off x="5162551" y="3809746"/>
            <a:ext cx="246063" cy="227013"/>
          </a:xfrm>
          <a:custGeom>
            <a:avLst/>
            <a:gdLst>
              <a:gd name="T0" fmla="*/ 49 w 49"/>
              <a:gd name="T1" fmla="*/ 14 h 45"/>
              <a:gd name="T2" fmla="*/ 33 w 49"/>
              <a:gd name="T3" fmla="*/ 26 h 45"/>
              <a:gd name="T4" fmla="*/ 30 w 49"/>
              <a:gd name="T5" fmla="*/ 29 h 45"/>
              <a:gd name="T6" fmla="*/ 28 w 49"/>
              <a:gd name="T7" fmla="*/ 34 h 45"/>
              <a:gd name="T8" fmla="*/ 32 w 49"/>
              <a:gd name="T9" fmla="*/ 38 h 45"/>
              <a:gd name="T10" fmla="*/ 37 w 49"/>
              <a:gd name="T11" fmla="*/ 42 h 45"/>
              <a:gd name="T12" fmla="*/ 37 w 49"/>
              <a:gd name="T13" fmla="*/ 44 h 45"/>
              <a:gd name="T14" fmla="*/ 37 w 49"/>
              <a:gd name="T15" fmla="*/ 45 h 45"/>
              <a:gd name="T16" fmla="*/ 12 w 49"/>
              <a:gd name="T17" fmla="*/ 45 h 45"/>
              <a:gd name="T18" fmla="*/ 11 w 49"/>
              <a:gd name="T19" fmla="*/ 44 h 45"/>
              <a:gd name="T20" fmla="*/ 11 w 49"/>
              <a:gd name="T21" fmla="*/ 42 h 45"/>
              <a:gd name="T22" fmla="*/ 17 w 49"/>
              <a:gd name="T23" fmla="*/ 38 h 45"/>
              <a:gd name="T24" fmla="*/ 20 w 49"/>
              <a:gd name="T25" fmla="*/ 34 h 45"/>
              <a:gd name="T26" fmla="*/ 19 w 49"/>
              <a:gd name="T27" fmla="*/ 29 h 45"/>
              <a:gd name="T28" fmla="*/ 16 w 49"/>
              <a:gd name="T29" fmla="*/ 26 h 45"/>
              <a:gd name="T30" fmla="*/ 0 w 49"/>
              <a:gd name="T31" fmla="*/ 14 h 45"/>
              <a:gd name="T32" fmla="*/ 0 w 49"/>
              <a:gd name="T33" fmla="*/ 10 h 45"/>
              <a:gd name="T34" fmla="*/ 3 w 49"/>
              <a:gd name="T35" fmla="*/ 7 h 45"/>
              <a:gd name="T36" fmla="*/ 11 w 49"/>
              <a:gd name="T37" fmla="*/ 7 h 45"/>
              <a:gd name="T38" fmla="*/ 11 w 49"/>
              <a:gd name="T39" fmla="*/ 5 h 45"/>
              <a:gd name="T40" fmla="*/ 16 w 49"/>
              <a:gd name="T41" fmla="*/ 0 h 45"/>
              <a:gd name="T42" fmla="*/ 33 w 49"/>
              <a:gd name="T43" fmla="*/ 0 h 45"/>
              <a:gd name="T44" fmla="*/ 37 w 49"/>
              <a:gd name="T45" fmla="*/ 5 h 45"/>
              <a:gd name="T46" fmla="*/ 37 w 49"/>
              <a:gd name="T47" fmla="*/ 7 h 45"/>
              <a:gd name="T48" fmla="*/ 46 w 49"/>
              <a:gd name="T49" fmla="*/ 7 h 45"/>
              <a:gd name="T50" fmla="*/ 49 w 49"/>
              <a:gd name="T51" fmla="*/ 10 h 45"/>
              <a:gd name="T52" fmla="*/ 49 w 49"/>
              <a:gd name="T53" fmla="*/ 14 h 45"/>
              <a:gd name="T54" fmla="*/ 11 w 49"/>
              <a:gd name="T55" fmla="*/ 11 h 45"/>
              <a:gd name="T56" fmla="*/ 4 w 49"/>
              <a:gd name="T57" fmla="*/ 11 h 45"/>
              <a:gd name="T58" fmla="*/ 4 w 49"/>
              <a:gd name="T59" fmla="*/ 14 h 45"/>
              <a:gd name="T60" fmla="*/ 13 w 49"/>
              <a:gd name="T61" fmla="*/ 22 h 45"/>
              <a:gd name="T62" fmla="*/ 11 w 49"/>
              <a:gd name="T63" fmla="*/ 11 h 45"/>
              <a:gd name="T64" fmla="*/ 45 w 49"/>
              <a:gd name="T65" fmla="*/ 11 h 45"/>
              <a:gd name="T66" fmla="*/ 37 w 49"/>
              <a:gd name="T67" fmla="*/ 11 h 45"/>
              <a:gd name="T68" fmla="*/ 35 w 49"/>
              <a:gd name="T69" fmla="*/ 22 h 45"/>
              <a:gd name="T70" fmla="*/ 45 w 49"/>
              <a:gd name="T71" fmla="*/ 14 h 45"/>
              <a:gd name="T72" fmla="*/ 45 w 49"/>
              <a:gd name="T73" fmla="*/ 1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" h="45">
                <a:moveTo>
                  <a:pt x="49" y="14"/>
                </a:moveTo>
                <a:cubicBezTo>
                  <a:pt x="49" y="20"/>
                  <a:pt x="42" y="26"/>
                  <a:pt x="33" y="26"/>
                </a:cubicBezTo>
                <a:cubicBezTo>
                  <a:pt x="32" y="28"/>
                  <a:pt x="31" y="29"/>
                  <a:pt x="30" y="29"/>
                </a:cubicBezTo>
                <a:cubicBezTo>
                  <a:pt x="28" y="31"/>
                  <a:pt x="28" y="32"/>
                  <a:pt x="28" y="34"/>
                </a:cubicBezTo>
                <a:cubicBezTo>
                  <a:pt x="28" y="36"/>
                  <a:pt x="29" y="38"/>
                  <a:pt x="32" y="38"/>
                </a:cubicBezTo>
                <a:cubicBezTo>
                  <a:pt x="35" y="38"/>
                  <a:pt x="37" y="40"/>
                  <a:pt x="37" y="42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5"/>
                  <a:pt x="37" y="45"/>
                  <a:pt x="37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5"/>
                  <a:pt x="11" y="45"/>
                  <a:pt x="11" y="44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0"/>
                  <a:pt x="14" y="38"/>
                  <a:pt x="17" y="38"/>
                </a:cubicBezTo>
                <a:cubicBezTo>
                  <a:pt x="20" y="38"/>
                  <a:pt x="20" y="36"/>
                  <a:pt x="20" y="34"/>
                </a:cubicBezTo>
                <a:cubicBezTo>
                  <a:pt x="20" y="32"/>
                  <a:pt x="20" y="31"/>
                  <a:pt x="19" y="29"/>
                </a:cubicBezTo>
                <a:cubicBezTo>
                  <a:pt x="18" y="29"/>
                  <a:pt x="17" y="28"/>
                  <a:pt x="16" y="26"/>
                </a:cubicBezTo>
                <a:cubicBezTo>
                  <a:pt x="7" y="26"/>
                  <a:pt x="0" y="20"/>
                  <a:pt x="0" y="1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9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3" y="0"/>
                  <a:pt x="16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5" y="0"/>
                  <a:pt x="37" y="2"/>
                  <a:pt x="37" y="5"/>
                </a:cubicBezTo>
                <a:cubicBezTo>
                  <a:pt x="37" y="7"/>
                  <a:pt x="37" y="7"/>
                  <a:pt x="37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7"/>
                  <a:pt x="49" y="9"/>
                  <a:pt x="49" y="10"/>
                </a:cubicBezTo>
                <a:lnTo>
                  <a:pt x="49" y="14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7"/>
                  <a:pt x="7" y="21"/>
                  <a:pt x="13" y="22"/>
                </a:cubicBezTo>
                <a:cubicBezTo>
                  <a:pt x="12" y="19"/>
                  <a:pt x="11" y="16"/>
                  <a:pt x="11" y="11"/>
                </a:cubicBezTo>
                <a:close/>
                <a:moveTo>
                  <a:pt x="45" y="11"/>
                </a:moveTo>
                <a:cubicBezTo>
                  <a:pt x="37" y="11"/>
                  <a:pt x="37" y="11"/>
                  <a:pt x="37" y="11"/>
                </a:cubicBezTo>
                <a:cubicBezTo>
                  <a:pt x="37" y="16"/>
                  <a:pt x="37" y="19"/>
                  <a:pt x="35" y="22"/>
                </a:cubicBezTo>
                <a:cubicBezTo>
                  <a:pt x="41" y="21"/>
                  <a:pt x="45" y="17"/>
                  <a:pt x="45" y="14"/>
                </a:cubicBezTo>
                <a:lnTo>
                  <a:pt x="45" y="11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A013F38A-784D-4337-8587-D6B9DB8AC106}"/>
              </a:ext>
            </a:extLst>
          </p:cNvPr>
          <p:cNvSpPr>
            <a:spLocks/>
          </p:cNvSpPr>
          <p:nvPr/>
        </p:nvSpPr>
        <p:spPr bwMode="auto">
          <a:xfrm>
            <a:off x="5929313" y="3812127"/>
            <a:ext cx="260350" cy="222250"/>
          </a:xfrm>
          <a:custGeom>
            <a:avLst/>
            <a:gdLst>
              <a:gd name="T0" fmla="*/ 25 w 52"/>
              <a:gd name="T1" fmla="*/ 44 h 44"/>
              <a:gd name="T2" fmla="*/ 7 w 52"/>
              <a:gd name="T3" fmla="*/ 26 h 44"/>
              <a:gd name="T4" fmla="*/ 0 w 52"/>
              <a:gd name="T5" fmla="*/ 14 h 44"/>
              <a:gd name="T6" fmla="*/ 14 w 52"/>
              <a:gd name="T7" fmla="*/ 0 h 44"/>
              <a:gd name="T8" fmla="*/ 26 w 52"/>
              <a:gd name="T9" fmla="*/ 6 h 44"/>
              <a:gd name="T10" fmla="*/ 38 w 52"/>
              <a:gd name="T11" fmla="*/ 0 h 44"/>
              <a:gd name="T12" fmla="*/ 52 w 52"/>
              <a:gd name="T13" fmla="*/ 14 h 44"/>
              <a:gd name="T14" fmla="*/ 45 w 52"/>
              <a:gd name="T15" fmla="*/ 27 h 44"/>
              <a:gd name="T16" fmla="*/ 28 w 52"/>
              <a:gd name="T17" fmla="*/ 44 h 44"/>
              <a:gd name="T18" fmla="*/ 26 w 52"/>
              <a:gd name="T19" fmla="*/ 44 h 44"/>
              <a:gd name="T20" fmla="*/ 25 w 52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44">
                <a:moveTo>
                  <a:pt x="25" y="44"/>
                </a:move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0" y="20"/>
                  <a:pt x="0" y="14"/>
                </a:cubicBezTo>
                <a:cubicBezTo>
                  <a:pt x="0" y="5"/>
                  <a:pt x="6" y="0"/>
                  <a:pt x="14" y="0"/>
                </a:cubicBezTo>
                <a:cubicBezTo>
                  <a:pt x="19" y="0"/>
                  <a:pt x="24" y="4"/>
                  <a:pt x="26" y="6"/>
                </a:cubicBezTo>
                <a:cubicBezTo>
                  <a:pt x="29" y="4"/>
                  <a:pt x="33" y="0"/>
                  <a:pt x="38" y="0"/>
                </a:cubicBezTo>
                <a:cubicBezTo>
                  <a:pt x="47" y="0"/>
                  <a:pt x="52" y="5"/>
                  <a:pt x="52" y="14"/>
                </a:cubicBezTo>
                <a:cubicBezTo>
                  <a:pt x="52" y="20"/>
                  <a:pt x="46" y="26"/>
                  <a:pt x="45" y="27"/>
                </a:cubicBezTo>
                <a:cubicBezTo>
                  <a:pt x="28" y="44"/>
                  <a:pt x="28" y="44"/>
                  <a:pt x="28" y="44"/>
                </a:cubicBezTo>
                <a:cubicBezTo>
                  <a:pt x="27" y="44"/>
                  <a:pt x="27" y="44"/>
                  <a:pt x="26" y="44"/>
                </a:cubicBezTo>
                <a:cubicBezTo>
                  <a:pt x="26" y="44"/>
                  <a:pt x="25" y="44"/>
                  <a:pt x="25" y="44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0EA9EF0-B55C-49F5-BE56-6113E1881612}"/>
              </a:ext>
            </a:extLst>
          </p:cNvPr>
          <p:cNvSpPr/>
          <p:nvPr/>
        </p:nvSpPr>
        <p:spPr>
          <a:xfrm>
            <a:off x="5203682" y="4338360"/>
            <a:ext cx="13655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8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sample text is</a:t>
            </a:r>
          </a:p>
          <a:p>
            <a:pPr algn="ctr">
              <a:lnSpc>
                <a:spcPts val="1000"/>
              </a:lnSpc>
            </a:pPr>
            <a:r>
              <a:rPr lang="en-US" sz="8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give you more </a:t>
            </a:r>
            <a:r>
              <a:rPr lang="en-US" sz="800" dirty="0" err="1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confort</a:t>
            </a:r>
            <a:r>
              <a:rPr lang="en-US" sz="8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own text instead.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642C213-9235-44D2-8182-762323ED25E1}"/>
              </a:ext>
            </a:extLst>
          </p:cNvPr>
          <p:cNvSpPr/>
          <p:nvPr/>
        </p:nvSpPr>
        <p:spPr>
          <a:xfrm>
            <a:off x="5384709" y="3746281"/>
            <a:ext cx="312906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b="1" dirty="0">
                <a:solidFill>
                  <a:schemeClr val="bg2">
                    <a:lumMod val="50000"/>
                  </a:schemeClr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E930C4A-F12C-493D-A697-6A71599838A3}"/>
              </a:ext>
            </a:extLst>
          </p:cNvPr>
          <p:cNvSpPr/>
          <p:nvPr/>
        </p:nvSpPr>
        <p:spPr>
          <a:xfrm>
            <a:off x="6165657" y="3746281"/>
            <a:ext cx="553578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b="1" kern="1100" spc="-200" dirty="0">
                <a:solidFill>
                  <a:schemeClr val="tx2">
                    <a:lumMod val="60000"/>
                    <a:lumOff val="40000"/>
                  </a:schemeClr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65K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2AE6FD9-F752-4B6B-AFF9-0842854F6077}"/>
              </a:ext>
            </a:extLst>
          </p:cNvPr>
          <p:cNvCxnSpPr>
            <a:cxnSpLocks/>
          </p:cNvCxnSpPr>
          <p:nvPr/>
        </p:nvCxnSpPr>
        <p:spPr>
          <a:xfrm>
            <a:off x="5779295" y="3639316"/>
            <a:ext cx="0" cy="56787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5B1626-D412-49C6-ABF2-A283B8D9C2EE}"/>
              </a:ext>
            </a:extLst>
          </p:cNvPr>
          <p:cNvGrpSpPr/>
          <p:nvPr/>
        </p:nvGrpSpPr>
        <p:grpSpPr>
          <a:xfrm>
            <a:off x="6301059" y="1731283"/>
            <a:ext cx="2375315" cy="3818848"/>
            <a:chOff x="6325773" y="1774825"/>
            <a:chExt cx="2375315" cy="3818848"/>
          </a:xfrm>
        </p:grpSpPr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id="{4505BCC4-2175-4703-A20C-36B2D5F17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773" y="2187575"/>
              <a:ext cx="1413290" cy="444500"/>
            </a:xfrm>
            <a:custGeom>
              <a:avLst/>
              <a:gdLst>
                <a:gd name="T0" fmla="*/ 288 w 288"/>
                <a:gd name="T1" fmla="*/ 7 h 83"/>
                <a:gd name="T2" fmla="*/ 276 w 288"/>
                <a:gd name="T3" fmla="*/ 0 h 83"/>
                <a:gd name="T4" fmla="*/ 276 w 288"/>
                <a:gd name="T5" fmla="*/ 5 h 83"/>
                <a:gd name="T6" fmla="*/ 232 w 288"/>
                <a:gd name="T7" fmla="*/ 5 h 83"/>
                <a:gd name="T8" fmla="*/ 232 w 288"/>
                <a:gd name="T9" fmla="*/ 77 h 83"/>
                <a:gd name="T10" fmla="*/ 9 w 288"/>
                <a:gd name="T11" fmla="*/ 77 h 83"/>
                <a:gd name="T12" fmla="*/ 4 w 288"/>
                <a:gd name="T13" fmla="*/ 73 h 83"/>
                <a:gd name="T14" fmla="*/ 0 w 288"/>
                <a:gd name="T15" fmla="*/ 78 h 83"/>
                <a:gd name="T16" fmla="*/ 4 w 288"/>
                <a:gd name="T17" fmla="*/ 83 h 83"/>
                <a:gd name="T18" fmla="*/ 9 w 288"/>
                <a:gd name="T19" fmla="*/ 79 h 83"/>
                <a:gd name="T20" fmla="*/ 234 w 288"/>
                <a:gd name="T21" fmla="*/ 79 h 83"/>
                <a:gd name="T22" fmla="*/ 234 w 288"/>
                <a:gd name="T23" fmla="*/ 7 h 83"/>
                <a:gd name="T24" fmla="*/ 276 w 288"/>
                <a:gd name="T25" fmla="*/ 7 h 83"/>
                <a:gd name="T26" fmla="*/ 276 w 288"/>
                <a:gd name="T27" fmla="*/ 13 h 83"/>
                <a:gd name="T28" fmla="*/ 288 w 288"/>
                <a:gd name="T2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83">
                  <a:moveTo>
                    <a:pt x="288" y="7"/>
                  </a:moveTo>
                  <a:cubicBezTo>
                    <a:pt x="276" y="0"/>
                    <a:pt x="276" y="0"/>
                    <a:pt x="276" y="0"/>
                  </a:cubicBezTo>
                  <a:cubicBezTo>
                    <a:pt x="276" y="5"/>
                    <a:pt x="276" y="5"/>
                    <a:pt x="276" y="5"/>
                  </a:cubicBezTo>
                  <a:cubicBezTo>
                    <a:pt x="232" y="5"/>
                    <a:pt x="232" y="5"/>
                    <a:pt x="232" y="5"/>
                  </a:cubicBezTo>
                  <a:cubicBezTo>
                    <a:pt x="232" y="77"/>
                    <a:pt x="232" y="77"/>
                    <a:pt x="232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5"/>
                    <a:pt x="7" y="73"/>
                    <a:pt x="4" y="73"/>
                  </a:cubicBezTo>
                  <a:cubicBezTo>
                    <a:pt x="2" y="73"/>
                    <a:pt x="0" y="75"/>
                    <a:pt x="0" y="78"/>
                  </a:cubicBezTo>
                  <a:cubicBezTo>
                    <a:pt x="0" y="81"/>
                    <a:pt x="2" y="83"/>
                    <a:pt x="4" y="83"/>
                  </a:cubicBezTo>
                  <a:cubicBezTo>
                    <a:pt x="7" y="83"/>
                    <a:pt x="8" y="81"/>
                    <a:pt x="9" y="79"/>
                  </a:cubicBezTo>
                  <a:cubicBezTo>
                    <a:pt x="234" y="79"/>
                    <a:pt x="234" y="79"/>
                    <a:pt x="234" y="79"/>
                  </a:cubicBezTo>
                  <a:cubicBezTo>
                    <a:pt x="234" y="7"/>
                    <a:pt x="234" y="7"/>
                    <a:pt x="234" y="7"/>
                  </a:cubicBezTo>
                  <a:cubicBezTo>
                    <a:pt x="276" y="7"/>
                    <a:pt x="276" y="7"/>
                    <a:pt x="276" y="7"/>
                  </a:cubicBezTo>
                  <a:cubicBezTo>
                    <a:pt x="276" y="13"/>
                    <a:pt x="276" y="13"/>
                    <a:pt x="276" y="13"/>
                  </a:cubicBezTo>
                  <a:lnTo>
                    <a:pt x="288" y="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EF80F7C6-7386-4E4A-9BD9-35284301D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4323" y="4743451"/>
              <a:ext cx="1294740" cy="457514"/>
            </a:xfrm>
            <a:custGeom>
              <a:avLst/>
              <a:gdLst>
                <a:gd name="T0" fmla="*/ 256 w 256"/>
                <a:gd name="T1" fmla="*/ 116 h 122"/>
                <a:gd name="T2" fmla="*/ 244 w 256"/>
                <a:gd name="T3" fmla="*/ 122 h 122"/>
                <a:gd name="T4" fmla="*/ 244 w 256"/>
                <a:gd name="T5" fmla="*/ 118 h 122"/>
                <a:gd name="T6" fmla="*/ 200 w 256"/>
                <a:gd name="T7" fmla="*/ 118 h 122"/>
                <a:gd name="T8" fmla="*/ 200 w 256"/>
                <a:gd name="T9" fmla="*/ 5 h 122"/>
                <a:gd name="T10" fmla="*/ 9 w 256"/>
                <a:gd name="T11" fmla="*/ 5 h 122"/>
                <a:gd name="T12" fmla="*/ 4 w 256"/>
                <a:gd name="T13" fmla="*/ 9 h 122"/>
                <a:gd name="T14" fmla="*/ 0 w 256"/>
                <a:gd name="T15" fmla="*/ 5 h 122"/>
                <a:gd name="T16" fmla="*/ 4 w 256"/>
                <a:gd name="T17" fmla="*/ 0 h 122"/>
                <a:gd name="T18" fmla="*/ 9 w 256"/>
                <a:gd name="T19" fmla="*/ 4 h 122"/>
                <a:gd name="T20" fmla="*/ 202 w 256"/>
                <a:gd name="T21" fmla="*/ 4 h 122"/>
                <a:gd name="T22" fmla="*/ 202 w 256"/>
                <a:gd name="T23" fmla="*/ 116 h 122"/>
                <a:gd name="T24" fmla="*/ 244 w 256"/>
                <a:gd name="T25" fmla="*/ 116 h 122"/>
                <a:gd name="T26" fmla="*/ 244 w 256"/>
                <a:gd name="T27" fmla="*/ 109 h 122"/>
                <a:gd name="T28" fmla="*/ 256 w 256"/>
                <a:gd name="T2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6" h="122">
                  <a:moveTo>
                    <a:pt x="256" y="116"/>
                  </a:moveTo>
                  <a:cubicBezTo>
                    <a:pt x="244" y="122"/>
                    <a:pt x="244" y="122"/>
                    <a:pt x="244" y="122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00" y="118"/>
                    <a:pt x="200" y="118"/>
                    <a:pt x="200" y="118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8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9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116"/>
                    <a:pt x="202" y="116"/>
                    <a:pt x="202" y="116"/>
                  </a:cubicBezTo>
                  <a:cubicBezTo>
                    <a:pt x="244" y="116"/>
                    <a:pt x="244" y="116"/>
                    <a:pt x="244" y="116"/>
                  </a:cubicBezTo>
                  <a:cubicBezTo>
                    <a:pt x="244" y="109"/>
                    <a:pt x="244" y="109"/>
                    <a:pt x="244" y="109"/>
                  </a:cubicBezTo>
                  <a:lnTo>
                    <a:pt x="256" y="116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A5A6A710-5FEE-45CA-AE2B-2F8A41696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738" y="3762375"/>
              <a:ext cx="1076325" cy="69850"/>
            </a:xfrm>
            <a:custGeom>
              <a:avLst/>
              <a:gdLst>
                <a:gd name="T0" fmla="*/ 200 w 200"/>
                <a:gd name="T1" fmla="*/ 7 h 13"/>
                <a:gd name="T2" fmla="*/ 188 w 200"/>
                <a:gd name="T3" fmla="*/ 0 h 13"/>
                <a:gd name="T4" fmla="*/ 188 w 200"/>
                <a:gd name="T5" fmla="*/ 5 h 13"/>
                <a:gd name="T6" fmla="*/ 9 w 200"/>
                <a:gd name="T7" fmla="*/ 5 h 13"/>
                <a:gd name="T8" fmla="*/ 5 w 200"/>
                <a:gd name="T9" fmla="*/ 1 h 13"/>
                <a:gd name="T10" fmla="*/ 0 w 200"/>
                <a:gd name="T11" fmla="*/ 6 h 13"/>
                <a:gd name="T12" fmla="*/ 5 w 200"/>
                <a:gd name="T13" fmla="*/ 10 h 13"/>
                <a:gd name="T14" fmla="*/ 9 w 200"/>
                <a:gd name="T15" fmla="*/ 7 h 13"/>
                <a:gd name="T16" fmla="*/ 188 w 200"/>
                <a:gd name="T17" fmla="*/ 7 h 13"/>
                <a:gd name="T18" fmla="*/ 188 w 200"/>
                <a:gd name="T19" fmla="*/ 13 h 13"/>
                <a:gd name="T20" fmla="*/ 200 w 200"/>
                <a:gd name="T2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13">
                  <a:moveTo>
                    <a:pt x="200" y="7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7" y="1"/>
                    <a:pt x="5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7" y="10"/>
                    <a:pt x="9" y="9"/>
                    <a:pt x="9" y="7"/>
                  </a:cubicBezTo>
                  <a:cubicBezTo>
                    <a:pt x="188" y="7"/>
                    <a:pt x="188" y="7"/>
                    <a:pt x="188" y="7"/>
                  </a:cubicBezTo>
                  <a:cubicBezTo>
                    <a:pt x="188" y="13"/>
                    <a:pt x="188" y="13"/>
                    <a:pt x="188" y="13"/>
                  </a:cubicBezTo>
                  <a:lnTo>
                    <a:pt x="200" y="7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21B2664B-1D2D-44B4-A52E-0313E406EA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8613" y="1774825"/>
              <a:ext cx="752475" cy="744538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E6C1B62D-C7D3-4D41-B320-11571B0DDD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6238" y="3548063"/>
              <a:ext cx="661988" cy="600075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CE2C7259-611F-4329-A5FF-54F1C7A4A4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9725" y="4855485"/>
              <a:ext cx="736600" cy="738188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0CE29F6-1BA0-434E-A6B0-BDA38B036581}"/>
              </a:ext>
            </a:extLst>
          </p:cNvPr>
          <p:cNvGrpSpPr/>
          <p:nvPr/>
        </p:nvGrpSpPr>
        <p:grpSpPr>
          <a:xfrm>
            <a:off x="8951499" y="1729469"/>
            <a:ext cx="2402301" cy="1055634"/>
            <a:chOff x="8951499" y="1731283"/>
            <a:chExt cx="2402301" cy="1055634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B4D00A5-A9ED-447E-B854-9868F80B4F51}"/>
                </a:ext>
              </a:extLst>
            </p:cNvPr>
            <p:cNvSpPr/>
            <p:nvPr/>
          </p:nvSpPr>
          <p:spPr>
            <a:xfrm>
              <a:off x="8951499" y="1731283"/>
              <a:ext cx="19127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Quality is Value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27A41ED-83C5-4241-A17F-43AB5CF50AE8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 roots in a piece of classical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AFD6050-DF88-4589-A754-B3E1A5BA31DC}"/>
              </a:ext>
            </a:extLst>
          </p:cNvPr>
          <p:cNvGrpSpPr/>
          <p:nvPr/>
        </p:nvGrpSpPr>
        <p:grpSpPr>
          <a:xfrm>
            <a:off x="8951499" y="3191159"/>
            <a:ext cx="2402301" cy="1055634"/>
            <a:chOff x="8951499" y="1731283"/>
            <a:chExt cx="2402301" cy="1055634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373520A-5C16-4888-A36F-20F70A70B59D}"/>
                </a:ext>
              </a:extLst>
            </p:cNvPr>
            <p:cNvSpPr/>
            <p:nvPr/>
          </p:nvSpPr>
          <p:spPr>
            <a:xfrm>
              <a:off x="8951499" y="1731283"/>
              <a:ext cx="19127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2">
                      <a:lumMod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Quality is Value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C65E2A5-5CCB-4A5B-9FB1-889430493064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 roots in a piece of classical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4309D6D-BBFA-4C91-A7DE-326A582689B1}"/>
              </a:ext>
            </a:extLst>
          </p:cNvPr>
          <p:cNvGrpSpPr/>
          <p:nvPr/>
        </p:nvGrpSpPr>
        <p:grpSpPr>
          <a:xfrm>
            <a:off x="8951499" y="4652849"/>
            <a:ext cx="2402301" cy="1055634"/>
            <a:chOff x="8951499" y="1731283"/>
            <a:chExt cx="2402301" cy="1055634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667BE7D-E609-4F4D-907C-B051B9C4586A}"/>
                </a:ext>
              </a:extLst>
            </p:cNvPr>
            <p:cNvSpPr/>
            <p:nvPr/>
          </p:nvSpPr>
          <p:spPr>
            <a:xfrm>
              <a:off x="8951499" y="1731283"/>
              <a:ext cx="19127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Quality is Value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073E4D0-2DB5-4A23-8A0B-2D9BAF3ED788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 roots in a piece of classical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4815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5D346118-CDE2-4487-B9A0-2CF29F57AA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5880324 w 12192000"/>
              <a:gd name="connsiteY5" fmla="*/ 1 h 6858000"/>
              <a:gd name="connsiteX6" fmla="*/ 3403972 w 12192000"/>
              <a:gd name="connsiteY6" fmla="*/ 2438772 h 6858000"/>
              <a:gd name="connsiteX7" fmla="*/ 6173638 w 12192000"/>
              <a:gd name="connsiteY7" fmla="*/ 5208437 h 6858000"/>
              <a:gd name="connsiteX8" fmla="*/ 11462332 w 12192000"/>
              <a:gd name="connsiteY8" fmla="*/ 1 h 6858000"/>
              <a:gd name="connsiteX9" fmla="*/ 5880324 w 12192000"/>
              <a:gd name="connsiteY9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5880324" y="1"/>
                </a:moveTo>
                <a:lnTo>
                  <a:pt x="3403972" y="2438772"/>
                </a:lnTo>
                <a:lnTo>
                  <a:pt x="6173638" y="5208437"/>
                </a:lnTo>
                <a:lnTo>
                  <a:pt x="11462332" y="1"/>
                </a:lnTo>
                <a:lnTo>
                  <a:pt x="5880324" y="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370CD487-0C2D-4D58-9A9B-6F0405F53B7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0" b="3560"/>
          <a:stretch/>
        </p:blipFill>
        <p:spPr>
          <a:xfrm>
            <a:off x="1" y="-1"/>
            <a:ext cx="11462331" cy="6857999"/>
          </a:xfrm>
        </p:spPr>
      </p:pic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AF37FB1F-0233-417C-9EB1-8F9577A3F933}"/>
              </a:ext>
            </a:extLst>
          </p:cNvPr>
          <p:cNvSpPr/>
          <p:nvPr/>
        </p:nvSpPr>
        <p:spPr>
          <a:xfrm>
            <a:off x="3403972" y="1"/>
            <a:ext cx="8058360" cy="5208436"/>
          </a:xfrm>
          <a:custGeom>
            <a:avLst/>
            <a:gdLst>
              <a:gd name="connsiteX0" fmla="*/ 2476352 w 8058360"/>
              <a:gd name="connsiteY0" fmla="*/ 0 h 5208436"/>
              <a:gd name="connsiteX1" fmla="*/ 8058360 w 8058360"/>
              <a:gd name="connsiteY1" fmla="*/ 0 h 5208436"/>
              <a:gd name="connsiteX2" fmla="*/ 2769666 w 8058360"/>
              <a:gd name="connsiteY2" fmla="*/ 5208436 h 5208436"/>
              <a:gd name="connsiteX3" fmla="*/ 0 w 8058360"/>
              <a:gd name="connsiteY3" fmla="*/ 2438771 h 5208436"/>
              <a:gd name="connsiteX4" fmla="*/ 2476352 w 8058360"/>
              <a:gd name="connsiteY4" fmla="*/ 0 h 520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8360" h="5208436">
                <a:moveTo>
                  <a:pt x="2476352" y="0"/>
                </a:moveTo>
                <a:lnTo>
                  <a:pt x="8058360" y="0"/>
                </a:lnTo>
                <a:lnTo>
                  <a:pt x="2769666" y="5208436"/>
                </a:lnTo>
                <a:lnTo>
                  <a:pt x="0" y="2438771"/>
                </a:lnTo>
                <a:lnTo>
                  <a:pt x="2476352" y="0"/>
                </a:lnTo>
                <a:close/>
              </a:path>
            </a:pathLst>
          </a:custGeom>
          <a:solidFill>
            <a:schemeClr val="tx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BA40D94-E0A7-4C36-928C-B5FBF48FAA98}"/>
              </a:ext>
            </a:extLst>
          </p:cNvPr>
          <p:cNvSpPr/>
          <p:nvPr/>
        </p:nvSpPr>
        <p:spPr>
          <a:xfrm rot="10800000" flipH="1" flipV="1">
            <a:off x="6380244" y="0"/>
            <a:ext cx="5811755" cy="6857999"/>
          </a:xfrm>
          <a:custGeom>
            <a:avLst/>
            <a:gdLst>
              <a:gd name="connsiteX0" fmla="*/ 5498487 w 5811756"/>
              <a:gd name="connsiteY0" fmla="*/ 0 h 6858000"/>
              <a:gd name="connsiteX1" fmla="*/ 5811756 w 5811756"/>
              <a:gd name="connsiteY1" fmla="*/ 0 h 6858000"/>
              <a:gd name="connsiteX2" fmla="*/ 5811756 w 5811756"/>
              <a:gd name="connsiteY2" fmla="*/ 2889136 h 6858000"/>
              <a:gd name="connsiteX3" fmla="*/ 1781734 w 5811756"/>
              <a:gd name="connsiteY3" fmla="*/ 6858000 h 6858000"/>
              <a:gd name="connsiteX4" fmla="*/ 1442956 w 5811756"/>
              <a:gd name="connsiteY4" fmla="*/ 6858000 h 6858000"/>
              <a:gd name="connsiteX5" fmla="*/ 0 w 5811756"/>
              <a:gd name="connsiteY5" fmla="*/ 5415044 h 6858000"/>
              <a:gd name="connsiteX6" fmla="*/ 5498487 w 5811756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11756" h="6858000">
                <a:moveTo>
                  <a:pt x="5498487" y="0"/>
                </a:moveTo>
                <a:lnTo>
                  <a:pt x="5811756" y="0"/>
                </a:lnTo>
                <a:lnTo>
                  <a:pt x="5811756" y="2889136"/>
                </a:lnTo>
                <a:lnTo>
                  <a:pt x="1781734" y="6858000"/>
                </a:lnTo>
                <a:lnTo>
                  <a:pt x="1442956" y="6858000"/>
                </a:lnTo>
                <a:lnTo>
                  <a:pt x="0" y="5415044"/>
                </a:lnTo>
                <a:lnTo>
                  <a:pt x="5498487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7F03790-C729-497C-9126-7FE2B471AE67}"/>
              </a:ext>
            </a:extLst>
          </p:cNvPr>
          <p:cNvGrpSpPr/>
          <p:nvPr/>
        </p:nvGrpSpPr>
        <p:grpSpPr>
          <a:xfrm>
            <a:off x="2264229" y="2710321"/>
            <a:ext cx="7663542" cy="1437357"/>
            <a:chOff x="2264229" y="2710321"/>
            <a:chExt cx="7663542" cy="143735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5950488-B53E-41EB-978A-73571A2A0777}"/>
                </a:ext>
              </a:extLst>
            </p:cNvPr>
            <p:cNvSpPr txBox="1"/>
            <p:nvPr/>
          </p:nvSpPr>
          <p:spPr>
            <a:xfrm>
              <a:off x="2264229" y="2710321"/>
              <a:ext cx="766354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>
                  <a:solidFill>
                    <a:schemeClr val="bg1"/>
                  </a:solidFill>
                  <a:effectLst>
                    <a:outerShdw blurRad="317500" dist="38100" algn="l" rotWithShape="0">
                      <a:prstClr val="black">
                        <a:alpha val="40000"/>
                      </a:prstClr>
                    </a:outerShdw>
                  </a:effectLst>
                  <a:latin typeface="Raleway Light" panose="020B0403030101060003" pitchFamily="34" charset="0"/>
                </a:rPr>
                <a:t>Hi, welcome presentation.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C6DC89F-FA36-4275-B70C-800C6063717F}"/>
                </a:ext>
              </a:extLst>
            </p:cNvPr>
            <p:cNvSpPr/>
            <p:nvPr/>
          </p:nvSpPr>
          <p:spPr>
            <a:xfrm>
              <a:off x="5387975" y="3818478"/>
              <a:ext cx="1416050" cy="329200"/>
            </a:xfrm>
            <a:prstGeom prst="roundRect">
              <a:avLst>
                <a:gd name="adj" fmla="val 4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817939D-92AB-4B44-9D10-56B71245B3F7}"/>
                </a:ext>
              </a:extLst>
            </p:cNvPr>
            <p:cNvSpPr txBox="1"/>
            <p:nvPr/>
          </p:nvSpPr>
          <p:spPr>
            <a:xfrm>
              <a:off x="5499100" y="3852273"/>
              <a:ext cx="1193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Raleway" panose="020B0503030101060003" pitchFamily="34" charset="0"/>
                </a:rPr>
                <a:t>LEARN MORE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70167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88ED13C-A79B-47F1-9DCA-6A0C59853D92}"/>
              </a:ext>
            </a:extLst>
          </p:cNvPr>
          <p:cNvSpPr txBox="1"/>
          <p:nvPr/>
        </p:nvSpPr>
        <p:spPr>
          <a:xfrm>
            <a:off x="-400852" y="6018836"/>
            <a:ext cx="13433509" cy="1843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500"/>
              </a:lnSpc>
            </a:pPr>
            <a:r>
              <a:rPr lang="en-US" sz="19500" dirty="0">
                <a:solidFill>
                  <a:schemeClr val="bg1">
                    <a:alpha val="1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MAP-INFO</a:t>
            </a:r>
          </a:p>
        </p:txBody>
      </p:sp>
      <p:sp>
        <p:nvSpPr>
          <p:cNvPr id="99" name="Rectangle 10">
            <a:extLst>
              <a:ext uri="{FF2B5EF4-FFF2-40B4-BE49-F238E27FC236}">
                <a16:creationId xmlns:a16="http://schemas.microsoft.com/office/drawing/2014/main" id="{1FF147E0-46A4-422F-B5B0-ADB9F039D3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1772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14">
            <a:extLst>
              <a:ext uri="{FF2B5EF4-FFF2-40B4-BE49-F238E27FC236}">
                <a16:creationId xmlns:a16="http://schemas.microsoft.com/office/drawing/2014/main" id="{EDD4BCF0-D5E0-4956-83D5-FAA987672602}"/>
              </a:ext>
            </a:extLst>
          </p:cNvPr>
          <p:cNvSpPr>
            <a:spLocks noEditPoints="1"/>
          </p:cNvSpPr>
          <p:nvPr/>
        </p:nvSpPr>
        <p:spPr bwMode="auto">
          <a:xfrm>
            <a:off x="1302312" y="1107787"/>
            <a:ext cx="957676" cy="788458"/>
          </a:xfrm>
          <a:custGeom>
            <a:avLst/>
            <a:gdLst>
              <a:gd name="T0" fmla="*/ 460 w 486"/>
              <a:gd name="T1" fmla="*/ 98 h 400"/>
              <a:gd name="T2" fmla="*/ 342 w 486"/>
              <a:gd name="T3" fmla="*/ 0 h 400"/>
              <a:gd name="T4" fmla="*/ 243 w 486"/>
              <a:gd name="T5" fmla="*/ 58 h 400"/>
              <a:gd name="T6" fmla="*/ 144 w 486"/>
              <a:gd name="T7" fmla="*/ 0 h 400"/>
              <a:gd name="T8" fmla="*/ 25 w 486"/>
              <a:gd name="T9" fmla="*/ 98 h 400"/>
              <a:gd name="T10" fmla="*/ 239 w 486"/>
              <a:gd name="T11" fmla="*/ 398 h 400"/>
              <a:gd name="T12" fmla="*/ 243 w 486"/>
              <a:gd name="T13" fmla="*/ 400 h 400"/>
              <a:gd name="T14" fmla="*/ 246 w 486"/>
              <a:gd name="T15" fmla="*/ 398 h 400"/>
              <a:gd name="T16" fmla="*/ 460 w 486"/>
              <a:gd name="T17" fmla="*/ 98 h 400"/>
              <a:gd name="T18" fmla="*/ 243 w 486"/>
              <a:gd name="T19" fmla="*/ 384 h 400"/>
              <a:gd name="T20" fmla="*/ 39 w 486"/>
              <a:gd name="T21" fmla="*/ 102 h 400"/>
              <a:gd name="T22" fmla="*/ 144 w 486"/>
              <a:gd name="T23" fmla="*/ 14 h 400"/>
              <a:gd name="T24" fmla="*/ 237 w 486"/>
              <a:gd name="T25" fmla="*/ 74 h 400"/>
              <a:gd name="T26" fmla="*/ 243 w 486"/>
              <a:gd name="T27" fmla="*/ 83 h 400"/>
              <a:gd name="T28" fmla="*/ 249 w 486"/>
              <a:gd name="T29" fmla="*/ 74 h 400"/>
              <a:gd name="T30" fmla="*/ 342 w 486"/>
              <a:gd name="T31" fmla="*/ 14 h 400"/>
              <a:gd name="T32" fmla="*/ 447 w 486"/>
              <a:gd name="T33" fmla="*/ 102 h 400"/>
              <a:gd name="T34" fmla="*/ 243 w 486"/>
              <a:gd name="T35" fmla="*/ 384 h 400"/>
              <a:gd name="T36" fmla="*/ 144 w 486"/>
              <a:gd name="T37" fmla="*/ 38 h 400"/>
              <a:gd name="T38" fmla="*/ 62 w 486"/>
              <a:gd name="T39" fmla="*/ 107 h 400"/>
              <a:gd name="T40" fmla="*/ 64 w 486"/>
              <a:gd name="T41" fmla="*/ 112 h 400"/>
              <a:gd name="T42" fmla="*/ 65 w 486"/>
              <a:gd name="T43" fmla="*/ 112 h 400"/>
              <a:gd name="T44" fmla="*/ 69 w 486"/>
              <a:gd name="T45" fmla="*/ 109 h 400"/>
              <a:gd name="T46" fmla="*/ 144 w 486"/>
              <a:gd name="T47" fmla="*/ 45 h 400"/>
              <a:gd name="T48" fmla="*/ 147 w 486"/>
              <a:gd name="T49" fmla="*/ 41 h 400"/>
              <a:gd name="T50" fmla="*/ 144 w 486"/>
              <a:gd name="T51" fmla="*/ 38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6" h="400">
                <a:moveTo>
                  <a:pt x="460" y="98"/>
                </a:moveTo>
                <a:cubicBezTo>
                  <a:pt x="445" y="40"/>
                  <a:pt x="397" y="0"/>
                  <a:pt x="342" y="0"/>
                </a:cubicBezTo>
                <a:cubicBezTo>
                  <a:pt x="303" y="0"/>
                  <a:pt x="268" y="20"/>
                  <a:pt x="243" y="58"/>
                </a:cubicBezTo>
                <a:cubicBezTo>
                  <a:pt x="217" y="20"/>
                  <a:pt x="182" y="0"/>
                  <a:pt x="144" y="0"/>
                </a:cubicBezTo>
                <a:cubicBezTo>
                  <a:pt x="89" y="0"/>
                  <a:pt x="40" y="40"/>
                  <a:pt x="25" y="98"/>
                </a:cubicBezTo>
                <a:cubicBezTo>
                  <a:pt x="0" y="199"/>
                  <a:pt x="80" y="311"/>
                  <a:pt x="239" y="398"/>
                </a:cubicBezTo>
                <a:cubicBezTo>
                  <a:pt x="243" y="400"/>
                  <a:pt x="243" y="400"/>
                  <a:pt x="243" y="400"/>
                </a:cubicBezTo>
                <a:cubicBezTo>
                  <a:pt x="246" y="398"/>
                  <a:pt x="246" y="398"/>
                  <a:pt x="246" y="398"/>
                </a:cubicBezTo>
                <a:cubicBezTo>
                  <a:pt x="406" y="311"/>
                  <a:pt x="486" y="199"/>
                  <a:pt x="460" y="98"/>
                </a:cubicBezTo>
                <a:close/>
                <a:moveTo>
                  <a:pt x="243" y="384"/>
                </a:moveTo>
                <a:cubicBezTo>
                  <a:pt x="91" y="300"/>
                  <a:pt x="15" y="195"/>
                  <a:pt x="39" y="102"/>
                </a:cubicBezTo>
                <a:cubicBezTo>
                  <a:pt x="52" y="50"/>
                  <a:pt x="95" y="14"/>
                  <a:pt x="144" y="14"/>
                </a:cubicBezTo>
                <a:cubicBezTo>
                  <a:pt x="180" y="14"/>
                  <a:pt x="214" y="35"/>
                  <a:pt x="237" y="74"/>
                </a:cubicBezTo>
                <a:cubicBezTo>
                  <a:pt x="243" y="83"/>
                  <a:pt x="243" y="83"/>
                  <a:pt x="243" y="83"/>
                </a:cubicBezTo>
                <a:cubicBezTo>
                  <a:pt x="249" y="74"/>
                  <a:pt x="249" y="74"/>
                  <a:pt x="249" y="74"/>
                </a:cubicBezTo>
                <a:cubicBezTo>
                  <a:pt x="272" y="35"/>
                  <a:pt x="305" y="14"/>
                  <a:pt x="342" y="14"/>
                </a:cubicBezTo>
                <a:cubicBezTo>
                  <a:pt x="391" y="14"/>
                  <a:pt x="434" y="50"/>
                  <a:pt x="447" y="102"/>
                </a:cubicBezTo>
                <a:cubicBezTo>
                  <a:pt x="471" y="195"/>
                  <a:pt x="394" y="300"/>
                  <a:pt x="243" y="384"/>
                </a:cubicBezTo>
                <a:close/>
                <a:moveTo>
                  <a:pt x="144" y="38"/>
                </a:moveTo>
                <a:cubicBezTo>
                  <a:pt x="107" y="38"/>
                  <a:pt x="72" y="67"/>
                  <a:pt x="62" y="107"/>
                </a:cubicBezTo>
                <a:cubicBezTo>
                  <a:pt x="62" y="109"/>
                  <a:pt x="63" y="111"/>
                  <a:pt x="64" y="112"/>
                </a:cubicBezTo>
                <a:cubicBezTo>
                  <a:pt x="65" y="112"/>
                  <a:pt x="65" y="112"/>
                  <a:pt x="65" y="112"/>
                </a:cubicBezTo>
                <a:cubicBezTo>
                  <a:pt x="67" y="112"/>
                  <a:pt x="68" y="111"/>
                  <a:pt x="69" y="109"/>
                </a:cubicBezTo>
                <a:cubicBezTo>
                  <a:pt x="78" y="72"/>
                  <a:pt x="110" y="45"/>
                  <a:pt x="144" y="45"/>
                </a:cubicBezTo>
                <a:cubicBezTo>
                  <a:pt x="145" y="45"/>
                  <a:pt x="147" y="43"/>
                  <a:pt x="147" y="41"/>
                </a:cubicBezTo>
                <a:cubicBezTo>
                  <a:pt x="147" y="39"/>
                  <a:pt x="145" y="38"/>
                  <a:pt x="144" y="3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C7740A8-BE73-40D9-8A19-4FD4F97398C1}"/>
              </a:ext>
            </a:extLst>
          </p:cNvPr>
          <p:cNvSpPr txBox="1"/>
          <p:nvPr/>
        </p:nvSpPr>
        <p:spPr>
          <a:xfrm>
            <a:off x="1223356" y="2090417"/>
            <a:ext cx="2890899" cy="961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00"/>
              </a:lnSpc>
            </a:pPr>
            <a:r>
              <a:rPr lang="en-US" sz="4200" b="1" dirty="0">
                <a:solidFill>
                  <a:schemeClr val="bg1">
                    <a:lumMod val="65000"/>
                  </a:schemeClr>
                </a:solidFill>
                <a:latin typeface="Raleway Black" panose="020B0A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Piechart</a:t>
            </a:r>
          </a:p>
          <a:p>
            <a:pPr>
              <a:lnSpc>
                <a:spcPts val="3300"/>
              </a:lnSpc>
            </a:pPr>
            <a:r>
              <a:rPr lang="en-US" sz="4200" b="1" dirty="0">
                <a:solidFill>
                  <a:schemeClr val="bg1">
                    <a:lumMod val="65000"/>
                  </a:schemeClr>
                </a:solidFill>
                <a:latin typeface="Raleway Black" panose="020B0A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Infogr.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AD906D7A-4256-4631-A415-F340CFF391E2}"/>
              </a:ext>
            </a:extLst>
          </p:cNvPr>
          <p:cNvGrpSpPr/>
          <p:nvPr/>
        </p:nvGrpSpPr>
        <p:grpSpPr>
          <a:xfrm>
            <a:off x="5059332" y="1246982"/>
            <a:ext cx="2269832" cy="2715858"/>
            <a:chOff x="2859764" y="1920833"/>
            <a:chExt cx="1245046" cy="1489699"/>
          </a:xfrm>
        </p:grpSpPr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D4AB245A-8343-4B4D-A5AE-3BCC668ABF0D}"/>
                </a:ext>
              </a:extLst>
            </p:cNvPr>
            <p:cNvSpPr/>
            <p:nvPr/>
          </p:nvSpPr>
          <p:spPr>
            <a:xfrm>
              <a:off x="3163900" y="2593864"/>
              <a:ext cx="636773" cy="3882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75%</a:t>
              </a:r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CC2BAA50-61EF-4234-B10A-B8EAB40A745F}"/>
                </a:ext>
              </a:extLst>
            </p:cNvPr>
            <p:cNvGrpSpPr/>
            <p:nvPr/>
          </p:nvGrpSpPr>
          <p:grpSpPr>
            <a:xfrm>
              <a:off x="2859764" y="2165486"/>
              <a:ext cx="1245046" cy="1245046"/>
              <a:chOff x="6525110" y="2578565"/>
              <a:chExt cx="1245046" cy="1245046"/>
            </a:xfrm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CFE4E445-1A36-49A6-9519-5FB9FEF41317}"/>
                  </a:ext>
                </a:extLst>
              </p:cNvPr>
              <p:cNvSpPr/>
              <p:nvPr/>
            </p:nvSpPr>
            <p:spPr>
              <a:xfrm>
                <a:off x="6525110" y="2578565"/>
                <a:ext cx="1245046" cy="1245046"/>
              </a:xfrm>
              <a:custGeom>
                <a:avLst/>
                <a:gdLst>
                  <a:gd name="connsiteX0" fmla="*/ 622523 w 1245046"/>
                  <a:gd name="connsiteY0" fmla="*/ 0 h 1245046"/>
                  <a:gd name="connsiteX1" fmla="*/ 1245046 w 1245046"/>
                  <a:gd name="connsiteY1" fmla="*/ 622523 h 1245046"/>
                  <a:gd name="connsiteX2" fmla="*/ 622523 w 1245046"/>
                  <a:gd name="connsiteY2" fmla="*/ 1245046 h 1245046"/>
                  <a:gd name="connsiteX3" fmla="*/ 0 w 1245046"/>
                  <a:gd name="connsiteY3" fmla="*/ 622523 h 1245046"/>
                  <a:gd name="connsiteX4" fmla="*/ 622523 w 1245046"/>
                  <a:gd name="connsiteY4" fmla="*/ 0 h 1245046"/>
                  <a:gd name="connsiteX5" fmla="*/ 622523 w 1245046"/>
                  <a:gd name="connsiteY5" fmla="*/ 176203 h 1245046"/>
                  <a:gd name="connsiteX6" fmla="*/ 176203 w 1245046"/>
                  <a:gd name="connsiteY6" fmla="*/ 622523 h 1245046"/>
                  <a:gd name="connsiteX7" fmla="*/ 622523 w 1245046"/>
                  <a:gd name="connsiteY7" fmla="*/ 1068843 h 1245046"/>
                  <a:gd name="connsiteX8" fmla="*/ 1068843 w 1245046"/>
                  <a:gd name="connsiteY8" fmla="*/ 622523 h 1245046"/>
                  <a:gd name="connsiteX9" fmla="*/ 622523 w 1245046"/>
                  <a:gd name="connsiteY9" fmla="*/ 176203 h 124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5046" h="1245046">
                    <a:moveTo>
                      <a:pt x="622523" y="0"/>
                    </a:moveTo>
                    <a:cubicBezTo>
                      <a:pt x="966333" y="0"/>
                      <a:pt x="1245046" y="278713"/>
                      <a:pt x="1245046" y="622523"/>
                    </a:cubicBezTo>
                    <a:cubicBezTo>
                      <a:pt x="1245046" y="966333"/>
                      <a:pt x="966333" y="1245046"/>
                      <a:pt x="622523" y="1245046"/>
                    </a:cubicBezTo>
                    <a:cubicBezTo>
                      <a:pt x="278713" y="1245046"/>
                      <a:pt x="0" y="966333"/>
                      <a:pt x="0" y="622523"/>
                    </a:cubicBezTo>
                    <a:cubicBezTo>
                      <a:pt x="0" y="278713"/>
                      <a:pt x="278713" y="0"/>
                      <a:pt x="622523" y="0"/>
                    </a:cubicBezTo>
                    <a:close/>
                    <a:moveTo>
                      <a:pt x="622523" y="176203"/>
                    </a:moveTo>
                    <a:cubicBezTo>
                      <a:pt x="376027" y="176203"/>
                      <a:pt x="176203" y="376027"/>
                      <a:pt x="176203" y="622523"/>
                    </a:cubicBezTo>
                    <a:cubicBezTo>
                      <a:pt x="176203" y="869019"/>
                      <a:pt x="376027" y="1068843"/>
                      <a:pt x="622523" y="1068843"/>
                    </a:cubicBezTo>
                    <a:cubicBezTo>
                      <a:pt x="869019" y="1068843"/>
                      <a:pt x="1068843" y="869019"/>
                      <a:pt x="1068843" y="622523"/>
                    </a:cubicBezTo>
                    <a:cubicBezTo>
                      <a:pt x="1068843" y="376027"/>
                      <a:pt x="869019" y="176203"/>
                      <a:pt x="622523" y="17620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1A94B675-B66D-4C75-99CC-410BD405AC3D}"/>
                  </a:ext>
                </a:extLst>
              </p:cNvPr>
              <p:cNvSpPr/>
              <p:nvPr/>
            </p:nvSpPr>
            <p:spPr>
              <a:xfrm>
                <a:off x="6525182" y="2578565"/>
                <a:ext cx="1244903" cy="1245046"/>
              </a:xfrm>
              <a:custGeom>
                <a:avLst/>
                <a:gdLst>
                  <a:gd name="connsiteX0" fmla="*/ 622523 w 1244903"/>
                  <a:gd name="connsiteY0" fmla="*/ 0 h 1245046"/>
                  <a:gd name="connsiteX1" fmla="*/ 630196 w 1244903"/>
                  <a:gd name="connsiteY1" fmla="*/ 774 h 1245046"/>
                  <a:gd name="connsiteX2" fmla="*/ 630196 w 1244903"/>
                  <a:gd name="connsiteY2" fmla="*/ 176977 h 1245046"/>
                  <a:gd name="connsiteX3" fmla="*/ 622523 w 1244903"/>
                  <a:gd name="connsiteY3" fmla="*/ 176203 h 1245046"/>
                  <a:gd name="connsiteX4" fmla="*/ 176203 w 1244903"/>
                  <a:gd name="connsiteY4" fmla="*/ 622523 h 1245046"/>
                  <a:gd name="connsiteX5" fmla="*/ 622523 w 1244903"/>
                  <a:gd name="connsiteY5" fmla="*/ 1068843 h 1245046"/>
                  <a:gd name="connsiteX6" fmla="*/ 1059775 w 1244903"/>
                  <a:gd name="connsiteY6" fmla="*/ 712472 h 1245046"/>
                  <a:gd name="connsiteX7" fmla="*/ 1068699 w 1244903"/>
                  <a:gd name="connsiteY7" fmla="*/ 623949 h 1245046"/>
                  <a:gd name="connsiteX8" fmla="*/ 1244903 w 1244903"/>
                  <a:gd name="connsiteY8" fmla="*/ 623949 h 1245046"/>
                  <a:gd name="connsiteX9" fmla="*/ 1232399 w 1244903"/>
                  <a:gd name="connsiteY9" fmla="*/ 747983 h 1245046"/>
                  <a:gd name="connsiteX10" fmla="*/ 622523 w 1244903"/>
                  <a:gd name="connsiteY10" fmla="*/ 1245046 h 1245046"/>
                  <a:gd name="connsiteX11" fmla="*/ 0 w 1244903"/>
                  <a:gd name="connsiteY11" fmla="*/ 622523 h 1245046"/>
                  <a:gd name="connsiteX12" fmla="*/ 622523 w 1244903"/>
                  <a:gd name="connsiteY12" fmla="*/ 0 h 124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4903" h="1245046">
                    <a:moveTo>
                      <a:pt x="622523" y="0"/>
                    </a:moveTo>
                    <a:lnTo>
                      <a:pt x="630196" y="774"/>
                    </a:lnTo>
                    <a:lnTo>
                      <a:pt x="630196" y="176977"/>
                    </a:lnTo>
                    <a:lnTo>
                      <a:pt x="622523" y="176203"/>
                    </a:lnTo>
                    <a:cubicBezTo>
                      <a:pt x="376027" y="176203"/>
                      <a:pt x="176203" y="376027"/>
                      <a:pt x="176203" y="622523"/>
                    </a:cubicBezTo>
                    <a:cubicBezTo>
                      <a:pt x="176203" y="869019"/>
                      <a:pt x="376027" y="1068843"/>
                      <a:pt x="622523" y="1068843"/>
                    </a:cubicBezTo>
                    <a:cubicBezTo>
                      <a:pt x="838207" y="1068843"/>
                      <a:pt x="1018158" y="915853"/>
                      <a:pt x="1059775" y="712472"/>
                    </a:cubicBezTo>
                    <a:lnTo>
                      <a:pt x="1068699" y="623949"/>
                    </a:lnTo>
                    <a:lnTo>
                      <a:pt x="1244903" y="623949"/>
                    </a:lnTo>
                    <a:lnTo>
                      <a:pt x="1232399" y="747983"/>
                    </a:lnTo>
                    <a:cubicBezTo>
                      <a:pt x="1174351" y="1031656"/>
                      <a:pt x="923357" y="1245046"/>
                      <a:pt x="622523" y="1245046"/>
                    </a:cubicBezTo>
                    <a:cubicBezTo>
                      <a:pt x="278713" y="1245046"/>
                      <a:pt x="0" y="966333"/>
                      <a:pt x="0" y="622523"/>
                    </a:cubicBezTo>
                    <a:cubicBezTo>
                      <a:pt x="0" y="278713"/>
                      <a:pt x="278713" y="0"/>
                      <a:pt x="622523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7" name="Freeform 65">
              <a:extLst>
                <a:ext uri="{FF2B5EF4-FFF2-40B4-BE49-F238E27FC236}">
                  <a16:creationId xmlns:a16="http://schemas.microsoft.com/office/drawing/2014/main" id="{504FAA08-4628-418E-86AE-DAA14FEF4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1376" y="1920833"/>
              <a:ext cx="503292" cy="356133"/>
            </a:xfrm>
            <a:custGeom>
              <a:avLst/>
              <a:gdLst>
                <a:gd name="T0" fmla="*/ 920 w 920"/>
                <a:gd name="T1" fmla="*/ 0 h 651"/>
                <a:gd name="T2" fmla="*/ 0 w 920"/>
                <a:gd name="T3" fmla="*/ 0 h 651"/>
                <a:gd name="T4" fmla="*/ 0 w 920"/>
                <a:gd name="T5" fmla="*/ 394 h 651"/>
                <a:gd name="T6" fmla="*/ 139 w 920"/>
                <a:gd name="T7" fmla="*/ 394 h 651"/>
                <a:gd name="T8" fmla="*/ 73 w 920"/>
                <a:gd name="T9" fmla="*/ 651 h 651"/>
                <a:gd name="T10" fmla="*/ 345 w 920"/>
                <a:gd name="T11" fmla="*/ 394 h 651"/>
                <a:gd name="T12" fmla="*/ 920 w 920"/>
                <a:gd name="T13" fmla="*/ 394 h 651"/>
                <a:gd name="T14" fmla="*/ 920 w 920"/>
                <a:gd name="T15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0" h="651">
                  <a:moveTo>
                    <a:pt x="920" y="0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139" y="394"/>
                  </a:lnTo>
                  <a:lnTo>
                    <a:pt x="73" y="651"/>
                  </a:lnTo>
                  <a:lnTo>
                    <a:pt x="345" y="394"/>
                  </a:lnTo>
                  <a:lnTo>
                    <a:pt x="920" y="394"/>
                  </a:lnTo>
                  <a:lnTo>
                    <a:pt x="92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172ABA4F-65F6-45A7-B7FF-AB83BA125A3C}"/>
                </a:ext>
              </a:extLst>
            </p:cNvPr>
            <p:cNvSpPr/>
            <p:nvPr/>
          </p:nvSpPr>
          <p:spPr>
            <a:xfrm>
              <a:off x="3668777" y="1957658"/>
              <a:ext cx="368490" cy="135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Raleway "/>
                </a:rPr>
                <a:t>75/95%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FD3A20B8-8A69-4B1C-8C1F-B9FB0AA95F64}"/>
              </a:ext>
            </a:extLst>
          </p:cNvPr>
          <p:cNvGrpSpPr/>
          <p:nvPr/>
        </p:nvGrpSpPr>
        <p:grpSpPr>
          <a:xfrm>
            <a:off x="5059332" y="4176506"/>
            <a:ext cx="2263860" cy="230832"/>
            <a:chOff x="5467259" y="4271318"/>
            <a:chExt cx="2263860" cy="230832"/>
          </a:xfrm>
        </p:grpSpPr>
        <p:sp>
          <p:nvSpPr>
            <p:cNvPr id="151" name="Rectangle 16">
              <a:extLst>
                <a:ext uri="{FF2B5EF4-FFF2-40B4-BE49-F238E27FC236}">
                  <a16:creationId xmlns:a16="http://schemas.microsoft.com/office/drawing/2014/main" id="{EFCB9753-3788-4B35-A093-DC8C45E2C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6712" y="4313409"/>
              <a:ext cx="143866" cy="1466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Rectangle 15">
              <a:extLst>
                <a:ext uri="{FF2B5EF4-FFF2-40B4-BE49-F238E27FC236}">
                  <a16:creationId xmlns:a16="http://schemas.microsoft.com/office/drawing/2014/main" id="{E4F95BA4-3369-4C29-91EE-67E3DFC1E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7259" y="4313409"/>
              <a:ext cx="142010" cy="14665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F404B498-235B-4455-98C5-1930FD2E1B59}"/>
                </a:ext>
              </a:extLst>
            </p:cNvPr>
            <p:cNvSpPr/>
            <p:nvPr/>
          </p:nvSpPr>
          <p:spPr>
            <a:xfrm>
              <a:off x="5568137" y="4271318"/>
              <a:ext cx="102944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chemeClr val="bg1"/>
                  </a:solidFill>
                  <a:latin typeface="Raleway "/>
                  <a:ea typeface="Open Sans" panose="020B0606030504020204" pitchFamily="34" charset="0"/>
                  <a:cs typeface="Open Sans" panose="020B0606030504020204" pitchFamily="34" charset="0"/>
                </a:rPr>
                <a:t>Color Fact One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2A987047-9854-409F-831D-4CEC99B7E8A9}"/>
                </a:ext>
              </a:extLst>
            </p:cNvPr>
            <p:cNvSpPr/>
            <p:nvPr/>
          </p:nvSpPr>
          <p:spPr>
            <a:xfrm>
              <a:off x="6698464" y="4271318"/>
              <a:ext cx="1032655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chemeClr val="bg1"/>
                  </a:solidFill>
                  <a:latin typeface="Raleway "/>
                  <a:ea typeface="Open Sans" panose="020B0606030504020204" pitchFamily="34" charset="0"/>
                  <a:cs typeface="Open Sans" panose="020B0606030504020204" pitchFamily="34" charset="0"/>
                </a:rPr>
                <a:t>Color Fact Two</a:t>
              </a:r>
            </a:p>
          </p:txBody>
        </p:sp>
      </p:grp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E690B6F-E2F0-4FE4-A243-0A13342808FE}"/>
              </a:ext>
            </a:extLst>
          </p:cNvPr>
          <p:cNvSpPr/>
          <p:nvPr/>
        </p:nvSpPr>
        <p:spPr>
          <a:xfrm>
            <a:off x="4947242" y="4640453"/>
            <a:ext cx="210666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aleway "/>
                <a:ea typeface="Open Sans" panose="020B0606030504020204" pitchFamily="34" charset="0"/>
                <a:cs typeface="Open Sans" panose="020B0606030504020204" pitchFamily="34" charset="0"/>
              </a:rPr>
              <a:t>Ipsum dolor sit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7FDB925-04CD-4CCC-841D-9EFD5FB8D212}"/>
              </a:ext>
            </a:extLst>
          </p:cNvPr>
          <p:cNvSpPr txBox="1"/>
          <p:nvPr/>
        </p:nvSpPr>
        <p:spPr>
          <a:xfrm>
            <a:off x="4947242" y="5042328"/>
            <a:ext cx="2652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300" dirty="0">
                <a:solidFill>
                  <a:schemeClr val="bg1"/>
                </a:solidFill>
                <a:latin typeface="Raleway 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to Lorem Ipsum is not simply and random dummy</a:t>
            </a: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767B4895-AB70-4C09-8E39-F432808814E3}"/>
              </a:ext>
            </a:extLst>
          </p:cNvPr>
          <p:cNvGrpSpPr/>
          <p:nvPr/>
        </p:nvGrpSpPr>
        <p:grpSpPr>
          <a:xfrm>
            <a:off x="8431182" y="1246982"/>
            <a:ext cx="2269832" cy="2715858"/>
            <a:chOff x="2859764" y="1920833"/>
            <a:chExt cx="1245046" cy="1489699"/>
          </a:xfrm>
        </p:grpSpPr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AD4F0A90-D3FB-4944-AD6C-FD04C2385DC9}"/>
                </a:ext>
              </a:extLst>
            </p:cNvPr>
            <p:cNvSpPr/>
            <p:nvPr/>
          </p:nvSpPr>
          <p:spPr>
            <a:xfrm>
              <a:off x="3163020" y="2593864"/>
              <a:ext cx="638531" cy="3882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32%</a:t>
              </a:r>
            </a:p>
          </p:txBody>
        </p: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F97A8180-1E18-4E77-BACC-219C227C689E}"/>
                </a:ext>
              </a:extLst>
            </p:cNvPr>
            <p:cNvGrpSpPr/>
            <p:nvPr/>
          </p:nvGrpSpPr>
          <p:grpSpPr>
            <a:xfrm>
              <a:off x="2859764" y="2165486"/>
              <a:ext cx="1245046" cy="1245046"/>
              <a:chOff x="6525110" y="2578565"/>
              <a:chExt cx="1245046" cy="1245046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0539C341-97F2-4980-9811-35D0AC58D463}"/>
                  </a:ext>
                </a:extLst>
              </p:cNvPr>
              <p:cNvSpPr/>
              <p:nvPr/>
            </p:nvSpPr>
            <p:spPr>
              <a:xfrm>
                <a:off x="6525110" y="2578565"/>
                <a:ext cx="1245046" cy="1245046"/>
              </a:xfrm>
              <a:custGeom>
                <a:avLst/>
                <a:gdLst>
                  <a:gd name="connsiteX0" fmla="*/ 622523 w 1245046"/>
                  <a:gd name="connsiteY0" fmla="*/ 0 h 1245046"/>
                  <a:gd name="connsiteX1" fmla="*/ 1245046 w 1245046"/>
                  <a:gd name="connsiteY1" fmla="*/ 622523 h 1245046"/>
                  <a:gd name="connsiteX2" fmla="*/ 622523 w 1245046"/>
                  <a:gd name="connsiteY2" fmla="*/ 1245046 h 1245046"/>
                  <a:gd name="connsiteX3" fmla="*/ 0 w 1245046"/>
                  <a:gd name="connsiteY3" fmla="*/ 622523 h 1245046"/>
                  <a:gd name="connsiteX4" fmla="*/ 622523 w 1245046"/>
                  <a:gd name="connsiteY4" fmla="*/ 0 h 1245046"/>
                  <a:gd name="connsiteX5" fmla="*/ 622523 w 1245046"/>
                  <a:gd name="connsiteY5" fmla="*/ 176203 h 1245046"/>
                  <a:gd name="connsiteX6" fmla="*/ 176203 w 1245046"/>
                  <a:gd name="connsiteY6" fmla="*/ 622523 h 1245046"/>
                  <a:gd name="connsiteX7" fmla="*/ 622523 w 1245046"/>
                  <a:gd name="connsiteY7" fmla="*/ 1068843 h 1245046"/>
                  <a:gd name="connsiteX8" fmla="*/ 1068843 w 1245046"/>
                  <a:gd name="connsiteY8" fmla="*/ 622523 h 1245046"/>
                  <a:gd name="connsiteX9" fmla="*/ 622523 w 1245046"/>
                  <a:gd name="connsiteY9" fmla="*/ 176203 h 124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5046" h="1245046">
                    <a:moveTo>
                      <a:pt x="622523" y="0"/>
                    </a:moveTo>
                    <a:cubicBezTo>
                      <a:pt x="966333" y="0"/>
                      <a:pt x="1245046" y="278713"/>
                      <a:pt x="1245046" y="622523"/>
                    </a:cubicBezTo>
                    <a:cubicBezTo>
                      <a:pt x="1245046" y="966333"/>
                      <a:pt x="966333" y="1245046"/>
                      <a:pt x="622523" y="1245046"/>
                    </a:cubicBezTo>
                    <a:cubicBezTo>
                      <a:pt x="278713" y="1245046"/>
                      <a:pt x="0" y="966333"/>
                      <a:pt x="0" y="622523"/>
                    </a:cubicBezTo>
                    <a:cubicBezTo>
                      <a:pt x="0" y="278713"/>
                      <a:pt x="278713" y="0"/>
                      <a:pt x="622523" y="0"/>
                    </a:cubicBezTo>
                    <a:close/>
                    <a:moveTo>
                      <a:pt x="622523" y="176203"/>
                    </a:moveTo>
                    <a:cubicBezTo>
                      <a:pt x="376027" y="176203"/>
                      <a:pt x="176203" y="376027"/>
                      <a:pt x="176203" y="622523"/>
                    </a:cubicBezTo>
                    <a:cubicBezTo>
                      <a:pt x="176203" y="869019"/>
                      <a:pt x="376027" y="1068843"/>
                      <a:pt x="622523" y="1068843"/>
                    </a:cubicBezTo>
                    <a:cubicBezTo>
                      <a:pt x="869019" y="1068843"/>
                      <a:pt x="1068843" y="869019"/>
                      <a:pt x="1068843" y="622523"/>
                    </a:cubicBezTo>
                    <a:cubicBezTo>
                      <a:pt x="1068843" y="376027"/>
                      <a:pt x="869019" y="176203"/>
                      <a:pt x="622523" y="17620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AA4D6727-CA82-472B-9FB7-A3D7E14C3835}"/>
                  </a:ext>
                </a:extLst>
              </p:cNvPr>
              <p:cNvSpPr/>
              <p:nvPr/>
            </p:nvSpPr>
            <p:spPr>
              <a:xfrm>
                <a:off x="6525182" y="2578565"/>
                <a:ext cx="1244903" cy="1245046"/>
              </a:xfrm>
              <a:custGeom>
                <a:avLst/>
                <a:gdLst>
                  <a:gd name="connsiteX0" fmla="*/ 622523 w 1244903"/>
                  <a:gd name="connsiteY0" fmla="*/ 0 h 1245046"/>
                  <a:gd name="connsiteX1" fmla="*/ 630196 w 1244903"/>
                  <a:gd name="connsiteY1" fmla="*/ 774 h 1245046"/>
                  <a:gd name="connsiteX2" fmla="*/ 630196 w 1244903"/>
                  <a:gd name="connsiteY2" fmla="*/ 176977 h 1245046"/>
                  <a:gd name="connsiteX3" fmla="*/ 622523 w 1244903"/>
                  <a:gd name="connsiteY3" fmla="*/ 176203 h 1245046"/>
                  <a:gd name="connsiteX4" fmla="*/ 176203 w 1244903"/>
                  <a:gd name="connsiteY4" fmla="*/ 622523 h 1245046"/>
                  <a:gd name="connsiteX5" fmla="*/ 622523 w 1244903"/>
                  <a:gd name="connsiteY5" fmla="*/ 1068843 h 1245046"/>
                  <a:gd name="connsiteX6" fmla="*/ 1059775 w 1244903"/>
                  <a:gd name="connsiteY6" fmla="*/ 712472 h 1245046"/>
                  <a:gd name="connsiteX7" fmla="*/ 1068699 w 1244903"/>
                  <a:gd name="connsiteY7" fmla="*/ 623949 h 1245046"/>
                  <a:gd name="connsiteX8" fmla="*/ 1244903 w 1244903"/>
                  <a:gd name="connsiteY8" fmla="*/ 623949 h 1245046"/>
                  <a:gd name="connsiteX9" fmla="*/ 1232399 w 1244903"/>
                  <a:gd name="connsiteY9" fmla="*/ 747983 h 1245046"/>
                  <a:gd name="connsiteX10" fmla="*/ 622523 w 1244903"/>
                  <a:gd name="connsiteY10" fmla="*/ 1245046 h 1245046"/>
                  <a:gd name="connsiteX11" fmla="*/ 0 w 1244903"/>
                  <a:gd name="connsiteY11" fmla="*/ 622523 h 1245046"/>
                  <a:gd name="connsiteX12" fmla="*/ 622523 w 1244903"/>
                  <a:gd name="connsiteY12" fmla="*/ 0 h 124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4903" h="1245046">
                    <a:moveTo>
                      <a:pt x="622523" y="0"/>
                    </a:moveTo>
                    <a:lnTo>
                      <a:pt x="630196" y="774"/>
                    </a:lnTo>
                    <a:lnTo>
                      <a:pt x="630196" y="176977"/>
                    </a:lnTo>
                    <a:lnTo>
                      <a:pt x="622523" y="176203"/>
                    </a:lnTo>
                    <a:cubicBezTo>
                      <a:pt x="376027" y="176203"/>
                      <a:pt x="176203" y="376027"/>
                      <a:pt x="176203" y="622523"/>
                    </a:cubicBezTo>
                    <a:cubicBezTo>
                      <a:pt x="176203" y="869019"/>
                      <a:pt x="376027" y="1068843"/>
                      <a:pt x="622523" y="1068843"/>
                    </a:cubicBezTo>
                    <a:cubicBezTo>
                      <a:pt x="838207" y="1068843"/>
                      <a:pt x="1018158" y="915853"/>
                      <a:pt x="1059775" y="712472"/>
                    </a:cubicBezTo>
                    <a:lnTo>
                      <a:pt x="1068699" y="623949"/>
                    </a:lnTo>
                    <a:lnTo>
                      <a:pt x="1244903" y="623949"/>
                    </a:lnTo>
                    <a:lnTo>
                      <a:pt x="1232399" y="747983"/>
                    </a:lnTo>
                    <a:cubicBezTo>
                      <a:pt x="1174351" y="1031656"/>
                      <a:pt x="923357" y="1245046"/>
                      <a:pt x="622523" y="1245046"/>
                    </a:cubicBezTo>
                    <a:cubicBezTo>
                      <a:pt x="278713" y="1245046"/>
                      <a:pt x="0" y="966333"/>
                      <a:pt x="0" y="622523"/>
                    </a:cubicBezTo>
                    <a:cubicBezTo>
                      <a:pt x="0" y="278713"/>
                      <a:pt x="278713" y="0"/>
                      <a:pt x="622523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7" name="Freeform 65">
              <a:extLst>
                <a:ext uri="{FF2B5EF4-FFF2-40B4-BE49-F238E27FC236}">
                  <a16:creationId xmlns:a16="http://schemas.microsoft.com/office/drawing/2014/main" id="{7789B106-FB98-40DC-9ADE-8869441A6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1376" y="1920833"/>
              <a:ext cx="503292" cy="356133"/>
            </a:xfrm>
            <a:custGeom>
              <a:avLst/>
              <a:gdLst>
                <a:gd name="T0" fmla="*/ 920 w 920"/>
                <a:gd name="T1" fmla="*/ 0 h 651"/>
                <a:gd name="T2" fmla="*/ 0 w 920"/>
                <a:gd name="T3" fmla="*/ 0 h 651"/>
                <a:gd name="T4" fmla="*/ 0 w 920"/>
                <a:gd name="T5" fmla="*/ 394 h 651"/>
                <a:gd name="T6" fmla="*/ 139 w 920"/>
                <a:gd name="T7" fmla="*/ 394 h 651"/>
                <a:gd name="T8" fmla="*/ 73 w 920"/>
                <a:gd name="T9" fmla="*/ 651 h 651"/>
                <a:gd name="T10" fmla="*/ 345 w 920"/>
                <a:gd name="T11" fmla="*/ 394 h 651"/>
                <a:gd name="T12" fmla="*/ 920 w 920"/>
                <a:gd name="T13" fmla="*/ 394 h 651"/>
                <a:gd name="T14" fmla="*/ 920 w 920"/>
                <a:gd name="T15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0" h="651">
                  <a:moveTo>
                    <a:pt x="920" y="0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139" y="394"/>
                  </a:lnTo>
                  <a:lnTo>
                    <a:pt x="73" y="651"/>
                  </a:lnTo>
                  <a:lnTo>
                    <a:pt x="345" y="394"/>
                  </a:lnTo>
                  <a:lnTo>
                    <a:pt x="920" y="394"/>
                  </a:lnTo>
                  <a:lnTo>
                    <a:pt x="92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FD6B8510-795B-443C-93E3-0E14D073F78C}"/>
                </a:ext>
              </a:extLst>
            </p:cNvPr>
            <p:cNvSpPr/>
            <p:nvPr/>
          </p:nvSpPr>
          <p:spPr>
            <a:xfrm>
              <a:off x="3668777" y="1957658"/>
              <a:ext cx="368490" cy="135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Raleway "/>
                </a:rPr>
                <a:t>75/95%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47368F9-DC5B-46BD-88A0-601C2BF47FD8}"/>
              </a:ext>
            </a:extLst>
          </p:cNvPr>
          <p:cNvGrpSpPr/>
          <p:nvPr/>
        </p:nvGrpSpPr>
        <p:grpSpPr>
          <a:xfrm>
            <a:off x="8437154" y="4176506"/>
            <a:ext cx="2263860" cy="230832"/>
            <a:chOff x="5467259" y="4271318"/>
            <a:chExt cx="2263860" cy="230832"/>
          </a:xfrm>
        </p:grpSpPr>
        <p:sp>
          <p:nvSpPr>
            <p:cNvPr id="141" name="Rectangle 16">
              <a:extLst>
                <a:ext uri="{FF2B5EF4-FFF2-40B4-BE49-F238E27FC236}">
                  <a16:creationId xmlns:a16="http://schemas.microsoft.com/office/drawing/2014/main" id="{35F24282-703A-4E86-99A0-F8F396D33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6712" y="4313409"/>
              <a:ext cx="143866" cy="1466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15">
              <a:extLst>
                <a:ext uri="{FF2B5EF4-FFF2-40B4-BE49-F238E27FC236}">
                  <a16:creationId xmlns:a16="http://schemas.microsoft.com/office/drawing/2014/main" id="{41DDE3C5-1493-4574-81BC-E1E32533DB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7259" y="4313409"/>
              <a:ext cx="142010" cy="146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52603CBE-F25F-441F-A8D5-A88510DF0381}"/>
                </a:ext>
              </a:extLst>
            </p:cNvPr>
            <p:cNvSpPr/>
            <p:nvPr/>
          </p:nvSpPr>
          <p:spPr>
            <a:xfrm>
              <a:off x="5568137" y="4271318"/>
              <a:ext cx="102944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chemeClr val="bg1"/>
                  </a:solidFill>
                  <a:latin typeface="Raleway "/>
                  <a:ea typeface="Open Sans" panose="020B0606030504020204" pitchFamily="34" charset="0"/>
                  <a:cs typeface="Open Sans" panose="020B0606030504020204" pitchFamily="34" charset="0"/>
                </a:rPr>
                <a:t>Color Fact One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33BC9033-0649-4837-BCC2-665CF12CBEA4}"/>
                </a:ext>
              </a:extLst>
            </p:cNvPr>
            <p:cNvSpPr/>
            <p:nvPr/>
          </p:nvSpPr>
          <p:spPr>
            <a:xfrm>
              <a:off x="6698464" y="4271318"/>
              <a:ext cx="1032655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chemeClr val="bg1"/>
                  </a:solidFill>
                  <a:latin typeface="Raleway "/>
                  <a:ea typeface="Open Sans" panose="020B0606030504020204" pitchFamily="34" charset="0"/>
                  <a:cs typeface="Open Sans" panose="020B0606030504020204" pitchFamily="34" charset="0"/>
                </a:rPr>
                <a:t>Color Fact Two</a:t>
              </a:r>
            </a:p>
          </p:txBody>
        </p:sp>
      </p:grp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AE5D018-15E5-4DE3-94A5-683E2A9E4045}"/>
              </a:ext>
            </a:extLst>
          </p:cNvPr>
          <p:cNvSpPr/>
          <p:nvPr/>
        </p:nvSpPr>
        <p:spPr>
          <a:xfrm>
            <a:off x="8342353" y="4640453"/>
            <a:ext cx="210666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  <a:latin typeface="Raleway "/>
                <a:ea typeface="Open Sans" panose="020B0606030504020204" pitchFamily="34" charset="0"/>
                <a:cs typeface="Open Sans" panose="020B0606030504020204" pitchFamily="34" charset="0"/>
              </a:rPr>
              <a:t>Ipsum dolor sit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09EF05A-5574-445F-B854-1C5BC725E72E}"/>
              </a:ext>
            </a:extLst>
          </p:cNvPr>
          <p:cNvSpPr txBox="1"/>
          <p:nvPr/>
        </p:nvSpPr>
        <p:spPr>
          <a:xfrm>
            <a:off x="8342353" y="5042328"/>
            <a:ext cx="2652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300" dirty="0">
                <a:solidFill>
                  <a:schemeClr val="bg1"/>
                </a:solidFill>
                <a:latin typeface="Raleway 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to Lorem Ipsum is not simply and random dummy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97E55B6-2951-4AA6-ABF6-26D2BF8AF7E5}"/>
              </a:ext>
            </a:extLst>
          </p:cNvPr>
          <p:cNvSpPr txBox="1"/>
          <p:nvPr/>
        </p:nvSpPr>
        <p:spPr>
          <a:xfrm>
            <a:off x="1223357" y="3104660"/>
            <a:ext cx="2566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300" dirty="0">
                <a:solidFill>
                  <a:schemeClr val="bg1"/>
                </a:solidFill>
                <a:latin typeface="Raleway 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to Lorem Ipsum is not simply and random dummy</a:t>
            </a: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6BB1FFC7-4C60-4596-98D9-42CD7B210353}"/>
              </a:ext>
            </a:extLst>
          </p:cNvPr>
          <p:cNvGrpSpPr/>
          <p:nvPr/>
        </p:nvGrpSpPr>
        <p:grpSpPr>
          <a:xfrm>
            <a:off x="1307370" y="4103993"/>
            <a:ext cx="1928019" cy="700856"/>
            <a:chOff x="9232048" y="3376228"/>
            <a:chExt cx="1928019" cy="700856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922ED7EF-EBC4-490D-97F5-2BE82324F2CB}"/>
                </a:ext>
              </a:extLst>
            </p:cNvPr>
            <p:cNvGrpSpPr/>
            <p:nvPr/>
          </p:nvGrpSpPr>
          <p:grpSpPr>
            <a:xfrm>
              <a:off x="9232048" y="3479800"/>
              <a:ext cx="569913" cy="568325"/>
              <a:chOff x="9286875" y="3433763"/>
              <a:chExt cx="569913" cy="568325"/>
            </a:xfrm>
          </p:grpSpPr>
          <p:sp>
            <p:nvSpPr>
              <p:cNvPr id="132" name="Freeform 68">
                <a:extLst>
                  <a:ext uri="{FF2B5EF4-FFF2-40B4-BE49-F238E27FC236}">
                    <a16:creationId xmlns:a16="http://schemas.microsoft.com/office/drawing/2014/main" id="{31875E5D-89C7-4E06-819B-8E6CB4043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4363" y="3709988"/>
                <a:ext cx="134938" cy="292100"/>
              </a:xfrm>
              <a:custGeom>
                <a:avLst/>
                <a:gdLst>
                  <a:gd name="T0" fmla="*/ 8 w 16"/>
                  <a:gd name="T1" fmla="*/ 35 h 35"/>
                  <a:gd name="T2" fmla="*/ 15 w 16"/>
                  <a:gd name="T3" fmla="*/ 26 h 35"/>
                  <a:gd name="T4" fmla="*/ 8 w 16"/>
                  <a:gd name="T5" fmla="*/ 0 h 35"/>
                  <a:gd name="T6" fmla="*/ 8 w 16"/>
                  <a:gd name="T7" fmla="*/ 0 h 35"/>
                  <a:gd name="T8" fmla="*/ 1 w 16"/>
                  <a:gd name="T9" fmla="*/ 26 h 35"/>
                  <a:gd name="T10" fmla="*/ 8 w 16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5">
                    <a:moveTo>
                      <a:pt x="8" y="35"/>
                    </a:moveTo>
                    <a:cubicBezTo>
                      <a:pt x="13" y="35"/>
                      <a:pt x="16" y="31"/>
                      <a:pt x="15" y="2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1"/>
                      <a:pt x="3" y="35"/>
                      <a:pt x="8" y="35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69">
                <a:extLst>
                  <a:ext uri="{FF2B5EF4-FFF2-40B4-BE49-F238E27FC236}">
                    <a16:creationId xmlns:a16="http://schemas.microsoft.com/office/drawing/2014/main" id="{3F1664BA-32AB-48E6-8E97-4FB27376D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3100" y="3709988"/>
                <a:ext cx="242888" cy="242888"/>
              </a:xfrm>
              <a:custGeom>
                <a:avLst/>
                <a:gdLst>
                  <a:gd name="T0" fmla="*/ 25 w 29"/>
                  <a:gd name="T1" fmla="*/ 25 h 29"/>
                  <a:gd name="T2" fmla="*/ 24 w 29"/>
                  <a:gd name="T3" fmla="*/ 13 h 29"/>
                  <a:gd name="T4" fmla="*/ 0 w 29"/>
                  <a:gd name="T5" fmla="*/ 0 h 29"/>
                  <a:gd name="T6" fmla="*/ 0 w 29"/>
                  <a:gd name="T7" fmla="*/ 0 h 29"/>
                  <a:gd name="T8" fmla="*/ 14 w 29"/>
                  <a:gd name="T9" fmla="*/ 24 h 29"/>
                  <a:gd name="T10" fmla="*/ 25 w 29"/>
                  <a:gd name="T11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25" y="25"/>
                    </a:moveTo>
                    <a:cubicBezTo>
                      <a:pt x="29" y="22"/>
                      <a:pt x="28" y="16"/>
                      <a:pt x="24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6" y="28"/>
                      <a:pt x="22" y="29"/>
                      <a:pt x="25" y="25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70">
                <a:extLst>
                  <a:ext uri="{FF2B5EF4-FFF2-40B4-BE49-F238E27FC236}">
                    <a16:creationId xmlns:a16="http://schemas.microsoft.com/office/drawing/2014/main" id="{6EF7EABD-3AF4-4DD7-AAB9-64961608C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3100" y="3651250"/>
                <a:ext cx="293688" cy="133350"/>
              </a:xfrm>
              <a:custGeom>
                <a:avLst/>
                <a:gdLst>
                  <a:gd name="T0" fmla="*/ 35 w 35"/>
                  <a:gd name="T1" fmla="*/ 8 h 16"/>
                  <a:gd name="T2" fmla="*/ 26 w 35"/>
                  <a:gd name="T3" fmla="*/ 1 h 16"/>
                  <a:gd name="T4" fmla="*/ 0 w 35"/>
                  <a:gd name="T5" fmla="*/ 8 h 16"/>
                  <a:gd name="T6" fmla="*/ 0 w 35"/>
                  <a:gd name="T7" fmla="*/ 8 h 16"/>
                  <a:gd name="T8" fmla="*/ 26 w 35"/>
                  <a:gd name="T9" fmla="*/ 15 h 16"/>
                  <a:gd name="T10" fmla="*/ 35 w 35"/>
                  <a:gd name="T1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6">
                    <a:moveTo>
                      <a:pt x="35" y="8"/>
                    </a:moveTo>
                    <a:cubicBezTo>
                      <a:pt x="35" y="3"/>
                      <a:pt x="31" y="0"/>
                      <a:pt x="26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31" y="16"/>
                      <a:pt x="35" y="13"/>
                      <a:pt x="35" y="8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71">
                <a:extLst>
                  <a:ext uri="{FF2B5EF4-FFF2-40B4-BE49-F238E27FC236}">
                    <a16:creationId xmlns:a16="http://schemas.microsoft.com/office/drawing/2014/main" id="{A174045B-D31A-4F69-AE5D-875382191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3100" y="3482975"/>
                <a:ext cx="242888" cy="242888"/>
              </a:xfrm>
              <a:custGeom>
                <a:avLst/>
                <a:gdLst>
                  <a:gd name="T0" fmla="*/ 25 w 29"/>
                  <a:gd name="T1" fmla="*/ 4 h 29"/>
                  <a:gd name="T2" fmla="*/ 14 w 29"/>
                  <a:gd name="T3" fmla="*/ 5 h 29"/>
                  <a:gd name="T4" fmla="*/ 0 w 29"/>
                  <a:gd name="T5" fmla="*/ 29 h 29"/>
                  <a:gd name="T6" fmla="*/ 0 w 29"/>
                  <a:gd name="T7" fmla="*/ 29 h 29"/>
                  <a:gd name="T8" fmla="*/ 24 w 29"/>
                  <a:gd name="T9" fmla="*/ 15 h 29"/>
                  <a:gd name="T10" fmla="*/ 25 w 29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25" y="4"/>
                    </a:moveTo>
                    <a:cubicBezTo>
                      <a:pt x="22" y="0"/>
                      <a:pt x="16" y="1"/>
                      <a:pt x="14" y="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8" y="13"/>
                      <a:pt x="29" y="7"/>
                      <a:pt x="25" y="4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72">
                <a:extLst>
                  <a:ext uri="{FF2B5EF4-FFF2-40B4-BE49-F238E27FC236}">
                    <a16:creationId xmlns:a16="http://schemas.microsoft.com/office/drawing/2014/main" id="{C3A453F0-5215-49B4-B3CD-E09BEE794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4363" y="3433763"/>
                <a:ext cx="134938" cy="292100"/>
              </a:xfrm>
              <a:custGeom>
                <a:avLst/>
                <a:gdLst>
                  <a:gd name="T0" fmla="*/ 8 w 16"/>
                  <a:gd name="T1" fmla="*/ 0 h 35"/>
                  <a:gd name="T2" fmla="*/ 1 w 16"/>
                  <a:gd name="T3" fmla="*/ 9 h 35"/>
                  <a:gd name="T4" fmla="*/ 8 w 16"/>
                  <a:gd name="T5" fmla="*/ 35 h 35"/>
                  <a:gd name="T6" fmla="*/ 8 w 16"/>
                  <a:gd name="T7" fmla="*/ 35 h 35"/>
                  <a:gd name="T8" fmla="*/ 15 w 16"/>
                  <a:gd name="T9" fmla="*/ 9 h 35"/>
                  <a:gd name="T10" fmla="*/ 8 w 16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5">
                    <a:moveTo>
                      <a:pt x="8" y="0"/>
                    </a:moveTo>
                    <a:cubicBezTo>
                      <a:pt x="3" y="0"/>
                      <a:pt x="0" y="4"/>
                      <a:pt x="1" y="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4"/>
                      <a:pt x="13" y="0"/>
                      <a:pt x="8" y="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73">
                <a:extLst>
                  <a:ext uri="{FF2B5EF4-FFF2-40B4-BE49-F238E27FC236}">
                    <a16:creationId xmlns:a16="http://schemas.microsoft.com/office/drawing/2014/main" id="{3720B9DB-F4F0-49ED-A615-456DB2980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7675" y="3482975"/>
                <a:ext cx="242888" cy="242888"/>
              </a:xfrm>
              <a:custGeom>
                <a:avLst/>
                <a:gdLst>
                  <a:gd name="T0" fmla="*/ 4 w 29"/>
                  <a:gd name="T1" fmla="*/ 4 h 29"/>
                  <a:gd name="T2" fmla="*/ 5 w 29"/>
                  <a:gd name="T3" fmla="*/ 15 h 29"/>
                  <a:gd name="T4" fmla="*/ 29 w 29"/>
                  <a:gd name="T5" fmla="*/ 29 h 29"/>
                  <a:gd name="T6" fmla="*/ 29 w 29"/>
                  <a:gd name="T7" fmla="*/ 29 h 29"/>
                  <a:gd name="T8" fmla="*/ 16 w 29"/>
                  <a:gd name="T9" fmla="*/ 5 h 29"/>
                  <a:gd name="T10" fmla="*/ 4 w 29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4" y="4"/>
                    </a:moveTo>
                    <a:cubicBezTo>
                      <a:pt x="0" y="7"/>
                      <a:pt x="1" y="13"/>
                      <a:pt x="5" y="15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1"/>
                      <a:pt x="7" y="0"/>
                      <a:pt x="4" y="4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74">
                <a:extLst>
                  <a:ext uri="{FF2B5EF4-FFF2-40B4-BE49-F238E27FC236}">
                    <a16:creationId xmlns:a16="http://schemas.microsoft.com/office/drawing/2014/main" id="{E6788384-288E-4EDC-9774-07C18F58A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6875" y="3651250"/>
                <a:ext cx="293688" cy="133350"/>
              </a:xfrm>
              <a:custGeom>
                <a:avLst/>
                <a:gdLst>
                  <a:gd name="T0" fmla="*/ 0 w 35"/>
                  <a:gd name="T1" fmla="*/ 8 h 16"/>
                  <a:gd name="T2" fmla="*/ 9 w 35"/>
                  <a:gd name="T3" fmla="*/ 15 h 16"/>
                  <a:gd name="T4" fmla="*/ 35 w 35"/>
                  <a:gd name="T5" fmla="*/ 8 h 16"/>
                  <a:gd name="T6" fmla="*/ 35 w 35"/>
                  <a:gd name="T7" fmla="*/ 8 h 16"/>
                  <a:gd name="T8" fmla="*/ 9 w 35"/>
                  <a:gd name="T9" fmla="*/ 1 h 16"/>
                  <a:gd name="T10" fmla="*/ 0 w 35"/>
                  <a:gd name="T1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6">
                    <a:moveTo>
                      <a:pt x="0" y="8"/>
                    </a:moveTo>
                    <a:cubicBezTo>
                      <a:pt x="0" y="13"/>
                      <a:pt x="4" y="16"/>
                      <a:pt x="9" y="15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4" y="0"/>
                      <a:pt x="0" y="3"/>
                      <a:pt x="0" y="8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75">
                <a:extLst>
                  <a:ext uri="{FF2B5EF4-FFF2-40B4-BE49-F238E27FC236}">
                    <a16:creationId xmlns:a16="http://schemas.microsoft.com/office/drawing/2014/main" id="{5DF05FF9-D77B-4BDE-8545-228F9A55F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7675" y="3709988"/>
                <a:ext cx="242888" cy="242888"/>
              </a:xfrm>
              <a:custGeom>
                <a:avLst/>
                <a:gdLst>
                  <a:gd name="T0" fmla="*/ 4 w 29"/>
                  <a:gd name="T1" fmla="*/ 25 h 29"/>
                  <a:gd name="T2" fmla="*/ 16 w 29"/>
                  <a:gd name="T3" fmla="*/ 24 h 29"/>
                  <a:gd name="T4" fmla="*/ 29 w 29"/>
                  <a:gd name="T5" fmla="*/ 0 h 29"/>
                  <a:gd name="T6" fmla="*/ 29 w 29"/>
                  <a:gd name="T7" fmla="*/ 0 h 29"/>
                  <a:gd name="T8" fmla="*/ 5 w 29"/>
                  <a:gd name="T9" fmla="*/ 13 h 29"/>
                  <a:gd name="T10" fmla="*/ 4 w 29"/>
                  <a:gd name="T11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4" y="25"/>
                    </a:moveTo>
                    <a:cubicBezTo>
                      <a:pt x="7" y="29"/>
                      <a:pt x="13" y="28"/>
                      <a:pt x="16" y="2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1" y="16"/>
                      <a:pt x="0" y="22"/>
                      <a:pt x="4" y="25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Oval 76">
                <a:extLst>
                  <a:ext uri="{FF2B5EF4-FFF2-40B4-BE49-F238E27FC236}">
                    <a16:creationId xmlns:a16="http://schemas.microsoft.com/office/drawing/2014/main" id="{E2842A8C-4C4A-4BFE-82EF-476489CE2C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8475" y="3533775"/>
                <a:ext cx="366713" cy="3683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C0880D5A-DC0D-42B6-AE49-2177F8E872EF}"/>
                </a:ext>
              </a:extLst>
            </p:cNvPr>
            <p:cNvGrpSpPr/>
            <p:nvPr/>
          </p:nvGrpSpPr>
          <p:grpSpPr>
            <a:xfrm>
              <a:off x="9909618" y="3376228"/>
              <a:ext cx="1250449" cy="700856"/>
              <a:chOff x="9519152" y="3025166"/>
              <a:chExt cx="1250449" cy="700856"/>
            </a:xfrm>
          </p:grpSpPr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5DB2B566-7601-499F-8C42-2A1D8A9DEEBE}"/>
                  </a:ext>
                </a:extLst>
              </p:cNvPr>
              <p:cNvSpPr txBox="1"/>
              <p:nvPr/>
            </p:nvSpPr>
            <p:spPr>
              <a:xfrm>
                <a:off x="9519152" y="3025166"/>
                <a:ext cx="10736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  <a:latin typeface="Raleway 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300.8K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D06BA779-1B52-4125-B9EA-9BBE152BD849}"/>
                  </a:ext>
                </a:extLst>
              </p:cNvPr>
              <p:cNvSpPr txBox="1"/>
              <p:nvPr/>
            </p:nvSpPr>
            <p:spPr>
              <a:xfrm>
                <a:off x="9519153" y="3325912"/>
                <a:ext cx="12504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aleway "/>
                    <a:ea typeface="Open Sans" panose="020B0606030504020204" pitchFamily="34" charset="0"/>
                    <a:cs typeface="Open Sans" panose="020B0606030504020204" pitchFamily="34" charset="0"/>
                  </a:rPr>
                  <a:t>Contrary to popular belief, Lorem Ipsum</a:t>
                </a:r>
              </a:p>
            </p:txBody>
          </p:sp>
        </p:grp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7CCD76B9-FF75-47C1-A73A-601345B466C6}"/>
              </a:ext>
            </a:extLst>
          </p:cNvPr>
          <p:cNvGrpSpPr/>
          <p:nvPr/>
        </p:nvGrpSpPr>
        <p:grpSpPr>
          <a:xfrm>
            <a:off x="1307370" y="5152930"/>
            <a:ext cx="569913" cy="568325"/>
            <a:chOff x="9286875" y="3433763"/>
            <a:chExt cx="569913" cy="56832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19" name="Freeform 68">
              <a:extLst>
                <a:ext uri="{FF2B5EF4-FFF2-40B4-BE49-F238E27FC236}">
                  <a16:creationId xmlns:a16="http://schemas.microsoft.com/office/drawing/2014/main" id="{9203C5C3-6C3A-4E83-8398-9F41D88C1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4363" y="3709988"/>
              <a:ext cx="134938" cy="292100"/>
            </a:xfrm>
            <a:custGeom>
              <a:avLst/>
              <a:gdLst>
                <a:gd name="T0" fmla="*/ 8 w 16"/>
                <a:gd name="T1" fmla="*/ 35 h 35"/>
                <a:gd name="T2" fmla="*/ 15 w 16"/>
                <a:gd name="T3" fmla="*/ 26 h 35"/>
                <a:gd name="T4" fmla="*/ 8 w 16"/>
                <a:gd name="T5" fmla="*/ 0 h 35"/>
                <a:gd name="T6" fmla="*/ 8 w 16"/>
                <a:gd name="T7" fmla="*/ 0 h 35"/>
                <a:gd name="T8" fmla="*/ 1 w 16"/>
                <a:gd name="T9" fmla="*/ 26 h 35"/>
                <a:gd name="T10" fmla="*/ 8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8" y="35"/>
                  </a:moveTo>
                  <a:cubicBezTo>
                    <a:pt x="13" y="35"/>
                    <a:pt x="16" y="31"/>
                    <a:pt x="15" y="2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31"/>
                    <a:pt x="3" y="35"/>
                    <a:pt x="8" y="3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69">
              <a:extLst>
                <a:ext uri="{FF2B5EF4-FFF2-40B4-BE49-F238E27FC236}">
                  <a16:creationId xmlns:a16="http://schemas.microsoft.com/office/drawing/2014/main" id="{6F43BA1B-7A8F-4230-85BF-847C29AAC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3100" y="3709988"/>
              <a:ext cx="242888" cy="242888"/>
            </a:xfrm>
            <a:custGeom>
              <a:avLst/>
              <a:gdLst>
                <a:gd name="T0" fmla="*/ 25 w 29"/>
                <a:gd name="T1" fmla="*/ 25 h 29"/>
                <a:gd name="T2" fmla="*/ 24 w 29"/>
                <a:gd name="T3" fmla="*/ 13 h 29"/>
                <a:gd name="T4" fmla="*/ 0 w 29"/>
                <a:gd name="T5" fmla="*/ 0 h 29"/>
                <a:gd name="T6" fmla="*/ 0 w 29"/>
                <a:gd name="T7" fmla="*/ 0 h 29"/>
                <a:gd name="T8" fmla="*/ 14 w 29"/>
                <a:gd name="T9" fmla="*/ 24 h 29"/>
                <a:gd name="T10" fmla="*/ 25 w 29"/>
                <a:gd name="T11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25" y="25"/>
                  </a:moveTo>
                  <a:cubicBezTo>
                    <a:pt x="29" y="22"/>
                    <a:pt x="28" y="16"/>
                    <a:pt x="24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8"/>
                    <a:pt x="22" y="29"/>
                    <a:pt x="25" y="2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0">
              <a:extLst>
                <a:ext uri="{FF2B5EF4-FFF2-40B4-BE49-F238E27FC236}">
                  <a16:creationId xmlns:a16="http://schemas.microsoft.com/office/drawing/2014/main" id="{32002918-DD6C-4AF8-B0A8-AE529DBE0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3100" y="3651250"/>
              <a:ext cx="293688" cy="133350"/>
            </a:xfrm>
            <a:custGeom>
              <a:avLst/>
              <a:gdLst>
                <a:gd name="T0" fmla="*/ 35 w 35"/>
                <a:gd name="T1" fmla="*/ 8 h 16"/>
                <a:gd name="T2" fmla="*/ 26 w 35"/>
                <a:gd name="T3" fmla="*/ 1 h 16"/>
                <a:gd name="T4" fmla="*/ 0 w 35"/>
                <a:gd name="T5" fmla="*/ 8 h 16"/>
                <a:gd name="T6" fmla="*/ 0 w 35"/>
                <a:gd name="T7" fmla="*/ 8 h 16"/>
                <a:gd name="T8" fmla="*/ 26 w 35"/>
                <a:gd name="T9" fmla="*/ 15 h 16"/>
                <a:gd name="T10" fmla="*/ 35 w 35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6">
                  <a:moveTo>
                    <a:pt x="35" y="8"/>
                  </a:moveTo>
                  <a:cubicBezTo>
                    <a:pt x="35" y="3"/>
                    <a:pt x="31" y="0"/>
                    <a:pt x="26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16"/>
                    <a:pt x="35" y="13"/>
                    <a:pt x="35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1">
              <a:extLst>
                <a:ext uri="{FF2B5EF4-FFF2-40B4-BE49-F238E27FC236}">
                  <a16:creationId xmlns:a16="http://schemas.microsoft.com/office/drawing/2014/main" id="{67C843FE-AEEC-4835-8984-E316A391D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3100" y="3482975"/>
              <a:ext cx="242888" cy="242888"/>
            </a:xfrm>
            <a:custGeom>
              <a:avLst/>
              <a:gdLst>
                <a:gd name="T0" fmla="*/ 25 w 29"/>
                <a:gd name="T1" fmla="*/ 4 h 29"/>
                <a:gd name="T2" fmla="*/ 14 w 29"/>
                <a:gd name="T3" fmla="*/ 5 h 29"/>
                <a:gd name="T4" fmla="*/ 0 w 29"/>
                <a:gd name="T5" fmla="*/ 29 h 29"/>
                <a:gd name="T6" fmla="*/ 0 w 29"/>
                <a:gd name="T7" fmla="*/ 29 h 29"/>
                <a:gd name="T8" fmla="*/ 24 w 29"/>
                <a:gd name="T9" fmla="*/ 15 h 29"/>
                <a:gd name="T10" fmla="*/ 25 w 29"/>
                <a:gd name="T11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25" y="4"/>
                  </a:moveTo>
                  <a:cubicBezTo>
                    <a:pt x="22" y="0"/>
                    <a:pt x="16" y="1"/>
                    <a:pt x="14" y="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3"/>
                    <a:pt x="29" y="7"/>
                    <a:pt x="25" y="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72">
              <a:extLst>
                <a:ext uri="{FF2B5EF4-FFF2-40B4-BE49-F238E27FC236}">
                  <a16:creationId xmlns:a16="http://schemas.microsoft.com/office/drawing/2014/main" id="{7DB52332-A983-415C-A96F-79BB279A3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4363" y="3433763"/>
              <a:ext cx="134938" cy="292100"/>
            </a:xfrm>
            <a:custGeom>
              <a:avLst/>
              <a:gdLst>
                <a:gd name="T0" fmla="*/ 8 w 16"/>
                <a:gd name="T1" fmla="*/ 0 h 35"/>
                <a:gd name="T2" fmla="*/ 1 w 16"/>
                <a:gd name="T3" fmla="*/ 9 h 35"/>
                <a:gd name="T4" fmla="*/ 8 w 16"/>
                <a:gd name="T5" fmla="*/ 35 h 35"/>
                <a:gd name="T6" fmla="*/ 8 w 16"/>
                <a:gd name="T7" fmla="*/ 35 h 35"/>
                <a:gd name="T8" fmla="*/ 15 w 16"/>
                <a:gd name="T9" fmla="*/ 9 h 35"/>
                <a:gd name="T10" fmla="*/ 8 w 1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8" y="0"/>
                  </a:moveTo>
                  <a:cubicBezTo>
                    <a:pt x="3" y="0"/>
                    <a:pt x="0" y="4"/>
                    <a:pt x="1" y="9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4"/>
                    <a:pt x="13" y="0"/>
                    <a:pt x="8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73">
              <a:extLst>
                <a:ext uri="{FF2B5EF4-FFF2-40B4-BE49-F238E27FC236}">
                  <a16:creationId xmlns:a16="http://schemas.microsoft.com/office/drawing/2014/main" id="{6A72C295-8083-4C1E-828D-59F163CC9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7675" y="3482975"/>
              <a:ext cx="242888" cy="242888"/>
            </a:xfrm>
            <a:custGeom>
              <a:avLst/>
              <a:gdLst>
                <a:gd name="T0" fmla="*/ 4 w 29"/>
                <a:gd name="T1" fmla="*/ 4 h 29"/>
                <a:gd name="T2" fmla="*/ 5 w 29"/>
                <a:gd name="T3" fmla="*/ 15 h 29"/>
                <a:gd name="T4" fmla="*/ 29 w 29"/>
                <a:gd name="T5" fmla="*/ 29 h 29"/>
                <a:gd name="T6" fmla="*/ 29 w 29"/>
                <a:gd name="T7" fmla="*/ 29 h 29"/>
                <a:gd name="T8" fmla="*/ 16 w 29"/>
                <a:gd name="T9" fmla="*/ 5 h 29"/>
                <a:gd name="T10" fmla="*/ 4 w 29"/>
                <a:gd name="T11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4" y="4"/>
                  </a:moveTo>
                  <a:cubicBezTo>
                    <a:pt x="0" y="7"/>
                    <a:pt x="1" y="13"/>
                    <a:pt x="5" y="15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1"/>
                    <a:pt x="7" y="0"/>
                    <a:pt x="4" y="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74">
              <a:extLst>
                <a:ext uri="{FF2B5EF4-FFF2-40B4-BE49-F238E27FC236}">
                  <a16:creationId xmlns:a16="http://schemas.microsoft.com/office/drawing/2014/main" id="{7E4A3579-60DC-47AB-A631-CDB73D2D4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6875" y="3651250"/>
              <a:ext cx="293688" cy="133350"/>
            </a:xfrm>
            <a:custGeom>
              <a:avLst/>
              <a:gdLst>
                <a:gd name="T0" fmla="*/ 0 w 35"/>
                <a:gd name="T1" fmla="*/ 8 h 16"/>
                <a:gd name="T2" fmla="*/ 9 w 35"/>
                <a:gd name="T3" fmla="*/ 15 h 16"/>
                <a:gd name="T4" fmla="*/ 35 w 35"/>
                <a:gd name="T5" fmla="*/ 8 h 16"/>
                <a:gd name="T6" fmla="*/ 35 w 35"/>
                <a:gd name="T7" fmla="*/ 8 h 16"/>
                <a:gd name="T8" fmla="*/ 9 w 35"/>
                <a:gd name="T9" fmla="*/ 1 h 16"/>
                <a:gd name="T10" fmla="*/ 0 w 35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6">
                  <a:moveTo>
                    <a:pt x="0" y="8"/>
                  </a:moveTo>
                  <a:cubicBezTo>
                    <a:pt x="0" y="13"/>
                    <a:pt x="4" y="16"/>
                    <a:pt x="9" y="15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4" y="0"/>
                    <a:pt x="0" y="3"/>
                    <a:pt x="0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75">
              <a:extLst>
                <a:ext uri="{FF2B5EF4-FFF2-40B4-BE49-F238E27FC236}">
                  <a16:creationId xmlns:a16="http://schemas.microsoft.com/office/drawing/2014/main" id="{B41EBA31-0E18-45A2-B81F-8A860819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7675" y="3709988"/>
              <a:ext cx="242888" cy="242888"/>
            </a:xfrm>
            <a:custGeom>
              <a:avLst/>
              <a:gdLst>
                <a:gd name="T0" fmla="*/ 4 w 29"/>
                <a:gd name="T1" fmla="*/ 25 h 29"/>
                <a:gd name="T2" fmla="*/ 16 w 29"/>
                <a:gd name="T3" fmla="*/ 24 h 29"/>
                <a:gd name="T4" fmla="*/ 29 w 29"/>
                <a:gd name="T5" fmla="*/ 0 h 29"/>
                <a:gd name="T6" fmla="*/ 29 w 29"/>
                <a:gd name="T7" fmla="*/ 0 h 29"/>
                <a:gd name="T8" fmla="*/ 5 w 29"/>
                <a:gd name="T9" fmla="*/ 13 h 29"/>
                <a:gd name="T10" fmla="*/ 4 w 29"/>
                <a:gd name="T11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4" y="25"/>
                  </a:moveTo>
                  <a:cubicBezTo>
                    <a:pt x="7" y="29"/>
                    <a:pt x="13" y="28"/>
                    <a:pt x="16" y="2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1" y="16"/>
                    <a:pt x="0" y="22"/>
                    <a:pt x="4" y="2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Oval 76">
              <a:extLst>
                <a:ext uri="{FF2B5EF4-FFF2-40B4-BE49-F238E27FC236}">
                  <a16:creationId xmlns:a16="http://schemas.microsoft.com/office/drawing/2014/main" id="{AD20D5BB-AC4D-4C9A-84E7-958C232637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8475" y="3533775"/>
              <a:ext cx="366713" cy="3683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A30CDC5-4C00-4DFA-BA6A-EDB94124DCAC}"/>
              </a:ext>
            </a:extLst>
          </p:cNvPr>
          <p:cNvGrpSpPr/>
          <p:nvPr/>
        </p:nvGrpSpPr>
        <p:grpSpPr>
          <a:xfrm>
            <a:off x="1984940" y="5049358"/>
            <a:ext cx="1250449" cy="700856"/>
            <a:chOff x="9519152" y="3025166"/>
            <a:chExt cx="1250449" cy="700856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1DF995CC-207A-430C-82C1-B330D828A715}"/>
                </a:ext>
              </a:extLst>
            </p:cNvPr>
            <p:cNvSpPr txBox="1"/>
            <p:nvPr/>
          </p:nvSpPr>
          <p:spPr>
            <a:xfrm>
              <a:off x="9519152" y="3025166"/>
              <a:ext cx="10736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128.3K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61D35117-40ED-4995-B5C4-52DBC9FAAA21}"/>
                </a:ext>
              </a:extLst>
            </p:cNvPr>
            <p:cNvSpPr txBox="1"/>
            <p:nvPr/>
          </p:nvSpPr>
          <p:spPr>
            <a:xfrm>
              <a:off x="9519153" y="3325912"/>
              <a:ext cx="12504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solidFill>
                    <a:schemeClr val="bg1"/>
                  </a:solidFill>
                  <a:latin typeface="Raleway 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</a:t>
              </a:r>
            </a:p>
          </p:txBody>
        </p:sp>
      </p:grp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69B7F5F3-3EBA-4FB8-93AF-AAB6B5A5E223}"/>
              </a:ext>
            </a:extLst>
          </p:cNvPr>
          <p:cNvCxnSpPr/>
          <p:nvPr/>
        </p:nvCxnSpPr>
        <p:spPr>
          <a:xfrm>
            <a:off x="1302312" y="4963232"/>
            <a:ext cx="187989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0909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B686C97-36D7-43DD-BD73-9CDC62DE7F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483A37-E7AE-42CC-87B2-89834DCDBC9F}"/>
              </a:ext>
            </a:extLst>
          </p:cNvPr>
          <p:cNvSpPr txBox="1"/>
          <p:nvPr/>
        </p:nvSpPr>
        <p:spPr>
          <a:xfrm>
            <a:off x="-647700" y="-43968"/>
            <a:ext cx="13487400" cy="4047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0"/>
              </a:lnSpc>
            </a:pPr>
            <a:r>
              <a:rPr lang="en-US" sz="17500" dirty="0">
                <a:solidFill>
                  <a:schemeClr val="bg1">
                    <a:alpha val="28000"/>
                  </a:schemeClr>
                </a:solidFill>
                <a:latin typeface="Raleway Black" panose="020B0A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A</a:t>
            </a:r>
          </a:p>
          <a:p>
            <a:pPr algn="ctr">
              <a:lnSpc>
                <a:spcPts val="15000"/>
              </a:lnSpc>
            </a:pPr>
            <a:r>
              <a:rPr lang="en-US" sz="17500" dirty="0">
                <a:solidFill>
                  <a:schemeClr val="bg1">
                    <a:alpha val="28000"/>
                  </a:schemeClr>
                </a:solidFill>
                <a:latin typeface="Raleway Black" panose="020B0A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QUESTION?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CC406F-69BD-4A69-980B-C23015B64D72}"/>
              </a:ext>
            </a:extLst>
          </p:cNvPr>
          <p:cNvSpPr/>
          <p:nvPr/>
        </p:nvSpPr>
        <p:spPr>
          <a:xfrm>
            <a:off x="4707639" y="2990334"/>
            <a:ext cx="277672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b="1" spc="1000" dirty="0">
                <a:latin typeface="Raleway Black" panose="020B0A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495BB2-EA57-4322-9DC5-C7B735B86FD6}"/>
              </a:ext>
            </a:extLst>
          </p:cNvPr>
          <p:cNvSpPr/>
          <p:nvPr/>
        </p:nvSpPr>
        <p:spPr>
          <a:xfrm>
            <a:off x="5267889" y="3689953"/>
            <a:ext cx="18020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spc="400" dirty="0">
                <a:latin typeface="Raleway "/>
                <a:ea typeface="Open Sans" panose="020B0606030504020204" pitchFamily="34" charset="0"/>
                <a:cs typeface="Open Sans" panose="020B0606030504020204" pitchFamily="34" charset="0"/>
              </a:rPr>
              <a:t>FOR WATCHING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9EB5445-7581-4D1A-8AA0-2E1E6E1A41F5}"/>
              </a:ext>
            </a:extLst>
          </p:cNvPr>
          <p:cNvCxnSpPr/>
          <p:nvPr/>
        </p:nvCxnSpPr>
        <p:spPr>
          <a:xfrm>
            <a:off x="5584540" y="4353847"/>
            <a:ext cx="102292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5DC63FE6-74F7-4880-A032-861E6EA95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149" y="5003137"/>
            <a:ext cx="2801703" cy="84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751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7501D9D-A6ED-4B4F-B2EE-9D952CA94E6A}"/>
              </a:ext>
            </a:extLst>
          </p:cNvPr>
          <p:cNvSpPr txBox="1"/>
          <p:nvPr/>
        </p:nvSpPr>
        <p:spPr>
          <a:xfrm>
            <a:off x="2264229" y="3113529"/>
            <a:ext cx="766354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spc="500" dirty="0">
                <a:effectLst>
                  <a:outerShdw blurRad="317500" dist="38100" algn="l" rotWithShape="0">
                    <a:prstClr val="black">
                      <a:alpha val="40000"/>
                    </a:prstClr>
                  </a:outerShdw>
                </a:effectLst>
                <a:latin typeface="Raleway Light" panose="020B0403030101060003" pitchFamily="34" charset="0"/>
              </a:rPr>
              <a:t>www.example.com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D7EAE7-A3A7-488A-B9DD-9C65FB0FCC92}"/>
              </a:ext>
            </a:extLst>
          </p:cNvPr>
          <p:cNvSpPr/>
          <p:nvPr/>
        </p:nvSpPr>
        <p:spPr>
          <a:xfrm>
            <a:off x="0" y="2032000"/>
            <a:ext cx="12192000" cy="2794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"/>
                </a:schemeClr>
              </a:gs>
              <a:gs pos="100000">
                <a:schemeClr val="bg2">
                  <a:lumMod val="50000"/>
                  <a:alpha val="4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171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F2426E0-1DEC-4CFF-A60D-4CF98C1E389F}"/>
              </a:ext>
            </a:extLst>
          </p:cNvPr>
          <p:cNvSpPr/>
          <p:nvPr/>
        </p:nvSpPr>
        <p:spPr>
          <a:xfrm>
            <a:off x="6923313" y="341083"/>
            <a:ext cx="4927601" cy="61758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D8310F-A352-4C2C-AA2C-59699CDD97A1}"/>
              </a:ext>
            </a:extLst>
          </p:cNvPr>
          <p:cNvSpPr txBox="1"/>
          <p:nvPr/>
        </p:nvSpPr>
        <p:spPr>
          <a:xfrm>
            <a:off x="7587054" y="2845726"/>
            <a:ext cx="232240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500" b="1" dirty="0">
                <a:solidFill>
                  <a:schemeClr val="bg1"/>
                </a:solidFill>
                <a:latin typeface="Raleway "/>
                <a:ea typeface="Roboto Slab" pitchFamily="2" charset="0"/>
              </a:rPr>
              <a:t>I am John Deo</a:t>
            </a:r>
          </a:p>
          <a:p>
            <a:pPr>
              <a:lnSpc>
                <a:spcPts val="2000"/>
              </a:lnSpc>
            </a:pPr>
            <a:r>
              <a:rPr lang="en-US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aleway "/>
                <a:ea typeface="Roboto Slab" pitchFamily="2" charset="0"/>
              </a:rPr>
              <a:t>Your Presenter!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E2A3472-4A08-4334-80F0-EC451989E040}"/>
              </a:ext>
            </a:extLst>
          </p:cNvPr>
          <p:cNvGrpSpPr/>
          <p:nvPr/>
        </p:nvGrpSpPr>
        <p:grpSpPr>
          <a:xfrm>
            <a:off x="7684447" y="5157993"/>
            <a:ext cx="958829" cy="305862"/>
            <a:chOff x="4052943" y="5412792"/>
            <a:chExt cx="958829" cy="30586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BBE5F09-BDF5-4492-8B38-8B78BDD4C1BC}"/>
                </a:ext>
              </a:extLst>
            </p:cNvPr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4B73F9F5-BC9B-40B7-B0E0-1AA391950A59}"/>
                  </a:ext>
                </a:extLst>
              </p:cNvPr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AutoShape 1">
                <a:extLst>
                  <a:ext uri="{FF2B5EF4-FFF2-40B4-BE49-F238E27FC236}">
                    <a16:creationId xmlns:a16="http://schemas.microsoft.com/office/drawing/2014/main" id="{B3916468-535B-4F15-9445-B8299E3EA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453" y="5848888"/>
                <a:ext cx="158105" cy="1284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0029529-9741-4014-B71F-1A08B5373882}"/>
                </a:ext>
              </a:extLst>
            </p:cNvPr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C06ABA1D-3C4D-41FD-86F2-8BF18E08BDC5}"/>
                  </a:ext>
                </a:extLst>
              </p:cNvPr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AutoShape 21">
                <a:extLst>
                  <a:ext uri="{FF2B5EF4-FFF2-40B4-BE49-F238E27FC236}">
                    <a16:creationId xmlns:a16="http://schemas.microsoft.com/office/drawing/2014/main" id="{B52EF4F7-E3B9-424E-8712-9637DD18A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016" y="5855006"/>
                <a:ext cx="116258" cy="1162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3EA1840-FD89-4463-BD2D-10A35E748DA7}"/>
                </a:ext>
              </a:extLst>
            </p:cNvPr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C4378FBF-0C54-40A5-860A-45D0E0E549C0}"/>
                  </a:ext>
                </a:extLst>
              </p:cNvPr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AutoShape 18">
                <a:extLst>
                  <a:ext uri="{FF2B5EF4-FFF2-40B4-BE49-F238E27FC236}">
                    <a16:creationId xmlns:a16="http://schemas.microsoft.com/office/drawing/2014/main" id="{9C68FCA3-64DE-402B-A62F-4B8119CC5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592" y="5857843"/>
                <a:ext cx="173108" cy="110583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7BA8521-C547-476A-902C-B0625D6BA5D3}"/>
              </a:ext>
            </a:extLst>
          </p:cNvPr>
          <p:cNvSpPr txBox="1"/>
          <p:nvPr/>
        </p:nvSpPr>
        <p:spPr>
          <a:xfrm>
            <a:off x="7587053" y="4771665"/>
            <a:ext cx="34165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Raleway "/>
                <a:ea typeface="Roboto Slab" pitchFamily="2" charset="0"/>
              </a:rPr>
              <a:t>www.website/ fb/ you tube/company name.com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3C9335F-7986-43C1-BA25-203C874873CE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257" y="1394143"/>
            <a:ext cx="2625509" cy="79552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9F2971D-A170-410D-850B-37385237B347}"/>
              </a:ext>
            </a:extLst>
          </p:cNvPr>
          <p:cNvSpPr txBox="1"/>
          <p:nvPr/>
        </p:nvSpPr>
        <p:spPr>
          <a:xfrm>
            <a:off x="7587053" y="3548659"/>
            <a:ext cx="3600119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DC30036-EBA9-465D-973B-B30C957B6F78}"/>
              </a:ext>
            </a:extLst>
          </p:cNvPr>
          <p:cNvCxnSpPr>
            <a:cxnSpLocks/>
          </p:cNvCxnSpPr>
          <p:nvPr/>
        </p:nvCxnSpPr>
        <p:spPr>
          <a:xfrm>
            <a:off x="7684447" y="4629528"/>
            <a:ext cx="33191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2F60CFC-FB8A-4715-A3D2-B983FBB5637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0" r="11030"/>
          <a:stretch/>
        </p:blipFill>
        <p:spPr>
          <a:xfrm>
            <a:off x="341087" y="341083"/>
            <a:ext cx="6582225" cy="6175833"/>
          </a:xfrm>
        </p:spPr>
      </p:pic>
    </p:spTree>
    <p:extLst>
      <p:ext uri="{BB962C8B-B14F-4D97-AF65-F5344CB8AC3E}">
        <p14:creationId xmlns:p14="http://schemas.microsoft.com/office/powerpoint/2010/main" val="4006227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CCF2D96-DE91-4B7D-9358-FAFCC7648F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79" b="27779"/>
          <a:stretch>
            <a:fillRect/>
          </a:stretch>
        </p:blipFill>
        <p:spPr>
          <a:xfrm>
            <a:off x="341086" y="341083"/>
            <a:ext cx="11509828" cy="6175834"/>
          </a:xfr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EFBD730-4EE4-460F-9363-A85C55D3E442}"/>
              </a:ext>
            </a:extLst>
          </p:cNvPr>
          <p:cNvSpPr/>
          <p:nvPr/>
        </p:nvSpPr>
        <p:spPr>
          <a:xfrm>
            <a:off x="341086" y="2032000"/>
            <a:ext cx="11509828" cy="2794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F927723-1221-496F-9314-F151DD0383C4}"/>
              </a:ext>
            </a:extLst>
          </p:cNvPr>
          <p:cNvGrpSpPr/>
          <p:nvPr/>
        </p:nvGrpSpPr>
        <p:grpSpPr>
          <a:xfrm>
            <a:off x="2628827" y="2941105"/>
            <a:ext cx="6934347" cy="975790"/>
            <a:chOff x="2821191" y="4999413"/>
            <a:chExt cx="6934347" cy="97579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B75F60F-0F8F-4A7D-83AD-8E0B967D8D63}"/>
                </a:ext>
              </a:extLst>
            </p:cNvPr>
            <p:cNvGrpSpPr/>
            <p:nvPr/>
          </p:nvGrpSpPr>
          <p:grpSpPr>
            <a:xfrm>
              <a:off x="5990447" y="4999413"/>
              <a:ext cx="3765091" cy="975790"/>
              <a:chOff x="5506062" y="4871986"/>
              <a:chExt cx="3765091" cy="975790"/>
            </a:xfrm>
          </p:grpSpPr>
          <p:sp>
            <p:nvSpPr>
              <p:cNvPr id="19" name="Subtitle 6">
                <a:extLst>
                  <a:ext uri="{FF2B5EF4-FFF2-40B4-BE49-F238E27FC236}">
                    <a16:creationId xmlns:a16="http://schemas.microsoft.com/office/drawing/2014/main" id="{1998B4A5-61D5-4176-9E2E-55BA89D7D67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56166" y="5321130"/>
                <a:ext cx="3714987" cy="526646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tx1"/>
                    </a:solidFill>
                    <a:latin typeface="Raleway" panose="020B0503030101060003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There are many variations of passages of Lorem Ipsum available, but majority have suffered alteration.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4E039CC-9CFE-4687-82F9-46277B4EFDC8}"/>
                  </a:ext>
                </a:extLst>
              </p:cNvPr>
              <p:cNvSpPr txBox="1"/>
              <p:nvPr/>
            </p:nvSpPr>
            <p:spPr>
              <a:xfrm>
                <a:off x="5506062" y="4871986"/>
                <a:ext cx="302365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atin typeface="Raleway" panose="020B0503030101060003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Annual report - 2018</a:t>
                </a:r>
              </a:p>
            </p:txBody>
          </p:sp>
        </p:grp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72D4175-5451-4C32-A676-16C9811F5D2F}"/>
                </a:ext>
              </a:extLst>
            </p:cNvPr>
            <p:cNvCxnSpPr>
              <a:cxnSpLocks/>
            </p:cNvCxnSpPr>
            <p:nvPr/>
          </p:nvCxnSpPr>
          <p:spPr>
            <a:xfrm>
              <a:off x="5853493" y="5063430"/>
              <a:ext cx="0" cy="847756"/>
            </a:xfrm>
            <a:prstGeom prst="line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D42AF99-BC17-4336-9DE7-04D29C827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1191" y="5061374"/>
              <a:ext cx="2801703" cy="8489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9208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FBC77FB-6157-405A-B713-58D4F20A16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4" b="17894"/>
          <a:stretch>
            <a:fillRect/>
          </a:stretch>
        </p:blipFill>
        <p:spPr/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FB4B268-DF8F-4F2B-A20B-E2D8FD344F45}"/>
              </a:ext>
            </a:extLst>
          </p:cNvPr>
          <p:cNvSpPr/>
          <p:nvPr/>
        </p:nvSpPr>
        <p:spPr>
          <a:xfrm>
            <a:off x="0" y="0"/>
            <a:ext cx="5831240" cy="6858000"/>
          </a:xfrm>
          <a:custGeom>
            <a:avLst/>
            <a:gdLst>
              <a:gd name="connsiteX0" fmla="*/ 0 w 5831240"/>
              <a:gd name="connsiteY0" fmla="*/ 0 h 6858000"/>
              <a:gd name="connsiteX1" fmla="*/ 5831240 w 5831240"/>
              <a:gd name="connsiteY1" fmla="*/ 5831240 h 6858000"/>
              <a:gd name="connsiteX2" fmla="*/ 4804480 w 5831240"/>
              <a:gd name="connsiteY2" fmla="*/ 6858000 h 6858000"/>
              <a:gd name="connsiteX3" fmla="*/ 0 w 5831240"/>
              <a:gd name="connsiteY3" fmla="*/ 6858000 h 6858000"/>
              <a:gd name="connsiteX4" fmla="*/ 0 w 583124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1240" h="6858000">
                <a:moveTo>
                  <a:pt x="0" y="0"/>
                </a:moveTo>
                <a:lnTo>
                  <a:pt x="5831240" y="5831240"/>
                </a:lnTo>
                <a:lnTo>
                  <a:pt x="480448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2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9AE1738-D1FF-49B7-95A4-E8EEB6D1B91F}"/>
              </a:ext>
            </a:extLst>
          </p:cNvPr>
          <p:cNvGrpSpPr/>
          <p:nvPr/>
        </p:nvGrpSpPr>
        <p:grpSpPr>
          <a:xfrm>
            <a:off x="2387988" y="3055404"/>
            <a:ext cx="7416025" cy="747192"/>
            <a:chOff x="805542" y="4302973"/>
            <a:chExt cx="7416025" cy="74719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88D3058-8A76-4234-BA4F-590C905B9C81}"/>
                </a:ext>
              </a:extLst>
            </p:cNvPr>
            <p:cNvGrpSpPr/>
            <p:nvPr/>
          </p:nvGrpSpPr>
          <p:grpSpPr>
            <a:xfrm>
              <a:off x="805542" y="4302973"/>
              <a:ext cx="2166258" cy="747192"/>
              <a:chOff x="843642" y="4177778"/>
              <a:chExt cx="2166258" cy="747192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A98D755-1F7D-4481-95D8-F3FC7BC47849}"/>
                  </a:ext>
                </a:extLst>
              </p:cNvPr>
              <p:cNvSpPr txBox="1"/>
              <p:nvPr/>
            </p:nvSpPr>
            <p:spPr>
              <a:xfrm>
                <a:off x="843642" y="4235903"/>
                <a:ext cx="2166258" cy="630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500" b="1" dirty="0">
                    <a:solidFill>
                      <a:schemeClr val="bg1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About Us</a:t>
                </a: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B9E812EA-AE5B-4E93-A001-344684E09A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9624" y="4177778"/>
                <a:ext cx="1954294" cy="0"/>
              </a:xfrm>
              <a:prstGeom prst="line">
                <a:avLst/>
              </a:prstGeom>
              <a:ln w="28575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AB919416-2853-44C9-B9FE-295CBF3605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9624" y="4924970"/>
                <a:ext cx="1954294" cy="0"/>
              </a:xfrm>
              <a:prstGeom prst="line">
                <a:avLst/>
              </a:prstGeom>
              <a:ln w="28575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2CD17C8-9109-40F8-A4E7-A2F9E8FCEE52}"/>
                </a:ext>
              </a:extLst>
            </p:cNvPr>
            <p:cNvSpPr txBox="1"/>
            <p:nvPr/>
          </p:nvSpPr>
          <p:spPr>
            <a:xfrm>
              <a:off x="3440912" y="4322626"/>
              <a:ext cx="47806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aleway "/>
                </a:rPr>
                <a:t>Lorem Ipsum has been the industry's standard dummy text ever since the 1500s, when an unknown printer took a galley of type and scrambled it to make a type specimen book.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4143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7366BE-2133-4DBD-8DC1-E4CDC46405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DB9E30F-5F1C-430F-BBDB-5B28642A2E47}"/>
              </a:ext>
            </a:extLst>
          </p:cNvPr>
          <p:cNvSpPr/>
          <p:nvPr/>
        </p:nvSpPr>
        <p:spPr>
          <a:xfrm>
            <a:off x="773676" y="1754297"/>
            <a:ext cx="3436374" cy="3436374"/>
          </a:xfrm>
          <a:prstGeom prst="ellipse">
            <a:avLst/>
          </a:prstGeom>
          <a:solidFill>
            <a:schemeClr val="tx2">
              <a:lumMod val="7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820A58-59E1-445E-9C87-7193AB1965DB}"/>
              </a:ext>
            </a:extLst>
          </p:cNvPr>
          <p:cNvSpPr txBox="1"/>
          <p:nvPr/>
        </p:nvSpPr>
        <p:spPr>
          <a:xfrm>
            <a:off x="1384215" y="2349003"/>
            <a:ext cx="2215297" cy="1000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0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</a:p>
          <a:p>
            <a:pPr algn="ctr">
              <a:lnSpc>
                <a:spcPts val="3500"/>
              </a:lnSpc>
            </a:pPr>
            <a:r>
              <a:rPr lang="en-US" sz="35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Us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048CD4-DC72-48AA-85E0-049EECA35E4E}"/>
              </a:ext>
            </a:extLst>
          </p:cNvPr>
          <p:cNvSpPr txBox="1"/>
          <p:nvPr/>
        </p:nvSpPr>
        <p:spPr>
          <a:xfrm>
            <a:off x="1249926" y="3349470"/>
            <a:ext cx="248387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 printer took a galley of type and scrambled it to make a type specimen book. 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15D9FB0-F0DC-47D0-A8FA-644435B15326}"/>
              </a:ext>
            </a:extLst>
          </p:cNvPr>
          <p:cNvSpPr/>
          <p:nvPr/>
        </p:nvSpPr>
        <p:spPr>
          <a:xfrm>
            <a:off x="4344339" y="776397"/>
            <a:ext cx="2970861" cy="2970861"/>
          </a:xfrm>
          <a:prstGeom prst="ellipse">
            <a:avLst/>
          </a:prstGeom>
          <a:solidFill>
            <a:schemeClr val="tx2">
              <a:lumMod val="40000"/>
              <a:lumOff val="6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C008FF9-6292-4F27-B9B0-06D1C38987FA}"/>
              </a:ext>
            </a:extLst>
          </p:cNvPr>
          <p:cNvSpPr/>
          <p:nvPr/>
        </p:nvSpPr>
        <p:spPr>
          <a:xfrm>
            <a:off x="4210050" y="4205397"/>
            <a:ext cx="3859103" cy="3859103"/>
          </a:xfrm>
          <a:prstGeom prst="ellipse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F22698C-797B-4E29-AAEE-590DDC57CADE}"/>
              </a:ext>
            </a:extLst>
          </p:cNvPr>
          <p:cNvSpPr/>
          <p:nvPr/>
        </p:nvSpPr>
        <p:spPr>
          <a:xfrm>
            <a:off x="7981952" y="-546099"/>
            <a:ext cx="5203670" cy="5203670"/>
          </a:xfrm>
          <a:prstGeom prst="ellipse">
            <a:avLst/>
          </a:prstGeom>
          <a:solidFill>
            <a:schemeClr val="tx2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52CD6B6-581D-48F8-B29A-DB682FAEDB36}"/>
              </a:ext>
            </a:extLst>
          </p:cNvPr>
          <p:cNvSpPr/>
          <p:nvPr/>
        </p:nvSpPr>
        <p:spPr>
          <a:xfrm>
            <a:off x="8654377" y="5190671"/>
            <a:ext cx="2763947" cy="2763947"/>
          </a:xfrm>
          <a:prstGeom prst="ellipse">
            <a:avLst/>
          </a:prstGeom>
          <a:solidFill>
            <a:schemeClr val="tx2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AB66EFF-C08B-475F-8B42-9373471DEC21}"/>
              </a:ext>
            </a:extLst>
          </p:cNvPr>
          <p:cNvSpPr txBox="1"/>
          <p:nvPr/>
        </p:nvSpPr>
        <p:spPr>
          <a:xfrm>
            <a:off x="5066802" y="1938661"/>
            <a:ext cx="1525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Some text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one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B32FD1-33B7-4230-9D80-36A2290E8313}"/>
              </a:ext>
            </a:extLst>
          </p:cNvPr>
          <p:cNvSpPr txBox="1"/>
          <p:nvPr/>
        </p:nvSpPr>
        <p:spPr>
          <a:xfrm>
            <a:off x="4789498" y="5547453"/>
            <a:ext cx="2613006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3D2D08-70BF-4295-BC01-4846A69AB1C1}"/>
              </a:ext>
            </a:extLst>
          </p:cNvPr>
          <p:cNvSpPr txBox="1"/>
          <p:nvPr/>
        </p:nvSpPr>
        <p:spPr>
          <a:xfrm>
            <a:off x="4789498" y="4741292"/>
            <a:ext cx="26130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Some text</a:t>
            </a:r>
          </a:p>
          <a:p>
            <a:pPr algn="ctr"/>
            <a:r>
              <a:rPr lang="en-US" sz="2200" b="1" dirty="0">
                <a:solidFill>
                  <a:schemeClr val="bg1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For presentation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24BE93-6205-4074-A6C7-3275EEBDDAF6}"/>
              </a:ext>
            </a:extLst>
          </p:cNvPr>
          <p:cNvSpPr txBox="1"/>
          <p:nvPr/>
        </p:nvSpPr>
        <p:spPr>
          <a:xfrm>
            <a:off x="9474911" y="5662869"/>
            <a:ext cx="11228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Some text</a:t>
            </a:r>
          </a:p>
          <a:p>
            <a:pPr algn="ctr"/>
            <a:r>
              <a:rPr lang="en-US" sz="1500" b="1" dirty="0">
                <a:solidFill>
                  <a:schemeClr val="bg1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two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54EEB6-B51D-4974-9258-C14E5B2B5044}"/>
              </a:ext>
            </a:extLst>
          </p:cNvPr>
          <p:cNvSpPr txBox="1"/>
          <p:nvPr/>
        </p:nvSpPr>
        <p:spPr>
          <a:xfrm>
            <a:off x="8786557" y="1482099"/>
            <a:ext cx="2738781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</a:t>
            </a:r>
          </a:p>
        </p:txBody>
      </p:sp>
    </p:spTree>
    <p:extLst>
      <p:ext uri="{BB962C8B-B14F-4D97-AF65-F5344CB8AC3E}">
        <p14:creationId xmlns:p14="http://schemas.microsoft.com/office/powerpoint/2010/main" val="3867580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A4E9C7F-A85B-4ABB-B8EF-60B36D03BF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D4A0361-17DB-481B-AAE8-05607FF9003A}"/>
              </a:ext>
            </a:extLst>
          </p:cNvPr>
          <p:cNvSpPr/>
          <p:nvPr/>
        </p:nvSpPr>
        <p:spPr>
          <a:xfrm>
            <a:off x="2863885" y="1074057"/>
            <a:ext cx="4100287" cy="4100286"/>
          </a:xfrm>
          <a:prstGeom prst="ellipse">
            <a:avLst/>
          </a:prstGeom>
          <a:solidFill>
            <a:schemeClr val="tx2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631DBC7-99BF-47A4-AC13-DBE315E20EC4}"/>
              </a:ext>
            </a:extLst>
          </p:cNvPr>
          <p:cNvSpPr/>
          <p:nvPr/>
        </p:nvSpPr>
        <p:spPr>
          <a:xfrm>
            <a:off x="5227827" y="1074057"/>
            <a:ext cx="4100287" cy="4100286"/>
          </a:xfrm>
          <a:prstGeom prst="ellipse">
            <a:avLst/>
          </a:prstGeom>
          <a:solidFill>
            <a:schemeClr val="tx2">
              <a:lumMod val="7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9EB2A6-D62A-481D-8620-0CA88F4243E8}"/>
              </a:ext>
            </a:extLst>
          </p:cNvPr>
          <p:cNvSpPr txBox="1"/>
          <p:nvPr/>
        </p:nvSpPr>
        <p:spPr>
          <a:xfrm>
            <a:off x="5834743" y="1731511"/>
            <a:ext cx="52251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Us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27277CC-4240-492F-AD64-635E9E24F862}"/>
              </a:ext>
            </a:extLst>
          </p:cNvPr>
          <p:cNvGrpSpPr/>
          <p:nvPr/>
        </p:nvGrpSpPr>
        <p:grpSpPr>
          <a:xfrm>
            <a:off x="6964171" y="1586128"/>
            <a:ext cx="1942236" cy="3076144"/>
            <a:chOff x="6964171" y="1890928"/>
            <a:chExt cx="1942236" cy="307614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EE2832-B068-4D01-9A4C-01D58D1FF1DE}"/>
                </a:ext>
              </a:extLst>
            </p:cNvPr>
            <p:cNvSpPr txBox="1"/>
            <p:nvPr/>
          </p:nvSpPr>
          <p:spPr>
            <a:xfrm>
              <a:off x="7277970" y="2878657"/>
              <a:ext cx="1628437" cy="1100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aleway "/>
                </a:rPr>
                <a:t>Lorem Ipsum has been the industry's standard dummy text ever since the 1500s, when an unknown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ADB831B-9883-4957-BF37-7E95133BDF1A}"/>
                </a:ext>
              </a:extLst>
            </p:cNvPr>
            <p:cNvSpPr txBox="1"/>
            <p:nvPr/>
          </p:nvSpPr>
          <p:spPr>
            <a:xfrm>
              <a:off x="6964172" y="1890928"/>
              <a:ext cx="16284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aleway "/>
                </a:rPr>
                <a:t>Lorem Ipsum has been the industry's standard dummy text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188997C-8640-4FCD-87A8-D8B2F16A597B}"/>
                </a:ext>
              </a:extLst>
            </p:cNvPr>
            <p:cNvSpPr txBox="1"/>
            <p:nvPr/>
          </p:nvSpPr>
          <p:spPr>
            <a:xfrm>
              <a:off x="6964171" y="4259186"/>
              <a:ext cx="14541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aleway "/>
                </a:rPr>
                <a:t>Lorem Ipsum has been the industry's standard dummy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18430E4-84CD-4A75-9D1A-D7D8C9C10624}"/>
              </a:ext>
            </a:extLst>
          </p:cNvPr>
          <p:cNvSpPr txBox="1"/>
          <p:nvPr/>
        </p:nvSpPr>
        <p:spPr>
          <a:xfrm>
            <a:off x="3279276" y="2573857"/>
            <a:ext cx="1628437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CDC296-7B74-4D61-BBF1-5EFD2C4FC8E4}"/>
              </a:ext>
            </a:extLst>
          </p:cNvPr>
          <p:cNvSpPr txBox="1"/>
          <p:nvPr/>
        </p:nvSpPr>
        <p:spPr>
          <a:xfrm>
            <a:off x="3599389" y="1586128"/>
            <a:ext cx="1628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CBCA31-45FB-4BE6-9F76-C36E636E3F29}"/>
              </a:ext>
            </a:extLst>
          </p:cNvPr>
          <p:cNvSpPr txBox="1"/>
          <p:nvPr/>
        </p:nvSpPr>
        <p:spPr>
          <a:xfrm>
            <a:off x="3773711" y="3954386"/>
            <a:ext cx="1454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BA1966D-4E01-41F1-AC6A-710F35167FAA}"/>
              </a:ext>
            </a:extLst>
          </p:cNvPr>
          <p:cNvSpPr/>
          <p:nvPr/>
        </p:nvSpPr>
        <p:spPr>
          <a:xfrm>
            <a:off x="9768028" y="823244"/>
            <a:ext cx="1924028" cy="1924026"/>
          </a:xfrm>
          <a:prstGeom prst="ellipse">
            <a:avLst/>
          </a:prstGeom>
          <a:solidFill>
            <a:schemeClr val="tx2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313089A-32EB-4FF6-ACA5-6AFE17205101}"/>
              </a:ext>
            </a:extLst>
          </p:cNvPr>
          <p:cNvSpPr/>
          <p:nvPr/>
        </p:nvSpPr>
        <p:spPr>
          <a:xfrm>
            <a:off x="9377555" y="3979343"/>
            <a:ext cx="3319345" cy="3319342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8CC7069-183E-4292-B6A9-083E9D173231}"/>
              </a:ext>
            </a:extLst>
          </p:cNvPr>
          <p:cNvSpPr/>
          <p:nvPr/>
        </p:nvSpPr>
        <p:spPr>
          <a:xfrm>
            <a:off x="1846632" y="144214"/>
            <a:ext cx="1321558" cy="1321557"/>
          </a:xfrm>
          <a:prstGeom prst="ellipse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8157681-D1E4-40F9-9C11-A1A5FE72FA6D}"/>
              </a:ext>
            </a:extLst>
          </p:cNvPr>
          <p:cNvSpPr/>
          <p:nvPr/>
        </p:nvSpPr>
        <p:spPr>
          <a:xfrm>
            <a:off x="631532" y="1764043"/>
            <a:ext cx="1676102" cy="1676101"/>
          </a:xfrm>
          <a:prstGeom prst="ellipse">
            <a:avLst/>
          </a:prstGeom>
          <a:solidFill>
            <a:schemeClr val="tx2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0983095-2115-4064-850C-9B5957550A46}"/>
              </a:ext>
            </a:extLst>
          </p:cNvPr>
          <p:cNvSpPr/>
          <p:nvPr/>
        </p:nvSpPr>
        <p:spPr>
          <a:xfrm>
            <a:off x="743083" y="4084330"/>
            <a:ext cx="1780587" cy="1780586"/>
          </a:xfrm>
          <a:prstGeom prst="ellipse">
            <a:avLst/>
          </a:prstGeom>
          <a:solidFill>
            <a:schemeClr val="tx2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1F0DE9A-1872-48A7-8F7C-29CCD02B1348}"/>
              </a:ext>
            </a:extLst>
          </p:cNvPr>
          <p:cNvSpPr/>
          <p:nvPr/>
        </p:nvSpPr>
        <p:spPr>
          <a:xfrm>
            <a:off x="957389" y="2093425"/>
            <a:ext cx="998890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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56BA92D-E386-4511-B5C2-DAEC49F0B950}"/>
              </a:ext>
            </a:extLst>
          </p:cNvPr>
          <p:cNvSpPr/>
          <p:nvPr/>
        </p:nvSpPr>
        <p:spPr>
          <a:xfrm>
            <a:off x="1133931" y="4466792"/>
            <a:ext cx="998890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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7F2A440-8AC2-4C2B-ACEA-FFC110E90F24}"/>
              </a:ext>
            </a:extLst>
          </p:cNvPr>
          <p:cNvSpPr/>
          <p:nvPr/>
        </p:nvSpPr>
        <p:spPr>
          <a:xfrm>
            <a:off x="10230597" y="1277426"/>
            <a:ext cx="998890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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870D422-A1B7-470E-8252-CF86B80AB0CF}"/>
              </a:ext>
            </a:extLst>
          </p:cNvPr>
          <p:cNvSpPr/>
          <p:nvPr/>
        </p:nvSpPr>
        <p:spPr>
          <a:xfrm>
            <a:off x="2073510" y="451049"/>
            <a:ext cx="89293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FontAwesome" charset="0"/>
              </a:rPr>
              <a:t>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F949842-7DBC-47A5-BBB9-302E09FE667A}"/>
              </a:ext>
            </a:extLst>
          </p:cNvPr>
          <p:cNvSpPr/>
          <p:nvPr/>
        </p:nvSpPr>
        <p:spPr>
          <a:xfrm>
            <a:off x="3754661" y="-248859"/>
            <a:ext cx="493588" cy="4935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F565521-6820-4A77-8EC4-76F2D9C7D0F8}"/>
              </a:ext>
            </a:extLst>
          </p:cNvPr>
          <p:cNvSpPr/>
          <p:nvPr/>
        </p:nvSpPr>
        <p:spPr>
          <a:xfrm>
            <a:off x="10348885" y="4557429"/>
            <a:ext cx="965568" cy="16312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0000" dirty="0">
                <a:solidFill>
                  <a:schemeClr val="bg1"/>
                </a:solidFill>
                <a:latin typeface="FontAwesome" charset="0"/>
              </a:rPr>
              <a:t></a:t>
            </a:r>
            <a:endParaRPr lang="en-US" sz="10000" dirty="0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1E40FCF-2F81-4C65-90A1-68315F3D32A5}"/>
              </a:ext>
            </a:extLst>
          </p:cNvPr>
          <p:cNvSpPr txBox="1"/>
          <p:nvPr/>
        </p:nvSpPr>
        <p:spPr>
          <a:xfrm>
            <a:off x="2863885" y="5583675"/>
            <a:ext cx="4780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381090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E2BA27E5-1968-44D3-B3E4-E2B07BF53C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" name="Picture Placeholder 70">
            <a:extLst>
              <a:ext uri="{FF2B5EF4-FFF2-40B4-BE49-F238E27FC236}">
                <a16:creationId xmlns:a16="http://schemas.microsoft.com/office/drawing/2014/main" id="{F2413ADD-3277-43A9-AB97-2217431D79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4" t="33086"/>
          <a:stretch/>
        </p:blipFill>
        <p:spPr>
          <a:xfrm>
            <a:off x="5459333" y="0"/>
            <a:ext cx="6732666" cy="6858000"/>
          </a:xfrm>
        </p:spPr>
      </p:pic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468FC42F-A029-437C-8FA4-8C515DD2F2AE}"/>
              </a:ext>
            </a:extLst>
          </p:cNvPr>
          <p:cNvSpPr/>
          <p:nvPr/>
        </p:nvSpPr>
        <p:spPr>
          <a:xfrm>
            <a:off x="5459334" y="4085446"/>
            <a:ext cx="5545108" cy="2772554"/>
          </a:xfrm>
          <a:custGeom>
            <a:avLst/>
            <a:gdLst>
              <a:gd name="connsiteX0" fmla="*/ 2772554 w 5545108"/>
              <a:gd name="connsiteY0" fmla="*/ 0 h 2772554"/>
              <a:gd name="connsiteX1" fmla="*/ 5545108 w 5545108"/>
              <a:gd name="connsiteY1" fmla="*/ 2772554 h 2772554"/>
              <a:gd name="connsiteX2" fmla="*/ 0 w 5545108"/>
              <a:gd name="connsiteY2" fmla="*/ 2772554 h 2772554"/>
              <a:gd name="connsiteX3" fmla="*/ 2772554 w 5545108"/>
              <a:gd name="connsiteY3" fmla="*/ 0 h 277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5108" h="2772554">
                <a:moveTo>
                  <a:pt x="2772554" y="0"/>
                </a:moveTo>
                <a:lnTo>
                  <a:pt x="5545108" y="2772554"/>
                </a:lnTo>
                <a:lnTo>
                  <a:pt x="0" y="2772554"/>
                </a:lnTo>
                <a:lnTo>
                  <a:pt x="2772554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AC1786CC-DD32-4253-8DE6-83A8339BCFB7}"/>
              </a:ext>
            </a:extLst>
          </p:cNvPr>
          <p:cNvGrpSpPr/>
          <p:nvPr/>
        </p:nvGrpSpPr>
        <p:grpSpPr>
          <a:xfrm>
            <a:off x="7517191" y="4705752"/>
            <a:ext cx="1264850" cy="1531942"/>
            <a:chOff x="7551491" y="4732352"/>
            <a:chExt cx="1264850" cy="1531942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00A612E2-A5E7-4075-9BCF-D029460DEC33}"/>
                </a:ext>
              </a:extLst>
            </p:cNvPr>
            <p:cNvSpPr txBox="1"/>
            <p:nvPr/>
          </p:nvSpPr>
          <p:spPr>
            <a:xfrm>
              <a:off x="7868704" y="4732352"/>
              <a:ext cx="630425" cy="907941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53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rPr>
                <a:t>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C2BED524-A75A-41F6-8A44-DBE9EB4B9202}"/>
                </a:ext>
              </a:extLst>
            </p:cNvPr>
            <p:cNvSpPr txBox="1"/>
            <p:nvPr/>
          </p:nvSpPr>
          <p:spPr>
            <a:xfrm>
              <a:off x="7551491" y="5710296"/>
              <a:ext cx="1264850" cy="5539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Raleway "/>
                  <a:ea typeface="Montserrat" charset="0"/>
                  <a:cs typeface="Montserrat" charset="0"/>
                </a:rPr>
                <a:t>Were hath waters</a:t>
              </a: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BA569EA5-DCCC-47E4-9DA5-801E30979D0C}"/>
              </a:ext>
            </a:extLst>
          </p:cNvPr>
          <p:cNvSpPr txBox="1"/>
          <p:nvPr/>
        </p:nvSpPr>
        <p:spPr>
          <a:xfrm>
            <a:off x="967183" y="740653"/>
            <a:ext cx="269768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20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</a:p>
          <a:p>
            <a:pPr>
              <a:lnSpc>
                <a:spcPts val="4200"/>
              </a:lnSpc>
            </a:pPr>
            <a:r>
              <a:rPr lang="en-US" sz="40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Us</a:t>
            </a: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BBCAA945-7534-45D8-9BE8-9E5CB2A32BFD}"/>
              </a:ext>
            </a:extLst>
          </p:cNvPr>
          <p:cNvSpPr/>
          <p:nvPr/>
        </p:nvSpPr>
        <p:spPr>
          <a:xfrm>
            <a:off x="967183" y="3148239"/>
            <a:ext cx="1632532" cy="1632532"/>
          </a:xfrm>
          <a:custGeom>
            <a:avLst/>
            <a:gdLst>
              <a:gd name="connsiteX0" fmla="*/ 816266 w 1632532"/>
              <a:gd name="connsiteY0" fmla="*/ 0 h 1632532"/>
              <a:gd name="connsiteX1" fmla="*/ 1632532 w 1632532"/>
              <a:gd name="connsiteY1" fmla="*/ 816266 h 1632532"/>
              <a:gd name="connsiteX2" fmla="*/ 816266 w 1632532"/>
              <a:gd name="connsiteY2" fmla="*/ 1632532 h 1632532"/>
              <a:gd name="connsiteX3" fmla="*/ 0 w 1632532"/>
              <a:gd name="connsiteY3" fmla="*/ 816266 h 1632532"/>
              <a:gd name="connsiteX4" fmla="*/ 816266 w 1632532"/>
              <a:gd name="connsiteY4" fmla="*/ 0 h 1632532"/>
              <a:gd name="connsiteX5" fmla="*/ 816266 w 1632532"/>
              <a:gd name="connsiteY5" fmla="*/ 112486 h 1632532"/>
              <a:gd name="connsiteX6" fmla="*/ 112486 w 1632532"/>
              <a:gd name="connsiteY6" fmla="*/ 816266 h 1632532"/>
              <a:gd name="connsiteX7" fmla="*/ 816266 w 1632532"/>
              <a:gd name="connsiteY7" fmla="*/ 1520046 h 1632532"/>
              <a:gd name="connsiteX8" fmla="*/ 1520046 w 1632532"/>
              <a:gd name="connsiteY8" fmla="*/ 816266 h 1632532"/>
              <a:gd name="connsiteX9" fmla="*/ 816266 w 1632532"/>
              <a:gd name="connsiteY9" fmla="*/ 112486 h 1632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2532" h="1632532">
                <a:moveTo>
                  <a:pt x="816266" y="0"/>
                </a:moveTo>
                <a:cubicBezTo>
                  <a:pt x="1267077" y="0"/>
                  <a:pt x="1632532" y="365455"/>
                  <a:pt x="1632532" y="816266"/>
                </a:cubicBezTo>
                <a:cubicBezTo>
                  <a:pt x="1632532" y="1267077"/>
                  <a:pt x="1267077" y="1632532"/>
                  <a:pt x="816266" y="1632532"/>
                </a:cubicBezTo>
                <a:cubicBezTo>
                  <a:pt x="365455" y="1632532"/>
                  <a:pt x="0" y="1267077"/>
                  <a:pt x="0" y="816266"/>
                </a:cubicBezTo>
                <a:cubicBezTo>
                  <a:pt x="0" y="365455"/>
                  <a:pt x="365455" y="0"/>
                  <a:pt x="816266" y="0"/>
                </a:cubicBezTo>
                <a:close/>
                <a:moveTo>
                  <a:pt x="816266" y="112486"/>
                </a:moveTo>
                <a:cubicBezTo>
                  <a:pt x="427579" y="112486"/>
                  <a:pt x="112486" y="427579"/>
                  <a:pt x="112486" y="816266"/>
                </a:cubicBezTo>
                <a:cubicBezTo>
                  <a:pt x="112486" y="1204953"/>
                  <a:pt x="427579" y="1520046"/>
                  <a:pt x="816266" y="1520046"/>
                </a:cubicBezTo>
                <a:cubicBezTo>
                  <a:pt x="1204953" y="1520046"/>
                  <a:pt x="1520046" y="1204953"/>
                  <a:pt x="1520046" y="816266"/>
                </a:cubicBezTo>
                <a:cubicBezTo>
                  <a:pt x="1520046" y="427579"/>
                  <a:pt x="1204953" y="112486"/>
                  <a:pt x="816266" y="11248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89BBE300-7CF6-4164-81E4-F782AE4E4D37}"/>
              </a:ext>
            </a:extLst>
          </p:cNvPr>
          <p:cNvSpPr/>
          <p:nvPr/>
        </p:nvSpPr>
        <p:spPr>
          <a:xfrm>
            <a:off x="2993037" y="3148239"/>
            <a:ext cx="1632532" cy="1632532"/>
          </a:xfrm>
          <a:custGeom>
            <a:avLst/>
            <a:gdLst>
              <a:gd name="connsiteX0" fmla="*/ 816266 w 1632532"/>
              <a:gd name="connsiteY0" fmla="*/ 0 h 1632532"/>
              <a:gd name="connsiteX1" fmla="*/ 1632532 w 1632532"/>
              <a:gd name="connsiteY1" fmla="*/ 816266 h 1632532"/>
              <a:gd name="connsiteX2" fmla="*/ 816266 w 1632532"/>
              <a:gd name="connsiteY2" fmla="*/ 1632532 h 1632532"/>
              <a:gd name="connsiteX3" fmla="*/ 0 w 1632532"/>
              <a:gd name="connsiteY3" fmla="*/ 816266 h 1632532"/>
              <a:gd name="connsiteX4" fmla="*/ 816266 w 1632532"/>
              <a:gd name="connsiteY4" fmla="*/ 0 h 1632532"/>
              <a:gd name="connsiteX5" fmla="*/ 816266 w 1632532"/>
              <a:gd name="connsiteY5" fmla="*/ 112486 h 1632532"/>
              <a:gd name="connsiteX6" fmla="*/ 112486 w 1632532"/>
              <a:gd name="connsiteY6" fmla="*/ 816266 h 1632532"/>
              <a:gd name="connsiteX7" fmla="*/ 816266 w 1632532"/>
              <a:gd name="connsiteY7" fmla="*/ 1520046 h 1632532"/>
              <a:gd name="connsiteX8" fmla="*/ 1520046 w 1632532"/>
              <a:gd name="connsiteY8" fmla="*/ 816266 h 1632532"/>
              <a:gd name="connsiteX9" fmla="*/ 816266 w 1632532"/>
              <a:gd name="connsiteY9" fmla="*/ 112486 h 1632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2532" h="1632532">
                <a:moveTo>
                  <a:pt x="816266" y="0"/>
                </a:moveTo>
                <a:cubicBezTo>
                  <a:pt x="1267077" y="0"/>
                  <a:pt x="1632532" y="365455"/>
                  <a:pt x="1632532" y="816266"/>
                </a:cubicBezTo>
                <a:cubicBezTo>
                  <a:pt x="1632532" y="1267077"/>
                  <a:pt x="1267077" y="1632532"/>
                  <a:pt x="816266" y="1632532"/>
                </a:cubicBezTo>
                <a:cubicBezTo>
                  <a:pt x="365455" y="1632532"/>
                  <a:pt x="0" y="1267077"/>
                  <a:pt x="0" y="816266"/>
                </a:cubicBezTo>
                <a:cubicBezTo>
                  <a:pt x="0" y="365455"/>
                  <a:pt x="365455" y="0"/>
                  <a:pt x="816266" y="0"/>
                </a:cubicBezTo>
                <a:close/>
                <a:moveTo>
                  <a:pt x="816266" y="112486"/>
                </a:moveTo>
                <a:cubicBezTo>
                  <a:pt x="427579" y="112486"/>
                  <a:pt x="112486" y="427579"/>
                  <a:pt x="112486" y="816266"/>
                </a:cubicBezTo>
                <a:cubicBezTo>
                  <a:pt x="112486" y="1204953"/>
                  <a:pt x="427579" y="1520046"/>
                  <a:pt x="816266" y="1520046"/>
                </a:cubicBezTo>
                <a:cubicBezTo>
                  <a:pt x="1204953" y="1520046"/>
                  <a:pt x="1520046" y="1204953"/>
                  <a:pt x="1520046" y="816266"/>
                </a:cubicBezTo>
                <a:cubicBezTo>
                  <a:pt x="1520046" y="427579"/>
                  <a:pt x="1204953" y="112486"/>
                  <a:pt x="816266" y="11248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B6928C40-DA57-4AD8-A025-5185BFBDABF3}"/>
              </a:ext>
            </a:extLst>
          </p:cNvPr>
          <p:cNvSpPr/>
          <p:nvPr/>
        </p:nvSpPr>
        <p:spPr>
          <a:xfrm>
            <a:off x="5018891" y="3148239"/>
            <a:ext cx="1632532" cy="1632532"/>
          </a:xfrm>
          <a:custGeom>
            <a:avLst/>
            <a:gdLst>
              <a:gd name="connsiteX0" fmla="*/ 816266 w 1632532"/>
              <a:gd name="connsiteY0" fmla="*/ 0 h 1632532"/>
              <a:gd name="connsiteX1" fmla="*/ 1632532 w 1632532"/>
              <a:gd name="connsiteY1" fmla="*/ 816266 h 1632532"/>
              <a:gd name="connsiteX2" fmla="*/ 816266 w 1632532"/>
              <a:gd name="connsiteY2" fmla="*/ 1632532 h 1632532"/>
              <a:gd name="connsiteX3" fmla="*/ 0 w 1632532"/>
              <a:gd name="connsiteY3" fmla="*/ 816266 h 1632532"/>
              <a:gd name="connsiteX4" fmla="*/ 816266 w 1632532"/>
              <a:gd name="connsiteY4" fmla="*/ 0 h 1632532"/>
              <a:gd name="connsiteX5" fmla="*/ 816266 w 1632532"/>
              <a:gd name="connsiteY5" fmla="*/ 112486 h 1632532"/>
              <a:gd name="connsiteX6" fmla="*/ 112486 w 1632532"/>
              <a:gd name="connsiteY6" fmla="*/ 816266 h 1632532"/>
              <a:gd name="connsiteX7" fmla="*/ 816266 w 1632532"/>
              <a:gd name="connsiteY7" fmla="*/ 1520046 h 1632532"/>
              <a:gd name="connsiteX8" fmla="*/ 1520046 w 1632532"/>
              <a:gd name="connsiteY8" fmla="*/ 816266 h 1632532"/>
              <a:gd name="connsiteX9" fmla="*/ 816266 w 1632532"/>
              <a:gd name="connsiteY9" fmla="*/ 112486 h 1632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2532" h="1632532">
                <a:moveTo>
                  <a:pt x="816266" y="0"/>
                </a:moveTo>
                <a:cubicBezTo>
                  <a:pt x="1267077" y="0"/>
                  <a:pt x="1632532" y="365455"/>
                  <a:pt x="1632532" y="816266"/>
                </a:cubicBezTo>
                <a:cubicBezTo>
                  <a:pt x="1632532" y="1267077"/>
                  <a:pt x="1267077" y="1632532"/>
                  <a:pt x="816266" y="1632532"/>
                </a:cubicBezTo>
                <a:cubicBezTo>
                  <a:pt x="365455" y="1632532"/>
                  <a:pt x="0" y="1267077"/>
                  <a:pt x="0" y="816266"/>
                </a:cubicBezTo>
                <a:cubicBezTo>
                  <a:pt x="0" y="365455"/>
                  <a:pt x="365455" y="0"/>
                  <a:pt x="816266" y="0"/>
                </a:cubicBezTo>
                <a:close/>
                <a:moveTo>
                  <a:pt x="816266" y="112486"/>
                </a:moveTo>
                <a:cubicBezTo>
                  <a:pt x="427579" y="112486"/>
                  <a:pt x="112486" y="427579"/>
                  <a:pt x="112486" y="816266"/>
                </a:cubicBezTo>
                <a:cubicBezTo>
                  <a:pt x="112486" y="1204953"/>
                  <a:pt x="427579" y="1520046"/>
                  <a:pt x="816266" y="1520046"/>
                </a:cubicBezTo>
                <a:cubicBezTo>
                  <a:pt x="1204953" y="1520046"/>
                  <a:pt x="1520046" y="1204953"/>
                  <a:pt x="1520046" y="816266"/>
                </a:cubicBezTo>
                <a:cubicBezTo>
                  <a:pt x="1520046" y="427579"/>
                  <a:pt x="1204953" y="112486"/>
                  <a:pt x="816266" y="11248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A6B7EEC-B5E9-4A86-9035-3BAE1B02AC76}"/>
              </a:ext>
            </a:extLst>
          </p:cNvPr>
          <p:cNvSpPr txBox="1"/>
          <p:nvPr/>
        </p:nvSpPr>
        <p:spPr>
          <a:xfrm>
            <a:off x="1490267" y="3515004"/>
            <a:ext cx="630425" cy="707886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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A550BBB-8D78-4E6D-A4B0-9B72DA57CEB4}"/>
              </a:ext>
            </a:extLst>
          </p:cNvPr>
          <p:cNvSpPr/>
          <p:nvPr/>
        </p:nvSpPr>
        <p:spPr>
          <a:xfrm>
            <a:off x="3460489" y="3559762"/>
            <a:ext cx="697627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latin typeface="FontAwesome" pitchFamily="2" charset="0"/>
              </a:rPr>
              <a:t>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0F7F171-A2DB-4BDC-91C4-6FE2E5879006}"/>
              </a:ext>
            </a:extLst>
          </p:cNvPr>
          <p:cNvSpPr/>
          <p:nvPr/>
        </p:nvSpPr>
        <p:spPr>
          <a:xfrm>
            <a:off x="5335712" y="3559761"/>
            <a:ext cx="998890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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F124F91-0C37-4E7F-9070-49E1DA24EAC9}"/>
              </a:ext>
            </a:extLst>
          </p:cNvPr>
          <p:cNvSpPr txBox="1"/>
          <p:nvPr/>
        </p:nvSpPr>
        <p:spPr>
          <a:xfrm>
            <a:off x="967183" y="2105225"/>
            <a:ext cx="4923077" cy="485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Contrary to popular belief, Lorem Ipsum is not simply random text. It has 2000 years old. Richard McClintock, a Latin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5FD3C13-A2FE-486A-9F4A-354C6B01EFDB}"/>
              </a:ext>
            </a:extLst>
          </p:cNvPr>
          <p:cNvSpPr txBox="1"/>
          <p:nvPr/>
        </p:nvSpPr>
        <p:spPr>
          <a:xfrm>
            <a:off x="967183" y="5016661"/>
            <a:ext cx="1632532" cy="1100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Contrary to popular belief, Lorem Ipsum is text. It has 2000 years old. Richard McClintock, a Latin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2F31532-15A2-43E8-9533-5AE0C9FD69BB}"/>
              </a:ext>
            </a:extLst>
          </p:cNvPr>
          <p:cNvSpPr txBox="1"/>
          <p:nvPr/>
        </p:nvSpPr>
        <p:spPr>
          <a:xfrm>
            <a:off x="2992427" y="5016661"/>
            <a:ext cx="1632532" cy="1100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Contrary to popular belief, Lorem Ipsum is text. It has 2000 years old. Richard McClintock, a Latin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EF568AA-6DD4-48B6-BFA3-AA07615C6186}"/>
              </a:ext>
            </a:extLst>
          </p:cNvPr>
          <p:cNvSpPr txBox="1"/>
          <p:nvPr/>
        </p:nvSpPr>
        <p:spPr>
          <a:xfrm>
            <a:off x="5014162" y="5016661"/>
            <a:ext cx="1632532" cy="1100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Raleway "/>
              </a:rPr>
              <a:t>Contrary to popular belief, Lorem Ipsum is text. It has 2000 years old. Richard McClintock, a Latin</a:t>
            </a:r>
          </a:p>
        </p:txBody>
      </p:sp>
    </p:spTree>
    <p:extLst>
      <p:ext uri="{BB962C8B-B14F-4D97-AF65-F5344CB8AC3E}">
        <p14:creationId xmlns:p14="http://schemas.microsoft.com/office/powerpoint/2010/main" val="2312837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C774BE-4032-4C36-ABC8-5300B6B6336B}"/>
              </a:ext>
            </a:extLst>
          </p:cNvPr>
          <p:cNvSpPr/>
          <p:nvPr/>
        </p:nvSpPr>
        <p:spPr>
          <a:xfrm>
            <a:off x="812007" y="1662319"/>
            <a:ext cx="3795996" cy="4315578"/>
          </a:xfrm>
          <a:prstGeom prst="rect">
            <a:avLst/>
          </a:prstGeom>
          <a:noFill/>
          <a:ln w="190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D3F6399-1981-40E9-80CC-3854FAA14B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Raleway "/>
              </a:rPr>
              <a:t>Contrary to popular belief, Lorem Ipsum is not simply random text.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18961C-C39E-4090-804D-F415CC838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0DDBFA-2D8F-4764-A7E7-E32304D1F92C}"/>
              </a:ext>
            </a:extLst>
          </p:cNvPr>
          <p:cNvSpPr txBox="1"/>
          <p:nvPr/>
        </p:nvSpPr>
        <p:spPr>
          <a:xfrm>
            <a:off x="1857234" y="2064501"/>
            <a:ext cx="1705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aleway" panose="020B0503030101060003" pitchFamily="34" charset="0"/>
              </a:rPr>
              <a:t>Step One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0B3DA63-8432-484E-8D81-DF262F9C04D7}"/>
              </a:ext>
            </a:extLst>
          </p:cNvPr>
          <p:cNvSpPr txBox="1"/>
          <p:nvPr/>
        </p:nvSpPr>
        <p:spPr>
          <a:xfrm>
            <a:off x="1857234" y="3101535"/>
            <a:ext cx="1705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aleway" panose="020B0503030101060003" pitchFamily="34" charset="0"/>
              </a:rPr>
              <a:t>Step Two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6513D1A-FC73-4AAF-9F2C-F7B4D8DCD8EE}"/>
              </a:ext>
            </a:extLst>
          </p:cNvPr>
          <p:cNvSpPr txBox="1"/>
          <p:nvPr/>
        </p:nvSpPr>
        <p:spPr>
          <a:xfrm>
            <a:off x="1583278" y="4138569"/>
            <a:ext cx="2253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aleway" panose="020B0503030101060003" pitchFamily="34" charset="0"/>
              </a:rPr>
              <a:t>Step Three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464A1D8-9CEE-4F04-B4C8-1DDDD5E48B25}"/>
              </a:ext>
            </a:extLst>
          </p:cNvPr>
          <p:cNvSpPr txBox="1"/>
          <p:nvPr/>
        </p:nvSpPr>
        <p:spPr>
          <a:xfrm>
            <a:off x="1857234" y="5175605"/>
            <a:ext cx="1705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aleway" panose="020B0503030101060003" pitchFamily="34" charset="0"/>
              </a:rPr>
              <a:t>Step Four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096B366-67AA-4459-BB68-0202A061CEF5}"/>
              </a:ext>
            </a:extLst>
          </p:cNvPr>
          <p:cNvCxnSpPr/>
          <p:nvPr/>
        </p:nvCxnSpPr>
        <p:spPr>
          <a:xfrm>
            <a:off x="1338405" y="2783073"/>
            <a:ext cx="2743200" cy="0"/>
          </a:xfrm>
          <a:prstGeom prst="line">
            <a:avLst/>
          </a:prstGeom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033E98E-D6D0-4555-B90A-E480DCA3ACF5}"/>
              </a:ext>
            </a:extLst>
          </p:cNvPr>
          <p:cNvCxnSpPr/>
          <p:nvPr/>
        </p:nvCxnSpPr>
        <p:spPr>
          <a:xfrm>
            <a:off x="1338405" y="3820107"/>
            <a:ext cx="2743200" cy="0"/>
          </a:xfrm>
          <a:prstGeom prst="line">
            <a:avLst/>
          </a:prstGeom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7E88A40-676D-4798-9F08-AB1E51DCAF78}"/>
              </a:ext>
            </a:extLst>
          </p:cNvPr>
          <p:cNvCxnSpPr/>
          <p:nvPr/>
        </p:nvCxnSpPr>
        <p:spPr>
          <a:xfrm>
            <a:off x="1338405" y="4857141"/>
            <a:ext cx="2743200" cy="0"/>
          </a:xfrm>
          <a:prstGeom prst="line">
            <a:avLst/>
          </a:prstGeom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5FE3A4CC-D9ED-46B4-ACC8-C43BB303D2D7}"/>
              </a:ext>
            </a:extLst>
          </p:cNvPr>
          <p:cNvGrpSpPr/>
          <p:nvPr/>
        </p:nvGrpSpPr>
        <p:grpSpPr>
          <a:xfrm>
            <a:off x="5211994" y="1918801"/>
            <a:ext cx="2197716" cy="3802015"/>
            <a:chOff x="5158669" y="1918801"/>
            <a:chExt cx="2197716" cy="380201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54A933E-36E7-4EF2-9437-5E751BB7A8E8}"/>
                </a:ext>
              </a:extLst>
            </p:cNvPr>
            <p:cNvSpPr txBox="1"/>
            <p:nvPr/>
          </p:nvSpPr>
          <p:spPr>
            <a:xfrm>
              <a:off x="5158669" y="1918801"/>
              <a:ext cx="2197716" cy="690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600"/>
                </a:lnSpc>
                <a:buFont typeface="Wingdings" panose="05000000000000000000" pitchFamily="2" charset="2"/>
                <a:buChar char="Ø"/>
              </a:pPr>
              <a:r>
                <a:rPr lang="en-US" sz="1100" dirty="0">
                  <a:latin typeface="Raleway "/>
                </a:rPr>
                <a:t>Lorem Ipsum has been the industry's standard dummy text ever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6AA37EF-5A4A-468B-93B1-160F144B87D9}"/>
                </a:ext>
              </a:extLst>
            </p:cNvPr>
            <p:cNvSpPr txBox="1"/>
            <p:nvPr/>
          </p:nvSpPr>
          <p:spPr>
            <a:xfrm>
              <a:off x="5158669" y="2956431"/>
              <a:ext cx="2197716" cy="690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600"/>
                </a:lnSpc>
                <a:buFont typeface="Wingdings" panose="05000000000000000000" pitchFamily="2" charset="2"/>
                <a:buChar char="Ø"/>
              </a:pPr>
              <a:r>
                <a:rPr lang="en-US" sz="1100" dirty="0">
                  <a:latin typeface="Raleway "/>
                </a:rPr>
                <a:t>Lorem Ipsum has been the industry's standard dummy text ever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DB48931-5B67-4905-99EF-9DDCA2592F3F}"/>
                </a:ext>
              </a:extLst>
            </p:cNvPr>
            <p:cNvSpPr txBox="1"/>
            <p:nvPr/>
          </p:nvSpPr>
          <p:spPr>
            <a:xfrm>
              <a:off x="5158669" y="3993465"/>
              <a:ext cx="2197716" cy="690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600"/>
                </a:lnSpc>
                <a:buFont typeface="Wingdings" panose="05000000000000000000" pitchFamily="2" charset="2"/>
                <a:buChar char="Ø"/>
              </a:pPr>
              <a:r>
                <a:rPr lang="en-US" sz="1100" dirty="0">
                  <a:latin typeface="Raleway "/>
                </a:rPr>
                <a:t>Lorem Ipsum has been the industry's standard dummy text ever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B64AD96-E0B6-428B-A10C-3DABC05D46B2}"/>
                </a:ext>
              </a:extLst>
            </p:cNvPr>
            <p:cNvSpPr txBox="1"/>
            <p:nvPr/>
          </p:nvSpPr>
          <p:spPr>
            <a:xfrm>
              <a:off x="5158669" y="5030499"/>
              <a:ext cx="2197716" cy="690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600"/>
                </a:lnSpc>
                <a:buFont typeface="Wingdings" panose="05000000000000000000" pitchFamily="2" charset="2"/>
                <a:buChar char="Ø"/>
              </a:pPr>
              <a:r>
                <a:rPr lang="en-US" sz="1100" dirty="0">
                  <a:latin typeface="Raleway "/>
                </a:rPr>
                <a:t>Lorem Ipsum has been the industry's standard dummy text ever</a:t>
              </a:r>
            </a:p>
          </p:txBody>
        </p:sp>
      </p:grp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4F78F62-D4C4-43CA-9454-23E4ABF13BE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r="91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66832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92">
      <a:dk1>
        <a:sysClr val="windowText" lastClr="000000"/>
      </a:dk1>
      <a:lt1>
        <a:sysClr val="window" lastClr="FFFFFF"/>
      </a:lt1>
      <a:dk2>
        <a:srgbClr val="005482"/>
      </a:dk2>
      <a:lt2>
        <a:srgbClr val="7D8287"/>
      </a:lt2>
      <a:accent1>
        <a:srgbClr val="5FA955"/>
      </a:accent1>
      <a:accent2>
        <a:srgbClr val="00ABB9"/>
      </a:accent2>
      <a:accent3>
        <a:srgbClr val="B2D235"/>
      </a:accent3>
      <a:accent4>
        <a:srgbClr val="FFB900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11883</TotalTime>
  <Words>1141</Words>
  <Application>Microsoft Office PowerPoint</Application>
  <PresentationFormat>Widescreen</PresentationFormat>
  <Paragraphs>180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Arial</vt:lpstr>
      <vt:lpstr>Calibri</vt:lpstr>
      <vt:lpstr>FontAwesome</vt:lpstr>
      <vt:lpstr>Montserrat</vt:lpstr>
      <vt:lpstr>Montserrat Light</vt:lpstr>
      <vt:lpstr>Open Sans</vt:lpstr>
      <vt:lpstr>Open Sans Extrabold</vt:lpstr>
      <vt:lpstr>Raleway</vt:lpstr>
      <vt:lpstr>Raleway </vt:lpstr>
      <vt:lpstr>Raleway Black</vt:lpstr>
      <vt:lpstr>Raleway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Us</vt:lpstr>
      <vt:lpstr>About Us</vt:lpstr>
      <vt:lpstr>Our Service</vt:lpstr>
      <vt:lpstr>Our Service</vt:lpstr>
      <vt:lpstr>Our Service</vt:lpstr>
      <vt:lpstr>PowerPoint Presentation</vt:lpstr>
      <vt:lpstr>Team Members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 src</cp:lastModifiedBy>
  <cp:revision>1628</cp:revision>
  <dcterms:created xsi:type="dcterms:W3CDTF">2017-09-28T05:04:55Z</dcterms:created>
  <dcterms:modified xsi:type="dcterms:W3CDTF">2019-11-18T06:43:44Z</dcterms:modified>
</cp:coreProperties>
</file>