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728" r:id="rId2"/>
    <p:sldId id="680" r:id="rId3"/>
    <p:sldId id="699" r:id="rId4"/>
    <p:sldId id="679" r:id="rId5"/>
    <p:sldId id="701" r:id="rId6"/>
    <p:sldId id="702" r:id="rId7"/>
    <p:sldId id="703" r:id="rId8"/>
    <p:sldId id="704" r:id="rId9"/>
    <p:sldId id="705" r:id="rId10"/>
    <p:sldId id="706" r:id="rId11"/>
    <p:sldId id="684" r:id="rId12"/>
    <p:sldId id="719" r:id="rId13"/>
    <p:sldId id="682" r:id="rId14"/>
    <p:sldId id="708" r:id="rId15"/>
    <p:sldId id="729" r:id="rId16"/>
    <p:sldId id="721" r:id="rId17"/>
    <p:sldId id="730" r:id="rId18"/>
    <p:sldId id="723" r:id="rId19"/>
    <p:sldId id="725" r:id="rId20"/>
    <p:sldId id="727" r:id="rId21"/>
    <p:sldId id="731" r:id="rId22"/>
    <p:sldId id="6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F56F"/>
    <a:srgbClr val="000000"/>
    <a:srgbClr val="FFFFFF"/>
    <a:srgbClr val="FFE020"/>
    <a:srgbClr val="210203"/>
    <a:srgbClr val="587AE4"/>
    <a:srgbClr val="EB980C"/>
    <a:srgbClr val="F9E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09" autoAdjust="0"/>
    <p:restoredTop sz="96567"/>
  </p:normalViewPr>
  <p:slideViewPr>
    <p:cSldViewPr snapToGrid="0" snapToObjects="1" showGuides="1">
      <p:cViewPr>
        <p:scale>
          <a:sx n="50" d="100"/>
          <a:sy n="50" d="100"/>
        </p:scale>
        <p:origin x="516" y="684"/>
      </p:cViewPr>
      <p:guideLst>
        <p:guide orient="horz" pos="2115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986"/>
    </p:cViewPr>
  </p:sorterViewPr>
  <p:notesViewPr>
    <p:cSldViewPr snapToGrid="0" snapToObjects="1">
      <p:cViewPr varScale="1">
        <p:scale>
          <a:sx n="118" d="100"/>
          <a:sy n="118" d="100"/>
        </p:scale>
        <p:origin x="39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86DC-86D6-8745-8E50-81891049FF24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74699-B72A-5A42-8323-05A0664E1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18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3A740-0B7D-3342-89E9-ADA2F519AD31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223A3-994C-A148-83E4-FB7575EE6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5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223A3-994C-A148-83E4-FB7575EE6D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5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43187" y="466725"/>
            <a:ext cx="11124480" cy="478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Your Heading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" hasCustomPrompt="1"/>
          </p:nvPr>
        </p:nvSpPr>
        <p:spPr>
          <a:xfrm>
            <a:off x="543187" y="972185"/>
            <a:ext cx="11124480" cy="226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Type Your Minimal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6429080" y="-22352"/>
            <a:ext cx="5773080" cy="6888479"/>
          </a:xfrm>
          <a:custGeom>
            <a:avLst/>
            <a:gdLst>
              <a:gd name="connsiteX0" fmla="*/ 3283325 w 8838006"/>
              <a:gd name="connsiteY0" fmla="*/ 0 h 6888479"/>
              <a:gd name="connsiteX1" fmla="*/ 8838006 w 8838006"/>
              <a:gd name="connsiteY1" fmla="*/ 0 h 6888479"/>
              <a:gd name="connsiteX2" fmla="*/ 8838006 w 8838006"/>
              <a:gd name="connsiteY2" fmla="*/ 6888479 h 6888479"/>
              <a:gd name="connsiteX3" fmla="*/ 0 w 8838006"/>
              <a:gd name="connsiteY3" fmla="*/ 6888479 h 688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38006" h="6888479">
                <a:moveTo>
                  <a:pt x="3283325" y="0"/>
                </a:moveTo>
                <a:lnTo>
                  <a:pt x="8838006" y="0"/>
                </a:lnTo>
                <a:lnTo>
                  <a:pt x="8838006" y="6888479"/>
                </a:lnTo>
                <a:lnTo>
                  <a:pt x="0" y="688847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590094" cy="6858000"/>
          </a:xfrm>
          <a:custGeom>
            <a:avLst/>
            <a:gdLst>
              <a:gd name="connsiteX0" fmla="*/ 0 w 5590094"/>
              <a:gd name="connsiteY0" fmla="*/ 0 h 6858000"/>
              <a:gd name="connsiteX1" fmla="*/ 5590094 w 5590094"/>
              <a:gd name="connsiteY1" fmla="*/ 0 h 6858000"/>
              <a:gd name="connsiteX2" fmla="*/ 5590094 w 5590094"/>
              <a:gd name="connsiteY2" fmla="*/ 6858000 h 6858000"/>
              <a:gd name="connsiteX3" fmla="*/ 0 w 559009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0094" h="6858000">
                <a:moveTo>
                  <a:pt x="0" y="0"/>
                </a:moveTo>
                <a:lnTo>
                  <a:pt x="5590094" y="0"/>
                </a:lnTo>
                <a:lnTo>
                  <a:pt x="559009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34248" y="850604"/>
            <a:ext cx="5955650" cy="600739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724144" y="355599"/>
            <a:ext cx="5817616" cy="65024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48640" y="538480"/>
            <a:ext cx="3325040" cy="347472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33200" y="538480"/>
            <a:ext cx="3325040" cy="347472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440920" y="538480"/>
            <a:ext cx="3325040" cy="347472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4767262" y="476250"/>
            <a:ext cx="2613026" cy="2613026"/>
          </a:xfrm>
          <a:custGeom>
            <a:avLst/>
            <a:gdLst>
              <a:gd name="connsiteX0" fmla="*/ 1306513 w 2613026"/>
              <a:gd name="connsiteY0" fmla="*/ 0 h 2613026"/>
              <a:gd name="connsiteX1" fmla="*/ 2613026 w 2613026"/>
              <a:gd name="connsiteY1" fmla="*/ 1306513 h 2613026"/>
              <a:gd name="connsiteX2" fmla="*/ 1306513 w 2613026"/>
              <a:gd name="connsiteY2" fmla="*/ 2613026 h 2613026"/>
              <a:gd name="connsiteX3" fmla="*/ 0 w 2613026"/>
              <a:gd name="connsiteY3" fmla="*/ 1306513 h 2613026"/>
              <a:gd name="connsiteX4" fmla="*/ 1306513 w 2613026"/>
              <a:gd name="connsiteY4" fmla="*/ 0 h 261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3026" h="2613026">
                <a:moveTo>
                  <a:pt x="1306513" y="0"/>
                </a:moveTo>
                <a:cubicBezTo>
                  <a:pt x="2028080" y="0"/>
                  <a:pt x="2613026" y="584946"/>
                  <a:pt x="2613026" y="1306513"/>
                </a:cubicBezTo>
                <a:cubicBezTo>
                  <a:pt x="2613026" y="2028080"/>
                  <a:pt x="2028080" y="2613026"/>
                  <a:pt x="1306513" y="2613026"/>
                </a:cubicBezTo>
                <a:cubicBezTo>
                  <a:pt x="584946" y="2613026"/>
                  <a:pt x="0" y="2028080"/>
                  <a:pt x="0" y="1306513"/>
                </a:cubicBezTo>
                <a:cubicBezTo>
                  <a:pt x="0" y="584946"/>
                  <a:pt x="584946" y="0"/>
                  <a:pt x="13065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3175" y="3176"/>
            <a:ext cx="6070600" cy="6873875"/>
          </a:xfrm>
          <a:custGeom>
            <a:avLst/>
            <a:gdLst>
              <a:gd name="connsiteX0" fmla="*/ 0 w 6070600"/>
              <a:gd name="connsiteY0" fmla="*/ 0 h 6873875"/>
              <a:gd name="connsiteX1" fmla="*/ 4557789 w 6070600"/>
              <a:gd name="connsiteY1" fmla="*/ 0 h 6873875"/>
              <a:gd name="connsiteX2" fmla="*/ 6070600 w 6070600"/>
              <a:gd name="connsiteY2" fmla="*/ 3050765 h 6873875"/>
              <a:gd name="connsiteX3" fmla="*/ 2264379 w 6070600"/>
              <a:gd name="connsiteY3" fmla="*/ 6873875 h 6873875"/>
              <a:gd name="connsiteX4" fmla="*/ 0 w 6070600"/>
              <a:gd name="connsiteY4" fmla="*/ 6124056 h 6873875"/>
              <a:gd name="connsiteX5" fmla="*/ 0 w 6070600"/>
              <a:gd name="connsiteY5" fmla="*/ 0 h 687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0600" h="6873875">
                <a:moveTo>
                  <a:pt x="0" y="0"/>
                </a:moveTo>
                <a:cubicBezTo>
                  <a:pt x="0" y="0"/>
                  <a:pt x="0" y="0"/>
                  <a:pt x="4557789" y="0"/>
                </a:cubicBezTo>
                <a:cubicBezTo>
                  <a:pt x="5477088" y="698329"/>
                  <a:pt x="6070600" y="1802140"/>
                  <a:pt x="6070600" y="3050765"/>
                </a:cubicBezTo>
                <a:cubicBezTo>
                  <a:pt x="6070600" y="5161843"/>
                  <a:pt x="4367478" y="6873875"/>
                  <a:pt x="2264379" y="6873875"/>
                </a:cubicBezTo>
                <a:cubicBezTo>
                  <a:pt x="1416043" y="6873875"/>
                  <a:pt x="632220" y="6593900"/>
                  <a:pt x="0" y="6124056"/>
                </a:cubicBezTo>
                <a:cubicBezTo>
                  <a:pt x="0" y="6124056"/>
                  <a:pt x="0" y="6124056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4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80211" y="3633742"/>
            <a:ext cx="2730246" cy="2730246"/>
          </a:xfrm>
          <a:custGeom>
            <a:avLst/>
            <a:gdLst>
              <a:gd name="connsiteX0" fmla="*/ 1365123 w 2730246"/>
              <a:gd name="connsiteY0" fmla="*/ 0 h 2730246"/>
              <a:gd name="connsiteX1" fmla="*/ 2730246 w 2730246"/>
              <a:gd name="connsiteY1" fmla="*/ 1365123 h 2730246"/>
              <a:gd name="connsiteX2" fmla="*/ 1365123 w 2730246"/>
              <a:gd name="connsiteY2" fmla="*/ 2730246 h 2730246"/>
              <a:gd name="connsiteX3" fmla="*/ 0 w 2730246"/>
              <a:gd name="connsiteY3" fmla="*/ 1365123 h 2730246"/>
              <a:gd name="connsiteX4" fmla="*/ 1365123 w 2730246"/>
              <a:gd name="connsiteY4" fmla="*/ 0 h 2730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0246" h="2730246">
                <a:moveTo>
                  <a:pt x="1365123" y="0"/>
                </a:moveTo>
                <a:cubicBezTo>
                  <a:pt x="2119060" y="0"/>
                  <a:pt x="2730246" y="611186"/>
                  <a:pt x="2730246" y="1365123"/>
                </a:cubicBezTo>
                <a:cubicBezTo>
                  <a:pt x="2730246" y="2119060"/>
                  <a:pt x="2119060" y="2730246"/>
                  <a:pt x="1365123" y="2730246"/>
                </a:cubicBezTo>
                <a:cubicBezTo>
                  <a:pt x="611186" y="2730246"/>
                  <a:pt x="0" y="2119060"/>
                  <a:pt x="0" y="1365123"/>
                </a:cubicBezTo>
                <a:cubicBezTo>
                  <a:pt x="0" y="611186"/>
                  <a:pt x="611186" y="0"/>
                  <a:pt x="13651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76862" y="336533"/>
            <a:ext cx="2730246" cy="2730246"/>
          </a:xfrm>
          <a:custGeom>
            <a:avLst/>
            <a:gdLst>
              <a:gd name="connsiteX0" fmla="*/ 1365123 w 2730246"/>
              <a:gd name="connsiteY0" fmla="*/ 0 h 2730246"/>
              <a:gd name="connsiteX1" fmla="*/ 2730246 w 2730246"/>
              <a:gd name="connsiteY1" fmla="*/ 1365123 h 2730246"/>
              <a:gd name="connsiteX2" fmla="*/ 1365123 w 2730246"/>
              <a:gd name="connsiteY2" fmla="*/ 2730246 h 2730246"/>
              <a:gd name="connsiteX3" fmla="*/ 0 w 2730246"/>
              <a:gd name="connsiteY3" fmla="*/ 1365123 h 2730246"/>
              <a:gd name="connsiteX4" fmla="*/ 1365123 w 2730246"/>
              <a:gd name="connsiteY4" fmla="*/ 0 h 2730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0246" h="2730246">
                <a:moveTo>
                  <a:pt x="1365123" y="0"/>
                </a:moveTo>
                <a:cubicBezTo>
                  <a:pt x="2119060" y="0"/>
                  <a:pt x="2730246" y="611186"/>
                  <a:pt x="2730246" y="1365123"/>
                </a:cubicBezTo>
                <a:cubicBezTo>
                  <a:pt x="2730246" y="2119060"/>
                  <a:pt x="2119060" y="2730246"/>
                  <a:pt x="1365123" y="2730246"/>
                </a:cubicBezTo>
                <a:cubicBezTo>
                  <a:pt x="611186" y="2730246"/>
                  <a:pt x="0" y="2119060"/>
                  <a:pt x="0" y="1365123"/>
                </a:cubicBezTo>
                <a:cubicBezTo>
                  <a:pt x="0" y="611186"/>
                  <a:pt x="611186" y="0"/>
                  <a:pt x="13651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76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4325257"/>
            <a:ext cx="12192000" cy="2532743"/>
          </a:xfrm>
          <a:custGeom>
            <a:avLst/>
            <a:gdLst>
              <a:gd name="connsiteX0" fmla="*/ 0 w 12192000"/>
              <a:gd name="connsiteY0" fmla="*/ 0 h 2532743"/>
              <a:gd name="connsiteX1" fmla="*/ 12192000 w 12192000"/>
              <a:gd name="connsiteY1" fmla="*/ 0 h 2532743"/>
              <a:gd name="connsiteX2" fmla="*/ 12192000 w 12192000"/>
              <a:gd name="connsiteY2" fmla="*/ 2532743 h 2532743"/>
              <a:gd name="connsiteX3" fmla="*/ 0 w 12192000"/>
              <a:gd name="connsiteY3" fmla="*/ 2532743 h 253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32743">
                <a:moveTo>
                  <a:pt x="0" y="0"/>
                </a:moveTo>
                <a:lnTo>
                  <a:pt x="12192000" y="0"/>
                </a:lnTo>
                <a:lnTo>
                  <a:pt x="12192000" y="2532743"/>
                </a:lnTo>
                <a:lnTo>
                  <a:pt x="0" y="25327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960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 noGrp="1"/>
          </p:cNvSpPr>
          <p:nvPr>
            <p:ph type="pic" sz="quarter" idx="10" hasCustomPrompt="1"/>
          </p:nvPr>
        </p:nvSpPr>
        <p:spPr>
          <a:xfrm>
            <a:off x="6000750" y="1509821"/>
            <a:ext cx="6191250" cy="5348177"/>
          </a:xfrm>
          <a:custGeom>
            <a:avLst/>
            <a:gdLst>
              <a:gd name="connsiteX0" fmla="*/ 0 w 6191250"/>
              <a:gd name="connsiteY0" fmla="*/ 0 h 5348177"/>
              <a:gd name="connsiteX1" fmla="*/ 6191250 w 6191250"/>
              <a:gd name="connsiteY1" fmla="*/ 0 h 5348177"/>
              <a:gd name="connsiteX2" fmla="*/ 6191250 w 6191250"/>
              <a:gd name="connsiteY2" fmla="*/ 5348177 h 5348177"/>
              <a:gd name="connsiteX3" fmla="*/ 0 w 6191250"/>
              <a:gd name="connsiteY3" fmla="*/ 5348177 h 5348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50" h="5348177">
                <a:moveTo>
                  <a:pt x="0" y="0"/>
                </a:moveTo>
                <a:lnTo>
                  <a:pt x="6191250" y="0"/>
                </a:lnTo>
                <a:lnTo>
                  <a:pt x="6191250" y="5348177"/>
                </a:lnTo>
                <a:lnTo>
                  <a:pt x="0" y="534817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92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Grp="1"/>
          </p:cNvSpPr>
          <p:nvPr>
            <p:ph type="pic" sz="quarter" idx="10" hasCustomPrompt="1"/>
          </p:nvPr>
        </p:nvSpPr>
        <p:spPr>
          <a:xfrm>
            <a:off x="-14288" y="2144713"/>
            <a:ext cx="6477000" cy="3509963"/>
          </a:xfrm>
          <a:custGeom>
            <a:avLst/>
            <a:gdLst>
              <a:gd name="connsiteX0" fmla="*/ 0 w 6477000"/>
              <a:gd name="connsiteY0" fmla="*/ 0 h 3509963"/>
              <a:gd name="connsiteX1" fmla="*/ 5481870 w 6477000"/>
              <a:gd name="connsiteY1" fmla="*/ 0 h 3509963"/>
              <a:gd name="connsiteX2" fmla="*/ 6477000 w 6477000"/>
              <a:gd name="connsiteY2" fmla="*/ 1015815 h 3509963"/>
              <a:gd name="connsiteX3" fmla="*/ 6477000 w 6477000"/>
              <a:gd name="connsiteY3" fmla="*/ 2494149 h 3509963"/>
              <a:gd name="connsiteX4" fmla="*/ 5481870 w 6477000"/>
              <a:gd name="connsiteY4" fmla="*/ 3509963 h 3509963"/>
              <a:gd name="connsiteX5" fmla="*/ 0 w 6477000"/>
              <a:gd name="connsiteY5" fmla="*/ 3509963 h 3509963"/>
              <a:gd name="connsiteX6" fmla="*/ 0 w 6477000"/>
              <a:gd name="connsiteY6" fmla="*/ 0 h 3509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7000" h="3509963">
                <a:moveTo>
                  <a:pt x="0" y="0"/>
                </a:moveTo>
                <a:cubicBezTo>
                  <a:pt x="0" y="0"/>
                  <a:pt x="0" y="0"/>
                  <a:pt x="5481870" y="0"/>
                </a:cubicBezTo>
                <a:cubicBezTo>
                  <a:pt x="6031355" y="0"/>
                  <a:pt x="6477000" y="453875"/>
                  <a:pt x="6477000" y="1015815"/>
                </a:cubicBezTo>
                <a:cubicBezTo>
                  <a:pt x="6477000" y="1015815"/>
                  <a:pt x="6477000" y="1015815"/>
                  <a:pt x="6477000" y="2494149"/>
                </a:cubicBezTo>
                <a:cubicBezTo>
                  <a:pt x="6477000" y="3056089"/>
                  <a:pt x="6031355" y="3509963"/>
                  <a:pt x="5481870" y="3509963"/>
                </a:cubicBezTo>
                <a:cubicBezTo>
                  <a:pt x="5481870" y="3509963"/>
                  <a:pt x="5481870" y="3509963"/>
                  <a:pt x="0" y="3509963"/>
                </a:cubicBezTo>
                <a:cubicBezTo>
                  <a:pt x="0" y="3509963"/>
                  <a:pt x="0" y="3509963"/>
                  <a:pt x="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8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"/>
            <a:ext cx="5632704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176"/>
            <a:ext cx="6070600" cy="6873875"/>
          </a:xfrm>
          <a:custGeom>
            <a:avLst/>
            <a:gdLst>
              <a:gd name="connsiteX0" fmla="*/ 0 w 6070600"/>
              <a:gd name="connsiteY0" fmla="*/ 0 h 6873875"/>
              <a:gd name="connsiteX1" fmla="*/ 4557789 w 6070600"/>
              <a:gd name="connsiteY1" fmla="*/ 0 h 6873875"/>
              <a:gd name="connsiteX2" fmla="*/ 6070600 w 6070600"/>
              <a:gd name="connsiteY2" fmla="*/ 3050765 h 6873875"/>
              <a:gd name="connsiteX3" fmla="*/ 2264379 w 6070600"/>
              <a:gd name="connsiteY3" fmla="*/ 6873875 h 6873875"/>
              <a:gd name="connsiteX4" fmla="*/ 0 w 6070600"/>
              <a:gd name="connsiteY4" fmla="*/ 6124056 h 6873875"/>
              <a:gd name="connsiteX5" fmla="*/ 0 w 6070600"/>
              <a:gd name="connsiteY5" fmla="*/ 0 h 687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0600" h="6873875">
                <a:moveTo>
                  <a:pt x="0" y="0"/>
                </a:moveTo>
                <a:cubicBezTo>
                  <a:pt x="0" y="0"/>
                  <a:pt x="0" y="0"/>
                  <a:pt x="4557789" y="0"/>
                </a:cubicBezTo>
                <a:cubicBezTo>
                  <a:pt x="5477088" y="698329"/>
                  <a:pt x="6070600" y="1802140"/>
                  <a:pt x="6070600" y="3050765"/>
                </a:cubicBezTo>
                <a:cubicBezTo>
                  <a:pt x="6070600" y="5161843"/>
                  <a:pt x="4367478" y="6873875"/>
                  <a:pt x="2264379" y="6873875"/>
                </a:cubicBezTo>
                <a:cubicBezTo>
                  <a:pt x="1416043" y="6873875"/>
                  <a:pt x="632220" y="6593900"/>
                  <a:pt x="0" y="6124056"/>
                </a:cubicBezTo>
                <a:cubicBezTo>
                  <a:pt x="0" y="6124056"/>
                  <a:pt x="0" y="6124056"/>
                  <a:pt x="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06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Grp="1"/>
          </p:cNvSpPr>
          <p:nvPr>
            <p:ph type="pic" sz="quarter" idx="10" hasCustomPrompt="1"/>
          </p:nvPr>
        </p:nvSpPr>
        <p:spPr>
          <a:xfrm>
            <a:off x="5269610" y="854321"/>
            <a:ext cx="2730246" cy="2730246"/>
          </a:xfrm>
          <a:custGeom>
            <a:avLst/>
            <a:gdLst>
              <a:gd name="connsiteX0" fmla="*/ 1365123 w 2730246"/>
              <a:gd name="connsiteY0" fmla="*/ 0 h 2730246"/>
              <a:gd name="connsiteX1" fmla="*/ 2730246 w 2730246"/>
              <a:gd name="connsiteY1" fmla="*/ 1365123 h 2730246"/>
              <a:gd name="connsiteX2" fmla="*/ 1365123 w 2730246"/>
              <a:gd name="connsiteY2" fmla="*/ 2730246 h 2730246"/>
              <a:gd name="connsiteX3" fmla="*/ 0 w 2730246"/>
              <a:gd name="connsiteY3" fmla="*/ 1365123 h 2730246"/>
              <a:gd name="connsiteX4" fmla="*/ 1365123 w 2730246"/>
              <a:gd name="connsiteY4" fmla="*/ 0 h 2730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0246" h="2730246">
                <a:moveTo>
                  <a:pt x="1365123" y="0"/>
                </a:moveTo>
                <a:cubicBezTo>
                  <a:pt x="2119060" y="0"/>
                  <a:pt x="2730246" y="611186"/>
                  <a:pt x="2730246" y="1365123"/>
                </a:cubicBezTo>
                <a:cubicBezTo>
                  <a:pt x="2730246" y="2119060"/>
                  <a:pt x="2119060" y="2730246"/>
                  <a:pt x="1365123" y="2730246"/>
                </a:cubicBezTo>
                <a:cubicBezTo>
                  <a:pt x="611186" y="2730246"/>
                  <a:pt x="0" y="2119060"/>
                  <a:pt x="0" y="1365123"/>
                </a:cubicBezTo>
                <a:cubicBezTo>
                  <a:pt x="0" y="611186"/>
                  <a:pt x="611186" y="0"/>
                  <a:pt x="13651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25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60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32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038344" y="0"/>
            <a:ext cx="7153656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56032" y="280415"/>
            <a:ext cx="5193792" cy="65775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367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548640" y="538480"/>
            <a:ext cx="5415281" cy="5781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103440" y="538480"/>
            <a:ext cx="3325040" cy="57810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188490" y="1848604"/>
            <a:ext cx="3844340" cy="38784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33760" y="466725"/>
            <a:ext cx="11124480" cy="478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Your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533760" y="972185"/>
            <a:ext cx="11124480" cy="226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Type Your Minimal Subtitle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760" y="466725"/>
            <a:ext cx="11124480" cy="478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Your Heading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Abril Text" charset="0"/>
                <a:ea typeface="Abril Text" charset="0"/>
                <a:cs typeface="Abril Tex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533760" y="972185"/>
            <a:ext cx="11124480" cy="2266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dirty="0" smtClean="0"/>
              <a:t>Type Your Minimal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32" r:id="rId2"/>
    <p:sldLayoutId id="2147483650" r:id="rId3"/>
    <p:sldLayoutId id="2147483651" r:id="rId4"/>
    <p:sldLayoutId id="2147483727" r:id="rId5"/>
    <p:sldLayoutId id="2147483730" r:id="rId6"/>
    <p:sldLayoutId id="2147483654" r:id="rId7"/>
    <p:sldLayoutId id="2147483665" r:id="rId8"/>
    <p:sldLayoutId id="2147483697" r:id="rId9"/>
    <p:sldLayoutId id="2147483686" r:id="rId10"/>
    <p:sldLayoutId id="2147483728" r:id="rId11"/>
    <p:sldLayoutId id="2147483731" r:id="rId12"/>
    <p:sldLayoutId id="2147483729" r:id="rId13"/>
    <p:sldLayoutId id="2147483666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i="0" kern="1200" spc="0" baseline="0">
          <a:solidFill>
            <a:schemeClr val="tx1"/>
          </a:solidFill>
          <a:latin typeface="Abril Text" charset="0"/>
          <a:ea typeface="Abril Text" charset="0"/>
          <a:cs typeface="Abril Text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000" b="0" i="1" kern="1200" spc="0">
          <a:solidFill>
            <a:schemeClr val="tx1"/>
          </a:solidFill>
          <a:latin typeface="Abril Text" charset="0"/>
          <a:ea typeface="Abril Text" charset="0"/>
          <a:cs typeface="Abril Text" charset="0"/>
        </a:defRPr>
      </a:lvl1pPr>
      <a:lvl2pPr marL="4572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2pPr>
      <a:lvl3pPr marL="9144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3pPr>
      <a:lvl4pPr marL="13716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4pPr>
      <a:lvl5pPr marL="18288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072" y="1162643"/>
            <a:ext cx="6858000" cy="6858000"/>
          </a:xfrm>
          <a:prstGeom prst="rect">
            <a:avLst/>
          </a:prstGeom>
        </p:spPr>
      </p:pic>
      <p:sp>
        <p:nvSpPr>
          <p:cNvPr id="28" name="Freeform 17"/>
          <p:cNvSpPr>
            <a:spLocks/>
          </p:cNvSpPr>
          <p:nvPr/>
        </p:nvSpPr>
        <p:spPr bwMode="auto">
          <a:xfrm>
            <a:off x="803688" y="3175"/>
            <a:ext cx="6070600" cy="6873875"/>
          </a:xfrm>
          <a:custGeom>
            <a:avLst/>
            <a:gdLst>
              <a:gd name="T0" fmla="*/ 1413 w 1882"/>
              <a:gd name="T1" fmla="*/ 0 h 2136"/>
              <a:gd name="T2" fmla="*/ 0 w 1882"/>
              <a:gd name="T3" fmla="*/ 0 h 2136"/>
              <a:gd name="T4" fmla="*/ 0 w 1882"/>
              <a:gd name="T5" fmla="*/ 1903 h 2136"/>
              <a:gd name="T6" fmla="*/ 702 w 1882"/>
              <a:gd name="T7" fmla="*/ 2136 h 2136"/>
              <a:gd name="T8" fmla="*/ 1882 w 1882"/>
              <a:gd name="T9" fmla="*/ 948 h 2136"/>
              <a:gd name="T10" fmla="*/ 1413 w 1882"/>
              <a:gd name="T11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2" h="2136">
                <a:moveTo>
                  <a:pt x="14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3"/>
                  <a:pt x="0" y="1903"/>
                  <a:pt x="0" y="1903"/>
                </a:cubicBezTo>
                <a:cubicBezTo>
                  <a:pt x="196" y="2049"/>
                  <a:pt x="439" y="2136"/>
                  <a:pt x="702" y="2136"/>
                </a:cubicBezTo>
                <a:cubicBezTo>
                  <a:pt x="1354" y="2136"/>
                  <a:pt x="1882" y="1604"/>
                  <a:pt x="1882" y="948"/>
                </a:cubicBezTo>
                <a:cubicBezTo>
                  <a:pt x="1882" y="560"/>
                  <a:pt x="1698" y="217"/>
                  <a:pt x="14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2" r="20562"/>
          <a:stretch>
            <a:fillRect/>
          </a:stretch>
        </p:blipFill>
        <p:spPr/>
      </p:pic>
      <p:sp>
        <p:nvSpPr>
          <p:cNvPr id="13" name="Oval 12"/>
          <p:cNvSpPr/>
          <p:nvPr/>
        </p:nvSpPr>
        <p:spPr>
          <a:xfrm>
            <a:off x="4650042" y="476250"/>
            <a:ext cx="2730246" cy="27302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97508" y="2150195"/>
            <a:ext cx="4695847" cy="1631216"/>
            <a:chOff x="6980162" y="3086571"/>
            <a:chExt cx="4695847" cy="1631216"/>
          </a:xfrm>
        </p:grpSpPr>
        <p:sp>
          <p:nvSpPr>
            <p:cNvPr id="8" name="TextBox 7"/>
            <p:cNvSpPr txBox="1"/>
            <p:nvPr/>
          </p:nvSpPr>
          <p:spPr>
            <a:xfrm>
              <a:off x="6980162" y="3086571"/>
              <a:ext cx="469584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3500" dirty="0" err="1" smtClean="0">
                  <a:solidFill>
                    <a:schemeClr val="accent1"/>
                  </a:solidFill>
                  <a:latin typeface="Trajan Pro" charset="0"/>
                  <a:ea typeface="Trajan Pro" charset="0"/>
                  <a:cs typeface="Trajan Pro" charset="0"/>
                </a:rPr>
                <a:t>First</a:t>
              </a:r>
              <a:r>
                <a:rPr lang="en-US" sz="4500" dirty="0" err="1" smtClean="0">
                  <a:solidFill>
                    <a:schemeClr val="accent1"/>
                  </a:solidFill>
                  <a:latin typeface="Trajan Pro" charset="0"/>
                  <a:ea typeface="Trajan Pro" charset="0"/>
                  <a:cs typeface="Trajan Pro" charset="0"/>
                </a:rPr>
                <a:t>Class</a:t>
              </a:r>
              <a:endParaRPr lang="en-US" sz="4500" dirty="0" smtClean="0">
                <a:solidFill>
                  <a:schemeClr val="accent1"/>
                </a:solidFill>
                <a:latin typeface="Trajan Pro" charset="0"/>
                <a:ea typeface="Trajan Pro" charset="0"/>
                <a:cs typeface="Trajan Pro" charset="0"/>
              </a:endParaRPr>
            </a:p>
            <a:p>
              <a:pPr>
                <a:lnSpc>
                  <a:spcPts val="6000"/>
                </a:lnSpc>
              </a:pPr>
              <a:r>
                <a:rPr lang="en-US" sz="4500" dirty="0" err="1" smtClean="0">
                  <a:solidFill>
                    <a:schemeClr val="accent1"/>
                  </a:solidFill>
                  <a:latin typeface="Trajan Pro" charset="0"/>
                  <a:ea typeface="Trajan Pro" charset="0"/>
                  <a:cs typeface="Trajan Pro" charset="0"/>
                </a:rPr>
                <a:t>Dental.Care</a:t>
              </a:r>
              <a:endParaRPr lang="en-US" sz="4500" dirty="0">
                <a:solidFill>
                  <a:schemeClr val="accent1"/>
                </a:solidFill>
                <a:latin typeface="Trajan Pro" charset="0"/>
                <a:ea typeface="Trajan Pro" charset="0"/>
                <a:cs typeface="Trajan Pro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131499" y="3873957"/>
              <a:ext cx="3880812" cy="739421"/>
              <a:chOff x="7131499" y="3873957"/>
              <a:chExt cx="3880812" cy="739421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7131499" y="3873957"/>
                <a:ext cx="2885232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7131499" y="3873957"/>
                <a:ext cx="1154545" cy="0"/>
              </a:xfrm>
              <a:prstGeom prst="line">
                <a:avLst/>
              </a:prstGeom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7131499" y="4613378"/>
                <a:ext cx="3880812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7131499" y="4613378"/>
                <a:ext cx="2221345" cy="0"/>
              </a:xfrm>
              <a:prstGeom prst="line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2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4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11481"/>
          <a:stretch>
            <a:fillRect/>
          </a:stretch>
        </p:blipFill>
        <p:spPr/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94" y="3578129"/>
            <a:ext cx="3042802" cy="6945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5594" y="4606861"/>
            <a:ext cx="5549006" cy="1569660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u="sng" dirty="0" smtClean="0">
                <a:solidFill>
                  <a:srgbClr val="000000"/>
                </a:solidFill>
                <a:latin typeface="Myriad Pro" charset="0"/>
                <a:ea typeface="Myriad Pro" charset="0"/>
                <a:cs typeface="Myriad Pro" charset="0"/>
              </a:rPr>
              <a:t>When </a:t>
            </a:r>
            <a:r>
              <a:rPr lang="en-US" sz="1600" u="sng" dirty="0" smtClean="0">
                <a:solidFill>
                  <a:srgbClr val="000000"/>
                </a:solidFill>
                <a:latin typeface="Myriad Pro" charset="0"/>
                <a:ea typeface="Myriad Pro" charset="0"/>
                <a:cs typeface="Myriad Pro" charset="0"/>
              </a:rPr>
              <a:t>an unknown printer took a galley of</a:t>
            </a:r>
          </a:p>
          <a:p>
            <a:pPr>
              <a:lnSpc>
                <a:spcPct val="150000"/>
              </a:lnSpc>
            </a:pPr>
            <a:r>
              <a:rPr lang="en-US" sz="1600" u="sng" dirty="0" smtClean="0">
                <a:solidFill>
                  <a:srgbClr val="000000"/>
                </a:solidFill>
                <a:latin typeface="Myriad Pro" charset="0"/>
                <a:ea typeface="Myriad Pro" charset="0"/>
                <a:cs typeface="Myriad Pro" charset="0"/>
              </a:rPr>
              <a:t>type and scrambled it to make a type specimen book. It has survived not only five centuries, but also the leap into electronic typesetting, remaining essentially unchanged</a:t>
            </a:r>
            <a:endParaRPr lang="en-US" sz="1600" u="sng" dirty="0" smtClean="0">
              <a:solidFill>
                <a:srgbClr val="00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0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 flipV="1">
            <a:off x="0" y="1509822"/>
            <a:ext cx="6000750" cy="5348177"/>
          </a:xfrm>
          <a:prstGeom prst="rect">
            <a:avLst/>
          </a:prstGeom>
          <a:solidFill>
            <a:schemeClr val="accent2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820738"/>
            <a:ext cx="9561513" cy="477837"/>
          </a:xfrm>
        </p:spPr>
        <p:txBody>
          <a:bodyPr/>
          <a:lstStyle/>
          <a:p>
            <a:r>
              <a:rPr lang="en-US" dirty="0" smtClean="0"/>
              <a:t>Dental Care  </a:t>
            </a:r>
            <a:r>
              <a:rPr lang="en-US" dirty="0" smtClean="0"/>
              <a:t>Example</a:t>
            </a:r>
            <a:r>
              <a:rPr lang="en-US" dirty="0" smtClean="0"/>
              <a:t> </a:t>
            </a:r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891004" y="2088471"/>
            <a:ext cx="725850" cy="725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3789" y="2240690"/>
            <a:ext cx="5174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1</a:t>
            </a:r>
            <a:endParaRPr lang="en-US" sz="2100" dirty="0">
              <a:solidFill>
                <a:srgbClr val="FFFFFF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0071" y="2353090"/>
            <a:ext cx="3011562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0071" y="2062190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bril Text" charset="0"/>
                <a:ea typeface="Abril Text" charset="0"/>
                <a:cs typeface="Abril Text" charset="0"/>
              </a:rPr>
              <a:t>Ipsum</a:t>
            </a:r>
            <a:r>
              <a:rPr lang="en-US" sz="1400" b="1" dirty="0">
                <a:latin typeface="Abril Text" charset="0"/>
                <a:ea typeface="Abril Text" charset="0"/>
                <a:cs typeface="Abril Text" charset="0"/>
              </a:rPr>
              <a:t> is simply </a:t>
            </a:r>
            <a:r>
              <a:rPr lang="en-US" sz="1400" b="1" dirty="0" smtClean="0">
                <a:latin typeface="Abril Text" charset="0"/>
                <a:ea typeface="Abril Text" charset="0"/>
                <a:cs typeface="Abril Text" charset="0"/>
              </a:rPr>
              <a:t>dummy</a:t>
            </a:r>
            <a:endParaRPr lang="en-US" sz="1400" b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891004" y="3155271"/>
            <a:ext cx="725850" cy="725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3789" y="3307490"/>
            <a:ext cx="5174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2</a:t>
            </a:r>
            <a:endParaRPr lang="en-US" sz="2100" dirty="0">
              <a:solidFill>
                <a:srgbClr val="FFFFFF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0071" y="3419890"/>
            <a:ext cx="3011562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0071" y="3128990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bril Text" charset="0"/>
                <a:ea typeface="Abril Text" charset="0"/>
                <a:cs typeface="Abril Text" charset="0"/>
              </a:rPr>
              <a:t>Printing And Typesetting Ind.</a:t>
            </a:r>
            <a:endParaRPr lang="en-US" sz="1400" b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91004" y="4222071"/>
            <a:ext cx="725850" cy="725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93789" y="4374290"/>
            <a:ext cx="5174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3</a:t>
            </a:r>
            <a:endParaRPr lang="en-US" sz="2100" dirty="0">
              <a:solidFill>
                <a:srgbClr val="FFFFFF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0071" y="4486690"/>
            <a:ext cx="3011562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70071" y="4195790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bril Text" charset="0"/>
                <a:ea typeface="Abril Text" charset="0"/>
                <a:cs typeface="Abril Text" charset="0"/>
              </a:rPr>
              <a:t>Simply dummy text</a:t>
            </a:r>
            <a:endParaRPr lang="en-US" sz="1400" b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891004" y="5288871"/>
            <a:ext cx="725850" cy="725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93789" y="5441090"/>
            <a:ext cx="5174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4</a:t>
            </a:r>
            <a:endParaRPr lang="en-US" sz="2100" dirty="0">
              <a:solidFill>
                <a:srgbClr val="FFFFFF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0071" y="5553490"/>
            <a:ext cx="3011562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70071" y="5262590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bril Text" charset="0"/>
                <a:ea typeface="Abril Text" charset="0"/>
                <a:cs typeface="Abril Text" charset="0"/>
              </a:rPr>
              <a:t>It’s and simply heading</a:t>
            </a:r>
            <a:endParaRPr lang="en-US" sz="1400" b="1" dirty="0">
              <a:latin typeface="Abril Text" charset="0"/>
              <a:ea typeface="Abril Text" charset="0"/>
              <a:cs typeface="Abril Text" charset="0"/>
            </a:endParaRP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3" r="11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09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spect="1" noChangeArrowheads="1" noTextEdit="1"/>
          </p:cNvSpPr>
          <p:nvPr/>
        </p:nvSpPr>
        <p:spPr bwMode="auto">
          <a:xfrm>
            <a:off x="-9525" y="2144713"/>
            <a:ext cx="64770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330234" y="575293"/>
            <a:ext cx="3326969" cy="1054698"/>
          </a:xfrm>
        </p:spPr>
        <p:txBody>
          <a:bodyPr/>
          <a:lstStyle/>
          <a:p>
            <a:pPr algn="l"/>
            <a:r>
              <a:rPr lang="en-US" dirty="0" smtClean="0"/>
              <a:t>Your Example </a:t>
            </a:r>
            <a:br>
              <a:rPr lang="en-US" dirty="0" smtClean="0"/>
            </a:br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11806" y="2193601"/>
            <a:ext cx="27218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11806" y="1923967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bril Text" charset="0"/>
                <a:ea typeface="Abril Text" charset="0"/>
                <a:cs typeface="Abril Text" charset="0"/>
              </a:rPr>
              <a:t>Ipsum</a:t>
            </a:r>
            <a:r>
              <a:rPr lang="en-US" sz="1400" dirty="0">
                <a:latin typeface="Abril Text" charset="0"/>
                <a:ea typeface="Abril Text" charset="0"/>
                <a:cs typeface="Abril Text" charset="0"/>
              </a:rPr>
              <a:t> is simply </a:t>
            </a:r>
            <a:r>
              <a:rPr lang="en-US" sz="1400" dirty="0" smtClean="0">
                <a:latin typeface="Abril Text" charset="0"/>
                <a:ea typeface="Abril Text" charset="0"/>
                <a:cs typeface="Abril Text" charset="0"/>
              </a:rPr>
              <a:t>dummy</a:t>
            </a:r>
            <a:endParaRPr lang="en-US" sz="14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11805" y="3260401"/>
            <a:ext cx="35299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 lorem ipsum.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11806" y="2990767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bril Text" charset="0"/>
                <a:ea typeface="Abril Text" charset="0"/>
                <a:cs typeface="Abril Text" charset="0"/>
              </a:rPr>
              <a:t>Printing And Typesetting Ind.</a:t>
            </a:r>
            <a:endParaRPr lang="en-US" sz="14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11806" y="4327201"/>
            <a:ext cx="24879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smtClean="0">
                <a:latin typeface="Abril Text" charset="0"/>
                <a:ea typeface="Abril Text" charset="0"/>
                <a:cs typeface="Abril Text" charset="0"/>
              </a:rPr>
              <a:t>Ipsum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11806" y="4057567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bril Text" charset="0"/>
                <a:ea typeface="Abril Text" charset="0"/>
                <a:cs typeface="Abril Text" charset="0"/>
              </a:rPr>
              <a:t>Simply dummy text</a:t>
            </a:r>
            <a:endParaRPr lang="en-US" sz="14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11806" y="5394001"/>
            <a:ext cx="3011562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i="1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1000" i="1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1000" i="1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11806" y="5124367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bril Text" charset="0"/>
                <a:ea typeface="Abril Text" charset="0"/>
                <a:cs typeface="Abril Text" charset="0"/>
              </a:rPr>
              <a:t>It’s and simply heading</a:t>
            </a:r>
            <a:endParaRPr lang="en-US" sz="1400" dirty="0">
              <a:latin typeface="Abril Text" charset="0"/>
              <a:ea typeface="Abril Text" charset="0"/>
              <a:cs typeface="Abril Text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431076" y="5209954"/>
            <a:ext cx="368152" cy="560230"/>
            <a:chOff x="15494000" y="5118100"/>
            <a:chExt cx="1095375" cy="1666875"/>
          </a:xfrm>
        </p:grpSpPr>
        <p:sp>
          <p:nvSpPr>
            <p:cNvPr id="18" name="AutoShape 72"/>
            <p:cNvSpPr>
              <a:spLocks/>
            </p:cNvSpPr>
            <p:nvPr/>
          </p:nvSpPr>
          <p:spPr bwMode="auto">
            <a:xfrm>
              <a:off x="15494000" y="5118100"/>
              <a:ext cx="1095375" cy="633413"/>
            </a:xfrm>
            <a:custGeom>
              <a:avLst/>
              <a:gdLst/>
              <a:ahLst/>
              <a:cxnLst/>
              <a:rect l="0" t="0" r="r" b="b"/>
              <a:pathLst>
                <a:path w="21447" h="21523">
                  <a:moveTo>
                    <a:pt x="18380" y="12105"/>
                  </a:moveTo>
                  <a:cubicBezTo>
                    <a:pt x="18383" y="12568"/>
                    <a:pt x="18354" y="13029"/>
                    <a:pt x="18336" y="13469"/>
                  </a:cubicBezTo>
                  <a:cubicBezTo>
                    <a:pt x="18318" y="13909"/>
                    <a:pt x="18280" y="14334"/>
                    <a:pt x="18245" y="14734"/>
                  </a:cubicBezTo>
                  <a:cubicBezTo>
                    <a:pt x="18227" y="14933"/>
                    <a:pt x="18210" y="15127"/>
                    <a:pt x="18193" y="15314"/>
                  </a:cubicBezTo>
                  <a:cubicBezTo>
                    <a:pt x="18171" y="15500"/>
                    <a:pt x="18150" y="15680"/>
                    <a:pt x="18129" y="15853"/>
                  </a:cubicBezTo>
                  <a:cubicBezTo>
                    <a:pt x="18087" y="16197"/>
                    <a:pt x="18048" y="16509"/>
                    <a:pt x="18006" y="16785"/>
                  </a:cubicBezTo>
                  <a:cubicBezTo>
                    <a:pt x="17961" y="17059"/>
                    <a:pt x="17921" y="17297"/>
                    <a:pt x="17886" y="17492"/>
                  </a:cubicBezTo>
                  <a:cubicBezTo>
                    <a:pt x="17818" y="17881"/>
                    <a:pt x="17776" y="18099"/>
                    <a:pt x="17776" y="18099"/>
                  </a:cubicBezTo>
                  <a:lnTo>
                    <a:pt x="17565" y="18059"/>
                  </a:lnTo>
                  <a:cubicBezTo>
                    <a:pt x="17565" y="18059"/>
                    <a:pt x="17544" y="17831"/>
                    <a:pt x="17511" y="17437"/>
                  </a:cubicBezTo>
                  <a:cubicBezTo>
                    <a:pt x="17494" y="17241"/>
                    <a:pt x="17476" y="17003"/>
                    <a:pt x="17456" y="16733"/>
                  </a:cubicBezTo>
                  <a:cubicBezTo>
                    <a:pt x="17434" y="16462"/>
                    <a:pt x="17393" y="16158"/>
                    <a:pt x="17363" y="15829"/>
                  </a:cubicBezTo>
                  <a:cubicBezTo>
                    <a:pt x="17347" y="15665"/>
                    <a:pt x="17330" y="15495"/>
                    <a:pt x="17313" y="15318"/>
                  </a:cubicBezTo>
                  <a:cubicBezTo>
                    <a:pt x="17291" y="15143"/>
                    <a:pt x="17267" y="14962"/>
                    <a:pt x="17244" y="14776"/>
                  </a:cubicBezTo>
                  <a:cubicBezTo>
                    <a:pt x="17193" y="14405"/>
                    <a:pt x="17155" y="14016"/>
                    <a:pt x="17089" y="13619"/>
                  </a:cubicBezTo>
                  <a:cubicBezTo>
                    <a:pt x="17030" y="13220"/>
                    <a:pt x="16977" y="12812"/>
                    <a:pt x="16907" y="12401"/>
                  </a:cubicBezTo>
                  <a:cubicBezTo>
                    <a:pt x="16839" y="11990"/>
                    <a:pt x="16781" y="11573"/>
                    <a:pt x="16702" y="11162"/>
                  </a:cubicBezTo>
                  <a:cubicBezTo>
                    <a:pt x="16664" y="10957"/>
                    <a:pt x="16626" y="10752"/>
                    <a:pt x="16578" y="10553"/>
                  </a:cubicBezTo>
                  <a:cubicBezTo>
                    <a:pt x="16529" y="10353"/>
                    <a:pt x="16477" y="10156"/>
                    <a:pt x="16426" y="9962"/>
                  </a:cubicBezTo>
                  <a:cubicBezTo>
                    <a:pt x="16376" y="9769"/>
                    <a:pt x="16326" y="9576"/>
                    <a:pt x="16277" y="9387"/>
                  </a:cubicBezTo>
                  <a:cubicBezTo>
                    <a:pt x="16231" y="9196"/>
                    <a:pt x="16192" y="9006"/>
                    <a:pt x="16162" y="8816"/>
                  </a:cubicBezTo>
                  <a:cubicBezTo>
                    <a:pt x="16099" y="8438"/>
                    <a:pt x="16072" y="8056"/>
                    <a:pt x="16060" y="7684"/>
                  </a:cubicBezTo>
                  <a:cubicBezTo>
                    <a:pt x="16043" y="7314"/>
                    <a:pt x="16044" y="6953"/>
                    <a:pt x="16052" y="6612"/>
                  </a:cubicBezTo>
                  <a:cubicBezTo>
                    <a:pt x="16067" y="5930"/>
                    <a:pt x="16120" y="5322"/>
                    <a:pt x="16179" y="4869"/>
                  </a:cubicBezTo>
                  <a:cubicBezTo>
                    <a:pt x="16191" y="4758"/>
                    <a:pt x="16209" y="4653"/>
                    <a:pt x="16222" y="4562"/>
                  </a:cubicBezTo>
                  <a:cubicBezTo>
                    <a:pt x="16235" y="4472"/>
                    <a:pt x="16246" y="4398"/>
                    <a:pt x="16258" y="4332"/>
                  </a:cubicBezTo>
                  <a:cubicBezTo>
                    <a:pt x="16281" y="4199"/>
                    <a:pt x="16294" y="4129"/>
                    <a:pt x="16294" y="4129"/>
                  </a:cubicBezTo>
                  <a:lnTo>
                    <a:pt x="16486" y="3973"/>
                  </a:lnTo>
                  <a:cubicBezTo>
                    <a:pt x="16486" y="3973"/>
                    <a:pt x="16527" y="3999"/>
                    <a:pt x="16598" y="4064"/>
                  </a:cubicBezTo>
                  <a:cubicBezTo>
                    <a:pt x="16670" y="4128"/>
                    <a:pt x="16767" y="4229"/>
                    <a:pt x="16883" y="4365"/>
                  </a:cubicBezTo>
                  <a:cubicBezTo>
                    <a:pt x="16997" y="4503"/>
                    <a:pt x="17128" y="4679"/>
                    <a:pt x="17260" y="4898"/>
                  </a:cubicBezTo>
                  <a:cubicBezTo>
                    <a:pt x="17392" y="5116"/>
                    <a:pt x="17534" y="5373"/>
                    <a:pt x="17661" y="5671"/>
                  </a:cubicBezTo>
                  <a:cubicBezTo>
                    <a:pt x="17798" y="5965"/>
                    <a:pt x="17917" y="6303"/>
                    <a:pt x="18032" y="6671"/>
                  </a:cubicBezTo>
                  <a:cubicBezTo>
                    <a:pt x="18143" y="7039"/>
                    <a:pt x="18243" y="7441"/>
                    <a:pt x="18299" y="7877"/>
                  </a:cubicBezTo>
                  <a:cubicBezTo>
                    <a:pt x="18354" y="8314"/>
                    <a:pt x="18374" y="8780"/>
                    <a:pt x="18369" y="9259"/>
                  </a:cubicBezTo>
                  <a:cubicBezTo>
                    <a:pt x="18368" y="9498"/>
                    <a:pt x="18367" y="9737"/>
                    <a:pt x="18370" y="9975"/>
                  </a:cubicBezTo>
                  <a:cubicBezTo>
                    <a:pt x="18365" y="10216"/>
                    <a:pt x="18369" y="10454"/>
                    <a:pt x="18373" y="10691"/>
                  </a:cubicBezTo>
                  <a:cubicBezTo>
                    <a:pt x="18387" y="11164"/>
                    <a:pt x="18387" y="11639"/>
                    <a:pt x="18380" y="12105"/>
                  </a:cubicBezTo>
                  <a:close/>
                  <a:moveTo>
                    <a:pt x="21418" y="7959"/>
                  </a:moveTo>
                  <a:cubicBezTo>
                    <a:pt x="21359" y="6045"/>
                    <a:pt x="20748" y="3605"/>
                    <a:pt x="20195" y="2486"/>
                  </a:cubicBezTo>
                  <a:cubicBezTo>
                    <a:pt x="19642" y="1368"/>
                    <a:pt x="18611" y="306"/>
                    <a:pt x="17894" y="114"/>
                  </a:cubicBezTo>
                  <a:cubicBezTo>
                    <a:pt x="17175" y="-77"/>
                    <a:pt x="15706" y="-23"/>
                    <a:pt x="14611" y="237"/>
                  </a:cubicBezTo>
                  <a:lnTo>
                    <a:pt x="10723" y="1156"/>
                  </a:lnTo>
                  <a:lnTo>
                    <a:pt x="6835" y="237"/>
                  </a:lnTo>
                  <a:cubicBezTo>
                    <a:pt x="5740" y="-23"/>
                    <a:pt x="4271" y="-77"/>
                    <a:pt x="3552" y="114"/>
                  </a:cubicBezTo>
                  <a:cubicBezTo>
                    <a:pt x="2834" y="306"/>
                    <a:pt x="1804" y="1368"/>
                    <a:pt x="1251" y="2486"/>
                  </a:cubicBezTo>
                  <a:cubicBezTo>
                    <a:pt x="698" y="3605"/>
                    <a:pt x="87" y="6045"/>
                    <a:pt x="28" y="7959"/>
                  </a:cubicBezTo>
                  <a:cubicBezTo>
                    <a:pt x="-77" y="11321"/>
                    <a:pt x="51" y="16630"/>
                    <a:pt x="1419" y="21523"/>
                  </a:cubicBezTo>
                  <a:cubicBezTo>
                    <a:pt x="1516" y="21486"/>
                    <a:pt x="1616" y="21466"/>
                    <a:pt x="1719" y="21466"/>
                  </a:cubicBezTo>
                  <a:lnTo>
                    <a:pt x="19727" y="21466"/>
                  </a:lnTo>
                  <a:cubicBezTo>
                    <a:pt x="19830" y="21466"/>
                    <a:pt x="19930" y="21487"/>
                    <a:pt x="20027" y="21523"/>
                  </a:cubicBezTo>
                  <a:cubicBezTo>
                    <a:pt x="21395" y="16630"/>
                    <a:pt x="21523" y="11321"/>
                    <a:pt x="21418" y="7959"/>
                  </a:cubicBezTo>
                  <a:close/>
                  <a:moveTo>
                    <a:pt x="21418" y="7959"/>
                  </a:move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AutoShape 73"/>
            <p:cNvSpPr>
              <a:spLocks/>
            </p:cNvSpPr>
            <p:nvPr/>
          </p:nvSpPr>
          <p:spPr bwMode="auto">
            <a:xfrm>
              <a:off x="15506700" y="5740400"/>
              <a:ext cx="1063625" cy="1044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49" y="35"/>
                  </a:moveTo>
                  <a:cubicBezTo>
                    <a:pt x="20348" y="12"/>
                    <a:pt x="20244" y="0"/>
                    <a:pt x="20137" y="0"/>
                  </a:cubicBezTo>
                  <a:lnTo>
                    <a:pt x="1463" y="0"/>
                  </a:lnTo>
                  <a:cubicBezTo>
                    <a:pt x="1356" y="0"/>
                    <a:pt x="1252" y="12"/>
                    <a:pt x="1151" y="35"/>
                  </a:cubicBezTo>
                  <a:cubicBezTo>
                    <a:pt x="493" y="180"/>
                    <a:pt x="0" y="776"/>
                    <a:pt x="0" y="1490"/>
                  </a:cubicBezTo>
                  <a:lnTo>
                    <a:pt x="0" y="1698"/>
                  </a:lnTo>
                  <a:cubicBezTo>
                    <a:pt x="0" y="2521"/>
                    <a:pt x="655" y="3188"/>
                    <a:pt x="1463" y="3188"/>
                  </a:cubicBezTo>
                  <a:lnTo>
                    <a:pt x="2041" y="3188"/>
                  </a:lnTo>
                  <a:lnTo>
                    <a:pt x="9470" y="3188"/>
                  </a:lnTo>
                  <a:lnTo>
                    <a:pt x="9783" y="3188"/>
                  </a:lnTo>
                  <a:lnTo>
                    <a:pt x="9783" y="6633"/>
                  </a:lnTo>
                  <a:lnTo>
                    <a:pt x="4664" y="6633"/>
                  </a:lnTo>
                  <a:cubicBezTo>
                    <a:pt x="4114" y="6633"/>
                    <a:pt x="3668" y="7087"/>
                    <a:pt x="3668" y="7648"/>
                  </a:cubicBezTo>
                  <a:cubicBezTo>
                    <a:pt x="3668" y="8208"/>
                    <a:pt x="4114" y="8663"/>
                    <a:pt x="4664" y="8663"/>
                  </a:cubicBezTo>
                  <a:lnTo>
                    <a:pt x="9783" y="8663"/>
                  </a:lnTo>
                  <a:lnTo>
                    <a:pt x="9783" y="10906"/>
                  </a:lnTo>
                  <a:lnTo>
                    <a:pt x="5698" y="10906"/>
                  </a:lnTo>
                  <a:cubicBezTo>
                    <a:pt x="5241" y="10906"/>
                    <a:pt x="4870" y="11361"/>
                    <a:pt x="4870" y="11922"/>
                  </a:cubicBezTo>
                  <a:cubicBezTo>
                    <a:pt x="4870" y="12482"/>
                    <a:pt x="5241" y="12937"/>
                    <a:pt x="5698" y="12937"/>
                  </a:cubicBezTo>
                  <a:lnTo>
                    <a:pt x="9783" y="12937"/>
                  </a:lnTo>
                  <a:lnTo>
                    <a:pt x="9783" y="15308"/>
                  </a:lnTo>
                  <a:lnTo>
                    <a:pt x="6806" y="15308"/>
                  </a:lnTo>
                  <a:cubicBezTo>
                    <a:pt x="6448" y="15308"/>
                    <a:pt x="6157" y="15763"/>
                    <a:pt x="6157" y="16324"/>
                  </a:cubicBezTo>
                  <a:cubicBezTo>
                    <a:pt x="6157" y="16884"/>
                    <a:pt x="6448" y="17339"/>
                    <a:pt x="6806" y="17339"/>
                  </a:cubicBezTo>
                  <a:lnTo>
                    <a:pt x="9783" y="17339"/>
                  </a:lnTo>
                  <a:lnTo>
                    <a:pt x="9783" y="20564"/>
                  </a:lnTo>
                  <a:cubicBezTo>
                    <a:pt x="9783" y="21136"/>
                    <a:pt x="10238" y="21600"/>
                    <a:pt x="10800" y="21600"/>
                  </a:cubicBezTo>
                  <a:cubicBezTo>
                    <a:pt x="11362" y="21600"/>
                    <a:pt x="11817" y="21136"/>
                    <a:pt x="11817" y="20564"/>
                  </a:cubicBezTo>
                  <a:lnTo>
                    <a:pt x="11817" y="17339"/>
                  </a:lnTo>
                  <a:lnTo>
                    <a:pt x="14794" y="17339"/>
                  </a:lnTo>
                  <a:cubicBezTo>
                    <a:pt x="15152" y="17339"/>
                    <a:pt x="15443" y="16884"/>
                    <a:pt x="15443" y="16324"/>
                  </a:cubicBezTo>
                  <a:cubicBezTo>
                    <a:pt x="15443" y="15763"/>
                    <a:pt x="15152" y="15308"/>
                    <a:pt x="14794" y="15308"/>
                  </a:cubicBezTo>
                  <a:lnTo>
                    <a:pt x="11817" y="15308"/>
                  </a:lnTo>
                  <a:lnTo>
                    <a:pt x="11817" y="12937"/>
                  </a:lnTo>
                  <a:lnTo>
                    <a:pt x="15902" y="12937"/>
                  </a:lnTo>
                  <a:cubicBezTo>
                    <a:pt x="16359" y="12937"/>
                    <a:pt x="16730" y="12482"/>
                    <a:pt x="16730" y="11922"/>
                  </a:cubicBezTo>
                  <a:cubicBezTo>
                    <a:pt x="16730" y="11361"/>
                    <a:pt x="16359" y="10906"/>
                    <a:pt x="15902" y="10906"/>
                  </a:cubicBezTo>
                  <a:lnTo>
                    <a:pt x="11817" y="10906"/>
                  </a:lnTo>
                  <a:lnTo>
                    <a:pt x="11817" y="8663"/>
                  </a:lnTo>
                  <a:lnTo>
                    <a:pt x="16936" y="8663"/>
                  </a:lnTo>
                  <a:cubicBezTo>
                    <a:pt x="17486" y="8663"/>
                    <a:pt x="17932" y="8208"/>
                    <a:pt x="17932" y="7648"/>
                  </a:cubicBezTo>
                  <a:cubicBezTo>
                    <a:pt x="17932" y="7087"/>
                    <a:pt x="17486" y="6633"/>
                    <a:pt x="16936" y="6633"/>
                  </a:cubicBezTo>
                  <a:lnTo>
                    <a:pt x="11817" y="6633"/>
                  </a:lnTo>
                  <a:lnTo>
                    <a:pt x="11817" y="3188"/>
                  </a:lnTo>
                  <a:lnTo>
                    <a:pt x="12128" y="3188"/>
                  </a:lnTo>
                  <a:lnTo>
                    <a:pt x="19560" y="3188"/>
                  </a:lnTo>
                  <a:lnTo>
                    <a:pt x="20137" y="3188"/>
                  </a:lnTo>
                  <a:cubicBezTo>
                    <a:pt x="20945" y="3188"/>
                    <a:pt x="21600" y="2521"/>
                    <a:pt x="21600" y="1698"/>
                  </a:cubicBezTo>
                  <a:lnTo>
                    <a:pt x="21600" y="1490"/>
                  </a:lnTo>
                  <a:cubicBezTo>
                    <a:pt x="21600" y="776"/>
                    <a:pt x="21107" y="180"/>
                    <a:pt x="20449" y="35"/>
                  </a:cubicBezTo>
                  <a:close/>
                  <a:moveTo>
                    <a:pt x="20449" y="35"/>
                  </a:moveTo>
                </a:path>
              </a:pathLst>
            </a:custGeom>
            <a:solidFill>
              <a:srgbClr val="59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02264" y="3071070"/>
            <a:ext cx="396964" cy="517546"/>
            <a:chOff x="11557000" y="7416800"/>
            <a:chExt cx="1181100" cy="1539875"/>
          </a:xfrm>
        </p:grpSpPr>
        <p:sp>
          <p:nvSpPr>
            <p:cNvPr id="21" name="AutoShape 74"/>
            <p:cNvSpPr>
              <a:spLocks/>
            </p:cNvSpPr>
            <p:nvPr/>
          </p:nvSpPr>
          <p:spPr bwMode="auto">
            <a:xfrm>
              <a:off x="11557000" y="7416800"/>
              <a:ext cx="1181100" cy="1539875"/>
            </a:xfrm>
            <a:custGeom>
              <a:avLst/>
              <a:gdLst/>
              <a:ahLst/>
              <a:cxnLst/>
              <a:rect l="0" t="0" r="r" b="b"/>
              <a:pathLst>
                <a:path w="21446" h="21307">
                  <a:moveTo>
                    <a:pt x="21417" y="3497"/>
                  </a:moveTo>
                  <a:cubicBezTo>
                    <a:pt x="21358" y="2655"/>
                    <a:pt x="20747" y="1583"/>
                    <a:pt x="20195" y="1092"/>
                  </a:cubicBezTo>
                  <a:cubicBezTo>
                    <a:pt x="19642" y="601"/>
                    <a:pt x="18611" y="134"/>
                    <a:pt x="17893" y="50"/>
                  </a:cubicBezTo>
                  <a:cubicBezTo>
                    <a:pt x="17175" y="-34"/>
                    <a:pt x="15706" y="-10"/>
                    <a:pt x="14610" y="104"/>
                  </a:cubicBezTo>
                  <a:lnTo>
                    <a:pt x="10723" y="508"/>
                  </a:lnTo>
                  <a:lnTo>
                    <a:pt x="6836" y="104"/>
                  </a:lnTo>
                  <a:cubicBezTo>
                    <a:pt x="5740" y="-10"/>
                    <a:pt x="4271" y="-34"/>
                    <a:pt x="3552" y="50"/>
                  </a:cubicBezTo>
                  <a:cubicBezTo>
                    <a:pt x="2834" y="134"/>
                    <a:pt x="1804" y="601"/>
                    <a:pt x="1251" y="1092"/>
                  </a:cubicBezTo>
                  <a:cubicBezTo>
                    <a:pt x="699" y="1583"/>
                    <a:pt x="88" y="2655"/>
                    <a:pt x="29" y="3497"/>
                  </a:cubicBezTo>
                  <a:cubicBezTo>
                    <a:pt x="-77" y="4985"/>
                    <a:pt x="53" y="7343"/>
                    <a:pt x="1452" y="9506"/>
                  </a:cubicBezTo>
                  <a:cubicBezTo>
                    <a:pt x="1452" y="9506"/>
                    <a:pt x="2452" y="11032"/>
                    <a:pt x="2452" y="13472"/>
                  </a:cubicBezTo>
                  <a:cubicBezTo>
                    <a:pt x="2452" y="15257"/>
                    <a:pt x="3344" y="19105"/>
                    <a:pt x="4503" y="20817"/>
                  </a:cubicBezTo>
                  <a:cubicBezTo>
                    <a:pt x="5009" y="21566"/>
                    <a:pt x="6527" y="21423"/>
                    <a:pt x="6834" y="20613"/>
                  </a:cubicBezTo>
                  <a:cubicBezTo>
                    <a:pt x="7910" y="17776"/>
                    <a:pt x="8677" y="10631"/>
                    <a:pt x="10723" y="10651"/>
                  </a:cubicBezTo>
                  <a:cubicBezTo>
                    <a:pt x="12767" y="10631"/>
                    <a:pt x="13534" y="17776"/>
                    <a:pt x="14611" y="20613"/>
                  </a:cubicBezTo>
                  <a:cubicBezTo>
                    <a:pt x="14919" y="21423"/>
                    <a:pt x="16437" y="21566"/>
                    <a:pt x="16944" y="20817"/>
                  </a:cubicBezTo>
                  <a:cubicBezTo>
                    <a:pt x="18102" y="19105"/>
                    <a:pt x="18994" y="15258"/>
                    <a:pt x="18994" y="13472"/>
                  </a:cubicBezTo>
                  <a:cubicBezTo>
                    <a:pt x="18994" y="11032"/>
                    <a:pt x="19995" y="9506"/>
                    <a:pt x="19995" y="9506"/>
                  </a:cubicBezTo>
                  <a:cubicBezTo>
                    <a:pt x="21393" y="7343"/>
                    <a:pt x="21523" y="4985"/>
                    <a:pt x="21417" y="3497"/>
                  </a:cubicBezTo>
                  <a:close/>
                  <a:moveTo>
                    <a:pt x="21417" y="3497"/>
                  </a:move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AutoShape 75"/>
            <p:cNvSpPr>
              <a:spLocks/>
            </p:cNvSpPr>
            <p:nvPr/>
          </p:nvSpPr>
          <p:spPr bwMode="auto">
            <a:xfrm>
              <a:off x="12446000" y="7556500"/>
              <a:ext cx="128588" cy="439738"/>
            </a:xfrm>
            <a:custGeom>
              <a:avLst/>
              <a:gdLst/>
              <a:ahLst/>
              <a:cxnLst/>
              <a:rect l="0" t="0" r="r" b="b"/>
              <a:pathLst>
                <a:path w="20443" h="16882">
                  <a:moveTo>
                    <a:pt x="20318" y="7857"/>
                  </a:moveTo>
                  <a:cubicBezTo>
                    <a:pt x="19928" y="4753"/>
                    <a:pt x="1307" y="-4718"/>
                    <a:pt x="28" y="2887"/>
                  </a:cubicBezTo>
                  <a:cubicBezTo>
                    <a:pt x="-639" y="7220"/>
                    <a:pt x="10726" y="13189"/>
                    <a:pt x="15099" y="16882"/>
                  </a:cubicBezTo>
                  <a:cubicBezTo>
                    <a:pt x="19094" y="13990"/>
                    <a:pt x="20961" y="10906"/>
                    <a:pt x="20318" y="7857"/>
                  </a:cubicBezTo>
                  <a:cubicBezTo>
                    <a:pt x="20282" y="7568"/>
                    <a:pt x="20440" y="8433"/>
                    <a:pt x="20318" y="7857"/>
                  </a:cubicBezTo>
                  <a:close/>
                  <a:moveTo>
                    <a:pt x="20318" y="7857"/>
                  </a:moveTo>
                </a:path>
              </a:pathLst>
            </a:custGeom>
            <a:solidFill>
              <a:srgbClr val="D16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93644" y="1995716"/>
            <a:ext cx="605584" cy="565566"/>
            <a:chOff x="11341100" y="5130800"/>
            <a:chExt cx="1801813" cy="1682750"/>
          </a:xfrm>
        </p:grpSpPr>
        <p:sp>
          <p:nvSpPr>
            <p:cNvPr id="24" name="AutoShape 76"/>
            <p:cNvSpPr>
              <a:spLocks/>
            </p:cNvSpPr>
            <p:nvPr/>
          </p:nvSpPr>
          <p:spPr bwMode="auto">
            <a:xfrm>
              <a:off x="11341100" y="5130800"/>
              <a:ext cx="1801813" cy="168275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7176" y="0"/>
                  </a:moveTo>
                  <a:cubicBezTo>
                    <a:pt x="13342" y="0"/>
                    <a:pt x="10983" y="1896"/>
                    <a:pt x="8918" y="1896"/>
                  </a:cubicBezTo>
                  <a:cubicBezTo>
                    <a:pt x="7012" y="1896"/>
                    <a:pt x="5235" y="1425"/>
                    <a:pt x="4973" y="1353"/>
                  </a:cubicBezTo>
                  <a:cubicBezTo>
                    <a:pt x="6067" y="2476"/>
                    <a:pt x="7998" y="4137"/>
                    <a:pt x="10024" y="4344"/>
                  </a:cubicBezTo>
                  <a:cubicBezTo>
                    <a:pt x="13121" y="4660"/>
                    <a:pt x="15112" y="2527"/>
                    <a:pt x="17103" y="2527"/>
                  </a:cubicBezTo>
                  <a:cubicBezTo>
                    <a:pt x="18322" y="2527"/>
                    <a:pt x="20258" y="4836"/>
                    <a:pt x="21577" y="6627"/>
                  </a:cubicBezTo>
                  <a:cubicBezTo>
                    <a:pt x="21591" y="6631"/>
                    <a:pt x="21600" y="6635"/>
                    <a:pt x="21600" y="6635"/>
                  </a:cubicBezTo>
                  <a:cubicBezTo>
                    <a:pt x="21600" y="6635"/>
                    <a:pt x="21010" y="0"/>
                    <a:pt x="17176" y="0"/>
                  </a:cubicBezTo>
                  <a:close/>
                  <a:moveTo>
                    <a:pt x="19965" y="17708"/>
                  </a:moveTo>
                  <a:lnTo>
                    <a:pt x="0" y="17708"/>
                  </a:lnTo>
                  <a:lnTo>
                    <a:pt x="0" y="20729"/>
                  </a:lnTo>
                  <a:lnTo>
                    <a:pt x="6178" y="20729"/>
                  </a:lnTo>
                  <a:cubicBezTo>
                    <a:pt x="7423" y="21246"/>
                    <a:pt x="9938" y="21600"/>
                    <a:pt x="12839" y="21600"/>
                  </a:cubicBezTo>
                  <a:cubicBezTo>
                    <a:pt x="15740" y="21600"/>
                    <a:pt x="18255" y="21246"/>
                    <a:pt x="19500" y="20729"/>
                  </a:cubicBezTo>
                  <a:lnTo>
                    <a:pt x="19965" y="20729"/>
                  </a:lnTo>
                  <a:cubicBezTo>
                    <a:pt x="20609" y="20729"/>
                    <a:pt x="21132" y="20053"/>
                    <a:pt x="21132" y="19219"/>
                  </a:cubicBezTo>
                  <a:cubicBezTo>
                    <a:pt x="21132" y="18385"/>
                    <a:pt x="20609" y="17708"/>
                    <a:pt x="19965" y="17708"/>
                  </a:cubicBezTo>
                  <a:close/>
                  <a:moveTo>
                    <a:pt x="19965" y="17708"/>
                  </a:move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AutoShape 77"/>
            <p:cNvSpPr>
              <a:spLocks/>
            </p:cNvSpPr>
            <p:nvPr/>
          </p:nvSpPr>
          <p:spPr bwMode="auto">
            <a:xfrm>
              <a:off x="11747500" y="5232400"/>
              <a:ext cx="1387475" cy="12573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7072"/>
                  </a:moveTo>
                  <a:cubicBezTo>
                    <a:pt x="19888" y="4675"/>
                    <a:pt x="17374" y="1586"/>
                    <a:pt x="15792" y="1586"/>
                  </a:cubicBezTo>
                  <a:cubicBezTo>
                    <a:pt x="13208" y="1586"/>
                    <a:pt x="10623" y="4440"/>
                    <a:pt x="6604" y="4017"/>
                  </a:cubicBezTo>
                  <a:cubicBezTo>
                    <a:pt x="3974" y="3740"/>
                    <a:pt x="1466" y="1517"/>
                    <a:pt x="47" y="14"/>
                  </a:cubicBezTo>
                  <a:cubicBezTo>
                    <a:pt x="19" y="6"/>
                    <a:pt x="0" y="0"/>
                    <a:pt x="0" y="0"/>
                  </a:cubicBezTo>
                  <a:cubicBezTo>
                    <a:pt x="0" y="0"/>
                    <a:pt x="1340" y="8668"/>
                    <a:pt x="7752" y="8668"/>
                  </a:cubicBezTo>
                  <a:cubicBezTo>
                    <a:pt x="14165" y="8668"/>
                    <a:pt x="15217" y="6554"/>
                    <a:pt x="17706" y="6554"/>
                  </a:cubicBezTo>
                  <a:cubicBezTo>
                    <a:pt x="19997" y="6554"/>
                    <a:pt x="21393" y="7001"/>
                    <a:pt x="21600" y="7072"/>
                  </a:cubicBezTo>
                  <a:close/>
                  <a:moveTo>
                    <a:pt x="4601" y="10174"/>
                  </a:moveTo>
                  <a:cubicBezTo>
                    <a:pt x="4350" y="10174"/>
                    <a:pt x="4147" y="10335"/>
                    <a:pt x="4147" y="10533"/>
                  </a:cubicBezTo>
                  <a:lnTo>
                    <a:pt x="4147" y="21241"/>
                  </a:lnTo>
                  <a:cubicBezTo>
                    <a:pt x="4147" y="21439"/>
                    <a:pt x="4350" y="21600"/>
                    <a:pt x="4601" y="21600"/>
                  </a:cubicBezTo>
                  <a:cubicBezTo>
                    <a:pt x="4852" y="21600"/>
                    <a:pt x="5056" y="21439"/>
                    <a:pt x="5056" y="21241"/>
                  </a:cubicBezTo>
                  <a:lnTo>
                    <a:pt x="5056" y="10533"/>
                  </a:lnTo>
                  <a:cubicBezTo>
                    <a:pt x="5056" y="10335"/>
                    <a:pt x="4852" y="10174"/>
                    <a:pt x="4601" y="10174"/>
                  </a:cubicBezTo>
                  <a:close/>
                  <a:moveTo>
                    <a:pt x="12292" y="10174"/>
                  </a:moveTo>
                  <a:cubicBezTo>
                    <a:pt x="12041" y="10174"/>
                    <a:pt x="11838" y="10335"/>
                    <a:pt x="11838" y="10533"/>
                  </a:cubicBezTo>
                  <a:lnTo>
                    <a:pt x="11838" y="21241"/>
                  </a:lnTo>
                  <a:cubicBezTo>
                    <a:pt x="11838" y="21439"/>
                    <a:pt x="12041" y="21600"/>
                    <a:pt x="12292" y="21600"/>
                  </a:cubicBezTo>
                  <a:cubicBezTo>
                    <a:pt x="12543" y="21600"/>
                    <a:pt x="12747" y="21439"/>
                    <a:pt x="12747" y="21241"/>
                  </a:cubicBezTo>
                  <a:lnTo>
                    <a:pt x="12747" y="10533"/>
                  </a:lnTo>
                  <a:cubicBezTo>
                    <a:pt x="12747" y="10335"/>
                    <a:pt x="12543" y="10174"/>
                    <a:pt x="12292" y="10174"/>
                  </a:cubicBezTo>
                  <a:close/>
                  <a:moveTo>
                    <a:pt x="14215" y="10174"/>
                  </a:moveTo>
                  <a:cubicBezTo>
                    <a:pt x="13964" y="10174"/>
                    <a:pt x="13761" y="10335"/>
                    <a:pt x="13761" y="10533"/>
                  </a:cubicBezTo>
                  <a:lnTo>
                    <a:pt x="13761" y="21241"/>
                  </a:lnTo>
                  <a:cubicBezTo>
                    <a:pt x="13761" y="21439"/>
                    <a:pt x="13964" y="21600"/>
                    <a:pt x="14215" y="21600"/>
                  </a:cubicBezTo>
                  <a:cubicBezTo>
                    <a:pt x="14466" y="21600"/>
                    <a:pt x="14669" y="21439"/>
                    <a:pt x="14669" y="21241"/>
                  </a:cubicBezTo>
                  <a:lnTo>
                    <a:pt x="14669" y="10533"/>
                  </a:lnTo>
                  <a:cubicBezTo>
                    <a:pt x="14669" y="10335"/>
                    <a:pt x="14466" y="10174"/>
                    <a:pt x="14215" y="10174"/>
                  </a:cubicBezTo>
                  <a:close/>
                  <a:moveTo>
                    <a:pt x="8447" y="10174"/>
                  </a:moveTo>
                  <a:cubicBezTo>
                    <a:pt x="8196" y="10174"/>
                    <a:pt x="7992" y="10335"/>
                    <a:pt x="7992" y="10533"/>
                  </a:cubicBezTo>
                  <a:lnTo>
                    <a:pt x="7992" y="21241"/>
                  </a:lnTo>
                  <a:cubicBezTo>
                    <a:pt x="7992" y="21439"/>
                    <a:pt x="8196" y="21600"/>
                    <a:pt x="8447" y="21600"/>
                  </a:cubicBezTo>
                  <a:cubicBezTo>
                    <a:pt x="8698" y="21600"/>
                    <a:pt x="8901" y="21439"/>
                    <a:pt x="8901" y="21241"/>
                  </a:cubicBezTo>
                  <a:lnTo>
                    <a:pt x="8901" y="10533"/>
                  </a:lnTo>
                  <a:cubicBezTo>
                    <a:pt x="8901" y="10335"/>
                    <a:pt x="8698" y="10174"/>
                    <a:pt x="8447" y="10174"/>
                  </a:cubicBezTo>
                  <a:close/>
                  <a:moveTo>
                    <a:pt x="10370" y="10174"/>
                  </a:moveTo>
                  <a:cubicBezTo>
                    <a:pt x="10119" y="10174"/>
                    <a:pt x="9915" y="10335"/>
                    <a:pt x="9915" y="10533"/>
                  </a:cubicBezTo>
                  <a:lnTo>
                    <a:pt x="9915" y="21241"/>
                  </a:lnTo>
                  <a:cubicBezTo>
                    <a:pt x="9915" y="21439"/>
                    <a:pt x="10119" y="21600"/>
                    <a:pt x="10370" y="21600"/>
                  </a:cubicBezTo>
                  <a:cubicBezTo>
                    <a:pt x="10621" y="21600"/>
                    <a:pt x="10824" y="21439"/>
                    <a:pt x="10824" y="21241"/>
                  </a:cubicBezTo>
                  <a:lnTo>
                    <a:pt x="10824" y="10533"/>
                  </a:lnTo>
                  <a:cubicBezTo>
                    <a:pt x="10824" y="10335"/>
                    <a:pt x="10621" y="10174"/>
                    <a:pt x="10370" y="10174"/>
                  </a:cubicBezTo>
                  <a:close/>
                  <a:moveTo>
                    <a:pt x="6524" y="10174"/>
                  </a:moveTo>
                  <a:cubicBezTo>
                    <a:pt x="6273" y="10174"/>
                    <a:pt x="6070" y="10335"/>
                    <a:pt x="6070" y="10533"/>
                  </a:cubicBezTo>
                  <a:lnTo>
                    <a:pt x="6070" y="21241"/>
                  </a:lnTo>
                  <a:cubicBezTo>
                    <a:pt x="6070" y="21439"/>
                    <a:pt x="6273" y="21600"/>
                    <a:pt x="6524" y="21600"/>
                  </a:cubicBezTo>
                  <a:cubicBezTo>
                    <a:pt x="6775" y="21600"/>
                    <a:pt x="6979" y="21439"/>
                    <a:pt x="6979" y="21241"/>
                  </a:cubicBezTo>
                  <a:lnTo>
                    <a:pt x="6979" y="10533"/>
                  </a:lnTo>
                  <a:cubicBezTo>
                    <a:pt x="6979" y="10335"/>
                    <a:pt x="6775" y="10174"/>
                    <a:pt x="6524" y="10174"/>
                  </a:cubicBezTo>
                  <a:close/>
                  <a:moveTo>
                    <a:pt x="16138" y="10174"/>
                  </a:moveTo>
                  <a:cubicBezTo>
                    <a:pt x="15887" y="10174"/>
                    <a:pt x="15683" y="10335"/>
                    <a:pt x="15683" y="10533"/>
                  </a:cubicBezTo>
                  <a:lnTo>
                    <a:pt x="15683" y="21241"/>
                  </a:lnTo>
                  <a:cubicBezTo>
                    <a:pt x="15683" y="21439"/>
                    <a:pt x="15887" y="21600"/>
                    <a:pt x="16138" y="21600"/>
                  </a:cubicBezTo>
                  <a:cubicBezTo>
                    <a:pt x="16389" y="21600"/>
                    <a:pt x="16592" y="21439"/>
                    <a:pt x="16592" y="21241"/>
                  </a:cubicBezTo>
                  <a:lnTo>
                    <a:pt x="16592" y="10533"/>
                  </a:lnTo>
                  <a:cubicBezTo>
                    <a:pt x="16592" y="10335"/>
                    <a:pt x="16389" y="10174"/>
                    <a:pt x="16138" y="10174"/>
                  </a:cubicBezTo>
                  <a:close/>
                  <a:moveTo>
                    <a:pt x="18060" y="10174"/>
                  </a:moveTo>
                  <a:cubicBezTo>
                    <a:pt x="17809" y="10174"/>
                    <a:pt x="17606" y="10335"/>
                    <a:pt x="17606" y="10533"/>
                  </a:cubicBezTo>
                  <a:lnTo>
                    <a:pt x="17606" y="21241"/>
                  </a:lnTo>
                  <a:cubicBezTo>
                    <a:pt x="17606" y="21439"/>
                    <a:pt x="17809" y="21600"/>
                    <a:pt x="18060" y="21600"/>
                  </a:cubicBezTo>
                  <a:cubicBezTo>
                    <a:pt x="18311" y="21600"/>
                    <a:pt x="18515" y="21439"/>
                    <a:pt x="18515" y="21241"/>
                  </a:cubicBezTo>
                  <a:lnTo>
                    <a:pt x="18515" y="10533"/>
                  </a:lnTo>
                  <a:cubicBezTo>
                    <a:pt x="18515" y="10335"/>
                    <a:pt x="18311" y="10174"/>
                    <a:pt x="18060" y="10174"/>
                  </a:cubicBezTo>
                  <a:close/>
                  <a:moveTo>
                    <a:pt x="18060" y="10174"/>
                  </a:moveTo>
                </a:path>
              </a:pathLst>
            </a:custGeom>
            <a:solidFill>
              <a:srgbClr val="EFD4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404400" y="4172809"/>
            <a:ext cx="394828" cy="514878"/>
            <a:chOff x="13766800" y="5257800"/>
            <a:chExt cx="1174750" cy="1531938"/>
          </a:xfrm>
        </p:grpSpPr>
        <p:sp>
          <p:nvSpPr>
            <p:cNvPr id="27" name="AutoShape 78"/>
            <p:cNvSpPr>
              <a:spLocks/>
            </p:cNvSpPr>
            <p:nvPr/>
          </p:nvSpPr>
          <p:spPr bwMode="auto">
            <a:xfrm>
              <a:off x="13766800" y="5257800"/>
              <a:ext cx="1174750" cy="1531938"/>
            </a:xfrm>
            <a:custGeom>
              <a:avLst/>
              <a:gdLst/>
              <a:ahLst/>
              <a:cxnLst/>
              <a:rect l="0" t="0" r="r" b="b"/>
              <a:pathLst>
                <a:path w="21446" h="21307">
                  <a:moveTo>
                    <a:pt x="21417" y="3497"/>
                  </a:moveTo>
                  <a:cubicBezTo>
                    <a:pt x="21358" y="2655"/>
                    <a:pt x="20747" y="1583"/>
                    <a:pt x="20195" y="1092"/>
                  </a:cubicBezTo>
                  <a:cubicBezTo>
                    <a:pt x="19642" y="601"/>
                    <a:pt x="18611" y="134"/>
                    <a:pt x="17893" y="50"/>
                  </a:cubicBezTo>
                  <a:cubicBezTo>
                    <a:pt x="17175" y="-34"/>
                    <a:pt x="15706" y="-10"/>
                    <a:pt x="14610" y="104"/>
                  </a:cubicBezTo>
                  <a:lnTo>
                    <a:pt x="10723" y="508"/>
                  </a:lnTo>
                  <a:lnTo>
                    <a:pt x="6836" y="104"/>
                  </a:lnTo>
                  <a:cubicBezTo>
                    <a:pt x="5740" y="-10"/>
                    <a:pt x="4271" y="-34"/>
                    <a:pt x="3553" y="50"/>
                  </a:cubicBezTo>
                  <a:cubicBezTo>
                    <a:pt x="2834" y="134"/>
                    <a:pt x="1804" y="601"/>
                    <a:pt x="1251" y="1092"/>
                  </a:cubicBezTo>
                  <a:cubicBezTo>
                    <a:pt x="699" y="1583"/>
                    <a:pt x="88" y="2655"/>
                    <a:pt x="29" y="3497"/>
                  </a:cubicBezTo>
                  <a:cubicBezTo>
                    <a:pt x="-77" y="4985"/>
                    <a:pt x="53" y="7343"/>
                    <a:pt x="1452" y="9506"/>
                  </a:cubicBezTo>
                  <a:cubicBezTo>
                    <a:pt x="1452" y="9506"/>
                    <a:pt x="2452" y="11032"/>
                    <a:pt x="2452" y="13472"/>
                  </a:cubicBezTo>
                  <a:cubicBezTo>
                    <a:pt x="2452" y="15257"/>
                    <a:pt x="3344" y="19105"/>
                    <a:pt x="4503" y="20817"/>
                  </a:cubicBezTo>
                  <a:cubicBezTo>
                    <a:pt x="5009" y="21566"/>
                    <a:pt x="6527" y="21423"/>
                    <a:pt x="6834" y="20613"/>
                  </a:cubicBezTo>
                  <a:cubicBezTo>
                    <a:pt x="7910" y="17776"/>
                    <a:pt x="8677" y="10631"/>
                    <a:pt x="10723" y="10651"/>
                  </a:cubicBezTo>
                  <a:cubicBezTo>
                    <a:pt x="12767" y="10631"/>
                    <a:pt x="13534" y="17776"/>
                    <a:pt x="14611" y="20613"/>
                  </a:cubicBezTo>
                  <a:cubicBezTo>
                    <a:pt x="14919" y="21423"/>
                    <a:pt x="16437" y="21566"/>
                    <a:pt x="16944" y="20817"/>
                  </a:cubicBezTo>
                  <a:cubicBezTo>
                    <a:pt x="18102" y="19105"/>
                    <a:pt x="18994" y="15258"/>
                    <a:pt x="18994" y="13472"/>
                  </a:cubicBezTo>
                  <a:cubicBezTo>
                    <a:pt x="18994" y="11032"/>
                    <a:pt x="19995" y="9506"/>
                    <a:pt x="19995" y="9506"/>
                  </a:cubicBezTo>
                  <a:cubicBezTo>
                    <a:pt x="21393" y="7343"/>
                    <a:pt x="21523" y="4985"/>
                    <a:pt x="21417" y="3497"/>
                  </a:cubicBezTo>
                  <a:close/>
                  <a:moveTo>
                    <a:pt x="21417" y="3497"/>
                  </a:move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AutoShape 79"/>
            <p:cNvSpPr>
              <a:spLocks/>
            </p:cNvSpPr>
            <p:nvPr/>
          </p:nvSpPr>
          <p:spPr bwMode="auto">
            <a:xfrm>
              <a:off x="13970000" y="5397500"/>
              <a:ext cx="769938" cy="1303338"/>
            </a:xfrm>
            <a:custGeom>
              <a:avLst/>
              <a:gdLst/>
              <a:ahLst/>
              <a:cxnLst/>
              <a:rect l="0" t="0" r="r" b="b"/>
              <a:pathLst>
                <a:path w="21472" h="21389">
                  <a:moveTo>
                    <a:pt x="21444" y="2518"/>
                  </a:moveTo>
                  <a:cubicBezTo>
                    <a:pt x="21385" y="1912"/>
                    <a:pt x="20781" y="1141"/>
                    <a:pt x="20234" y="787"/>
                  </a:cubicBezTo>
                  <a:cubicBezTo>
                    <a:pt x="19687" y="433"/>
                    <a:pt x="18666" y="97"/>
                    <a:pt x="17956" y="37"/>
                  </a:cubicBezTo>
                  <a:cubicBezTo>
                    <a:pt x="17245" y="-24"/>
                    <a:pt x="15790" y="-7"/>
                    <a:pt x="14706" y="75"/>
                  </a:cubicBezTo>
                  <a:lnTo>
                    <a:pt x="10858" y="366"/>
                  </a:lnTo>
                  <a:lnTo>
                    <a:pt x="7010" y="75"/>
                  </a:lnTo>
                  <a:cubicBezTo>
                    <a:pt x="5925" y="-7"/>
                    <a:pt x="4471" y="-24"/>
                    <a:pt x="3760" y="37"/>
                  </a:cubicBezTo>
                  <a:cubicBezTo>
                    <a:pt x="3049" y="97"/>
                    <a:pt x="2029" y="433"/>
                    <a:pt x="1482" y="787"/>
                  </a:cubicBezTo>
                  <a:cubicBezTo>
                    <a:pt x="935" y="1141"/>
                    <a:pt x="330" y="1912"/>
                    <a:pt x="271" y="2518"/>
                  </a:cubicBezTo>
                  <a:cubicBezTo>
                    <a:pt x="167" y="3590"/>
                    <a:pt x="296" y="5287"/>
                    <a:pt x="1680" y="6845"/>
                  </a:cubicBezTo>
                  <a:cubicBezTo>
                    <a:pt x="1680" y="6845"/>
                    <a:pt x="1" y="13055"/>
                    <a:pt x="1" y="14812"/>
                  </a:cubicBezTo>
                  <a:cubicBezTo>
                    <a:pt x="1" y="16097"/>
                    <a:pt x="-51" y="18792"/>
                    <a:pt x="1096" y="20024"/>
                  </a:cubicBezTo>
                  <a:cubicBezTo>
                    <a:pt x="1597" y="20563"/>
                    <a:pt x="3099" y="20460"/>
                    <a:pt x="3404" y="19877"/>
                  </a:cubicBezTo>
                  <a:cubicBezTo>
                    <a:pt x="4855" y="12280"/>
                    <a:pt x="8832" y="7654"/>
                    <a:pt x="10857" y="7669"/>
                  </a:cubicBezTo>
                  <a:cubicBezTo>
                    <a:pt x="12881" y="7654"/>
                    <a:pt x="15190" y="10788"/>
                    <a:pt x="17735" y="20890"/>
                  </a:cubicBezTo>
                  <a:cubicBezTo>
                    <a:pt x="18040" y="21473"/>
                    <a:pt x="19543" y="21576"/>
                    <a:pt x="20044" y="21037"/>
                  </a:cubicBezTo>
                  <a:cubicBezTo>
                    <a:pt x="21190" y="19804"/>
                    <a:pt x="20669" y="16630"/>
                    <a:pt x="20669" y="15345"/>
                  </a:cubicBezTo>
                  <a:cubicBezTo>
                    <a:pt x="20669" y="13588"/>
                    <a:pt x="20036" y="6845"/>
                    <a:pt x="20036" y="6845"/>
                  </a:cubicBezTo>
                  <a:cubicBezTo>
                    <a:pt x="21420" y="5287"/>
                    <a:pt x="21549" y="3590"/>
                    <a:pt x="21444" y="2518"/>
                  </a:cubicBezTo>
                  <a:close/>
                  <a:moveTo>
                    <a:pt x="21444" y="2518"/>
                  </a:moveTo>
                </a:path>
              </a:pathLst>
            </a:custGeom>
            <a:solidFill>
              <a:srgbClr val="EF5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7193644" y="2838895"/>
            <a:ext cx="4656461" cy="0"/>
          </a:xfrm>
          <a:prstGeom prst="line">
            <a:avLst/>
          </a:prstGeom>
          <a:ln>
            <a:solidFill>
              <a:schemeClr val="tx1">
                <a:alpha val="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193644" y="3902151"/>
            <a:ext cx="4656461" cy="0"/>
          </a:xfrm>
          <a:prstGeom prst="line">
            <a:avLst/>
          </a:prstGeom>
          <a:ln>
            <a:solidFill>
              <a:schemeClr val="tx1">
                <a:alpha val="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193644" y="4965407"/>
            <a:ext cx="4656461" cy="0"/>
          </a:xfrm>
          <a:prstGeom prst="line">
            <a:avLst/>
          </a:prstGeom>
          <a:ln>
            <a:solidFill>
              <a:schemeClr val="tx1">
                <a:alpha val="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Placeholder 4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6" r="92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67602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 flipV="1">
            <a:off x="0" y="5772940"/>
            <a:ext cx="12192000" cy="10850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0" y="1848604"/>
            <a:ext cx="12192000" cy="38784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95EF19-24CB-CF4C-9028-3413C1601FF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760" y="682696"/>
            <a:ext cx="11124480" cy="478155"/>
          </a:xfrm>
        </p:spPr>
        <p:txBody>
          <a:bodyPr/>
          <a:lstStyle/>
          <a:p>
            <a:r>
              <a:rPr lang="en-US" dirty="0" smtClean="0"/>
              <a:t>Teeth Neutrality is here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760" y="1188156"/>
            <a:ext cx="11124480" cy="2266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94849" y="5993686"/>
            <a:ext cx="104768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 smtClean="0">
                <a:solidFill>
                  <a:srgbClr val="FFFFFF"/>
                </a:solidFill>
                <a:latin typeface="Abril Text SemiBold" charset="0"/>
                <a:ea typeface="Abril Text SemiBold" charset="0"/>
                <a:cs typeface="Abril Text SemiBold" charset="0"/>
              </a:rPr>
              <a:t>Lorem </a:t>
            </a:r>
            <a:r>
              <a:rPr lang="en-US" sz="1200" b="1" i="1" dirty="0">
                <a:solidFill>
                  <a:srgbClr val="FFFFFF"/>
                </a:solidFill>
                <a:latin typeface="Abril Text SemiBold" charset="0"/>
                <a:ea typeface="Abril Text SemiBold" charset="0"/>
                <a:cs typeface="Abril Text SemiBold" charset="0"/>
              </a:rPr>
              <a:t>Ipsum has been the industry's standard dummy text ever since the 1500s, when an unknown printer took a </a:t>
            </a:r>
            <a:r>
              <a:rPr lang="en-US" sz="1200" b="1" i="1" dirty="0" smtClean="0">
                <a:solidFill>
                  <a:srgbClr val="FFFFFF"/>
                </a:solidFill>
                <a:latin typeface="Abril Text SemiBold" charset="0"/>
                <a:ea typeface="Abril Text SemiBold" charset="0"/>
                <a:cs typeface="Abril Text SemiBold" charset="0"/>
              </a:rPr>
              <a:t>galley.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0" r="15530"/>
          <a:stretch>
            <a:fillRect/>
          </a:stretch>
        </p:blipFill>
        <p:spPr/>
      </p:pic>
      <p:sp>
        <p:nvSpPr>
          <p:cNvPr id="33" name="TextBox 32"/>
          <p:cNvSpPr txBox="1"/>
          <p:nvPr/>
        </p:nvSpPr>
        <p:spPr>
          <a:xfrm>
            <a:off x="894849" y="2876027"/>
            <a:ext cx="2224271" cy="1823576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4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Ipsum </a:t>
            </a:r>
            <a:r>
              <a:rPr lang="en-US" sz="14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has been the industry's standard dummy text ever since the 1500s, when an unknown printer </a:t>
            </a:r>
            <a:r>
              <a:rPr lang="en-US" sz="14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took</a:t>
            </a:r>
            <a:endParaRPr lang="en-US" sz="1400" b="1" dirty="0" smtClean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02200" y="2876027"/>
            <a:ext cx="2224271" cy="1823576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4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Ipsum </a:t>
            </a:r>
            <a:r>
              <a:rPr lang="en-US" sz="14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has been the industry's standard dummy text ever since the 1500s, when an unknown printer </a:t>
            </a:r>
            <a:r>
              <a:rPr lang="en-US" sz="14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took</a:t>
            </a:r>
            <a:endParaRPr lang="en-US" sz="1400" b="1" dirty="0" smtClean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788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7"/>
          <p:cNvSpPr>
            <a:spLocks/>
          </p:cNvSpPr>
          <p:nvPr/>
        </p:nvSpPr>
        <p:spPr bwMode="auto">
          <a:xfrm>
            <a:off x="803688" y="3175"/>
            <a:ext cx="6070600" cy="6873875"/>
          </a:xfrm>
          <a:custGeom>
            <a:avLst/>
            <a:gdLst>
              <a:gd name="T0" fmla="*/ 1413 w 1882"/>
              <a:gd name="T1" fmla="*/ 0 h 2136"/>
              <a:gd name="T2" fmla="*/ 0 w 1882"/>
              <a:gd name="T3" fmla="*/ 0 h 2136"/>
              <a:gd name="T4" fmla="*/ 0 w 1882"/>
              <a:gd name="T5" fmla="*/ 1903 h 2136"/>
              <a:gd name="T6" fmla="*/ 702 w 1882"/>
              <a:gd name="T7" fmla="*/ 2136 h 2136"/>
              <a:gd name="T8" fmla="*/ 1882 w 1882"/>
              <a:gd name="T9" fmla="*/ 948 h 2136"/>
              <a:gd name="T10" fmla="*/ 1413 w 1882"/>
              <a:gd name="T11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2" h="2136">
                <a:moveTo>
                  <a:pt x="14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3"/>
                  <a:pt x="0" y="1903"/>
                  <a:pt x="0" y="1903"/>
                </a:cubicBezTo>
                <a:cubicBezTo>
                  <a:pt x="196" y="2049"/>
                  <a:pt x="439" y="2136"/>
                  <a:pt x="702" y="2136"/>
                </a:cubicBezTo>
                <a:cubicBezTo>
                  <a:pt x="1354" y="2136"/>
                  <a:pt x="1882" y="1604"/>
                  <a:pt x="1882" y="948"/>
                </a:cubicBezTo>
                <a:cubicBezTo>
                  <a:pt x="1882" y="560"/>
                  <a:pt x="1698" y="217"/>
                  <a:pt x="14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0" y="3175"/>
            <a:ext cx="6070600" cy="6873875"/>
          </a:xfrm>
          <a:custGeom>
            <a:avLst/>
            <a:gdLst>
              <a:gd name="T0" fmla="*/ 1413 w 1882"/>
              <a:gd name="T1" fmla="*/ 0 h 2136"/>
              <a:gd name="T2" fmla="*/ 0 w 1882"/>
              <a:gd name="T3" fmla="*/ 0 h 2136"/>
              <a:gd name="T4" fmla="*/ 0 w 1882"/>
              <a:gd name="T5" fmla="*/ 1903 h 2136"/>
              <a:gd name="T6" fmla="*/ 702 w 1882"/>
              <a:gd name="T7" fmla="*/ 2136 h 2136"/>
              <a:gd name="T8" fmla="*/ 1882 w 1882"/>
              <a:gd name="T9" fmla="*/ 948 h 2136"/>
              <a:gd name="T10" fmla="*/ 1413 w 1882"/>
              <a:gd name="T11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2" h="2136">
                <a:moveTo>
                  <a:pt x="14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3"/>
                  <a:pt x="0" y="1903"/>
                  <a:pt x="0" y="1903"/>
                </a:cubicBezTo>
                <a:cubicBezTo>
                  <a:pt x="196" y="2049"/>
                  <a:pt x="439" y="2136"/>
                  <a:pt x="702" y="2136"/>
                </a:cubicBezTo>
                <a:cubicBezTo>
                  <a:pt x="1354" y="2136"/>
                  <a:pt x="1882" y="1604"/>
                  <a:pt x="1882" y="948"/>
                </a:cubicBezTo>
                <a:cubicBezTo>
                  <a:pt x="1882" y="560"/>
                  <a:pt x="1698" y="217"/>
                  <a:pt x="1413" y="0"/>
                </a:cubicBezTo>
                <a:close/>
              </a:path>
            </a:pathLst>
          </a:custGeom>
          <a:solidFill>
            <a:srgbClr val="BAF56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72982" y="3299337"/>
            <a:ext cx="4675018" cy="26444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81742" y="1475147"/>
            <a:ext cx="4982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lang="en-US" sz="3200" spc="600" dirty="0" smtClean="0">
                <a:latin typeface="Abril Text" charset="0"/>
                <a:ea typeface="Abril Text" charset="0"/>
                <a:cs typeface="Abril Text" charset="0"/>
              </a:rPr>
              <a:t>THE DENTAL TREATMENTS</a:t>
            </a:r>
            <a:endParaRPr lang="en-US" sz="3200" spc="6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17329" y="3744998"/>
            <a:ext cx="2224271" cy="1823576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4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Ipsum </a:t>
            </a:r>
            <a:r>
              <a:rPr lang="en-US" sz="14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has been the industry's standard dummy text ever since the 1500s, when an unknown printer </a:t>
            </a:r>
            <a:r>
              <a:rPr lang="en-US" sz="14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took</a:t>
            </a:r>
            <a:endParaRPr lang="en-US" sz="1400" b="1" dirty="0" smtClean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197840" y="4165773"/>
            <a:ext cx="146304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97840" y="4503524"/>
            <a:ext cx="200124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197840" y="4849513"/>
            <a:ext cx="185296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197840" y="5211978"/>
            <a:ext cx="1935343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>
            <a:spLocks/>
          </p:cNvSpPr>
          <p:nvPr/>
        </p:nvSpPr>
        <p:spPr bwMode="auto">
          <a:xfrm>
            <a:off x="7777062" y="4047121"/>
            <a:ext cx="888988" cy="1352822"/>
          </a:xfrm>
          <a:custGeom>
            <a:avLst/>
            <a:gdLst>
              <a:gd name="connsiteX0" fmla="*/ 411870 w 535792"/>
              <a:gd name="connsiteY0" fmla="*/ 57194 h 815344"/>
              <a:gd name="connsiteX1" fmla="*/ 407073 w 535792"/>
              <a:gd name="connsiteY1" fmla="*/ 59439 h 815344"/>
              <a:gd name="connsiteX2" fmla="*/ 406174 w 535792"/>
              <a:gd name="connsiteY2" fmla="*/ 62362 h 815344"/>
              <a:gd name="connsiteX3" fmla="*/ 405274 w 535792"/>
              <a:gd name="connsiteY3" fmla="*/ 65673 h 815344"/>
              <a:gd name="connsiteX4" fmla="*/ 404200 w 535792"/>
              <a:gd name="connsiteY4" fmla="*/ 70092 h 815344"/>
              <a:gd name="connsiteX5" fmla="*/ 401027 w 535792"/>
              <a:gd name="connsiteY5" fmla="*/ 95183 h 815344"/>
              <a:gd name="connsiteX6" fmla="*/ 401227 w 535792"/>
              <a:gd name="connsiteY6" fmla="*/ 110615 h 815344"/>
              <a:gd name="connsiteX7" fmla="*/ 403775 w 535792"/>
              <a:gd name="connsiteY7" fmla="*/ 126910 h 815344"/>
              <a:gd name="connsiteX8" fmla="*/ 406648 w 535792"/>
              <a:gd name="connsiteY8" fmla="*/ 135130 h 815344"/>
              <a:gd name="connsiteX9" fmla="*/ 410371 w 535792"/>
              <a:gd name="connsiteY9" fmla="*/ 143407 h 815344"/>
              <a:gd name="connsiteX10" fmla="*/ 414168 w 535792"/>
              <a:gd name="connsiteY10" fmla="*/ 151915 h 815344"/>
              <a:gd name="connsiteX11" fmla="*/ 417266 w 535792"/>
              <a:gd name="connsiteY11" fmla="*/ 160682 h 815344"/>
              <a:gd name="connsiteX12" fmla="*/ 422387 w 535792"/>
              <a:gd name="connsiteY12" fmla="*/ 178518 h 815344"/>
              <a:gd name="connsiteX13" fmla="*/ 426934 w 535792"/>
              <a:gd name="connsiteY13" fmla="*/ 196051 h 815344"/>
              <a:gd name="connsiteX14" fmla="*/ 430806 w 535792"/>
              <a:gd name="connsiteY14" fmla="*/ 212707 h 815344"/>
              <a:gd name="connsiteX15" fmla="*/ 432530 w 535792"/>
              <a:gd name="connsiteY15" fmla="*/ 220509 h 815344"/>
              <a:gd name="connsiteX16" fmla="*/ 433779 w 535792"/>
              <a:gd name="connsiteY16" fmla="*/ 227865 h 815344"/>
              <a:gd name="connsiteX17" fmla="*/ 436103 w 535792"/>
              <a:gd name="connsiteY17" fmla="*/ 240878 h 815344"/>
              <a:gd name="connsiteX18" fmla="*/ 437477 w 535792"/>
              <a:gd name="connsiteY18" fmla="*/ 251013 h 815344"/>
              <a:gd name="connsiteX19" fmla="*/ 438826 w 535792"/>
              <a:gd name="connsiteY19" fmla="*/ 259967 h 815344"/>
              <a:gd name="connsiteX20" fmla="*/ 444097 w 535792"/>
              <a:gd name="connsiteY20" fmla="*/ 260542 h 815344"/>
              <a:gd name="connsiteX21" fmla="*/ 446845 w 535792"/>
              <a:gd name="connsiteY21" fmla="*/ 251804 h 815344"/>
              <a:gd name="connsiteX22" fmla="*/ 449843 w 535792"/>
              <a:gd name="connsiteY22" fmla="*/ 241627 h 815344"/>
              <a:gd name="connsiteX23" fmla="*/ 452916 w 535792"/>
              <a:gd name="connsiteY23" fmla="*/ 228210 h 815344"/>
              <a:gd name="connsiteX24" fmla="*/ 454515 w 535792"/>
              <a:gd name="connsiteY24" fmla="*/ 220451 h 815344"/>
              <a:gd name="connsiteX25" fmla="*/ 455814 w 535792"/>
              <a:gd name="connsiteY25" fmla="*/ 212102 h 815344"/>
              <a:gd name="connsiteX26" fmla="*/ 458087 w 535792"/>
              <a:gd name="connsiteY26" fmla="*/ 193892 h 815344"/>
              <a:gd name="connsiteX27" fmla="*/ 459186 w 535792"/>
              <a:gd name="connsiteY27" fmla="*/ 174257 h 815344"/>
              <a:gd name="connsiteX28" fmla="*/ 459011 w 535792"/>
              <a:gd name="connsiteY28" fmla="*/ 153902 h 815344"/>
              <a:gd name="connsiteX29" fmla="*/ 458936 w 535792"/>
              <a:gd name="connsiteY29" fmla="*/ 143595 h 815344"/>
              <a:gd name="connsiteX30" fmla="*/ 458911 w 535792"/>
              <a:gd name="connsiteY30" fmla="*/ 133288 h 815344"/>
              <a:gd name="connsiteX31" fmla="*/ 457163 w 535792"/>
              <a:gd name="connsiteY31" fmla="*/ 113393 h 815344"/>
              <a:gd name="connsiteX32" fmla="*/ 450492 w 535792"/>
              <a:gd name="connsiteY32" fmla="*/ 96032 h 815344"/>
              <a:gd name="connsiteX33" fmla="*/ 441224 w 535792"/>
              <a:gd name="connsiteY33" fmla="*/ 81637 h 815344"/>
              <a:gd name="connsiteX34" fmla="*/ 431206 w 535792"/>
              <a:gd name="connsiteY34" fmla="*/ 70509 h 815344"/>
              <a:gd name="connsiteX35" fmla="*/ 421788 w 535792"/>
              <a:gd name="connsiteY35" fmla="*/ 62837 h 815344"/>
              <a:gd name="connsiteX36" fmla="*/ 414668 w 535792"/>
              <a:gd name="connsiteY36" fmla="*/ 58504 h 815344"/>
              <a:gd name="connsiteX37" fmla="*/ 411870 w 535792"/>
              <a:gd name="connsiteY37" fmla="*/ 57194 h 815344"/>
              <a:gd name="connsiteX38" fmla="*/ 126234 w 535792"/>
              <a:gd name="connsiteY38" fmla="*/ 93 h 815344"/>
              <a:gd name="connsiteX39" fmla="*/ 170765 w 535792"/>
              <a:gd name="connsiteY39" fmla="*/ 3413 h 815344"/>
              <a:gd name="connsiteX40" fmla="*/ 267896 w 535792"/>
              <a:gd name="connsiteY40" fmla="*/ 16642 h 815344"/>
              <a:gd name="connsiteX41" fmla="*/ 365028 w 535792"/>
              <a:gd name="connsiteY41" fmla="*/ 3413 h 815344"/>
              <a:gd name="connsiteX42" fmla="*/ 447045 w 535792"/>
              <a:gd name="connsiteY42" fmla="*/ 1642 h 815344"/>
              <a:gd name="connsiteX43" fmla="*/ 504529 w 535792"/>
              <a:gd name="connsiteY43" fmla="*/ 35788 h 815344"/>
              <a:gd name="connsiteX44" fmla="*/ 535083 w 535792"/>
              <a:gd name="connsiteY44" fmla="*/ 114574 h 815344"/>
              <a:gd name="connsiteX45" fmla="*/ 520549 w 535792"/>
              <a:gd name="connsiteY45" fmla="*/ 256413 h 815344"/>
              <a:gd name="connsiteX46" fmla="*/ 501452 w 535792"/>
              <a:gd name="connsiteY46" fmla="*/ 306874 h 815344"/>
              <a:gd name="connsiteX47" fmla="*/ 518571 w 535792"/>
              <a:gd name="connsiteY47" fmla="*/ 317386 h 815344"/>
              <a:gd name="connsiteX48" fmla="*/ 526489 w 535792"/>
              <a:gd name="connsiteY48" fmla="*/ 339642 h 815344"/>
              <a:gd name="connsiteX49" fmla="*/ 526489 w 535792"/>
              <a:gd name="connsiteY49" fmla="*/ 344562 h 815344"/>
              <a:gd name="connsiteX50" fmla="*/ 491251 w 535792"/>
              <a:gd name="connsiteY50" fmla="*/ 379808 h 815344"/>
              <a:gd name="connsiteX51" fmla="*/ 477353 w 535792"/>
              <a:gd name="connsiteY51" fmla="*/ 379808 h 815344"/>
              <a:gd name="connsiteX52" fmla="*/ 298343 w 535792"/>
              <a:gd name="connsiteY52" fmla="*/ 379808 h 815344"/>
              <a:gd name="connsiteX53" fmla="*/ 290852 w 535792"/>
              <a:gd name="connsiteY53" fmla="*/ 379808 h 815344"/>
              <a:gd name="connsiteX54" fmla="*/ 290852 w 535792"/>
              <a:gd name="connsiteY54" fmla="*/ 461300 h 815344"/>
              <a:gd name="connsiteX55" fmla="*/ 414150 w 535792"/>
              <a:gd name="connsiteY55" fmla="*/ 461300 h 815344"/>
              <a:gd name="connsiteX56" fmla="*/ 438140 w 535792"/>
              <a:gd name="connsiteY56" fmla="*/ 485310 h 815344"/>
              <a:gd name="connsiteX57" fmla="*/ 414150 w 535792"/>
              <a:gd name="connsiteY57" fmla="*/ 509319 h 815344"/>
              <a:gd name="connsiteX58" fmla="*/ 290852 w 535792"/>
              <a:gd name="connsiteY58" fmla="*/ 509319 h 815344"/>
              <a:gd name="connsiteX59" fmla="*/ 290852 w 535792"/>
              <a:gd name="connsiteY59" fmla="*/ 562378 h 815344"/>
              <a:gd name="connsiteX60" fmla="*/ 389245 w 535792"/>
              <a:gd name="connsiteY60" fmla="*/ 562378 h 815344"/>
              <a:gd name="connsiteX61" fmla="*/ 409188 w 535792"/>
              <a:gd name="connsiteY61" fmla="*/ 586411 h 815344"/>
              <a:gd name="connsiteX62" fmla="*/ 389245 w 535792"/>
              <a:gd name="connsiteY62" fmla="*/ 610421 h 815344"/>
              <a:gd name="connsiteX63" fmla="*/ 290852 w 535792"/>
              <a:gd name="connsiteY63" fmla="*/ 610421 h 815344"/>
              <a:gd name="connsiteX64" fmla="*/ 290852 w 535792"/>
              <a:gd name="connsiteY64" fmla="*/ 666507 h 815344"/>
              <a:gd name="connsiteX65" fmla="*/ 362557 w 535792"/>
              <a:gd name="connsiteY65" fmla="*/ 666507 h 815344"/>
              <a:gd name="connsiteX66" fmla="*/ 378189 w 535792"/>
              <a:gd name="connsiteY66" fmla="*/ 690540 h 815344"/>
              <a:gd name="connsiteX67" fmla="*/ 362557 w 535792"/>
              <a:gd name="connsiteY67" fmla="*/ 714550 h 815344"/>
              <a:gd name="connsiteX68" fmla="*/ 290852 w 535792"/>
              <a:gd name="connsiteY68" fmla="*/ 714550 h 815344"/>
              <a:gd name="connsiteX69" fmla="*/ 290852 w 535792"/>
              <a:gd name="connsiteY69" fmla="*/ 790838 h 815344"/>
              <a:gd name="connsiteX70" fmla="*/ 266356 w 535792"/>
              <a:gd name="connsiteY70" fmla="*/ 815344 h 815344"/>
              <a:gd name="connsiteX71" fmla="*/ 241860 w 535792"/>
              <a:gd name="connsiteY71" fmla="*/ 790838 h 815344"/>
              <a:gd name="connsiteX72" fmla="*/ 241860 w 535792"/>
              <a:gd name="connsiteY72" fmla="*/ 714550 h 815344"/>
              <a:gd name="connsiteX73" fmla="*/ 170155 w 535792"/>
              <a:gd name="connsiteY73" fmla="*/ 714550 h 815344"/>
              <a:gd name="connsiteX74" fmla="*/ 154522 w 535792"/>
              <a:gd name="connsiteY74" fmla="*/ 690540 h 815344"/>
              <a:gd name="connsiteX75" fmla="*/ 170155 w 535792"/>
              <a:gd name="connsiteY75" fmla="*/ 666507 h 815344"/>
              <a:gd name="connsiteX76" fmla="*/ 241860 w 535792"/>
              <a:gd name="connsiteY76" fmla="*/ 666507 h 815344"/>
              <a:gd name="connsiteX77" fmla="*/ 241860 w 535792"/>
              <a:gd name="connsiteY77" fmla="*/ 610421 h 815344"/>
              <a:gd name="connsiteX78" fmla="*/ 143467 w 535792"/>
              <a:gd name="connsiteY78" fmla="*/ 610421 h 815344"/>
              <a:gd name="connsiteX79" fmla="*/ 123523 w 535792"/>
              <a:gd name="connsiteY79" fmla="*/ 586411 h 815344"/>
              <a:gd name="connsiteX80" fmla="*/ 143467 w 535792"/>
              <a:gd name="connsiteY80" fmla="*/ 562378 h 815344"/>
              <a:gd name="connsiteX81" fmla="*/ 241860 w 535792"/>
              <a:gd name="connsiteY81" fmla="*/ 562378 h 815344"/>
              <a:gd name="connsiteX82" fmla="*/ 241860 w 535792"/>
              <a:gd name="connsiteY82" fmla="*/ 509319 h 815344"/>
              <a:gd name="connsiteX83" fmla="*/ 118561 w 535792"/>
              <a:gd name="connsiteY83" fmla="*/ 509319 h 815344"/>
              <a:gd name="connsiteX84" fmla="*/ 94571 w 535792"/>
              <a:gd name="connsiteY84" fmla="*/ 485310 h 815344"/>
              <a:gd name="connsiteX85" fmla="*/ 118561 w 535792"/>
              <a:gd name="connsiteY85" fmla="*/ 461300 h 815344"/>
              <a:gd name="connsiteX86" fmla="*/ 241860 w 535792"/>
              <a:gd name="connsiteY86" fmla="*/ 461300 h 815344"/>
              <a:gd name="connsiteX87" fmla="*/ 241860 w 535792"/>
              <a:gd name="connsiteY87" fmla="*/ 379808 h 815344"/>
              <a:gd name="connsiteX88" fmla="*/ 234321 w 535792"/>
              <a:gd name="connsiteY88" fmla="*/ 379808 h 815344"/>
              <a:gd name="connsiteX89" fmla="*/ 55383 w 535792"/>
              <a:gd name="connsiteY89" fmla="*/ 379808 h 815344"/>
              <a:gd name="connsiteX90" fmla="*/ 41461 w 535792"/>
              <a:gd name="connsiteY90" fmla="*/ 379808 h 815344"/>
              <a:gd name="connsiteX91" fmla="*/ 6222 w 535792"/>
              <a:gd name="connsiteY91" fmla="*/ 344562 h 815344"/>
              <a:gd name="connsiteX92" fmla="*/ 6222 w 535792"/>
              <a:gd name="connsiteY92" fmla="*/ 339642 h 815344"/>
              <a:gd name="connsiteX93" fmla="*/ 14141 w 535792"/>
              <a:gd name="connsiteY93" fmla="*/ 317386 h 815344"/>
              <a:gd name="connsiteX94" fmla="*/ 33760 w 535792"/>
              <a:gd name="connsiteY94" fmla="*/ 305338 h 815344"/>
              <a:gd name="connsiteX95" fmla="*/ 15244 w 535792"/>
              <a:gd name="connsiteY95" fmla="*/ 256413 h 815344"/>
              <a:gd name="connsiteX96" fmla="*/ 710 w 535792"/>
              <a:gd name="connsiteY96" fmla="*/ 114574 h 815344"/>
              <a:gd name="connsiteX97" fmla="*/ 31263 w 535792"/>
              <a:gd name="connsiteY97" fmla="*/ 35788 h 815344"/>
              <a:gd name="connsiteX98" fmla="*/ 88748 w 535792"/>
              <a:gd name="connsiteY98" fmla="*/ 1642 h 815344"/>
              <a:gd name="connsiteX99" fmla="*/ 126234 w 535792"/>
              <a:gd name="connsiteY99" fmla="*/ 93 h 815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35792" h="815344">
                <a:moveTo>
                  <a:pt x="411870" y="57194"/>
                </a:moveTo>
                <a:lnTo>
                  <a:pt x="407073" y="59439"/>
                </a:lnTo>
                <a:cubicBezTo>
                  <a:pt x="407073" y="59439"/>
                  <a:pt x="406748" y="60447"/>
                  <a:pt x="406174" y="62362"/>
                </a:cubicBezTo>
                <a:cubicBezTo>
                  <a:pt x="405874" y="63312"/>
                  <a:pt x="405599" y="64377"/>
                  <a:pt x="405274" y="65673"/>
                </a:cubicBezTo>
                <a:cubicBezTo>
                  <a:pt x="404950" y="66983"/>
                  <a:pt x="404500" y="68494"/>
                  <a:pt x="404200" y="70092"/>
                </a:cubicBezTo>
                <a:cubicBezTo>
                  <a:pt x="402726" y="76613"/>
                  <a:pt x="401402" y="85365"/>
                  <a:pt x="401027" y="95183"/>
                </a:cubicBezTo>
                <a:cubicBezTo>
                  <a:pt x="400827" y="100092"/>
                  <a:pt x="400802" y="105289"/>
                  <a:pt x="401227" y="110615"/>
                </a:cubicBezTo>
                <a:cubicBezTo>
                  <a:pt x="401527" y="115970"/>
                  <a:pt x="402201" y="121469"/>
                  <a:pt x="403775" y="126910"/>
                </a:cubicBezTo>
                <a:cubicBezTo>
                  <a:pt x="404525" y="129646"/>
                  <a:pt x="405499" y="132381"/>
                  <a:pt x="406648" y="135130"/>
                </a:cubicBezTo>
                <a:cubicBezTo>
                  <a:pt x="407872" y="137851"/>
                  <a:pt x="409122" y="140629"/>
                  <a:pt x="410371" y="143407"/>
                </a:cubicBezTo>
                <a:cubicBezTo>
                  <a:pt x="411645" y="146200"/>
                  <a:pt x="412944" y="149036"/>
                  <a:pt x="414168" y="151915"/>
                </a:cubicBezTo>
                <a:cubicBezTo>
                  <a:pt x="415367" y="154780"/>
                  <a:pt x="416317" y="157731"/>
                  <a:pt x="417266" y="160682"/>
                </a:cubicBezTo>
                <a:cubicBezTo>
                  <a:pt x="419239" y="166598"/>
                  <a:pt x="420688" y="172601"/>
                  <a:pt x="422387" y="178518"/>
                </a:cubicBezTo>
                <a:cubicBezTo>
                  <a:pt x="424136" y="184434"/>
                  <a:pt x="425460" y="190308"/>
                  <a:pt x="426934" y="196051"/>
                </a:cubicBezTo>
                <a:cubicBezTo>
                  <a:pt x="428583" y="201766"/>
                  <a:pt x="429532" y="207366"/>
                  <a:pt x="430806" y="212707"/>
                </a:cubicBezTo>
                <a:cubicBezTo>
                  <a:pt x="431381" y="215384"/>
                  <a:pt x="431980" y="217990"/>
                  <a:pt x="432530" y="220509"/>
                </a:cubicBezTo>
                <a:cubicBezTo>
                  <a:pt x="432955" y="223057"/>
                  <a:pt x="433379" y="225504"/>
                  <a:pt x="433779" y="227865"/>
                </a:cubicBezTo>
                <a:cubicBezTo>
                  <a:pt x="434529" y="232601"/>
                  <a:pt x="435553" y="236977"/>
                  <a:pt x="436103" y="240878"/>
                </a:cubicBezTo>
                <a:cubicBezTo>
                  <a:pt x="436602" y="244765"/>
                  <a:pt x="437052" y="248191"/>
                  <a:pt x="437477" y="251013"/>
                </a:cubicBezTo>
                <a:cubicBezTo>
                  <a:pt x="438301" y="256684"/>
                  <a:pt x="438826" y="259967"/>
                  <a:pt x="438826" y="259967"/>
                </a:cubicBezTo>
                <a:lnTo>
                  <a:pt x="444097" y="260542"/>
                </a:lnTo>
                <a:cubicBezTo>
                  <a:pt x="444097" y="260542"/>
                  <a:pt x="445146" y="257404"/>
                  <a:pt x="446845" y="251804"/>
                </a:cubicBezTo>
                <a:cubicBezTo>
                  <a:pt x="447719" y="248997"/>
                  <a:pt x="448719" y="245571"/>
                  <a:pt x="449843" y="241627"/>
                </a:cubicBezTo>
                <a:cubicBezTo>
                  <a:pt x="450892" y="237654"/>
                  <a:pt x="451866" y="233162"/>
                  <a:pt x="452916" y="228210"/>
                </a:cubicBezTo>
                <a:cubicBezTo>
                  <a:pt x="453440" y="225720"/>
                  <a:pt x="453965" y="223129"/>
                  <a:pt x="454515" y="220451"/>
                </a:cubicBezTo>
                <a:cubicBezTo>
                  <a:pt x="454939" y="217759"/>
                  <a:pt x="455364" y="214967"/>
                  <a:pt x="455814" y="212102"/>
                </a:cubicBezTo>
                <a:cubicBezTo>
                  <a:pt x="456688" y="206344"/>
                  <a:pt x="457637" y="200226"/>
                  <a:pt x="458087" y="193892"/>
                </a:cubicBezTo>
                <a:cubicBezTo>
                  <a:pt x="458537" y="187558"/>
                  <a:pt x="459261" y="180922"/>
                  <a:pt x="459186" y="174257"/>
                </a:cubicBezTo>
                <a:cubicBezTo>
                  <a:pt x="459361" y="167548"/>
                  <a:pt x="459361" y="160711"/>
                  <a:pt x="459011" y="153902"/>
                </a:cubicBezTo>
                <a:cubicBezTo>
                  <a:pt x="458911" y="150490"/>
                  <a:pt x="458812" y="147064"/>
                  <a:pt x="458936" y="143595"/>
                </a:cubicBezTo>
                <a:cubicBezTo>
                  <a:pt x="458862" y="140169"/>
                  <a:pt x="458887" y="136728"/>
                  <a:pt x="458911" y="133288"/>
                </a:cubicBezTo>
                <a:cubicBezTo>
                  <a:pt x="459036" y="126392"/>
                  <a:pt x="458537" y="119684"/>
                  <a:pt x="457163" y="113393"/>
                </a:cubicBezTo>
                <a:cubicBezTo>
                  <a:pt x="455764" y="107117"/>
                  <a:pt x="453265" y="101330"/>
                  <a:pt x="450492" y="96032"/>
                </a:cubicBezTo>
                <a:cubicBezTo>
                  <a:pt x="447619" y="90735"/>
                  <a:pt x="444647" y="85869"/>
                  <a:pt x="441224" y="81637"/>
                </a:cubicBezTo>
                <a:cubicBezTo>
                  <a:pt x="438051" y="77347"/>
                  <a:pt x="434504" y="73648"/>
                  <a:pt x="431206" y="70509"/>
                </a:cubicBezTo>
                <a:cubicBezTo>
                  <a:pt x="427908" y="67357"/>
                  <a:pt x="424636" y="64823"/>
                  <a:pt x="421788" y="62837"/>
                </a:cubicBezTo>
                <a:cubicBezTo>
                  <a:pt x="418890" y="60879"/>
                  <a:pt x="416466" y="59425"/>
                  <a:pt x="414668" y="58504"/>
                </a:cubicBezTo>
                <a:cubicBezTo>
                  <a:pt x="412894" y="57568"/>
                  <a:pt x="411870" y="57194"/>
                  <a:pt x="411870" y="57194"/>
                </a:cubicBezTo>
                <a:close/>
                <a:moveTo>
                  <a:pt x="126234" y="93"/>
                </a:moveTo>
                <a:cubicBezTo>
                  <a:pt x="141073" y="411"/>
                  <a:pt x="157087" y="1541"/>
                  <a:pt x="170765" y="3413"/>
                </a:cubicBezTo>
                <a:lnTo>
                  <a:pt x="267896" y="16642"/>
                </a:lnTo>
                <a:lnTo>
                  <a:pt x="365028" y="3413"/>
                </a:lnTo>
                <a:cubicBezTo>
                  <a:pt x="392383" y="-330"/>
                  <a:pt x="429083" y="-1108"/>
                  <a:pt x="447045" y="1642"/>
                </a:cubicBezTo>
                <a:cubicBezTo>
                  <a:pt x="464957" y="4406"/>
                  <a:pt x="490714" y="19694"/>
                  <a:pt x="504529" y="35788"/>
                </a:cubicBezTo>
                <a:cubicBezTo>
                  <a:pt x="518345" y="51896"/>
                  <a:pt x="533609" y="87021"/>
                  <a:pt x="535083" y="114574"/>
                </a:cubicBezTo>
                <a:cubicBezTo>
                  <a:pt x="537050" y="150872"/>
                  <a:pt x="535743" y="202935"/>
                  <a:pt x="520549" y="256413"/>
                </a:cubicBezTo>
                <a:lnTo>
                  <a:pt x="501452" y="306874"/>
                </a:lnTo>
                <a:lnTo>
                  <a:pt x="518571" y="317386"/>
                </a:lnTo>
                <a:cubicBezTo>
                  <a:pt x="523521" y="323450"/>
                  <a:pt x="526489" y="331197"/>
                  <a:pt x="526489" y="339642"/>
                </a:cubicBezTo>
                <a:lnTo>
                  <a:pt x="526489" y="344562"/>
                </a:lnTo>
                <a:cubicBezTo>
                  <a:pt x="526489" y="364030"/>
                  <a:pt x="510713" y="379808"/>
                  <a:pt x="491251" y="379808"/>
                </a:cubicBezTo>
                <a:lnTo>
                  <a:pt x="477353" y="379808"/>
                </a:lnTo>
                <a:lnTo>
                  <a:pt x="298343" y="379808"/>
                </a:lnTo>
                <a:lnTo>
                  <a:pt x="290852" y="379808"/>
                </a:lnTo>
                <a:lnTo>
                  <a:pt x="290852" y="461300"/>
                </a:lnTo>
                <a:lnTo>
                  <a:pt x="414150" y="461300"/>
                </a:lnTo>
                <a:cubicBezTo>
                  <a:pt x="427398" y="461300"/>
                  <a:pt x="438140" y="472039"/>
                  <a:pt x="438140" y="485310"/>
                </a:cubicBezTo>
                <a:cubicBezTo>
                  <a:pt x="438140" y="498556"/>
                  <a:pt x="427398" y="509319"/>
                  <a:pt x="414150" y="509319"/>
                </a:cubicBezTo>
                <a:lnTo>
                  <a:pt x="290852" y="509319"/>
                </a:lnTo>
                <a:lnTo>
                  <a:pt x="290852" y="562378"/>
                </a:lnTo>
                <a:lnTo>
                  <a:pt x="389245" y="562378"/>
                </a:lnTo>
                <a:cubicBezTo>
                  <a:pt x="400252" y="562378"/>
                  <a:pt x="409188" y="573141"/>
                  <a:pt x="409188" y="586411"/>
                </a:cubicBezTo>
                <a:cubicBezTo>
                  <a:pt x="409188" y="599658"/>
                  <a:pt x="400252" y="610421"/>
                  <a:pt x="389245" y="610421"/>
                </a:cubicBezTo>
                <a:lnTo>
                  <a:pt x="290852" y="610421"/>
                </a:lnTo>
                <a:lnTo>
                  <a:pt x="290852" y="666507"/>
                </a:lnTo>
                <a:lnTo>
                  <a:pt x="362557" y="666507"/>
                </a:lnTo>
                <a:cubicBezTo>
                  <a:pt x="371180" y="666507"/>
                  <a:pt x="378189" y="677270"/>
                  <a:pt x="378189" y="690540"/>
                </a:cubicBezTo>
                <a:cubicBezTo>
                  <a:pt x="378189" y="703787"/>
                  <a:pt x="371180" y="714550"/>
                  <a:pt x="362557" y="714550"/>
                </a:cubicBezTo>
                <a:lnTo>
                  <a:pt x="290852" y="714550"/>
                </a:lnTo>
                <a:lnTo>
                  <a:pt x="290852" y="790838"/>
                </a:lnTo>
                <a:cubicBezTo>
                  <a:pt x="290852" y="804368"/>
                  <a:pt x="279892" y="815344"/>
                  <a:pt x="266356" y="815344"/>
                </a:cubicBezTo>
                <a:cubicBezTo>
                  <a:pt x="252819" y="815344"/>
                  <a:pt x="241860" y="804368"/>
                  <a:pt x="241860" y="790838"/>
                </a:cubicBezTo>
                <a:lnTo>
                  <a:pt x="241860" y="714550"/>
                </a:lnTo>
                <a:lnTo>
                  <a:pt x="170155" y="714550"/>
                </a:lnTo>
                <a:cubicBezTo>
                  <a:pt x="161532" y="714550"/>
                  <a:pt x="154522" y="703787"/>
                  <a:pt x="154522" y="690540"/>
                </a:cubicBezTo>
                <a:cubicBezTo>
                  <a:pt x="154522" y="677270"/>
                  <a:pt x="161532" y="666507"/>
                  <a:pt x="170155" y="666507"/>
                </a:cubicBezTo>
                <a:lnTo>
                  <a:pt x="241860" y="666507"/>
                </a:lnTo>
                <a:lnTo>
                  <a:pt x="241860" y="610421"/>
                </a:lnTo>
                <a:lnTo>
                  <a:pt x="143467" y="610421"/>
                </a:lnTo>
                <a:cubicBezTo>
                  <a:pt x="132459" y="610421"/>
                  <a:pt x="123523" y="599658"/>
                  <a:pt x="123523" y="586411"/>
                </a:cubicBezTo>
                <a:cubicBezTo>
                  <a:pt x="123523" y="573141"/>
                  <a:pt x="132459" y="562378"/>
                  <a:pt x="143467" y="562378"/>
                </a:cubicBezTo>
                <a:lnTo>
                  <a:pt x="241860" y="562378"/>
                </a:lnTo>
                <a:lnTo>
                  <a:pt x="241860" y="509319"/>
                </a:lnTo>
                <a:lnTo>
                  <a:pt x="118561" y="509319"/>
                </a:lnTo>
                <a:cubicBezTo>
                  <a:pt x="105314" y="509319"/>
                  <a:pt x="94571" y="498556"/>
                  <a:pt x="94571" y="485310"/>
                </a:cubicBezTo>
                <a:cubicBezTo>
                  <a:pt x="94571" y="472039"/>
                  <a:pt x="105314" y="461300"/>
                  <a:pt x="118561" y="461300"/>
                </a:cubicBezTo>
                <a:lnTo>
                  <a:pt x="241860" y="461300"/>
                </a:lnTo>
                <a:lnTo>
                  <a:pt x="241860" y="379808"/>
                </a:lnTo>
                <a:lnTo>
                  <a:pt x="234321" y="379808"/>
                </a:lnTo>
                <a:lnTo>
                  <a:pt x="55383" y="379808"/>
                </a:lnTo>
                <a:lnTo>
                  <a:pt x="41461" y="379808"/>
                </a:lnTo>
                <a:cubicBezTo>
                  <a:pt x="21999" y="379808"/>
                  <a:pt x="6222" y="364030"/>
                  <a:pt x="6222" y="344562"/>
                </a:cubicBezTo>
                <a:lnTo>
                  <a:pt x="6222" y="339642"/>
                </a:lnTo>
                <a:cubicBezTo>
                  <a:pt x="6222" y="331197"/>
                  <a:pt x="9191" y="323450"/>
                  <a:pt x="14141" y="317386"/>
                </a:cubicBezTo>
                <a:lnTo>
                  <a:pt x="33760" y="305338"/>
                </a:lnTo>
                <a:lnTo>
                  <a:pt x="15244" y="256413"/>
                </a:lnTo>
                <a:cubicBezTo>
                  <a:pt x="49" y="202935"/>
                  <a:pt x="-1258" y="150872"/>
                  <a:pt x="710" y="114574"/>
                </a:cubicBezTo>
                <a:cubicBezTo>
                  <a:pt x="2184" y="87021"/>
                  <a:pt x="17448" y="51896"/>
                  <a:pt x="31263" y="35788"/>
                </a:cubicBezTo>
                <a:cubicBezTo>
                  <a:pt x="45078" y="19694"/>
                  <a:pt x="70810" y="4406"/>
                  <a:pt x="88748" y="1642"/>
                </a:cubicBezTo>
                <a:cubicBezTo>
                  <a:pt x="97729" y="267"/>
                  <a:pt x="111394" y="-226"/>
                  <a:pt x="126234" y="93"/>
                </a:cubicBezTo>
                <a:close/>
              </a:path>
            </a:pathLst>
          </a:custGeom>
          <a:solidFill>
            <a:srgbClr val="E6E6E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2" r="205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0216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75"/>
            <a:ext cx="12192000" cy="68548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7"/>
          <p:cNvSpPr>
            <a:spLocks/>
          </p:cNvSpPr>
          <p:nvPr/>
        </p:nvSpPr>
        <p:spPr bwMode="auto">
          <a:xfrm>
            <a:off x="0" y="3175"/>
            <a:ext cx="6070600" cy="6873875"/>
          </a:xfrm>
          <a:custGeom>
            <a:avLst/>
            <a:gdLst>
              <a:gd name="T0" fmla="*/ 1413 w 1882"/>
              <a:gd name="T1" fmla="*/ 0 h 2136"/>
              <a:gd name="T2" fmla="*/ 0 w 1882"/>
              <a:gd name="T3" fmla="*/ 0 h 2136"/>
              <a:gd name="T4" fmla="*/ 0 w 1882"/>
              <a:gd name="T5" fmla="*/ 1903 h 2136"/>
              <a:gd name="T6" fmla="*/ 702 w 1882"/>
              <a:gd name="T7" fmla="*/ 2136 h 2136"/>
              <a:gd name="T8" fmla="*/ 1882 w 1882"/>
              <a:gd name="T9" fmla="*/ 948 h 2136"/>
              <a:gd name="T10" fmla="*/ 1413 w 1882"/>
              <a:gd name="T11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2" h="2136">
                <a:moveTo>
                  <a:pt x="14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3"/>
                  <a:pt x="0" y="1903"/>
                  <a:pt x="0" y="1903"/>
                </a:cubicBezTo>
                <a:cubicBezTo>
                  <a:pt x="196" y="2049"/>
                  <a:pt x="439" y="2136"/>
                  <a:pt x="702" y="2136"/>
                </a:cubicBezTo>
                <a:cubicBezTo>
                  <a:pt x="1354" y="2136"/>
                  <a:pt x="1882" y="1604"/>
                  <a:pt x="1882" y="948"/>
                </a:cubicBezTo>
                <a:cubicBezTo>
                  <a:pt x="1882" y="560"/>
                  <a:pt x="1698" y="217"/>
                  <a:pt x="1413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14488" y="3047784"/>
            <a:ext cx="41862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popularized </a:t>
            </a: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in the 1960s with the release of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Letterset </a:t>
            </a: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sheets containing Lorem Ipsum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passages.</a:t>
            </a:r>
            <a:endParaRPr lang="en-US" sz="1100" dirty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3047784"/>
            <a:ext cx="41862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centuries.</a:t>
            </a:r>
          </a:p>
          <a:p>
            <a:pPr>
              <a:lnSpc>
                <a:spcPct val="200000"/>
              </a:lnSpc>
            </a:pPr>
            <a:endParaRPr lang="en-US" sz="1100" dirty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ct val="200000"/>
              </a:lnSpc>
            </a:pP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remaining </a:t>
            </a: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essentially unchanged. It was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popularized </a:t>
            </a: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in the 1960s with the release of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Letterset </a:t>
            </a:r>
            <a:r>
              <a:rPr lang="en-US" sz="11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sheets </a:t>
            </a:r>
            <a:r>
              <a:rPr lang="en-US" sz="11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containing.</a:t>
            </a:r>
            <a:endParaRPr lang="en-US" sz="1100" dirty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728216" y="2716276"/>
            <a:ext cx="874452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543187" y="466725"/>
            <a:ext cx="11124480" cy="478155"/>
          </a:xfrm>
        </p:spPr>
        <p:txBody>
          <a:bodyPr/>
          <a:lstStyle/>
          <a:p>
            <a:r>
              <a:rPr lang="en-US" dirty="0" smtClean="0"/>
              <a:t>The Minimal Text Goes Here</a:t>
            </a:r>
            <a:endParaRPr lang="en-US" dirty="0"/>
          </a:p>
        </p:txBody>
      </p:sp>
      <p:sp>
        <p:nvSpPr>
          <p:cNvPr id="12" name="Content Placeholder 7"/>
          <p:cNvSpPr>
            <a:spLocks noGrp="1"/>
          </p:cNvSpPr>
          <p:nvPr>
            <p:ph idx="1"/>
          </p:nvPr>
        </p:nvSpPr>
        <p:spPr>
          <a:xfrm>
            <a:off x="543187" y="972185"/>
            <a:ext cx="11124480" cy="2266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agam</a:t>
            </a:r>
            <a:r>
              <a:rPr lang="en-US" dirty="0" smtClean="0"/>
              <a:t> facer </a:t>
            </a:r>
            <a:r>
              <a:rPr lang="en-US" dirty="0" err="1" smtClean="0"/>
              <a:t>mogo</a:t>
            </a:r>
            <a:r>
              <a:rPr lang="en-US" dirty="0" smtClean="0"/>
              <a:t> data.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4488" y="1618681"/>
            <a:ext cx="897254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5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Lorem </a:t>
            </a:r>
            <a:r>
              <a:rPr lang="en-US" sz="1500" dirty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Ipsum has been the industry's standard dummy text ever since the 1500s, when an unknown printer took a galley of type and scrambled it to make a type specimen book</a:t>
            </a:r>
            <a:r>
              <a:rPr lang="en-US" sz="1500" dirty="0" smtClean="0">
                <a:solidFill>
                  <a:srgbClr val="000000"/>
                </a:solidFill>
                <a:latin typeface="Abril Text" charset="0"/>
                <a:ea typeface="Abril Text" charset="0"/>
                <a:cs typeface="Abril Text" charset="0"/>
              </a:rPr>
              <a:t>.</a:t>
            </a:r>
            <a:endParaRPr lang="en-US" sz="1500" b="1" dirty="0">
              <a:solidFill>
                <a:srgbClr val="000000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56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95EF19-24CB-CF4C-9028-3413C1601FF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3262329" y="1819325"/>
            <a:ext cx="2840736" cy="3704472"/>
            <a:chOff x="13766800" y="5257800"/>
            <a:chExt cx="1174750" cy="1531938"/>
          </a:xfrm>
        </p:grpSpPr>
        <p:sp>
          <p:nvSpPr>
            <p:cNvPr id="36" name="AutoShape 78"/>
            <p:cNvSpPr>
              <a:spLocks/>
            </p:cNvSpPr>
            <p:nvPr/>
          </p:nvSpPr>
          <p:spPr bwMode="auto">
            <a:xfrm>
              <a:off x="13766800" y="5257800"/>
              <a:ext cx="1174750" cy="1531938"/>
            </a:xfrm>
            <a:custGeom>
              <a:avLst/>
              <a:gdLst/>
              <a:ahLst/>
              <a:cxnLst/>
              <a:rect l="0" t="0" r="r" b="b"/>
              <a:pathLst>
                <a:path w="21446" h="21307">
                  <a:moveTo>
                    <a:pt x="21417" y="3497"/>
                  </a:moveTo>
                  <a:cubicBezTo>
                    <a:pt x="21358" y="2655"/>
                    <a:pt x="20747" y="1583"/>
                    <a:pt x="20195" y="1092"/>
                  </a:cubicBezTo>
                  <a:cubicBezTo>
                    <a:pt x="19642" y="601"/>
                    <a:pt x="18611" y="134"/>
                    <a:pt x="17893" y="50"/>
                  </a:cubicBezTo>
                  <a:cubicBezTo>
                    <a:pt x="17175" y="-34"/>
                    <a:pt x="15706" y="-10"/>
                    <a:pt x="14610" y="104"/>
                  </a:cubicBezTo>
                  <a:lnTo>
                    <a:pt x="10723" y="508"/>
                  </a:lnTo>
                  <a:lnTo>
                    <a:pt x="6836" y="104"/>
                  </a:lnTo>
                  <a:cubicBezTo>
                    <a:pt x="5740" y="-10"/>
                    <a:pt x="4271" y="-34"/>
                    <a:pt x="3553" y="50"/>
                  </a:cubicBezTo>
                  <a:cubicBezTo>
                    <a:pt x="2834" y="134"/>
                    <a:pt x="1804" y="601"/>
                    <a:pt x="1251" y="1092"/>
                  </a:cubicBezTo>
                  <a:cubicBezTo>
                    <a:pt x="699" y="1583"/>
                    <a:pt x="88" y="2655"/>
                    <a:pt x="29" y="3497"/>
                  </a:cubicBezTo>
                  <a:cubicBezTo>
                    <a:pt x="-77" y="4985"/>
                    <a:pt x="53" y="7343"/>
                    <a:pt x="1452" y="9506"/>
                  </a:cubicBezTo>
                  <a:cubicBezTo>
                    <a:pt x="1452" y="9506"/>
                    <a:pt x="2452" y="11032"/>
                    <a:pt x="2452" y="13472"/>
                  </a:cubicBezTo>
                  <a:cubicBezTo>
                    <a:pt x="2452" y="15257"/>
                    <a:pt x="3344" y="19105"/>
                    <a:pt x="4503" y="20817"/>
                  </a:cubicBezTo>
                  <a:cubicBezTo>
                    <a:pt x="5009" y="21566"/>
                    <a:pt x="6527" y="21423"/>
                    <a:pt x="6834" y="20613"/>
                  </a:cubicBezTo>
                  <a:cubicBezTo>
                    <a:pt x="7910" y="17776"/>
                    <a:pt x="8677" y="10631"/>
                    <a:pt x="10723" y="10651"/>
                  </a:cubicBezTo>
                  <a:cubicBezTo>
                    <a:pt x="12767" y="10631"/>
                    <a:pt x="13534" y="17776"/>
                    <a:pt x="14611" y="20613"/>
                  </a:cubicBezTo>
                  <a:cubicBezTo>
                    <a:pt x="14919" y="21423"/>
                    <a:pt x="16437" y="21566"/>
                    <a:pt x="16944" y="20817"/>
                  </a:cubicBezTo>
                  <a:cubicBezTo>
                    <a:pt x="18102" y="19105"/>
                    <a:pt x="18994" y="15258"/>
                    <a:pt x="18994" y="13472"/>
                  </a:cubicBezTo>
                  <a:cubicBezTo>
                    <a:pt x="18994" y="11032"/>
                    <a:pt x="19995" y="9506"/>
                    <a:pt x="19995" y="9506"/>
                  </a:cubicBezTo>
                  <a:cubicBezTo>
                    <a:pt x="21393" y="7343"/>
                    <a:pt x="21523" y="4985"/>
                    <a:pt x="21417" y="3497"/>
                  </a:cubicBezTo>
                  <a:close/>
                  <a:moveTo>
                    <a:pt x="21417" y="3497"/>
                  </a:moveTo>
                </a:path>
              </a:pathLst>
            </a:custGeom>
            <a:solidFill>
              <a:schemeClr val="tx1">
                <a:alpha val="10000"/>
              </a:schemeClr>
            </a:solidFill>
            <a:ln w="19050" cap="flat">
              <a:solidFill>
                <a:schemeClr val="tx1">
                  <a:alpha val="20000"/>
                </a:schemeClr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AutoShape 79"/>
            <p:cNvSpPr>
              <a:spLocks/>
            </p:cNvSpPr>
            <p:nvPr/>
          </p:nvSpPr>
          <p:spPr bwMode="auto">
            <a:xfrm>
              <a:off x="13970000" y="5397500"/>
              <a:ext cx="769938" cy="1303338"/>
            </a:xfrm>
            <a:custGeom>
              <a:avLst/>
              <a:gdLst/>
              <a:ahLst/>
              <a:cxnLst/>
              <a:rect l="0" t="0" r="r" b="b"/>
              <a:pathLst>
                <a:path w="21472" h="21389">
                  <a:moveTo>
                    <a:pt x="21444" y="2518"/>
                  </a:moveTo>
                  <a:cubicBezTo>
                    <a:pt x="21385" y="1912"/>
                    <a:pt x="20781" y="1141"/>
                    <a:pt x="20234" y="787"/>
                  </a:cubicBezTo>
                  <a:cubicBezTo>
                    <a:pt x="19687" y="433"/>
                    <a:pt x="18666" y="97"/>
                    <a:pt x="17956" y="37"/>
                  </a:cubicBezTo>
                  <a:cubicBezTo>
                    <a:pt x="17245" y="-24"/>
                    <a:pt x="15790" y="-7"/>
                    <a:pt x="14706" y="75"/>
                  </a:cubicBezTo>
                  <a:lnTo>
                    <a:pt x="10858" y="366"/>
                  </a:lnTo>
                  <a:lnTo>
                    <a:pt x="7010" y="75"/>
                  </a:lnTo>
                  <a:cubicBezTo>
                    <a:pt x="5925" y="-7"/>
                    <a:pt x="4471" y="-24"/>
                    <a:pt x="3760" y="37"/>
                  </a:cubicBezTo>
                  <a:cubicBezTo>
                    <a:pt x="3049" y="97"/>
                    <a:pt x="2029" y="433"/>
                    <a:pt x="1482" y="787"/>
                  </a:cubicBezTo>
                  <a:cubicBezTo>
                    <a:pt x="935" y="1141"/>
                    <a:pt x="330" y="1912"/>
                    <a:pt x="271" y="2518"/>
                  </a:cubicBezTo>
                  <a:cubicBezTo>
                    <a:pt x="167" y="3590"/>
                    <a:pt x="296" y="5287"/>
                    <a:pt x="1680" y="6845"/>
                  </a:cubicBezTo>
                  <a:cubicBezTo>
                    <a:pt x="1680" y="6845"/>
                    <a:pt x="1" y="13055"/>
                    <a:pt x="1" y="14812"/>
                  </a:cubicBezTo>
                  <a:cubicBezTo>
                    <a:pt x="1" y="16097"/>
                    <a:pt x="-51" y="18792"/>
                    <a:pt x="1096" y="20024"/>
                  </a:cubicBezTo>
                  <a:cubicBezTo>
                    <a:pt x="1597" y="20563"/>
                    <a:pt x="3099" y="20460"/>
                    <a:pt x="3404" y="19877"/>
                  </a:cubicBezTo>
                  <a:cubicBezTo>
                    <a:pt x="4855" y="12280"/>
                    <a:pt x="8832" y="7654"/>
                    <a:pt x="10857" y="7669"/>
                  </a:cubicBezTo>
                  <a:cubicBezTo>
                    <a:pt x="12881" y="7654"/>
                    <a:pt x="15190" y="10788"/>
                    <a:pt x="17735" y="20890"/>
                  </a:cubicBezTo>
                  <a:cubicBezTo>
                    <a:pt x="18040" y="21473"/>
                    <a:pt x="19543" y="21576"/>
                    <a:pt x="20044" y="21037"/>
                  </a:cubicBezTo>
                  <a:cubicBezTo>
                    <a:pt x="21190" y="19804"/>
                    <a:pt x="20669" y="16630"/>
                    <a:pt x="20669" y="15345"/>
                  </a:cubicBezTo>
                  <a:cubicBezTo>
                    <a:pt x="20669" y="13588"/>
                    <a:pt x="20036" y="6845"/>
                    <a:pt x="20036" y="6845"/>
                  </a:cubicBezTo>
                  <a:cubicBezTo>
                    <a:pt x="21420" y="5287"/>
                    <a:pt x="21549" y="3590"/>
                    <a:pt x="21444" y="2518"/>
                  </a:cubicBezTo>
                  <a:close/>
                  <a:moveTo>
                    <a:pt x="21444" y="2518"/>
                  </a:moveTo>
                </a:path>
              </a:pathLst>
            </a:custGeom>
            <a:solidFill>
              <a:srgbClr val="EF5D69"/>
            </a:solidFill>
            <a:ln w="19050" cap="flat">
              <a:solidFill>
                <a:srgbClr val="C00000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460867" y="2271177"/>
            <a:ext cx="24534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u="sng" dirty="0">
                <a:latin typeface="Abril Text" charset="0"/>
                <a:ea typeface="Abril Text" charset="0"/>
                <a:cs typeface="Abril Text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</a:t>
            </a:r>
            <a:r>
              <a:rPr lang="en-US" sz="1100" u="sng" dirty="0" smtClean="0">
                <a:latin typeface="Abril Text" charset="0"/>
                <a:ea typeface="Abril Text" charset="0"/>
                <a:cs typeface="Abril Text" charset="0"/>
              </a:rPr>
              <a:t>.</a:t>
            </a:r>
            <a:endParaRPr lang="en-US" sz="1100" u="sng" dirty="0">
              <a:latin typeface="Abril Text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0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4641183" y="3365854"/>
            <a:ext cx="1583748" cy="146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6500" dirty="0" smtClean="0">
                <a:solidFill>
                  <a:schemeClr val="tx2"/>
                </a:solidFill>
                <a:latin typeface="Abril Text" charset="0"/>
                <a:ea typeface="Abril Text" charset="0"/>
                <a:cs typeface="Abril Text" charset="0"/>
              </a:rPr>
              <a:t>89%</a:t>
            </a:r>
            <a:endParaRPr lang="en-US" sz="6500" dirty="0">
              <a:solidFill>
                <a:schemeClr val="tx2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798467" y="3122195"/>
            <a:ext cx="1261872" cy="158191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198808" y="3528844"/>
            <a:ext cx="11802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2"/>
                </a:solidFill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100" dirty="0" smtClean="0">
                <a:solidFill>
                  <a:schemeClr val="tx2"/>
                </a:solidFill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100" dirty="0">
                <a:solidFill>
                  <a:schemeClr val="tx2"/>
                </a:solidFill>
                <a:latin typeface="Abril Text" charset="0"/>
                <a:ea typeface="Abril Text" charset="0"/>
                <a:cs typeface="Abril Text" charset="0"/>
              </a:rPr>
              <a:t>printing </a:t>
            </a:r>
            <a:r>
              <a:rPr lang="en-US" sz="1100" dirty="0" smtClean="0">
                <a:solidFill>
                  <a:schemeClr val="tx2"/>
                </a:solidFill>
                <a:latin typeface="Abril Text" charset="0"/>
                <a:ea typeface="Abril Text" charset="0"/>
                <a:cs typeface="Abril Text" charset="0"/>
              </a:rPr>
              <a:t>and.</a:t>
            </a:r>
            <a:endParaRPr lang="en-US" sz="1100" dirty="0">
              <a:solidFill>
                <a:schemeClr val="tx2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89374" y="1542148"/>
            <a:ext cx="4578222" cy="5473226"/>
            <a:chOff x="1409700" y="3924300"/>
            <a:chExt cx="4084638" cy="4883150"/>
          </a:xfrm>
        </p:grpSpPr>
        <p:sp>
          <p:nvSpPr>
            <p:cNvPr id="6" name="AutoShape 10"/>
            <p:cNvSpPr>
              <a:spLocks/>
            </p:cNvSpPr>
            <p:nvPr/>
          </p:nvSpPr>
          <p:spPr bwMode="auto">
            <a:xfrm>
              <a:off x="1549400" y="5283200"/>
              <a:ext cx="3657600" cy="3524250"/>
            </a:xfrm>
            <a:custGeom>
              <a:avLst/>
              <a:gdLst/>
              <a:ahLst/>
              <a:cxnLst/>
              <a:rect l="0" t="0" r="r" b="b"/>
              <a:pathLst>
                <a:path w="21600" h="21086">
                  <a:moveTo>
                    <a:pt x="2671" y="16594"/>
                  </a:moveTo>
                  <a:cubicBezTo>
                    <a:pt x="3317" y="16229"/>
                    <a:pt x="3810" y="15645"/>
                    <a:pt x="4275" y="15063"/>
                  </a:cubicBezTo>
                  <a:cubicBezTo>
                    <a:pt x="4880" y="14308"/>
                    <a:pt x="5462" y="13534"/>
                    <a:pt x="6020" y="12742"/>
                  </a:cubicBezTo>
                  <a:cubicBezTo>
                    <a:pt x="6124" y="13253"/>
                    <a:pt x="6035" y="13722"/>
                    <a:pt x="6029" y="14228"/>
                  </a:cubicBezTo>
                  <a:cubicBezTo>
                    <a:pt x="6024" y="14754"/>
                    <a:pt x="6099" y="15291"/>
                    <a:pt x="6117" y="15818"/>
                  </a:cubicBezTo>
                  <a:cubicBezTo>
                    <a:pt x="6151" y="16738"/>
                    <a:pt x="6152" y="17659"/>
                    <a:pt x="6105" y="18578"/>
                  </a:cubicBezTo>
                  <a:cubicBezTo>
                    <a:pt x="6096" y="18763"/>
                    <a:pt x="6006" y="20007"/>
                    <a:pt x="5886" y="21086"/>
                  </a:cubicBezTo>
                  <a:lnTo>
                    <a:pt x="17268" y="21086"/>
                  </a:lnTo>
                  <a:cubicBezTo>
                    <a:pt x="17044" y="19745"/>
                    <a:pt x="16901" y="18003"/>
                    <a:pt x="17043" y="15325"/>
                  </a:cubicBezTo>
                  <a:cubicBezTo>
                    <a:pt x="17078" y="14674"/>
                    <a:pt x="16818" y="13563"/>
                    <a:pt x="16890" y="12793"/>
                  </a:cubicBezTo>
                  <a:cubicBezTo>
                    <a:pt x="17025" y="10132"/>
                    <a:pt x="20114" y="12900"/>
                    <a:pt x="21600" y="12137"/>
                  </a:cubicBezTo>
                  <a:cubicBezTo>
                    <a:pt x="21177" y="10035"/>
                    <a:pt x="20728" y="8203"/>
                    <a:pt x="20358" y="7301"/>
                  </a:cubicBezTo>
                  <a:cubicBezTo>
                    <a:pt x="20192" y="6898"/>
                    <a:pt x="20225" y="6623"/>
                    <a:pt x="19911" y="6320"/>
                  </a:cubicBezTo>
                  <a:cubicBezTo>
                    <a:pt x="19294" y="5726"/>
                    <a:pt x="18449" y="5563"/>
                    <a:pt x="17656" y="5345"/>
                  </a:cubicBezTo>
                  <a:cubicBezTo>
                    <a:pt x="16755" y="5098"/>
                    <a:pt x="15646" y="4656"/>
                    <a:pt x="14843" y="4163"/>
                  </a:cubicBezTo>
                  <a:cubicBezTo>
                    <a:pt x="14096" y="3704"/>
                    <a:pt x="14171" y="2911"/>
                    <a:pt x="14089" y="2114"/>
                  </a:cubicBezTo>
                  <a:cubicBezTo>
                    <a:pt x="14075" y="1973"/>
                    <a:pt x="14032" y="10"/>
                    <a:pt x="14210" y="31"/>
                  </a:cubicBezTo>
                  <a:cubicBezTo>
                    <a:pt x="13382" y="-69"/>
                    <a:pt x="12444" y="546"/>
                    <a:pt x="11611" y="520"/>
                  </a:cubicBezTo>
                  <a:cubicBezTo>
                    <a:pt x="10760" y="494"/>
                    <a:pt x="9051" y="-514"/>
                    <a:pt x="9118" y="348"/>
                  </a:cubicBezTo>
                  <a:cubicBezTo>
                    <a:pt x="9141" y="637"/>
                    <a:pt x="9209" y="1006"/>
                    <a:pt x="9255" y="1408"/>
                  </a:cubicBezTo>
                  <a:cubicBezTo>
                    <a:pt x="9338" y="2126"/>
                    <a:pt x="9132" y="3124"/>
                    <a:pt x="8682" y="3798"/>
                  </a:cubicBezTo>
                  <a:cubicBezTo>
                    <a:pt x="6902" y="5379"/>
                    <a:pt x="4512" y="5249"/>
                    <a:pt x="3329" y="6217"/>
                  </a:cubicBezTo>
                  <a:cubicBezTo>
                    <a:pt x="2003" y="7302"/>
                    <a:pt x="2276" y="9221"/>
                    <a:pt x="1829" y="10686"/>
                  </a:cubicBezTo>
                  <a:cubicBezTo>
                    <a:pt x="1180" y="12818"/>
                    <a:pt x="570" y="14963"/>
                    <a:pt x="0" y="17119"/>
                  </a:cubicBezTo>
                  <a:cubicBezTo>
                    <a:pt x="424" y="17357"/>
                    <a:pt x="948" y="17221"/>
                    <a:pt x="1412" y="17080"/>
                  </a:cubicBezTo>
                  <a:cubicBezTo>
                    <a:pt x="1844" y="16949"/>
                    <a:pt x="2278" y="16816"/>
                    <a:pt x="2671" y="16594"/>
                  </a:cubicBezTo>
                  <a:close/>
                  <a:moveTo>
                    <a:pt x="2671" y="16594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" name="AutoShape 11"/>
            <p:cNvSpPr>
              <a:spLocks/>
            </p:cNvSpPr>
            <p:nvPr/>
          </p:nvSpPr>
          <p:spPr bwMode="auto">
            <a:xfrm>
              <a:off x="3084513" y="5283200"/>
              <a:ext cx="936625" cy="679450"/>
            </a:xfrm>
            <a:custGeom>
              <a:avLst/>
              <a:gdLst/>
              <a:ahLst/>
              <a:cxnLst/>
              <a:rect l="0" t="0" r="r" b="b"/>
              <a:pathLst>
                <a:path w="21347" h="18250">
                  <a:moveTo>
                    <a:pt x="21347" y="17983"/>
                  </a:moveTo>
                  <a:cubicBezTo>
                    <a:pt x="19299" y="15874"/>
                    <a:pt x="19485" y="12689"/>
                    <a:pt x="19201" y="9477"/>
                  </a:cubicBezTo>
                  <a:cubicBezTo>
                    <a:pt x="19145" y="8844"/>
                    <a:pt x="18979" y="42"/>
                    <a:pt x="19665" y="139"/>
                  </a:cubicBezTo>
                  <a:cubicBezTo>
                    <a:pt x="16469" y="-310"/>
                    <a:pt x="12847" y="2445"/>
                    <a:pt x="9634" y="2331"/>
                  </a:cubicBezTo>
                  <a:cubicBezTo>
                    <a:pt x="6347" y="2215"/>
                    <a:pt x="-253" y="-2306"/>
                    <a:pt x="8" y="1560"/>
                  </a:cubicBezTo>
                  <a:cubicBezTo>
                    <a:pt x="95" y="2854"/>
                    <a:pt x="357" y="4510"/>
                    <a:pt x="536" y="6314"/>
                  </a:cubicBezTo>
                  <a:cubicBezTo>
                    <a:pt x="571" y="6664"/>
                    <a:pt x="586" y="7034"/>
                    <a:pt x="595" y="7411"/>
                  </a:cubicBezTo>
                  <a:cubicBezTo>
                    <a:pt x="4909" y="15773"/>
                    <a:pt x="13607" y="19294"/>
                    <a:pt x="21347" y="17983"/>
                  </a:cubicBezTo>
                  <a:close/>
                  <a:moveTo>
                    <a:pt x="21347" y="17983"/>
                  </a:moveTo>
                </a:path>
              </a:pathLst>
            </a:custGeom>
            <a:solidFill>
              <a:srgbClr val="DDA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" name="AutoShape 12"/>
            <p:cNvSpPr>
              <a:spLocks/>
            </p:cNvSpPr>
            <p:nvPr/>
          </p:nvSpPr>
          <p:spPr bwMode="auto">
            <a:xfrm>
              <a:off x="2755900" y="4267200"/>
              <a:ext cx="1477963" cy="1519238"/>
            </a:xfrm>
            <a:custGeom>
              <a:avLst/>
              <a:gdLst/>
              <a:ahLst/>
              <a:cxnLst/>
              <a:rect l="0" t="0" r="r" b="b"/>
              <a:pathLst>
                <a:path w="20530" h="21361">
                  <a:moveTo>
                    <a:pt x="19685" y="7509"/>
                  </a:moveTo>
                  <a:cubicBezTo>
                    <a:pt x="19527" y="7364"/>
                    <a:pt x="18350" y="6949"/>
                    <a:pt x="18447" y="7579"/>
                  </a:cubicBezTo>
                  <a:cubicBezTo>
                    <a:pt x="18318" y="6743"/>
                    <a:pt x="18188" y="5906"/>
                    <a:pt x="18058" y="5070"/>
                  </a:cubicBezTo>
                  <a:cubicBezTo>
                    <a:pt x="17658" y="2489"/>
                    <a:pt x="15727" y="911"/>
                    <a:pt x="13466" y="296"/>
                  </a:cubicBezTo>
                  <a:cubicBezTo>
                    <a:pt x="13735" y="556"/>
                    <a:pt x="13985" y="828"/>
                    <a:pt x="14223" y="1107"/>
                  </a:cubicBezTo>
                  <a:cubicBezTo>
                    <a:pt x="13985" y="828"/>
                    <a:pt x="13735" y="556"/>
                    <a:pt x="13466" y="297"/>
                  </a:cubicBezTo>
                  <a:cubicBezTo>
                    <a:pt x="12517" y="38"/>
                    <a:pt x="11510" y="-50"/>
                    <a:pt x="10534" y="28"/>
                  </a:cubicBezTo>
                  <a:cubicBezTo>
                    <a:pt x="10477" y="32"/>
                    <a:pt x="10424" y="44"/>
                    <a:pt x="10367" y="49"/>
                  </a:cubicBezTo>
                  <a:cubicBezTo>
                    <a:pt x="10312" y="44"/>
                    <a:pt x="10258" y="32"/>
                    <a:pt x="10202" y="28"/>
                  </a:cubicBezTo>
                  <a:cubicBezTo>
                    <a:pt x="6901" y="-239"/>
                    <a:pt x="3247" y="1405"/>
                    <a:pt x="2678" y="5070"/>
                  </a:cubicBezTo>
                  <a:cubicBezTo>
                    <a:pt x="2549" y="5906"/>
                    <a:pt x="2471" y="6812"/>
                    <a:pt x="2342" y="7650"/>
                  </a:cubicBezTo>
                  <a:cubicBezTo>
                    <a:pt x="2450" y="6943"/>
                    <a:pt x="162" y="7618"/>
                    <a:pt x="11" y="8874"/>
                  </a:cubicBezTo>
                  <a:cubicBezTo>
                    <a:pt x="-111" y="9888"/>
                    <a:pt x="794" y="11666"/>
                    <a:pt x="1678" y="12706"/>
                  </a:cubicBezTo>
                  <a:cubicBezTo>
                    <a:pt x="1890" y="12955"/>
                    <a:pt x="1970" y="13287"/>
                    <a:pt x="2123" y="13569"/>
                  </a:cubicBezTo>
                  <a:cubicBezTo>
                    <a:pt x="2312" y="13915"/>
                    <a:pt x="2644" y="14510"/>
                    <a:pt x="2991" y="14708"/>
                  </a:cubicBezTo>
                  <a:cubicBezTo>
                    <a:pt x="3086" y="14763"/>
                    <a:pt x="3754" y="14796"/>
                    <a:pt x="3756" y="14802"/>
                  </a:cubicBezTo>
                  <a:cubicBezTo>
                    <a:pt x="3756" y="14802"/>
                    <a:pt x="4795" y="17788"/>
                    <a:pt x="5659" y="18571"/>
                  </a:cubicBezTo>
                  <a:cubicBezTo>
                    <a:pt x="6741" y="19554"/>
                    <a:pt x="8593" y="21361"/>
                    <a:pt x="10367" y="21361"/>
                  </a:cubicBezTo>
                  <a:cubicBezTo>
                    <a:pt x="10500" y="21332"/>
                    <a:pt x="10631" y="21300"/>
                    <a:pt x="10759" y="21265"/>
                  </a:cubicBezTo>
                  <a:cubicBezTo>
                    <a:pt x="11159" y="21154"/>
                    <a:pt x="11533" y="21017"/>
                    <a:pt x="11886" y="20861"/>
                  </a:cubicBezTo>
                  <a:cubicBezTo>
                    <a:pt x="12333" y="20666"/>
                    <a:pt x="12742" y="20441"/>
                    <a:pt x="13112" y="20201"/>
                  </a:cubicBezTo>
                  <a:cubicBezTo>
                    <a:pt x="13974" y="19648"/>
                    <a:pt x="14628" y="19030"/>
                    <a:pt x="15077" y="18571"/>
                  </a:cubicBezTo>
                  <a:cubicBezTo>
                    <a:pt x="15898" y="17732"/>
                    <a:pt x="16823" y="14559"/>
                    <a:pt x="16823" y="14559"/>
                  </a:cubicBezTo>
                  <a:cubicBezTo>
                    <a:pt x="16823" y="14559"/>
                    <a:pt x="16831" y="14562"/>
                    <a:pt x="16838" y="14564"/>
                  </a:cubicBezTo>
                  <a:lnTo>
                    <a:pt x="16838" y="14563"/>
                  </a:lnTo>
                  <a:cubicBezTo>
                    <a:pt x="16981" y="14587"/>
                    <a:pt x="18509" y="14814"/>
                    <a:pt x="19078" y="13732"/>
                  </a:cubicBezTo>
                  <a:cubicBezTo>
                    <a:pt x="19978" y="12021"/>
                    <a:pt x="21489" y="9152"/>
                    <a:pt x="19685" y="7509"/>
                  </a:cubicBezTo>
                  <a:close/>
                  <a:moveTo>
                    <a:pt x="19685" y="7509"/>
                  </a:moveTo>
                </a:path>
              </a:pathLst>
            </a:custGeom>
            <a:solidFill>
              <a:srgbClr val="FDC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" name="AutoShape 13"/>
            <p:cNvSpPr>
              <a:spLocks/>
            </p:cNvSpPr>
            <p:nvPr/>
          </p:nvSpPr>
          <p:spPr bwMode="auto">
            <a:xfrm>
              <a:off x="2794000" y="4889500"/>
              <a:ext cx="176213" cy="298450"/>
            </a:xfrm>
            <a:custGeom>
              <a:avLst/>
              <a:gdLst/>
              <a:ahLst/>
              <a:cxnLst/>
              <a:rect l="0" t="0" r="r" b="b"/>
              <a:pathLst>
                <a:path w="19941" h="19995">
                  <a:moveTo>
                    <a:pt x="17267" y="12387"/>
                  </a:moveTo>
                  <a:cubicBezTo>
                    <a:pt x="16999" y="12038"/>
                    <a:pt x="16848" y="11657"/>
                    <a:pt x="16637" y="11294"/>
                  </a:cubicBezTo>
                  <a:cubicBezTo>
                    <a:pt x="15777" y="9825"/>
                    <a:pt x="14856" y="8361"/>
                    <a:pt x="13822" y="6934"/>
                  </a:cubicBezTo>
                  <a:cubicBezTo>
                    <a:pt x="12257" y="4777"/>
                    <a:pt x="7905" y="-1605"/>
                    <a:pt x="2218" y="376"/>
                  </a:cubicBezTo>
                  <a:cubicBezTo>
                    <a:pt x="-1659" y="1727"/>
                    <a:pt x="-33" y="5303"/>
                    <a:pt x="3854" y="7228"/>
                  </a:cubicBezTo>
                  <a:cubicBezTo>
                    <a:pt x="1984" y="4128"/>
                    <a:pt x="4662" y="-374"/>
                    <a:pt x="9216" y="4262"/>
                  </a:cubicBezTo>
                  <a:cubicBezTo>
                    <a:pt x="11796" y="6887"/>
                    <a:pt x="8572" y="8717"/>
                    <a:pt x="9583" y="11492"/>
                  </a:cubicBezTo>
                  <a:cubicBezTo>
                    <a:pt x="10729" y="14654"/>
                    <a:pt x="16491" y="17639"/>
                    <a:pt x="19941" y="19995"/>
                  </a:cubicBezTo>
                  <a:cubicBezTo>
                    <a:pt x="19941" y="19995"/>
                    <a:pt x="19941" y="15891"/>
                    <a:pt x="17267" y="12387"/>
                  </a:cubicBezTo>
                  <a:close/>
                  <a:moveTo>
                    <a:pt x="17267" y="12387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038600" y="4889500"/>
              <a:ext cx="176213" cy="298450"/>
            </a:xfrm>
            <a:custGeom>
              <a:avLst/>
              <a:gdLst/>
              <a:ahLst/>
              <a:cxnLst/>
              <a:rect l="0" t="0" r="r" b="b"/>
              <a:pathLst>
                <a:path w="19939" h="19995">
                  <a:moveTo>
                    <a:pt x="2674" y="12387"/>
                  </a:moveTo>
                  <a:cubicBezTo>
                    <a:pt x="2938" y="12038"/>
                    <a:pt x="3088" y="11657"/>
                    <a:pt x="3304" y="11294"/>
                  </a:cubicBezTo>
                  <a:cubicBezTo>
                    <a:pt x="4164" y="9825"/>
                    <a:pt x="5081" y="8361"/>
                    <a:pt x="6119" y="6934"/>
                  </a:cubicBezTo>
                  <a:cubicBezTo>
                    <a:pt x="7684" y="4777"/>
                    <a:pt x="12031" y="-1605"/>
                    <a:pt x="17718" y="376"/>
                  </a:cubicBezTo>
                  <a:cubicBezTo>
                    <a:pt x="21600" y="1727"/>
                    <a:pt x="19970" y="5303"/>
                    <a:pt x="16082" y="7228"/>
                  </a:cubicBezTo>
                  <a:cubicBezTo>
                    <a:pt x="17953" y="4128"/>
                    <a:pt x="15279" y="-374"/>
                    <a:pt x="10720" y="4262"/>
                  </a:cubicBezTo>
                  <a:cubicBezTo>
                    <a:pt x="8145" y="6887"/>
                    <a:pt x="11369" y="8717"/>
                    <a:pt x="10358" y="11492"/>
                  </a:cubicBezTo>
                  <a:cubicBezTo>
                    <a:pt x="9207" y="14654"/>
                    <a:pt x="3445" y="17639"/>
                    <a:pt x="0" y="19995"/>
                  </a:cubicBezTo>
                  <a:cubicBezTo>
                    <a:pt x="0" y="19995"/>
                    <a:pt x="0" y="15891"/>
                    <a:pt x="2674" y="12387"/>
                  </a:cubicBezTo>
                  <a:close/>
                  <a:moveTo>
                    <a:pt x="2674" y="12387"/>
                  </a:moveTo>
                </a:path>
              </a:pathLst>
            </a:custGeom>
            <a:solidFill>
              <a:srgbClr val="E9A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AutoShape 15"/>
            <p:cNvSpPr>
              <a:spLocks/>
            </p:cNvSpPr>
            <p:nvPr/>
          </p:nvSpPr>
          <p:spPr bwMode="auto">
            <a:xfrm>
              <a:off x="2794000" y="3924300"/>
              <a:ext cx="1441450" cy="1092200"/>
            </a:xfrm>
            <a:custGeom>
              <a:avLst/>
              <a:gdLst/>
              <a:ahLst/>
              <a:cxnLst/>
              <a:rect l="0" t="0" r="r" b="b"/>
              <a:pathLst>
                <a:path w="21248" h="21265">
                  <a:moveTo>
                    <a:pt x="21192" y="11668"/>
                  </a:moveTo>
                  <a:cubicBezTo>
                    <a:pt x="20992" y="9954"/>
                    <a:pt x="20634" y="8283"/>
                    <a:pt x="20065" y="6679"/>
                  </a:cubicBezTo>
                  <a:cubicBezTo>
                    <a:pt x="18827" y="3191"/>
                    <a:pt x="15938" y="531"/>
                    <a:pt x="12393" y="69"/>
                  </a:cubicBezTo>
                  <a:cubicBezTo>
                    <a:pt x="12393" y="69"/>
                    <a:pt x="9557" y="-335"/>
                    <a:pt x="7865" y="810"/>
                  </a:cubicBezTo>
                  <a:cubicBezTo>
                    <a:pt x="6567" y="1687"/>
                    <a:pt x="6147" y="2625"/>
                    <a:pt x="6147" y="2625"/>
                  </a:cubicBezTo>
                  <a:cubicBezTo>
                    <a:pt x="6147" y="2625"/>
                    <a:pt x="5520" y="2570"/>
                    <a:pt x="4320" y="2947"/>
                  </a:cubicBezTo>
                  <a:cubicBezTo>
                    <a:pt x="2898" y="3393"/>
                    <a:pt x="1886" y="5210"/>
                    <a:pt x="1209" y="6924"/>
                  </a:cubicBezTo>
                  <a:cubicBezTo>
                    <a:pt x="-167" y="10408"/>
                    <a:pt x="-204" y="14789"/>
                    <a:pt x="287" y="17480"/>
                  </a:cubicBezTo>
                  <a:cubicBezTo>
                    <a:pt x="303" y="17436"/>
                    <a:pt x="1192" y="17863"/>
                    <a:pt x="1544" y="18742"/>
                  </a:cubicBezTo>
                  <a:cubicBezTo>
                    <a:pt x="1908" y="19650"/>
                    <a:pt x="2099" y="21010"/>
                    <a:pt x="2600" y="21265"/>
                  </a:cubicBezTo>
                  <a:cubicBezTo>
                    <a:pt x="2802" y="21088"/>
                    <a:pt x="2511" y="19908"/>
                    <a:pt x="2440" y="19140"/>
                  </a:cubicBezTo>
                  <a:cubicBezTo>
                    <a:pt x="2348" y="18138"/>
                    <a:pt x="2554" y="17128"/>
                    <a:pt x="2686" y="16146"/>
                  </a:cubicBezTo>
                  <a:cubicBezTo>
                    <a:pt x="3005" y="13770"/>
                    <a:pt x="4109" y="11397"/>
                    <a:pt x="4580" y="9066"/>
                  </a:cubicBezTo>
                  <a:cubicBezTo>
                    <a:pt x="7839" y="9487"/>
                    <a:pt x="10338" y="9909"/>
                    <a:pt x="13596" y="10330"/>
                  </a:cubicBezTo>
                  <a:cubicBezTo>
                    <a:pt x="13601" y="9880"/>
                    <a:pt x="13604" y="9431"/>
                    <a:pt x="13609" y="8981"/>
                  </a:cubicBezTo>
                  <a:cubicBezTo>
                    <a:pt x="13602" y="9744"/>
                    <a:pt x="14770" y="10614"/>
                    <a:pt x="15175" y="10948"/>
                  </a:cubicBezTo>
                  <a:cubicBezTo>
                    <a:pt x="15975" y="11605"/>
                    <a:pt x="16689" y="12433"/>
                    <a:pt x="17289" y="13391"/>
                  </a:cubicBezTo>
                  <a:cubicBezTo>
                    <a:pt x="18551" y="15474"/>
                    <a:pt x="18200" y="17872"/>
                    <a:pt x="18898" y="20317"/>
                  </a:cubicBezTo>
                  <a:cubicBezTo>
                    <a:pt x="19143" y="18989"/>
                    <a:pt x="20085" y="17917"/>
                    <a:pt x="20908" y="17917"/>
                  </a:cubicBezTo>
                  <a:cubicBezTo>
                    <a:pt x="20978" y="16116"/>
                    <a:pt x="21396" y="13409"/>
                    <a:pt x="21192" y="11668"/>
                  </a:cubicBezTo>
                  <a:close/>
                  <a:moveTo>
                    <a:pt x="21192" y="11668"/>
                  </a:moveTo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AutoShape 16"/>
            <p:cNvSpPr>
              <a:spLocks/>
            </p:cNvSpPr>
            <p:nvPr/>
          </p:nvSpPr>
          <p:spPr bwMode="auto">
            <a:xfrm>
              <a:off x="3098800" y="4000500"/>
              <a:ext cx="885825" cy="384175"/>
            </a:xfrm>
            <a:custGeom>
              <a:avLst/>
              <a:gdLst/>
              <a:ahLst/>
              <a:cxnLst/>
              <a:rect l="0" t="0" r="r" b="b"/>
              <a:pathLst>
                <a:path w="21600" h="21499">
                  <a:moveTo>
                    <a:pt x="20045" y="7239"/>
                  </a:moveTo>
                  <a:cubicBezTo>
                    <a:pt x="18425" y="5204"/>
                    <a:pt x="17135" y="2451"/>
                    <a:pt x="15307" y="1162"/>
                  </a:cubicBezTo>
                  <a:cubicBezTo>
                    <a:pt x="13880" y="157"/>
                    <a:pt x="12286" y="-101"/>
                    <a:pt x="10802" y="32"/>
                  </a:cubicBezTo>
                  <a:cubicBezTo>
                    <a:pt x="7814" y="304"/>
                    <a:pt x="4617" y="2683"/>
                    <a:pt x="2851" y="8556"/>
                  </a:cubicBezTo>
                  <a:cubicBezTo>
                    <a:pt x="5953" y="4711"/>
                    <a:pt x="9770" y="4030"/>
                    <a:pt x="13094" y="6734"/>
                  </a:cubicBezTo>
                  <a:cubicBezTo>
                    <a:pt x="10661" y="6360"/>
                    <a:pt x="7479" y="7707"/>
                    <a:pt x="5187" y="9300"/>
                  </a:cubicBezTo>
                  <a:cubicBezTo>
                    <a:pt x="7108" y="9022"/>
                    <a:pt x="10042" y="10131"/>
                    <a:pt x="11873" y="11499"/>
                  </a:cubicBezTo>
                  <a:cubicBezTo>
                    <a:pt x="10301" y="11185"/>
                    <a:pt x="8703" y="11574"/>
                    <a:pt x="7195" y="12638"/>
                  </a:cubicBezTo>
                  <a:cubicBezTo>
                    <a:pt x="8279" y="13990"/>
                    <a:pt x="9363" y="15345"/>
                    <a:pt x="10446" y="16699"/>
                  </a:cubicBezTo>
                  <a:cubicBezTo>
                    <a:pt x="6946" y="17579"/>
                    <a:pt x="2692" y="14065"/>
                    <a:pt x="0" y="13083"/>
                  </a:cubicBezTo>
                  <a:cubicBezTo>
                    <a:pt x="2526" y="19403"/>
                    <a:pt x="9595" y="21499"/>
                    <a:pt x="14335" y="21499"/>
                  </a:cubicBezTo>
                  <a:cubicBezTo>
                    <a:pt x="13162" y="19630"/>
                    <a:pt x="12263" y="15195"/>
                    <a:pt x="11090" y="13324"/>
                  </a:cubicBezTo>
                  <a:cubicBezTo>
                    <a:pt x="13558" y="13405"/>
                    <a:pt x="16017" y="14624"/>
                    <a:pt x="18279" y="16886"/>
                  </a:cubicBezTo>
                  <a:cubicBezTo>
                    <a:pt x="16897" y="11805"/>
                    <a:pt x="14290" y="8610"/>
                    <a:pt x="11679" y="8797"/>
                  </a:cubicBezTo>
                  <a:cubicBezTo>
                    <a:pt x="15262" y="8442"/>
                    <a:pt x="18887" y="11331"/>
                    <a:pt x="21600" y="16706"/>
                  </a:cubicBezTo>
                  <a:cubicBezTo>
                    <a:pt x="20317" y="10107"/>
                    <a:pt x="17565" y="5122"/>
                    <a:pt x="14467" y="3787"/>
                  </a:cubicBezTo>
                  <a:cubicBezTo>
                    <a:pt x="16410" y="3904"/>
                    <a:pt x="18339" y="5097"/>
                    <a:pt x="20045" y="7239"/>
                  </a:cubicBezTo>
                  <a:close/>
                  <a:moveTo>
                    <a:pt x="20045" y="7239"/>
                  </a:moveTo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AutoShape 17"/>
            <p:cNvSpPr>
              <a:spLocks/>
            </p:cNvSpPr>
            <p:nvPr/>
          </p:nvSpPr>
          <p:spPr bwMode="auto">
            <a:xfrm>
              <a:off x="2844800" y="4229100"/>
              <a:ext cx="258763" cy="53975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779" y="20288"/>
                  </a:moveTo>
                  <a:cubicBezTo>
                    <a:pt x="7852" y="20727"/>
                    <a:pt x="7946" y="21164"/>
                    <a:pt x="8064" y="21600"/>
                  </a:cubicBezTo>
                  <a:cubicBezTo>
                    <a:pt x="10696" y="15017"/>
                    <a:pt x="15265" y="8616"/>
                    <a:pt x="21600" y="2646"/>
                  </a:cubicBezTo>
                  <a:cubicBezTo>
                    <a:pt x="17493" y="4521"/>
                    <a:pt x="13672" y="6326"/>
                    <a:pt x="10149" y="8460"/>
                  </a:cubicBezTo>
                  <a:cubicBezTo>
                    <a:pt x="10149" y="5783"/>
                    <a:pt x="13198" y="2584"/>
                    <a:pt x="14656" y="0"/>
                  </a:cubicBezTo>
                  <a:cubicBezTo>
                    <a:pt x="6084" y="4857"/>
                    <a:pt x="1577" y="10271"/>
                    <a:pt x="0" y="16574"/>
                  </a:cubicBezTo>
                  <a:cubicBezTo>
                    <a:pt x="2262" y="13834"/>
                    <a:pt x="4525" y="11093"/>
                    <a:pt x="6787" y="8352"/>
                  </a:cubicBezTo>
                  <a:cubicBezTo>
                    <a:pt x="6157" y="10566"/>
                    <a:pt x="5524" y="12780"/>
                    <a:pt x="4894" y="14992"/>
                  </a:cubicBezTo>
                  <a:cubicBezTo>
                    <a:pt x="6568" y="13467"/>
                    <a:pt x="8242" y="11942"/>
                    <a:pt x="9916" y="10417"/>
                  </a:cubicBezTo>
                  <a:cubicBezTo>
                    <a:pt x="7953" y="13606"/>
                    <a:pt x="7229" y="16971"/>
                    <a:pt x="7779" y="20288"/>
                  </a:cubicBezTo>
                  <a:close/>
                  <a:moveTo>
                    <a:pt x="7779" y="20288"/>
                  </a:moveTo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AutoShape 18"/>
            <p:cNvSpPr>
              <a:spLocks/>
            </p:cNvSpPr>
            <p:nvPr/>
          </p:nvSpPr>
          <p:spPr bwMode="auto">
            <a:xfrm>
              <a:off x="3124200" y="4940300"/>
              <a:ext cx="268288" cy="104775"/>
            </a:xfrm>
            <a:custGeom>
              <a:avLst/>
              <a:gdLst/>
              <a:ahLst/>
              <a:cxnLst/>
              <a:rect l="0" t="0" r="r" b="b"/>
              <a:pathLst>
                <a:path w="21600" h="16410">
                  <a:moveTo>
                    <a:pt x="21600" y="9770"/>
                  </a:moveTo>
                  <a:cubicBezTo>
                    <a:pt x="14963" y="17412"/>
                    <a:pt x="7325" y="21010"/>
                    <a:pt x="0" y="6244"/>
                  </a:cubicBezTo>
                  <a:cubicBezTo>
                    <a:pt x="0" y="6244"/>
                    <a:pt x="2668" y="2575"/>
                    <a:pt x="6523" y="847"/>
                  </a:cubicBezTo>
                  <a:cubicBezTo>
                    <a:pt x="9279" y="-357"/>
                    <a:pt x="12651" y="-590"/>
                    <a:pt x="16088" y="2257"/>
                  </a:cubicBezTo>
                  <a:cubicBezTo>
                    <a:pt x="17934" y="3778"/>
                    <a:pt x="19801" y="6185"/>
                    <a:pt x="21600" y="9770"/>
                  </a:cubicBezTo>
                  <a:close/>
                  <a:moveTo>
                    <a:pt x="21600" y="977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AutoShape 19"/>
            <p:cNvSpPr>
              <a:spLocks/>
            </p:cNvSpPr>
            <p:nvPr/>
          </p:nvSpPr>
          <p:spPr bwMode="auto">
            <a:xfrm>
              <a:off x="3198813" y="4940300"/>
              <a:ext cx="130175" cy="100013"/>
            </a:xfrm>
            <a:custGeom>
              <a:avLst/>
              <a:gdLst/>
              <a:ahLst/>
              <a:cxnLst/>
              <a:rect l="0" t="0" r="r" b="b"/>
              <a:pathLst>
                <a:path w="21600" h="20808">
                  <a:moveTo>
                    <a:pt x="21600" y="7363"/>
                  </a:moveTo>
                  <a:cubicBezTo>
                    <a:pt x="21600" y="14781"/>
                    <a:pt x="16753" y="20808"/>
                    <a:pt x="10796" y="20808"/>
                  </a:cubicBezTo>
                  <a:cubicBezTo>
                    <a:pt x="4840" y="20808"/>
                    <a:pt x="0" y="14781"/>
                    <a:pt x="0" y="7363"/>
                  </a:cubicBezTo>
                  <a:cubicBezTo>
                    <a:pt x="0" y="5123"/>
                    <a:pt x="454" y="2977"/>
                    <a:pt x="1228" y="1136"/>
                  </a:cubicBezTo>
                  <a:cubicBezTo>
                    <a:pt x="6933" y="-479"/>
                    <a:pt x="13914" y="-792"/>
                    <a:pt x="21028" y="3030"/>
                  </a:cubicBezTo>
                  <a:cubicBezTo>
                    <a:pt x="21391" y="4393"/>
                    <a:pt x="21600" y="5835"/>
                    <a:pt x="21600" y="7363"/>
                  </a:cubicBezTo>
                  <a:close/>
                  <a:moveTo>
                    <a:pt x="21600" y="7363"/>
                  </a:moveTo>
                </a:path>
              </a:pathLst>
            </a:custGeom>
            <a:solidFill>
              <a:srgbClr val="8969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AutoShape 20"/>
            <p:cNvSpPr>
              <a:spLocks/>
            </p:cNvSpPr>
            <p:nvPr/>
          </p:nvSpPr>
          <p:spPr bwMode="auto">
            <a:xfrm>
              <a:off x="3225800" y="4940300"/>
              <a:ext cx="74613" cy="746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5"/>
                  </a:moveTo>
                  <a:cubicBezTo>
                    <a:pt x="21600" y="16769"/>
                    <a:pt x="16766" y="21600"/>
                    <a:pt x="10800" y="21600"/>
                  </a:cubicBezTo>
                  <a:cubicBezTo>
                    <a:pt x="4834" y="21600"/>
                    <a:pt x="0" y="16769"/>
                    <a:pt x="0" y="10805"/>
                  </a:cubicBezTo>
                  <a:cubicBezTo>
                    <a:pt x="0" y="4842"/>
                    <a:pt x="4834" y="0"/>
                    <a:pt x="10800" y="0"/>
                  </a:cubicBezTo>
                  <a:cubicBezTo>
                    <a:pt x="16766" y="0"/>
                    <a:pt x="21600" y="4842"/>
                    <a:pt x="21600" y="10805"/>
                  </a:cubicBezTo>
                  <a:close/>
                  <a:moveTo>
                    <a:pt x="21600" y="10805"/>
                  </a:moveTo>
                </a:path>
              </a:pathLst>
            </a:custGeom>
            <a:solidFill>
              <a:srgbClr val="2B3D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AutoShape 21"/>
            <p:cNvSpPr>
              <a:spLocks/>
            </p:cNvSpPr>
            <p:nvPr/>
          </p:nvSpPr>
          <p:spPr bwMode="auto">
            <a:xfrm>
              <a:off x="3098800" y="4927600"/>
              <a:ext cx="288925" cy="80963"/>
            </a:xfrm>
            <a:custGeom>
              <a:avLst/>
              <a:gdLst/>
              <a:ahLst/>
              <a:cxnLst/>
              <a:rect l="0" t="0" r="r" b="b"/>
              <a:pathLst>
                <a:path w="21600" h="13207">
                  <a:moveTo>
                    <a:pt x="1531" y="9503"/>
                  </a:moveTo>
                  <a:cubicBezTo>
                    <a:pt x="1531" y="9503"/>
                    <a:pt x="14378" y="-4519"/>
                    <a:pt x="21600" y="13207"/>
                  </a:cubicBezTo>
                  <a:cubicBezTo>
                    <a:pt x="19897" y="3787"/>
                    <a:pt x="11097" y="-8393"/>
                    <a:pt x="0" y="8218"/>
                  </a:cubicBezTo>
                  <a:cubicBezTo>
                    <a:pt x="1021" y="10434"/>
                    <a:pt x="1531" y="9503"/>
                    <a:pt x="1531" y="9503"/>
                  </a:cubicBezTo>
                  <a:close/>
                  <a:moveTo>
                    <a:pt x="1531" y="9503"/>
                  </a:moveTo>
                </a:path>
              </a:pathLst>
            </a:custGeom>
            <a:solidFill>
              <a:srgbClr val="E9A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AutoShape 22"/>
            <p:cNvSpPr>
              <a:spLocks/>
            </p:cNvSpPr>
            <p:nvPr/>
          </p:nvSpPr>
          <p:spPr bwMode="auto">
            <a:xfrm>
              <a:off x="3225800" y="4978400"/>
              <a:ext cx="33338" cy="3333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12"/>
                  </a:moveTo>
                  <a:cubicBezTo>
                    <a:pt x="21600" y="16777"/>
                    <a:pt x="16750" y="21600"/>
                    <a:pt x="10788" y="21600"/>
                  </a:cubicBezTo>
                  <a:cubicBezTo>
                    <a:pt x="4825" y="21600"/>
                    <a:pt x="0" y="16777"/>
                    <a:pt x="0" y="10812"/>
                  </a:cubicBezTo>
                  <a:cubicBezTo>
                    <a:pt x="0" y="4850"/>
                    <a:pt x="4825" y="0"/>
                    <a:pt x="10788" y="0"/>
                  </a:cubicBezTo>
                  <a:cubicBezTo>
                    <a:pt x="16750" y="0"/>
                    <a:pt x="21600" y="4850"/>
                    <a:pt x="21600" y="10812"/>
                  </a:cubicBezTo>
                  <a:close/>
                  <a:moveTo>
                    <a:pt x="21600" y="1081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AutoShape 23"/>
            <p:cNvSpPr>
              <a:spLocks/>
            </p:cNvSpPr>
            <p:nvPr/>
          </p:nvSpPr>
          <p:spPr bwMode="auto">
            <a:xfrm>
              <a:off x="3111500" y="4953000"/>
              <a:ext cx="192088" cy="34925"/>
            </a:xfrm>
            <a:custGeom>
              <a:avLst/>
              <a:gdLst/>
              <a:ahLst/>
              <a:cxnLst/>
              <a:rect l="0" t="0" r="r" b="b"/>
              <a:pathLst>
                <a:path w="21600" h="15538">
                  <a:moveTo>
                    <a:pt x="460" y="15538"/>
                  </a:moveTo>
                  <a:cubicBezTo>
                    <a:pt x="676" y="15408"/>
                    <a:pt x="967" y="15354"/>
                    <a:pt x="1333" y="15225"/>
                  </a:cubicBezTo>
                  <a:lnTo>
                    <a:pt x="1347" y="15169"/>
                  </a:lnTo>
                  <a:cubicBezTo>
                    <a:pt x="11779" y="709"/>
                    <a:pt x="13567" y="3119"/>
                    <a:pt x="21600" y="3119"/>
                  </a:cubicBezTo>
                  <a:cubicBezTo>
                    <a:pt x="21413" y="2880"/>
                    <a:pt x="21230" y="2695"/>
                    <a:pt x="21046" y="2512"/>
                  </a:cubicBezTo>
                  <a:cubicBezTo>
                    <a:pt x="12863" y="-6062"/>
                    <a:pt x="2140" y="9651"/>
                    <a:pt x="0" y="14747"/>
                  </a:cubicBezTo>
                  <a:cubicBezTo>
                    <a:pt x="0" y="14747"/>
                    <a:pt x="460" y="15538"/>
                    <a:pt x="460" y="15538"/>
                  </a:cubicBezTo>
                  <a:close/>
                  <a:moveTo>
                    <a:pt x="460" y="15538"/>
                  </a:moveTo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AutoShape 24"/>
            <p:cNvSpPr>
              <a:spLocks/>
            </p:cNvSpPr>
            <p:nvPr/>
          </p:nvSpPr>
          <p:spPr bwMode="auto">
            <a:xfrm>
              <a:off x="3632200" y="4940300"/>
              <a:ext cx="268288" cy="104775"/>
            </a:xfrm>
            <a:custGeom>
              <a:avLst/>
              <a:gdLst/>
              <a:ahLst/>
              <a:cxnLst/>
              <a:rect l="0" t="0" r="r" b="b"/>
              <a:pathLst>
                <a:path w="21600" h="16410">
                  <a:moveTo>
                    <a:pt x="0" y="9770"/>
                  </a:moveTo>
                  <a:cubicBezTo>
                    <a:pt x="6640" y="17412"/>
                    <a:pt x="14277" y="21010"/>
                    <a:pt x="21600" y="6244"/>
                  </a:cubicBezTo>
                  <a:cubicBezTo>
                    <a:pt x="21600" y="6244"/>
                    <a:pt x="18932" y="2575"/>
                    <a:pt x="15078" y="847"/>
                  </a:cubicBezTo>
                  <a:cubicBezTo>
                    <a:pt x="12323" y="-357"/>
                    <a:pt x="8951" y="-590"/>
                    <a:pt x="5514" y="2257"/>
                  </a:cubicBezTo>
                  <a:cubicBezTo>
                    <a:pt x="3669" y="3778"/>
                    <a:pt x="1802" y="6185"/>
                    <a:pt x="0" y="9770"/>
                  </a:cubicBezTo>
                  <a:close/>
                  <a:moveTo>
                    <a:pt x="0" y="977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AutoShape 25"/>
            <p:cNvSpPr>
              <a:spLocks/>
            </p:cNvSpPr>
            <p:nvPr/>
          </p:nvSpPr>
          <p:spPr bwMode="auto">
            <a:xfrm>
              <a:off x="3695700" y="4940300"/>
              <a:ext cx="128588" cy="100013"/>
            </a:xfrm>
            <a:custGeom>
              <a:avLst/>
              <a:gdLst/>
              <a:ahLst/>
              <a:cxnLst/>
              <a:rect l="0" t="0" r="r" b="b"/>
              <a:pathLst>
                <a:path w="21600" h="20808">
                  <a:moveTo>
                    <a:pt x="0" y="7363"/>
                  </a:moveTo>
                  <a:cubicBezTo>
                    <a:pt x="0" y="14781"/>
                    <a:pt x="4840" y="20808"/>
                    <a:pt x="10804" y="20808"/>
                  </a:cubicBezTo>
                  <a:cubicBezTo>
                    <a:pt x="16759" y="20808"/>
                    <a:pt x="21600" y="14781"/>
                    <a:pt x="21600" y="7363"/>
                  </a:cubicBezTo>
                  <a:cubicBezTo>
                    <a:pt x="21600" y="5123"/>
                    <a:pt x="21146" y="2977"/>
                    <a:pt x="20372" y="1136"/>
                  </a:cubicBezTo>
                  <a:cubicBezTo>
                    <a:pt x="14667" y="-479"/>
                    <a:pt x="7685" y="-792"/>
                    <a:pt x="571" y="3030"/>
                  </a:cubicBezTo>
                  <a:cubicBezTo>
                    <a:pt x="209" y="4393"/>
                    <a:pt x="0" y="5835"/>
                    <a:pt x="0" y="7363"/>
                  </a:cubicBezTo>
                  <a:close/>
                  <a:moveTo>
                    <a:pt x="0" y="7363"/>
                  </a:moveTo>
                </a:path>
              </a:pathLst>
            </a:custGeom>
            <a:solidFill>
              <a:srgbClr val="8969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AutoShape 26"/>
            <p:cNvSpPr>
              <a:spLocks/>
            </p:cNvSpPr>
            <p:nvPr/>
          </p:nvSpPr>
          <p:spPr bwMode="auto">
            <a:xfrm>
              <a:off x="3721100" y="4940300"/>
              <a:ext cx="74613" cy="746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0805"/>
                  </a:moveTo>
                  <a:cubicBezTo>
                    <a:pt x="0" y="16769"/>
                    <a:pt x="4831" y="21600"/>
                    <a:pt x="10806" y="21600"/>
                  </a:cubicBezTo>
                  <a:cubicBezTo>
                    <a:pt x="16757" y="21600"/>
                    <a:pt x="21600" y="16769"/>
                    <a:pt x="21600" y="10805"/>
                  </a:cubicBezTo>
                  <a:cubicBezTo>
                    <a:pt x="21600" y="4842"/>
                    <a:pt x="16757" y="0"/>
                    <a:pt x="10806" y="0"/>
                  </a:cubicBezTo>
                  <a:cubicBezTo>
                    <a:pt x="4831" y="0"/>
                    <a:pt x="0" y="4842"/>
                    <a:pt x="0" y="10805"/>
                  </a:cubicBezTo>
                  <a:close/>
                  <a:moveTo>
                    <a:pt x="0" y="10805"/>
                  </a:moveTo>
                </a:path>
              </a:pathLst>
            </a:custGeom>
            <a:solidFill>
              <a:srgbClr val="2B3D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AutoShape 27"/>
            <p:cNvSpPr>
              <a:spLocks/>
            </p:cNvSpPr>
            <p:nvPr/>
          </p:nvSpPr>
          <p:spPr bwMode="auto">
            <a:xfrm>
              <a:off x="3632200" y="4927600"/>
              <a:ext cx="288925" cy="80963"/>
            </a:xfrm>
            <a:custGeom>
              <a:avLst/>
              <a:gdLst/>
              <a:ahLst/>
              <a:cxnLst/>
              <a:rect l="0" t="0" r="r" b="b"/>
              <a:pathLst>
                <a:path w="21600" h="13207">
                  <a:moveTo>
                    <a:pt x="20069" y="9503"/>
                  </a:moveTo>
                  <a:cubicBezTo>
                    <a:pt x="20069" y="9503"/>
                    <a:pt x="7224" y="-4519"/>
                    <a:pt x="0" y="13207"/>
                  </a:cubicBezTo>
                  <a:cubicBezTo>
                    <a:pt x="1706" y="3787"/>
                    <a:pt x="10504" y="-8393"/>
                    <a:pt x="21600" y="8218"/>
                  </a:cubicBezTo>
                  <a:cubicBezTo>
                    <a:pt x="20580" y="10434"/>
                    <a:pt x="20069" y="9503"/>
                    <a:pt x="20069" y="9503"/>
                  </a:cubicBezTo>
                  <a:close/>
                  <a:moveTo>
                    <a:pt x="20069" y="9503"/>
                  </a:moveTo>
                </a:path>
              </a:pathLst>
            </a:custGeom>
            <a:solidFill>
              <a:srgbClr val="DFA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AutoShape 28"/>
            <p:cNvSpPr>
              <a:spLocks/>
            </p:cNvSpPr>
            <p:nvPr/>
          </p:nvSpPr>
          <p:spPr bwMode="auto">
            <a:xfrm>
              <a:off x="3771900" y="4978400"/>
              <a:ext cx="33338" cy="3333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0812"/>
                  </a:moveTo>
                  <a:cubicBezTo>
                    <a:pt x="0" y="16777"/>
                    <a:pt x="4852" y="21600"/>
                    <a:pt x="10815" y="21600"/>
                  </a:cubicBezTo>
                  <a:cubicBezTo>
                    <a:pt x="16777" y="21600"/>
                    <a:pt x="21600" y="16777"/>
                    <a:pt x="21600" y="10812"/>
                  </a:cubicBezTo>
                  <a:cubicBezTo>
                    <a:pt x="21600" y="4850"/>
                    <a:pt x="16777" y="0"/>
                    <a:pt x="10815" y="0"/>
                  </a:cubicBezTo>
                  <a:cubicBezTo>
                    <a:pt x="4852" y="0"/>
                    <a:pt x="0" y="4850"/>
                    <a:pt x="0" y="10812"/>
                  </a:cubicBezTo>
                  <a:close/>
                  <a:moveTo>
                    <a:pt x="0" y="1081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AutoShape 29"/>
            <p:cNvSpPr>
              <a:spLocks/>
            </p:cNvSpPr>
            <p:nvPr/>
          </p:nvSpPr>
          <p:spPr bwMode="auto">
            <a:xfrm>
              <a:off x="3721100" y="4953000"/>
              <a:ext cx="192088" cy="34925"/>
            </a:xfrm>
            <a:custGeom>
              <a:avLst/>
              <a:gdLst/>
              <a:ahLst/>
              <a:cxnLst/>
              <a:rect l="0" t="0" r="r" b="b"/>
              <a:pathLst>
                <a:path w="21600" h="15538">
                  <a:moveTo>
                    <a:pt x="21140" y="15538"/>
                  </a:moveTo>
                  <a:cubicBezTo>
                    <a:pt x="20924" y="15408"/>
                    <a:pt x="20633" y="15354"/>
                    <a:pt x="20267" y="15225"/>
                  </a:cubicBezTo>
                  <a:lnTo>
                    <a:pt x="20253" y="15169"/>
                  </a:lnTo>
                  <a:cubicBezTo>
                    <a:pt x="9822" y="709"/>
                    <a:pt x="8029" y="3119"/>
                    <a:pt x="0" y="3119"/>
                  </a:cubicBezTo>
                  <a:cubicBezTo>
                    <a:pt x="183" y="2880"/>
                    <a:pt x="366" y="2695"/>
                    <a:pt x="549" y="2512"/>
                  </a:cubicBezTo>
                  <a:cubicBezTo>
                    <a:pt x="8733" y="-6062"/>
                    <a:pt x="19456" y="9651"/>
                    <a:pt x="21600" y="14747"/>
                  </a:cubicBezTo>
                  <a:cubicBezTo>
                    <a:pt x="21600" y="14747"/>
                    <a:pt x="21140" y="15538"/>
                    <a:pt x="21140" y="15538"/>
                  </a:cubicBezTo>
                  <a:close/>
                  <a:moveTo>
                    <a:pt x="21140" y="15538"/>
                  </a:moveTo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AutoShape 30"/>
            <p:cNvSpPr>
              <a:spLocks/>
            </p:cNvSpPr>
            <p:nvPr/>
          </p:nvSpPr>
          <p:spPr bwMode="auto">
            <a:xfrm>
              <a:off x="3403600" y="5270500"/>
              <a:ext cx="206375" cy="63500"/>
            </a:xfrm>
            <a:custGeom>
              <a:avLst/>
              <a:gdLst/>
              <a:ahLst/>
              <a:cxnLst/>
              <a:rect l="0" t="0" r="r" b="b"/>
              <a:pathLst>
                <a:path w="18166" h="16539">
                  <a:moveTo>
                    <a:pt x="18041" y="2993"/>
                  </a:moveTo>
                  <a:cubicBezTo>
                    <a:pt x="18041" y="2993"/>
                    <a:pt x="17891" y="-4027"/>
                    <a:pt x="14310" y="3435"/>
                  </a:cubicBezTo>
                  <a:cubicBezTo>
                    <a:pt x="11458" y="9378"/>
                    <a:pt x="7064" y="9475"/>
                    <a:pt x="4164" y="3435"/>
                  </a:cubicBezTo>
                  <a:cubicBezTo>
                    <a:pt x="583" y="-4027"/>
                    <a:pt x="433" y="2993"/>
                    <a:pt x="433" y="2993"/>
                  </a:cubicBezTo>
                  <a:cubicBezTo>
                    <a:pt x="-2321" y="7494"/>
                    <a:pt x="8927" y="17573"/>
                    <a:pt x="10033" y="16453"/>
                  </a:cubicBezTo>
                  <a:cubicBezTo>
                    <a:pt x="10912" y="15560"/>
                    <a:pt x="19279" y="5018"/>
                    <a:pt x="18041" y="2993"/>
                  </a:cubicBezTo>
                  <a:close/>
                  <a:moveTo>
                    <a:pt x="18041" y="2993"/>
                  </a:moveTo>
                </a:path>
              </a:pathLst>
            </a:custGeom>
            <a:solidFill>
              <a:srgbClr val="DDA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AutoShape 31"/>
            <p:cNvSpPr>
              <a:spLocks/>
            </p:cNvSpPr>
            <p:nvPr/>
          </p:nvSpPr>
          <p:spPr bwMode="auto">
            <a:xfrm>
              <a:off x="3289300" y="5410200"/>
              <a:ext cx="438150" cy="127000"/>
            </a:xfrm>
            <a:custGeom>
              <a:avLst/>
              <a:gdLst/>
              <a:ahLst/>
              <a:cxnLst/>
              <a:rect l="0" t="0" r="r" b="b"/>
              <a:pathLst>
                <a:path w="21600" h="21270">
                  <a:moveTo>
                    <a:pt x="0" y="111"/>
                  </a:moveTo>
                  <a:cubicBezTo>
                    <a:pt x="2599" y="2398"/>
                    <a:pt x="6341" y="4789"/>
                    <a:pt x="10883" y="4733"/>
                  </a:cubicBezTo>
                  <a:cubicBezTo>
                    <a:pt x="15350" y="4684"/>
                    <a:pt x="19030" y="2294"/>
                    <a:pt x="21600" y="0"/>
                  </a:cubicBezTo>
                  <a:cubicBezTo>
                    <a:pt x="18593" y="13705"/>
                    <a:pt x="15542" y="21600"/>
                    <a:pt x="10575" y="21259"/>
                  </a:cubicBezTo>
                  <a:cubicBezTo>
                    <a:pt x="7419" y="21044"/>
                    <a:pt x="3797" y="17347"/>
                    <a:pt x="0" y="111"/>
                  </a:cubicBezTo>
                  <a:close/>
                  <a:moveTo>
                    <a:pt x="0" y="111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AutoShape 32"/>
            <p:cNvSpPr>
              <a:spLocks/>
            </p:cNvSpPr>
            <p:nvPr/>
          </p:nvSpPr>
          <p:spPr bwMode="auto">
            <a:xfrm>
              <a:off x="3048000" y="4838700"/>
              <a:ext cx="909638" cy="104775"/>
            </a:xfrm>
            <a:custGeom>
              <a:avLst/>
              <a:gdLst/>
              <a:ahLst/>
              <a:cxnLst/>
              <a:rect l="0" t="0" r="r" b="b"/>
              <a:pathLst>
                <a:path w="21600" h="13538">
                  <a:moveTo>
                    <a:pt x="13666" y="7147"/>
                  </a:moveTo>
                  <a:cubicBezTo>
                    <a:pt x="13485" y="8218"/>
                    <a:pt x="13384" y="9616"/>
                    <a:pt x="13384" y="11062"/>
                  </a:cubicBezTo>
                  <a:cubicBezTo>
                    <a:pt x="13384" y="13135"/>
                    <a:pt x="13384" y="13135"/>
                    <a:pt x="13384" y="13135"/>
                  </a:cubicBezTo>
                  <a:cubicBezTo>
                    <a:pt x="14787" y="8143"/>
                    <a:pt x="16253" y="4035"/>
                    <a:pt x="21600" y="5717"/>
                  </a:cubicBezTo>
                  <a:cubicBezTo>
                    <a:pt x="21600" y="5717"/>
                    <a:pt x="16246" y="-8053"/>
                    <a:pt x="13666" y="7147"/>
                  </a:cubicBezTo>
                  <a:close/>
                  <a:moveTo>
                    <a:pt x="0" y="6151"/>
                  </a:moveTo>
                  <a:cubicBezTo>
                    <a:pt x="4499" y="1824"/>
                    <a:pt x="7788" y="11415"/>
                    <a:pt x="8204" y="13531"/>
                  </a:cubicBezTo>
                  <a:cubicBezTo>
                    <a:pt x="8209" y="13547"/>
                    <a:pt x="8216" y="13531"/>
                    <a:pt x="8216" y="13499"/>
                  </a:cubicBezTo>
                  <a:cubicBezTo>
                    <a:pt x="8216" y="13424"/>
                    <a:pt x="8216" y="13478"/>
                    <a:pt x="8216" y="12417"/>
                  </a:cubicBezTo>
                  <a:cubicBezTo>
                    <a:pt x="8216" y="10216"/>
                    <a:pt x="8048" y="8111"/>
                    <a:pt x="7753" y="6590"/>
                  </a:cubicBezTo>
                  <a:cubicBezTo>
                    <a:pt x="5114" y="-6998"/>
                    <a:pt x="0" y="6151"/>
                    <a:pt x="0" y="6151"/>
                  </a:cubicBezTo>
                  <a:close/>
                  <a:moveTo>
                    <a:pt x="0" y="6151"/>
                  </a:moveTo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AutoShape 33"/>
            <p:cNvSpPr>
              <a:spLocks/>
            </p:cNvSpPr>
            <p:nvPr/>
          </p:nvSpPr>
          <p:spPr bwMode="auto">
            <a:xfrm>
              <a:off x="4038600" y="4927600"/>
              <a:ext cx="176213" cy="298450"/>
            </a:xfrm>
            <a:custGeom>
              <a:avLst/>
              <a:gdLst/>
              <a:ahLst/>
              <a:cxnLst/>
              <a:rect l="0" t="0" r="r" b="b"/>
              <a:pathLst>
                <a:path w="19939" h="19997">
                  <a:moveTo>
                    <a:pt x="2674" y="12388"/>
                  </a:moveTo>
                  <a:cubicBezTo>
                    <a:pt x="2938" y="12039"/>
                    <a:pt x="3088" y="11658"/>
                    <a:pt x="3304" y="11294"/>
                  </a:cubicBezTo>
                  <a:cubicBezTo>
                    <a:pt x="4164" y="9825"/>
                    <a:pt x="5081" y="8362"/>
                    <a:pt x="6119" y="6935"/>
                  </a:cubicBezTo>
                  <a:cubicBezTo>
                    <a:pt x="7684" y="4780"/>
                    <a:pt x="12031" y="-1603"/>
                    <a:pt x="17718" y="375"/>
                  </a:cubicBezTo>
                  <a:cubicBezTo>
                    <a:pt x="21600" y="1727"/>
                    <a:pt x="19970" y="5306"/>
                    <a:pt x="16082" y="7228"/>
                  </a:cubicBezTo>
                  <a:cubicBezTo>
                    <a:pt x="17953" y="4128"/>
                    <a:pt x="15279" y="-375"/>
                    <a:pt x="10720" y="4265"/>
                  </a:cubicBezTo>
                  <a:cubicBezTo>
                    <a:pt x="8145" y="6887"/>
                    <a:pt x="11369" y="8717"/>
                    <a:pt x="10358" y="11493"/>
                  </a:cubicBezTo>
                  <a:cubicBezTo>
                    <a:pt x="9207" y="14655"/>
                    <a:pt x="3445" y="17641"/>
                    <a:pt x="0" y="19997"/>
                  </a:cubicBezTo>
                  <a:cubicBezTo>
                    <a:pt x="0" y="19997"/>
                    <a:pt x="0" y="15892"/>
                    <a:pt x="2674" y="12388"/>
                  </a:cubicBezTo>
                  <a:close/>
                  <a:moveTo>
                    <a:pt x="2674" y="12388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AutoShape 34"/>
            <p:cNvSpPr>
              <a:spLocks/>
            </p:cNvSpPr>
            <p:nvPr/>
          </p:nvSpPr>
          <p:spPr bwMode="auto">
            <a:xfrm>
              <a:off x="1638300" y="5956300"/>
              <a:ext cx="3676650" cy="28432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928" y="21600"/>
                  </a:moveTo>
                  <a:lnTo>
                    <a:pt x="4656" y="21600"/>
                  </a:lnTo>
                  <a:lnTo>
                    <a:pt x="4993" y="11801"/>
                  </a:lnTo>
                  <a:lnTo>
                    <a:pt x="4985" y="11816"/>
                  </a:lnTo>
                  <a:lnTo>
                    <a:pt x="4211" y="13579"/>
                  </a:lnTo>
                  <a:lnTo>
                    <a:pt x="4043" y="13398"/>
                  </a:lnTo>
                  <a:lnTo>
                    <a:pt x="894" y="9981"/>
                  </a:lnTo>
                  <a:lnTo>
                    <a:pt x="0" y="9006"/>
                  </a:lnTo>
                  <a:lnTo>
                    <a:pt x="1708" y="5221"/>
                  </a:lnTo>
                  <a:lnTo>
                    <a:pt x="2883" y="2613"/>
                  </a:lnTo>
                  <a:lnTo>
                    <a:pt x="3208" y="1898"/>
                  </a:lnTo>
                  <a:lnTo>
                    <a:pt x="7523" y="0"/>
                  </a:lnTo>
                  <a:cubicBezTo>
                    <a:pt x="7523" y="0"/>
                    <a:pt x="7556" y="47"/>
                    <a:pt x="7620" y="124"/>
                  </a:cubicBezTo>
                  <a:cubicBezTo>
                    <a:pt x="8137" y="773"/>
                    <a:pt x="10772" y="3635"/>
                    <a:pt x="14478" y="311"/>
                  </a:cubicBezTo>
                  <a:cubicBezTo>
                    <a:pt x="14513" y="280"/>
                    <a:pt x="14550" y="244"/>
                    <a:pt x="14586" y="213"/>
                  </a:cubicBezTo>
                  <a:cubicBezTo>
                    <a:pt x="15825" y="529"/>
                    <a:pt x="17052" y="985"/>
                    <a:pt x="17970" y="1358"/>
                  </a:cubicBezTo>
                  <a:cubicBezTo>
                    <a:pt x="18047" y="1390"/>
                    <a:pt x="18123" y="1421"/>
                    <a:pt x="18195" y="1452"/>
                  </a:cubicBezTo>
                  <a:cubicBezTo>
                    <a:pt x="18372" y="1524"/>
                    <a:pt x="18540" y="1597"/>
                    <a:pt x="18709" y="1670"/>
                  </a:cubicBezTo>
                  <a:cubicBezTo>
                    <a:pt x="19214" y="1887"/>
                    <a:pt x="19623" y="2375"/>
                    <a:pt x="19815" y="3017"/>
                  </a:cubicBezTo>
                  <a:cubicBezTo>
                    <a:pt x="19980" y="3567"/>
                    <a:pt x="20140" y="4148"/>
                    <a:pt x="20293" y="4754"/>
                  </a:cubicBezTo>
                  <a:lnTo>
                    <a:pt x="20293" y="4760"/>
                  </a:lnTo>
                  <a:cubicBezTo>
                    <a:pt x="20429" y="5283"/>
                    <a:pt x="21592" y="11267"/>
                    <a:pt x="21600" y="11469"/>
                  </a:cubicBezTo>
                  <a:lnTo>
                    <a:pt x="16335" y="11493"/>
                  </a:lnTo>
                  <a:cubicBezTo>
                    <a:pt x="16335" y="11493"/>
                    <a:pt x="16928" y="21600"/>
                    <a:pt x="16928" y="21600"/>
                  </a:cubicBezTo>
                  <a:close/>
                  <a:moveTo>
                    <a:pt x="16928" y="21600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AutoShape 35"/>
            <p:cNvSpPr>
              <a:spLocks/>
            </p:cNvSpPr>
            <p:nvPr/>
          </p:nvSpPr>
          <p:spPr bwMode="auto">
            <a:xfrm>
              <a:off x="1409700" y="5283200"/>
              <a:ext cx="1349375" cy="2994025"/>
            </a:xfrm>
            <a:custGeom>
              <a:avLst/>
              <a:gdLst/>
              <a:ahLst/>
              <a:cxnLst/>
              <a:rect l="0" t="0" r="r" b="b"/>
              <a:pathLst>
                <a:path w="21150" h="21499">
                  <a:moveTo>
                    <a:pt x="18171" y="4681"/>
                  </a:moveTo>
                  <a:cubicBezTo>
                    <a:pt x="17928" y="4772"/>
                    <a:pt x="17683" y="4861"/>
                    <a:pt x="17427" y="4944"/>
                  </a:cubicBezTo>
                  <a:lnTo>
                    <a:pt x="17358" y="5047"/>
                  </a:lnTo>
                  <a:lnTo>
                    <a:pt x="17266" y="5180"/>
                  </a:lnTo>
                  <a:cubicBezTo>
                    <a:pt x="16837" y="5689"/>
                    <a:pt x="16404" y="6198"/>
                    <a:pt x="15977" y="6707"/>
                  </a:cubicBezTo>
                  <a:cubicBezTo>
                    <a:pt x="14611" y="8341"/>
                    <a:pt x="14123" y="10093"/>
                    <a:pt x="13789" y="11825"/>
                  </a:cubicBezTo>
                  <a:cubicBezTo>
                    <a:pt x="13352" y="14089"/>
                    <a:pt x="13800" y="16073"/>
                    <a:pt x="11553" y="18165"/>
                  </a:cubicBezTo>
                  <a:cubicBezTo>
                    <a:pt x="10810" y="18856"/>
                    <a:pt x="10295" y="19343"/>
                    <a:pt x="9221" y="19914"/>
                  </a:cubicBezTo>
                  <a:cubicBezTo>
                    <a:pt x="8211" y="20452"/>
                    <a:pt x="5280" y="21589"/>
                    <a:pt x="3518" y="21493"/>
                  </a:cubicBezTo>
                  <a:cubicBezTo>
                    <a:pt x="3293" y="21481"/>
                    <a:pt x="3064" y="21449"/>
                    <a:pt x="2900" y="21377"/>
                  </a:cubicBezTo>
                  <a:cubicBezTo>
                    <a:pt x="2784" y="21327"/>
                    <a:pt x="2709" y="21260"/>
                    <a:pt x="2637" y="21195"/>
                  </a:cubicBezTo>
                  <a:cubicBezTo>
                    <a:pt x="1853" y="20494"/>
                    <a:pt x="1075" y="19818"/>
                    <a:pt x="424" y="19087"/>
                  </a:cubicBezTo>
                  <a:cubicBezTo>
                    <a:pt x="-407" y="18154"/>
                    <a:pt x="141" y="17041"/>
                    <a:pt x="732" y="16114"/>
                  </a:cubicBezTo>
                  <a:cubicBezTo>
                    <a:pt x="1390" y="15085"/>
                    <a:pt x="2044" y="14051"/>
                    <a:pt x="2824" y="13040"/>
                  </a:cubicBezTo>
                  <a:cubicBezTo>
                    <a:pt x="4570" y="10777"/>
                    <a:pt x="6866" y="8614"/>
                    <a:pt x="9343" y="6502"/>
                  </a:cubicBezTo>
                  <a:cubicBezTo>
                    <a:pt x="10279" y="5705"/>
                    <a:pt x="11400" y="4933"/>
                    <a:pt x="12092" y="4079"/>
                  </a:cubicBezTo>
                  <a:cubicBezTo>
                    <a:pt x="12280" y="3846"/>
                    <a:pt x="12429" y="3634"/>
                    <a:pt x="12496" y="3474"/>
                  </a:cubicBezTo>
                  <a:cubicBezTo>
                    <a:pt x="12398" y="3315"/>
                    <a:pt x="12341" y="3132"/>
                    <a:pt x="12326" y="2950"/>
                  </a:cubicBezTo>
                  <a:cubicBezTo>
                    <a:pt x="12315" y="2821"/>
                    <a:pt x="12325" y="2693"/>
                    <a:pt x="12356" y="2578"/>
                  </a:cubicBezTo>
                  <a:cubicBezTo>
                    <a:pt x="12432" y="2297"/>
                    <a:pt x="12535" y="2204"/>
                    <a:pt x="12715" y="1973"/>
                  </a:cubicBezTo>
                  <a:cubicBezTo>
                    <a:pt x="13068" y="1521"/>
                    <a:pt x="13640" y="1085"/>
                    <a:pt x="14288" y="708"/>
                  </a:cubicBezTo>
                  <a:cubicBezTo>
                    <a:pt x="14736" y="447"/>
                    <a:pt x="15559" y="31"/>
                    <a:pt x="16335" y="2"/>
                  </a:cubicBezTo>
                  <a:cubicBezTo>
                    <a:pt x="16713" y="-11"/>
                    <a:pt x="17129" y="31"/>
                    <a:pt x="17503" y="50"/>
                  </a:cubicBezTo>
                  <a:cubicBezTo>
                    <a:pt x="18130" y="80"/>
                    <a:pt x="18756" y="114"/>
                    <a:pt x="19379" y="154"/>
                  </a:cubicBezTo>
                  <a:cubicBezTo>
                    <a:pt x="19664" y="172"/>
                    <a:pt x="20219" y="164"/>
                    <a:pt x="20464" y="246"/>
                  </a:cubicBezTo>
                  <a:cubicBezTo>
                    <a:pt x="20687" y="321"/>
                    <a:pt x="21030" y="469"/>
                    <a:pt x="21126" y="592"/>
                  </a:cubicBezTo>
                  <a:cubicBezTo>
                    <a:pt x="21193" y="678"/>
                    <a:pt x="21102" y="774"/>
                    <a:pt x="21098" y="861"/>
                  </a:cubicBezTo>
                  <a:cubicBezTo>
                    <a:pt x="21093" y="976"/>
                    <a:pt x="21114" y="1093"/>
                    <a:pt x="21110" y="1210"/>
                  </a:cubicBezTo>
                  <a:cubicBezTo>
                    <a:pt x="21100" y="1447"/>
                    <a:pt x="21058" y="1682"/>
                    <a:pt x="20984" y="1917"/>
                  </a:cubicBezTo>
                  <a:cubicBezTo>
                    <a:pt x="20848" y="2346"/>
                    <a:pt x="20624" y="2787"/>
                    <a:pt x="20249" y="3186"/>
                  </a:cubicBezTo>
                  <a:cubicBezTo>
                    <a:pt x="20198" y="3242"/>
                    <a:pt x="20128" y="3290"/>
                    <a:pt x="20119" y="3350"/>
                  </a:cubicBezTo>
                  <a:cubicBezTo>
                    <a:pt x="20109" y="3442"/>
                    <a:pt x="20190" y="3530"/>
                    <a:pt x="20176" y="3624"/>
                  </a:cubicBezTo>
                  <a:cubicBezTo>
                    <a:pt x="20142" y="3818"/>
                    <a:pt x="19876" y="3968"/>
                    <a:pt x="19588" y="4101"/>
                  </a:cubicBezTo>
                  <a:cubicBezTo>
                    <a:pt x="19140" y="4306"/>
                    <a:pt x="18662" y="4498"/>
                    <a:pt x="18171" y="4681"/>
                  </a:cubicBezTo>
                  <a:close/>
                  <a:moveTo>
                    <a:pt x="18171" y="4681"/>
                  </a:moveTo>
                </a:path>
              </a:pathLst>
            </a:custGeom>
            <a:solidFill>
              <a:srgbClr val="FDC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" name="AutoShape 36"/>
            <p:cNvSpPr>
              <a:spLocks/>
            </p:cNvSpPr>
            <p:nvPr/>
          </p:nvSpPr>
          <p:spPr bwMode="auto">
            <a:xfrm>
              <a:off x="2222500" y="5283200"/>
              <a:ext cx="538163" cy="1087438"/>
            </a:xfrm>
            <a:custGeom>
              <a:avLst/>
              <a:gdLst/>
              <a:ahLst/>
              <a:cxnLst/>
              <a:rect l="0" t="0" r="r" b="b"/>
              <a:pathLst>
                <a:path w="21491" h="21587">
                  <a:moveTo>
                    <a:pt x="11595" y="14318"/>
                  </a:moveTo>
                  <a:lnTo>
                    <a:pt x="11827" y="13948"/>
                  </a:lnTo>
                  <a:lnTo>
                    <a:pt x="12004" y="13665"/>
                  </a:lnTo>
                  <a:cubicBezTo>
                    <a:pt x="12652" y="13434"/>
                    <a:pt x="13278" y="13187"/>
                    <a:pt x="13896" y="12938"/>
                  </a:cubicBezTo>
                  <a:cubicBezTo>
                    <a:pt x="15151" y="12431"/>
                    <a:pt x="16371" y="11902"/>
                    <a:pt x="17510" y="11333"/>
                  </a:cubicBezTo>
                  <a:cubicBezTo>
                    <a:pt x="18244" y="10966"/>
                    <a:pt x="18923" y="10549"/>
                    <a:pt x="19005" y="10014"/>
                  </a:cubicBezTo>
                  <a:cubicBezTo>
                    <a:pt x="19044" y="9756"/>
                    <a:pt x="18838" y="9511"/>
                    <a:pt x="18865" y="9259"/>
                  </a:cubicBezTo>
                  <a:cubicBezTo>
                    <a:pt x="18883" y="9090"/>
                    <a:pt x="19061" y="8956"/>
                    <a:pt x="19193" y="8803"/>
                  </a:cubicBezTo>
                  <a:cubicBezTo>
                    <a:pt x="20151" y="7701"/>
                    <a:pt x="20720" y="6480"/>
                    <a:pt x="21065" y="5295"/>
                  </a:cubicBezTo>
                  <a:cubicBezTo>
                    <a:pt x="21254" y="4647"/>
                    <a:pt x="21361" y="3993"/>
                    <a:pt x="21386" y="3337"/>
                  </a:cubicBezTo>
                  <a:cubicBezTo>
                    <a:pt x="21399" y="3016"/>
                    <a:pt x="21342" y="2693"/>
                    <a:pt x="21356" y="2372"/>
                  </a:cubicBezTo>
                  <a:cubicBezTo>
                    <a:pt x="21368" y="2133"/>
                    <a:pt x="21600" y="1868"/>
                    <a:pt x="21428" y="1630"/>
                  </a:cubicBezTo>
                  <a:cubicBezTo>
                    <a:pt x="21183" y="1290"/>
                    <a:pt x="20312" y="882"/>
                    <a:pt x="19740" y="674"/>
                  </a:cubicBezTo>
                  <a:cubicBezTo>
                    <a:pt x="19263" y="500"/>
                    <a:pt x="10014" y="-13"/>
                    <a:pt x="9234" y="0"/>
                  </a:cubicBezTo>
                  <a:cubicBezTo>
                    <a:pt x="8455" y="14"/>
                    <a:pt x="5447" y="590"/>
                    <a:pt x="5447" y="590"/>
                  </a:cubicBezTo>
                  <a:cubicBezTo>
                    <a:pt x="5447" y="590"/>
                    <a:pt x="3170" y="1764"/>
                    <a:pt x="1825" y="3464"/>
                  </a:cubicBezTo>
                  <a:cubicBezTo>
                    <a:pt x="1825" y="3464"/>
                    <a:pt x="841" y="4279"/>
                    <a:pt x="0" y="5448"/>
                  </a:cubicBezTo>
                  <a:cubicBezTo>
                    <a:pt x="77" y="5343"/>
                    <a:pt x="3275" y="5200"/>
                    <a:pt x="3662" y="5169"/>
                  </a:cubicBezTo>
                  <a:cubicBezTo>
                    <a:pt x="7056" y="4889"/>
                    <a:pt x="10537" y="5050"/>
                    <a:pt x="13982" y="5076"/>
                  </a:cubicBezTo>
                  <a:cubicBezTo>
                    <a:pt x="14728" y="5081"/>
                    <a:pt x="15502" y="5090"/>
                    <a:pt x="16173" y="5252"/>
                  </a:cubicBezTo>
                  <a:cubicBezTo>
                    <a:pt x="18365" y="5783"/>
                    <a:pt x="16730" y="6906"/>
                    <a:pt x="15188" y="7226"/>
                  </a:cubicBezTo>
                  <a:cubicBezTo>
                    <a:pt x="14129" y="7444"/>
                    <a:pt x="13075" y="7666"/>
                    <a:pt x="12013" y="7882"/>
                  </a:cubicBezTo>
                  <a:cubicBezTo>
                    <a:pt x="11073" y="8073"/>
                    <a:pt x="10430" y="8431"/>
                    <a:pt x="9721" y="8788"/>
                  </a:cubicBezTo>
                  <a:cubicBezTo>
                    <a:pt x="8421" y="9440"/>
                    <a:pt x="7391" y="10218"/>
                    <a:pt x="6693" y="11069"/>
                  </a:cubicBezTo>
                  <a:cubicBezTo>
                    <a:pt x="5308" y="12763"/>
                    <a:pt x="5275" y="14660"/>
                    <a:pt x="6027" y="16431"/>
                  </a:cubicBezTo>
                  <a:cubicBezTo>
                    <a:pt x="6425" y="17368"/>
                    <a:pt x="4495" y="20579"/>
                    <a:pt x="5291" y="21451"/>
                  </a:cubicBezTo>
                  <a:lnTo>
                    <a:pt x="5942" y="21587"/>
                  </a:lnTo>
                  <a:cubicBezTo>
                    <a:pt x="5942" y="21587"/>
                    <a:pt x="11595" y="14318"/>
                    <a:pt x="11595" y="14318"/>
                  </a:cubicBezTo>
                  <a:close/>
                  <a:moveTo>
                    <a:pt x="11595" y="14318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" name="AutoShape 37"/>
            <p:cNvSpPr>
              <a:spLocks/>
            </p:cNvSpPr>
            <p:nvPr/>
          </p:nvSpPr>
          <p:spPr bwMode="auto">
            <a:xfrm>
              <a:off x="3314700" y="5346700"/>
              <a:ext cx="34925" cy="146050"/>
            </a:xfrm>
            <a:custGeom>
              <a:avLst/>
              <a:gdLst/>
              <a:ahLst/>
              <a:cxnLst/>
              <a:rect l="0" t="0" r="r" b="b"/>
              <a:pathLst>
                <a:path w="20607" h="21600">
                  <a:moveTo>
                    <a:pt x="20343" y="15865"/>
                  </a:moveTo>
                  <a:lnTo>
                    <a:pt x="11210" y="0"/>
                  </a:lnTo>
                  <a:lnTo>
                    <a:pt x="0" y="425"/>
                  </a:lnTo>
                  <a:lnTo>
                    <a:pt x="12201" y="21600"/>
                  </a:lnTo>
                  <a:cubicBezTo>
                    <a:pt x="18290" y="20143"/>
                    <a:pt x="21600" y="18050"/>
                    <a:pt x="20343" y="15865"/>
                  </a:cubicBezTo>
                  <a:close/>
                  <a:moveTo>
                    <a:pt x="20343" y="15865"/>
                  </a:moveTo>
                </a:path>
              </a:pathLst>
            </a:custGeom>
            <a:solidFill>
              <a:srgbClr val="B3E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AutoShape 38"/>
            <p:cNvSpPr>
              <a:spLocks/>
            </p:cNvSpPr>
            <p:nvPr/>
          </p:nvSpPr>
          <p:spPr bwMode="auto">
            <a:xfrm>
              <a:off x="3289300" y="5346700"/>
              <a:ext cx="50800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31" y="21554"/>
                  </a:moveTo>
                  <a:cubicBezTo>
                    <a:pt x="14809" y="21341"/>
                    <a:pt x="18644" y="20700"/>
                    <a:pt x="21600" y="19800"/>
                  </a:cubicBezTo>
                  <a:lnTo>
                    <a:pt x="12716" y="0"/>
                  </a:lnTo>
                  <a:lnTo>
                    <a:pt x="0" y="612"/>
                  </a:lnTo>
                  <a:lnTo>
                    <a:pt x="9428" y="21600"/>
                  </a:lnTo>
                  <a:cubicBezTo>
                    <a:pt x="9428" y="21600"/>
                    <a:pt x="10431" y="21554"/>
                    <a:pt x="10431" y="21554"/>
                  </a:cubicBezTo>
                  <a:close/>
                  <a:moveTo>
                    <a:pt x="10431" y="21554"/>
                  </a:moveTo>
                </a:path>
              </a:pathLst>
            </a:custGeom>
            <a:solidFill>
              <a:srgbClr val="89D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AutoShape 39"/>
            <p:cNvSpPr>
              <a:spLocks/>
            </p:cNvSpPr>
            <p:nvPr/>
          </p:nvSpPr>
          <p:spPr bwMode="auto">
            <a:xfrm>
              <a:off x="3263900" y="5346700"/>
              <a:ext cx="52388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0988"/>
                  </a:moveTo>
                  <a:lnTo>
                    <a:pt x="12397" y="0"/>
                  </a:lnTo>
                  <a:lnTo>
                    <a:pt x="0" y="617"/>
                  </a:lnTo>
                  <a:lnTo>
                    <a:pt x="9203" y="21600"/>
                  </a:lnTo>
                  <a:cubicBezTo>
                    <a:pt x="9203" y="21600"/>
                    <a:pt x="21600" y="20988"/>
                    <a:pt x="21600" y="20988"/>
                  </a:cubicBezTo>
                  <a:close/>
                  <a:moveTo>
                    <a:pt x="21600" y="20988"/>
                  </a:moveTo>
                </a:path>
              </a:pathLst>
            </a:custGeom>
            <a:solidFill>
              <a:srgbClr val="B3E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6" name="AutoShape 40"/>
            <p:cNvSpPr>
              <a:spLocks/>
            </p:cNvSpPr>
            <p:nvPr/>
          </p:nvSpPr>
          <p:spPr bwMode="auto">
            <a:xfrm>
              <a:off x="3225800" y="5359400"/>
              <a:ext cx="49213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028"/>
                  </a:moveTo>
                  <a:lnTo>
                    <a:pt x="12000" y="0"/>
                  </a:lnTo>
                  <a:lnTo>
                    <a:pt x="0" y="567"/>
                  </a:lnTo>
                  <a:lnTo>
                    <a:pt x="9581" y="21600"/>
                  </a:lnTo>
                  <a:cubicBezTo>
                    <a:pt x="9581" y="21600"/>
                    <a:pt x="21600" y="21028"/>
                    <a:pt x="21600" y="21028"/>
                  </a:cubicBezTo>
                  <a:close/>
                  <a:moveTo>
                    <a:pt x="21600" y="21028"/>
                  </a:moveTo>
                </a:path>
              </a:pathLst>
            </a:custGeom>
            <a:solidFill>
              <a:srgbClr val="89D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AutoShape 41"/>
            <p:cNvSpPr>
              <a:spLocks/>
            </p:cNvSpPr>
            <p:nvPr/>
          </p:nvSpPr>
          <p:spPr bwMode="auto">
            <a:xfrm>
              <a:off x="3200400" y="5359400"/>
              <a:ext cx="49213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027"/>
                  </a:moveTo>
                  <a:lnTo>
                    <a:pt x="12019" y="0"/>
                  </a:lnTo>
                  <a:lnTo>
                    <a:pt x="0" y="572"/>
                  </a:lnTo>
                  <a:lnTo>
                    <a:pt x="9600" y="21600"/>
                  </a:lnTo>
                  <a:cubicBezTo>
                    <a:pt x="9600" y="21600"/>
                    <a:pt x="21600" y="21027"/>
                    <a:pt x="21600" y="21027"/>
                  </a:cubicBezTo>
                  <a:close/>
                  <a:moveTo>
                    <a:pt x="21600" y="21027"/>
                  </a:moveTo>
                </a:path>
              </a:pathLst>
            </a:custGeom>
            <a:solidFill>
              <a:srgbClr val="B3E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AutoShape 42"/>
            <p:cNvSpPr>
              <a:spLocks/>
            </p:cNvSpPr>
            <p:nvPr/>
          </p:nvSpPr>
          <p:spPr bwMode="auto">
            <a:xfrm>
              <a:off x="3175000" y="5359400"/>
              <a:ext cx="53975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0943"/>
                  </a:moveTo>
                  <a:lnTo>
                    <a:pt x="12763" y="0"/>
                  </a:lnTo>
                  <a:lnTo>
                    <a:pt x="0" y="657"/>
                  </a:lnTo>
                  <a:lnTo>
                    <a:pt x="8839" y="21600"/>
                  </a:lnTo>
                  <a:cubicBezTo>
                    <a:pt x="8839" y="21600"/>
                    <a:pt x="21600" y="20943"/>
                    <a:pt x="21600" y="20943"/>
                  </a:cubicBezTo>
                  <a:close/>
                  <a:moveTo>
                    <a:pt x="21600" y="20943"/>
                  </a:moveTo>
                </a:path>
              </a:pathLst>
            </a:custGeom>
            <a:solidFill>
              <a:srgbClr val="89D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" name="AutoShape 43"/>
            <p:cNvSpPr>
              <a:spLocks/>
            </p:cNvSpPr>
            <p:nvPr/>
          </p:nvSpPr>
          <p:spPr bwMode="auto">
            <a:xfrm>
              <a:off x="3136900" y="5372100"/>
              <a:ext cx="52388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0988"/>
                  </a:moveTo>
                  <a:lnTo>
                    <a:pt x="12396" y="0"/>
                  </a:lnTo>
                  <a:lnTo>
                    <a:pt x="0" y="618"/>
                  </a:lnTo>
                  <a:lnTo>
                    <a:pt x="9203" y="21600"/>
                  </a:lnTo>
                  <a:cubicBezTo>
                    <a:pt x="9203" y="21600"/>
                    <a:pt x="21600" y="20988"/>
                    <a:pt x="21600" y="20988"/>
                  </a:cubicBezTo>
                  <a:close/>
                  <a:moveTo>
                    <a:pt x="21600" y="20988"/>
                  </a:moveTo>
                </a:path>
              </a:pathLst>
            </a:custGeom>
            <a:solidFill>
              <a:srgbClr val="B3E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0" name="AutoShape 44"/>
            <p:cNvSpPr>
              <a:spLocks/>
            </p:cNvSpPr>
            <p:nvPr/>
          </p:nvSpPr>
          <p:spPr bwMode="auto">
            <a:xfrm>
              <a:off x="3098800" y="5372100"/>
              <a:ext cx="58738" cy="1571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0860"/>
                  </a:moveTo>
                  <a:lnTo>
                    <a:pt x="13401" y="0"/>
                  </a:lnTo>
                  <a:lnTo>
                    <a:pt x="0" y="740"/>
                  </a:lnTo>
                  <a:lnTo>
                    <a:pt x="8185" y="21600"/>
                  </a:lnTo>
                  <a:cubicBezTo>
                    <a:pt x="8185" y="21600"/>
                    <a:pt x="21600" y="20860"/>
                    <a:pt x="21600" y="20860"/>
                  </a:cubicBezTo>
                  <a:close/>
                  <a:moveTo>
                    <a:pt x="21600" y="20860"/>
                  </a:moveTo>
                </a:path>
              </a:pathLst>
            </a:custGeom>
            <a:solidFill>
              <a:srgbClr val="89D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" name="AutoShape 45"/>
            <p:cNvSpPr>
              <a:spLocks/>
            </p:cNvSpPr>
            <p:nvPr/>
          </p:nvSpPr>
          <p:spPr bwMode="auto">
            <a:xfrm>
              <a:off x="3073400" y="5384800"/>
              <a:ext cx="46038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112"/>
                  </a:moveTo>
                  <a:lnTo>
                    <a:pt x="11123" y="0"/>
                  </a:lnTo>
                  <a:lnTo>
                    <a:pt x="0" y="482"/>
                  </a:lnTo>
                  <a:lnTo>
                    <a:pt x="10495" y="21600"/>
                  </a:lnTo>
                  <a:cubicBezTo>
                    <a:pt x="10495" y="21600"/>
                    <a:pt x="21600" y="21112"/>
                    <a:pt x="21600" y="21112"/>
                  </a:cubicBezTo>
                  <a:close/>
                  <a:moveTo>
                    <a:pt x="21600" y="21112"/>
                  </a:moveTo>
                </a:path>
              </a:pathLst>
            </a:custGeom>
            <a:solidFill>
              <a:srgbClr val="B3E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" name="AutoShape 46"/>
            <p:cNvSpPr>
              <a:spLocks/>
            </p:cNvSpPr>
            <p:nvPr/>
          </p:nvSpPr>
          <p:spPr bwMode="auto">
            <a:xfrm>
              <a:off x="3048000" y="5384800"/>
              <a:ext cx="49213" cy="1555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448" y="21531"/>
                  </a:moveTo>
                  <a:lnTo>
                    <a:pt x="21600" y="21096"/>
                  </a:lnTo>
                  <a:lnTo>
                    <a:pt x="12000" y="0"/>
                  </a:lnTo>
                  <a:lnTo>
                    <a:pt x="0" y="574"/>
                  </a:lnTo>
                  <a:lnTo>
                    <a:pt x="9565" y="21600"/>
                  </a:lnTo>
                  <a:cubicBezTo>
                    <a:pt x="10515" y="21594"/>
                    <a:pt x="11481" y="21577"/>
                    <a:pt x="12448" y="21531"/>
                  </a:cubicBezTo>
                  <a:close/>
                  <a:moveTo>
                    <a:pt x="12448" y="21531"/>
                  </a:moveTo>
                </a:path>
              </a:pathLst>
            </a:custGeom>
            <a:solidFill>
              <a:srgbClr val="89D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AutoShape 47"/>
            <p:cNvSpPr>
              <a:spLocks/>
            </p:cNvSpPr>
            <p:nvPr/>
          </p:nvSpPr>
          <p:spPr bwMode="auto">
            <a:xfrm>
              <a:off x="3035300" y="5384800"/>
              <a:ext cx="41275" cy="1508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012" y="15741"/>
                  </a:moveTo>
                  <a:cubicBezTo>
                    <a:pt x="9688" y="18948"/>
                    <a:pt x="15559" y="21404"/>
                    <a:pt x="21600" y="21600"/>
                  </a:cubicBezTo>
                  <a:lnTo>
                    <a:pt x="10280" y="0"/>
                  </a:lnTo>
                  <a:lnTo>
                    <a:pt x="0" y="429"/>
                  </a:lnTo>
                  <a:cubicBezTo>
                    <a:pt x="0" y="429"/>
                    <a:pt x="8012" y="15741"/>
                    <a:pt x="8012" y="15741"/>
                  </a:cubicBezTo>
                  <a:close/>
                  <a:moveTo>
                    <a:pt x="8012" y="15741"/>
                  </a:moveTo>
                </a:path>
              </a:pathLst>
            </a:custGeom>
            <a:solidFill>
              <a:srgbClr val="B3E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AutoShape 48"/>
            <p:cNvSpPr>
              <a:spLocks/>
            </p:cNvSpPr>
            <p:nvPr/>
          </p:nvSpPr>
          <p:spPr bwMode="auto">
            <a:xfrm>
              <a:off x="2019300" y="5334000"/>
              <a:ext cx="1328738" cy="246063"/>
            </a:xfrm>
            <a:custGeom>
              <a:avLst/>
              <a:gdLst/>
              <a:ahLst/>
              <a:cxnLst/>
              <a:rect l="0" t="0" r="r" b="b"/>
              <a:pathLst>
                <a:path w="21536" h="20493">
                  <a:moveTo>
                    <a:pt x="21518" y="42"/>
                  </a:moveTo>
                  <a:cubicBezTo>
                    <a:pt x="21517" y="28"/>
                    <a:pt x="21516" y="14"/>
                    <a:pt x="21516" y="0"/>
                  </a:cubicBezTo>
                  <a:lnTo>
                    <a:pt x="0" y="17600"/>
                  </a:lnTo>
                  <a:cubicBezTo>
                    <a:pt x="-1" y="18387"/>
                    <a:pt x="63" y="19168"/>
                    <a:pt x="226" y="19779"/>
                  </a:cubicBezTo>
                  <a:cubicBezTo>
                    <a:pt x="705" y="21600"/>
                    <a:pt x="1639" y="19376"/>
                    <a:pt x="2200" y="19286"/>
                  </a:cubicBezTo>
                  <a:cubicBezTo>
                    <a:pt x="3069" y="19144"/>
                    <a:pt x="3951" y="18096"/>
                    <a:pt x="4813" y="17464"/>
                  </a:cubicBezTo>
                  <a:cubicBezTo>
                    <a:pt x="6225" y="16437"/>
                    <a:pt x="7642" y="15459"/>
                    <a:pt x="9060" y="14630"/>
                  </a:cubicBezTo>
                  <a:cubicBezTo>
                    <a:pt x="10594" y="13742"/>
                    <a:pt x="12153" y="12791"/>
                    <a:pt x="13700" y="12996"/>
                  </a:cubicBezTo>
                  <a:cubicBezTo>
                    <a:pt x="13775" y="13003"/>
                    <a:pt x="13849" y="13017"/>
                    <a:pt x="13923" y="13031"/>
                  </a:cubicBezTo>
                  <a:cubicBezTo>
                    <a:pt x="14313" y="13118"/>
                    <a:pt x="14701" y="12566"/>
                    <a:pt x="15024" y="11442"/>
                  </a:cubicBezTo>
                  <a:cubicBezTo>
                    <a:pt x="16493" y="6339"/>
                    <a:pt x="19807" y="3906"/>
                    <a:pt x="21118" y="3115"/>
                  </a:cubicBezTo>
                  <a:cubicBezTo>
                    <a:pt x="21408" y="2942"/>
                    <a:pt x="21599" y="1478"/>
                    <a:pt x="21518" y="42"/>
                  </a:cubicBezTo>
                  <a:close/>
                  <a:moveTo>
                    <a:pt x="21518" y="42"/>
                  </a:moveTo>
                </a:path>
              </a:pathLst>
            </a:custGeom>
            <a:solidFill>
              <a:srgbClr val="F01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AutoShape 49"/>
            <p:cNvSpPr>
              <a:spLocks/>
            </p:cNvSpPr>
            <p:nvPr/>
          </p:nvSpPr>
          <p:spPr bwMode="auto">
            <a:xfrm>
              <a:off x="3340100" y="5295900"/>
              <a:ext cx="0" cy="0"/>
            </a:xfrm>
            <a:custGeom>
              <a:avLst/>
              <a:gdLst/>
              <a:ahLst/>
              <a:cxnLst/>
              <a:rect l="0" t="0" r="r" b="b"/>
              <a:pathLst>
                <a:path w="21600" h="14633">
                  <a:moveTo>
                    <a:pt x="0" y="13012"/>
                  </a:moveTo>
                  <a:cubicBezTo>
                    <a:pt x="7605" y="10462"/>
                    <a:pt x="13995" y="13780"/>
                    <a:pt x="21600" y="14633"/>
                  </a:cubicBezTo>
                  <a:cubicBezTo>
                    <a:pt x="9695" y="-1951"/>
                    <a:pt x="1105" y="-6967"/>
                    <a:pt x="0" y="13012"/>
                  </a:cubicBezTo>
                  <a:close/>
                  <a:moveTo>
                    <a:pt x="0" y="13012"/>
                  </a:moveTo>
                </a:path>
              </a:pathLst>
            </a:custGeom>
            <a:solidFill>
              <a:srgbClr val="13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AutoShape 50"/>
            <p:cNvSpPr>
              <a:spLocks/>
            </p:cNvSpPr>
            <p:nvPr/>
          </p:nvSpPr>
          <p:spPr bwMode="auto">
            <a:xfrm>
              <a:off x="2019300" y="5306410"/>
              <a:ext cx="1328738" cy="241300"/>
            </a:xfrm>
            <a:custGeom>
              <a:avLst/>
              <a:gdLst/>
              <a:ahLst/>
              <a:cxnLst/>
              <a:rect l="0" t="0" r="r" b="b"/>
              <a:pathLst>
                <a:path w="21594" h="21519">
                  <a:moveTo>
                    <a:pt x="21375" y="242"/>
                  </a:moveTo>
                  <a:cubicBezTo>
                    <a:pt x="21339" y="116"/>
                    <a:pt x="21296" y="34"/>
                    <a:pt x="21242" y="12"/>
                  </a:cubicBezTo>
                  <a:cubicBezTo>
                    <a:pt x="21025" y="-81"/>
                    <a:pt x="20814" y="410"/>
                    <a:pt x="20603" y="610"/>
                  </a:cubicBezTo>
                  <a:cubicBezTo>
                    <a:pt x="20232" y="964"/>
                    <a:pt x="19860" y="1294"/>
                    <a:pt x="19489" y="1618"/>
                  </a:cubicBezTo>
                  <a:cubicBezTo>
                    <a:pt x="18394" y="2570"/>
                    <a:pt x="17298" y="3462"/>
                    <a:pt x="16202" y="4350"/>
                  </a:cubicBezTo>
                  <a:cubicBezTo>
                    <a:pt x="15534" y="4889"/>
                    <a:pt x="14866" y="5406"/>
                    <a:pt x="14199" y="5949"/>
                  </a:cubicBezTo>
                  <a:cubicBezTo>
                    <a:pt x="10422" y="9046"/>
                    <a:pt x="386" y="18102"/>
                    <a:pt x="350" y="18243"/>
                  </a:cubicBezTo>
                  <a:cubicBezTo>
                    <a:pt x="150" y="19024"/>
                    <a:pt x="2" y="20285"/>
                    <a:pt x="0" y="21519"/>
                  </a:cubicBezTo>
                  <a:lnTo>
                    <a:pt x="21594" y="2659"/>
                  </a:lnTo>
                  <a:cubicBezTo>
                    <a:pt x="21600" y="2651"/>
                    <a:pt x="21516" y="1309"/>
                    <a:pt x="21501" y="1138"/>
                  </a:cubicBezTo>
                  <a:cubicBezTo>
                    <a:pt x="21467" y="752"/>
                    <a:pt x="21430" y="439"/>
                    <a:pt x="21375" y="242"/>
                  </a:cubicBezTo>
                  <a:close/>
                  <a:moveTo>
                    <a:pt x="21375" y="242"/>
                  </a:moveTo>
                </a:path>
              </a:pathLst>
            </a:custGeom>
            <a:solidFill>
              <a:srgbClr val="CD1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AutoShape 51"/>
            <p:cNvSpPr>
              <a:spLocks/>
            </p:cNvSpPr>
            <p:nvPr/>
          </p:nvSpPr>
          <p:spPr bwMode="auto">
            <a:xfrm>
              <a:off x="2476500" y="5219700"/>
              <a:ext cx="201613" cy="206375"/>
            </a:xfrm>
            <a:custGeom>
              <a:avLst/>
              <a:gdLst/>
              <a:ahLst/>
              <a:cxnLst/>
              <a:rect l="0" t="0" r="r" b="b"/>
              <a:pathLst>
                <a:path w="21270" h="20644">
                  <a:moveTo>
                    <a:pt x="14842" y="20184"/>
                  </a:moveTo>
                  <a:cubicBezTo>
                    <a:pt x="12422" y="18978"/>
                    <a:pt x="5122" y="9761"/>
                    <a:pt x="2763" y="7493"/>
                  </a:cubicBezTo>
                  <a:cubicBezTo>
                    <a:pt x="2211" y="6948"/>
                    <a:pt x="-275" y="3636"/>
                    <a:pt x="25" y="2962"/>
                  </a:cubicBezTo>
                  <a:lnTo>
                    <a:pt x="215" y="2571"/>
                  </a:lnTo>
                  <a:cubicBezTo>
                    <a:pt x="264" y="2467"/>
                    <a:pt x="326" y="2358"/>
                    <a:pt x="387" y="2258"/>
                  </a:cubicBezTo>
                  <a:cubicBezTo>
                    <a:pt x="732" y="1692"/>
                    <a:pt x="1244" y="1218"/>
                    <a:pt x="1854" y="902"/>
                  </a:cubicBezTo>
                  <a:cubicBezTo>
                    <a:pt x="4239" y="-334"/>
                    <a:pt x="7136" y="-297"/>
                    <a:pt x="9489" y="993"/>
                  </a:cubicBezTo>
                  <a:cubicBezTo>
                    <a:pt x="15584" y="4339"/>
                    <a:pt x="19386" y="10206"/>
                    <a:pt x="21051" y="16514"/>
                  </a:cubicBezTo>
                  <a:cubicBezTo>
                    <a:pt x="21303" y="17147"/>
                    <a:pt x="21325" y="17721"/>
                    <a:pt x="21183" y="18224"/>
                  </a:cubicBezTo>
                  <a:cubicBezTo>
                    <a:pt x="20610" y="20371"/>
                    <a:pt x="17023" y="21266"/>
                    <a:pt x="14842" y="20184"/>
                  </a:cubicBezTo>
                  <a:close/>
                  <a:moveTo>
                    <a:pt x="14842" y="20184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AutoShape 52"/>
            <p:cNvSpPr>
              <a:spLocks/>
            </p:cNvSpPr>
            <p:nvPr/>
          </p:nvSpPr>
          <p:spPr bwMode="auto">
            <a:xfrm>
              <a:off x="2476500" y="5219700"/>
              <a:ext cx="196850" cy="198438"/>
            </a:xfrm>
            <a:custGeom>
              <a:avLst/>
              <a:gdLst/>
              <a:ahLst/>
              <a:cxnLst/>
              <a:rect l="0" t="0" r="r" b="b"/>
              <a:pathLst>
                <a:path w="21447" h="20750">
                  <a:moveTo>
                    <a:pt x="21358" y="19046"/>
                  </a:moveTo>
                  <a:cubicBezTo>
                    <a:pt x="20206" y="20673"/>
                    <a:pt x="17186" y="21251"/>
                    <a:pt x="15240" y="20268"/>
                  </a:cubicBezTo>
                  <a:cubicBezTo>
                    <a:pt x="12755" y="19007"/>
                    <a:pt x="5254" y="9375"/>
                    <a:pt x="2837" y="7009"/>
                  </a:cubicBezTo>
                  <a:cubicBezTo>
                    <a:pt x="2289" y="6457"/>
                    <a:pt x="-97" y="3239"/>
                    <a:pt x="3" y="2360"/>
                  </a:cubicBezTo>
                  <a:cubicBezTo>
                    <a:pt x="357" y="1769"/>
                    <a:pt x="882" y="1273"/>
                    <a:pt x="1508" y="943"/>
                  </a:cubicBezTo>
                  <a:cubicBezTo>
                    <a:pt x="3957" y="-349"/>
                    <a:pt x="6932" y="-310"/>
                    <a:pt x="9349" y="1038"/>
                  </a:cubicBezTo>
                  <a:cubicBezTo>
                    <a:pt x="15607" y="4535"/>
                    <a:pt x="19512" y="10667"/>
                    <a:pt x="21222" y="17259"/>
                  </a:cubicBezTo>
                  <a:cubicBezTo>
                    <a:pt x="21480" y="17920"/>
                    <a:pt x="21503" y="18520"/>
                    <a:pt x="21358" y="19046"/>
                  </a:cubicBezTo>
                  <a:close/>
                  <a:moveTo>
                    <a:pt x="21358" y="19046"/>
                  </a:moveTo>
                </a:path>
              </a:pathLst>
            </a:custGeom>
            <a:solidFill>
              <a:srgbClr val="F2C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AutoShape 53"/>
            <p:cNvSpPr>
              <a:spLocks/>
            </p:cNvSpPr>
            <p:nvPr/>
          </p:nvSpPr>
          <p:spPr bwMode="auto">
            <a:xfrm>
              <a:off x="2679700" y="5245100"/>
              <a:ext cx="198438" cy="173038"/>
            </a:xfrm>
            <a:custGeom>
              <a:avLst/>
              <a:gdLst/>
              <a:ahLst/>
              <a:cxnLst/>
              <a:rect l="0" t="0" r="r" b="b"/>
              <a:pathLst>
                <a:path w="21561" h="21010">
                  <a:moveTo>
                    <a:pt x="21063" y="19153"/>
                  </a:moveTo>
                  <a:cubicBezTo>
                    <a:pt x="20926" y="19431"/>
                    <a:pt x="20749" y="19689"/>
                    <a:pt x="20517" y="19896"/>
                  </a:cubicBezTo>
                  <a:cubicBezTo>
                    <a:pt x="19133" y="21256"/>
                    <a:pt x="16224" y="21347"/>
                    <a:pt x="14703" y="20295"/>
                  </a:cubicBezTo>
                  <a:cubicBezTo>
                    <a:pt x="10661" y="17464"/>
                    <a:pt x="2964" y="11442"/>
                    <a:pt x="2932" y="10865"/>
                  </a:cubicBezTo>
                  <a:cubicBezTo>
                    <a:pt x="2895" y="10117"/>
                    <a:pt x="0" y="2775"/>
                    <a:pt x="0" y="2775"/>
                  </a:cubicBezTo>
                  <a:cubicBezTo>
                    <a:pt x="0" y="2775"/>
                    <a:pt x="833" y="1486"/>
                    <a:pt x="2304" y="657"/>
                  </a:cubicBezTo>
                  <a:cubicBezTo>
                    <a:pt x="2317" y="652"/>
                    <a:pt x="2317" y="652"/>
                    <a:pt x="2317" y="652"/>
                  </a:cubicBezTo>
                  <a:cubicBezTo>
                    <a:pt x="3351" y="86"/>
                    <a:pt x="4694" y="-253"/>
                    <a:pt x="6264" y="232"/>
                  </a:cubicBezTo>
                  <a:cubicBezTo>
                    <a:pt x="8249" y="849"/>
                    <a:pt x="21359" y="12175"/>
                    <a:pt x="21554" y="16493"/>
                  </a:cubicBezTo>
                  <a:cubicBezTo>
                    <a:pt x="21600" y="17570"/>
                    <a:pt x="21400" y="18445"/>
                    <a:pt x="21063" y="19153"/>
                  </a:cubicBezTo>
                  <a:close/>
                  <a:moveTo>
                    <a:pt x="21063" y="19153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AutoShape 54"/>
            <p:cNvSpPr>
              <a:spLocks/>
            </p:cNvSpPr>
            <p:nvPr/>
          </p:nvSpPr>
          <p:spPr bwMode="auto">
            <a:xfrm>
              <a:off x="2705100" y="5245100"/>
              <a:ext cx="179388" cy="168275"/>
            </a:xfrm>
            <a:custGeom>
              <a:avLst/>
              <a:gdLst/>
              <a:ahLst/>
              <a:cxnLst/>
              <a:rect l="0" t="0" r="r" b="b"/>
              <a:pathLst>
                <a:path w="21478" h="21085">
                  <a:moveTo>
                    <a:pt x="20932" y="19768"/>
                  </a:moveTo>
                  <a:cubicBezTo>
                    <a:pt x="20782" y="20055"/>
                    <a:pt x="20587" y="20322"/>
                    <a:pt x="20333" y="20536"/>
                  </a:cubicBezTo>
                  <a:cubicBezTo>
                    <a:pt x="18675" y="21339"/>
                    <a:pt x="16243" y="21250"/>
                    <a:pt x="14866" y="20337"/>
                  </a:cubicBezTo>
                  <a:cubicBezTo>
                    <a:pt x="13512" y="19455"/>
                    <a:pt x="12054" y="18709"/>
                    <a:pt x="10841" y="17613"/>
                  </a:cubicBezTo>
                  <a:cubicBezTo>
                    <a:pt x="9742" y="16632"/>
                    <a:pt x="8979" y="15035"/>
                    <a:pt x="8100" y="13824"/>
                  </a:cubicBezTo>
                  <a:cubicBezTo>
                    <a:pt x="5853" y="10740"/>
                    <a:pt x="3611" y="7656"/>
                    <a:pt x="1364" y="4572"/>
                  </a:cubicBezTo>
                  <a:cubicBezTo>
                    <a:pt x="840" y="3851"/>
                    <a:pt x="291" y="3074"/>
                    <a:pt x="81" y="2187"/>
                  </a:cubicBezTo>
                  <a:cubicBezTo>
                    <a:pt x="66" y="2145"/>
                    <a:pt x="61" y="2103"/>
                    <a:pt x="56" y="2066"/>
                  </a:cubicBezTo>
                  <a:cubicBezTo>
                    <a:pt x="-79" y="1404"/>
                    <a:pt x="31" y="996"/>
                    <a:pt x="356" y="678"/>
                  </a:cubicBezTo>
                  <a:cubicBezTo>
                    <a:pt x="370" y="673"/>
                    <a:pt x="370" y="673"/>
                    <a:pt x="370" y="673"/>
                  </a:cubicBezTo>
                  <a:cubicBezTo>
                    <a:pt x="1504" y="88"/>
                    <a:pt x="2977" y="-261"/>
                    <a:pt x="4700" y="240"/>
                  </a:cubicBezTo>
                  <a:cubicBezTo>
                    <a:pt x="6877" y="876"/>
                    <a:pt x="21257" y="12566"/>
                    <a:pt x="21471" y="17023"/>
                  </a:cubicBezTo>
                  <a:cubicBezTo>
                    <a:pt x="21521" y="18135"/>
                    <a:pt x="21301" y="19038"/>
                    <a:pt x="20932" y="19768"/>
                  </a:cubicBezTo>
                  <a:close/>
                  <a:moveTo>
                    <a:pt x="20932" y="19768"/>
                  </a:moveTo>
                </a:path>
              </a:pathLst>
            </a:custGeom>
            <a:solidFill>
              <a:srgbClr val="F2C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AutoShape 55"/>
            <p:cNvSpPr>
              <a:spLocks/>
            </p:cNvSpPr>
            <p:nvPr/>
          </p:nvSpPr>
          <p:spPr bwMode="auto">
            <a:xfrm>
              <a:off x="2590800" y="5346700"/>
              <a:ext cx="74613" cy="85725"/>
            </a:xfrm>
            <a:custGeom>
              <a:avLst/>
              <a:gdLst/>
              <a:ahLst/>
              <a:cxnLst/>
              <a:rect l="0" t="0" r="r" b="b"/>
              <a:pathLst>
                <a:path w="19704" h="19810">
                  <a:moveTo>
                    <a:pt x="17231" y="17443"/>
                  </a:moveTo>
                  <a:cubicBezTo>
                    <a:pt x="19920" y="15663"/>
                    <a:pt x="20495" y="12142"/>
                    <a:pt x="18564" y="9347"/>
                  </a:cubicBezTo>
                  <a:lnTo>
                    <a:pt x="14552" y="3524"/>
                  </a:lnTo>
                  <a:cubicBezTo>
                    <a:pt x="12211" y="119"/>
                    <a:pt x="7287" y="-1013"/>
                    <a:pt x="3633" y="990"/>
                  </a:cubicBezTo>
                  <a:cubicBezTo>
                    <a:pt x="-32" y="3002"/>
                    <a:pt x="-1105" y="7432"/>
                    <a:pt x="1248" y="10827"/>
                  </a:cubicBezTo>
                  <a:lnTo>
                    <a:pt x="5260" y="16660"/>
                  </a:lnTo>
                  <a:cubicBezTo>
                    <a:pt x="7178" y="19426"/>
                    <a:pt x="10941" y="20587"/>
                    <a:pt x="13913" y="19262"/>
                  </a:cubicBezTo>
                  <a:cubicBezTo>
                    <a:pt x="14433" y="19030"/>
                    <a:pt x="14964" y="18768"/>
                    <a:pt x="15496" y="18478"/>
                  </a:cubicBezTo>
                  <a:cubicBezTo>
                    <a:pt x="16114" y="18139"/>
                    <a:pt x="16700" y="17792"/>
                    <a:pt x="17231" y="17443"/>
                  </a:cubicBezTo>
                  <a:close/>
                  <a:moveTo>
                    <a:pt x="17231" y="17443"/>
                  </a:moveTo>
                </a:path>
              </a:pathLst>
            </a:custGeom>
            <a:solidFill>
              <a:srgbClr val="E9D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AutoShape 56"/>
            <p:cNvSpPr>
              <a:spLocks/>
            </p:cNvSpPr>
            <p:nvPr/>
          </p:nvSpPr>
          <p:spPr bwMode="auto">
            <a:xfrm>
              <a:off x="2578100" y="5232400"/>
              <a:ext cx="203200" cy="206375"/>
            </a:xfrm>
            <a:custGeom>
              <a:avLst/>
              <a:gdLst/>
              <a:ahLst/>
              <a:cxnLst/>
              <a:rect l="0" t="0" r="r" b="b"/>
              <a:pathLst>
                <a:path w="21358" h="20851">
                  <a:moveTo>
                    <a:pt x="17533" y="20802"/>
                  </a:moveTo>
                  <a:cubicBezTo>
                    <a:pt x="13721" y="21379"/>
                    <a:pt x="10747" y="16754"/>
                    <a:pt x="8789" y="14435"/>
                  </a:cubicBezTo>
                  <a:cubicBezTo>
                    <a:pt x="7128" y="12466"/>
                    <a:pt x="5508" y="10480"/>
                    <a:pt x="3922" y="8461"/>
                  </a:cubicBezTo>
                  <a:lnTo>
                    <a:pt x="0" y="1900"/>
                  </a:lnTo>
                  <a:lnTo>
                    <a:pt x="329" y="1204"/>
                  </a:lnTo>
                  <a:cubicBezTo>
                    <a:pt x="338" y="1187"/>
                    <a:pt x="373" y="1154"/>
                    <a:pt x="439" y="1107"/>
                  </a:cubicBezTo>
                  <a:cubicBezTo>
                    <a:pt x="470" y="1082"/>
                    <a:pt x="501" y="1057"/>
                    <a:pt x="531" y="1031"/>
                  </a:cubicBezTo>
                  <a:cubicBezTo>
                    <a:pt x="1726" y="95"/>
                    <a:pt x="3316" y="-221"/>
                    <a:pt x="4809" y="154"/>
                  </a:cubicBezTo>
                  <a:lnTo>
                    <a:pt x="7804" y="909"/>
                  </a:lnTo>
                  <a:cubicBezTo>
                    <a:pt x="9702" y="1386"/>
                    <a:pt x="11384" y="2444"/>
                    <a:pt x="12588" y="3928"/>
                  </a:cubicBezTo>
                  <a:lnTo>
                    <a:pt x="17959" y="10522"/>
                  </a:lnTo>
                  <a:cubicBezTo>
                    <a:pt x="18701" y="11433"/>
                    <a:pt x="19452" y="12609"/>
                    <a:pt x="20102" y="13592"/>
                  </a:cubicBezTo>
                  <a:cubicBezTo>
                    <a:pt x="21143" y="15143"/>
                    <a:pt x="21600" y="16805"/>
                    <a:pt x="21231" y="18149"/>
                  </a:cubicBezTo>
                  <a:cubicBezTo>
                    <a:pt x="20862" y="19456"/>
                    <a:pt x="19712" y="20473"/>
                    <a:pt x="17533" y="20802"/>
                  </a:cubicBezTo>
                  <a:close/>
                  <a:moveTo>
                    <a:pt x="17533" y="20802"/>
                  </a:moveTo>
                </a:path>
              </a:pathLst>
            </a:custGeom>
            <a:solidFill>
              <a:srgbClr val="E6A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AutoShape 57"/>
            <p:cNvSpPr>
              <a:spLocks/>
            </p:cNvSpPr>
            <p:nvPr/>
          </p:nvSpPr>
          <p:spPr bwMode="auto">
            <a:xfrm>
              <a:off x="2578100" y="5219700"/>
              <a:ext cx="198438" cy="200025"/>
            </a:xfrm>
            <a:custGeom>
              <a:avLst/>
              <a:gdLst/>
              <a:ahLst/>
              <a:cxnLst/>
              <a:rect l="0" t="0" r="r" b="b"/>
              <a:pathLst>
                <a:path w="21351" h="20737">
                  <a:moveTo>
                    <a:pt x="21222" y="18975"/>
                  </a:moveTo>
                  <a:cubicBezTo>
                    <a:pt x="20618" y="19808"/>
                    <a:pt x="19542" y="20438"/>
                    <a:pt x="17908" y="20689"/>
                  </a:cubicBezTo>
                  <a:cubicBezTo>
                    <a:pt x="14004" y="21271"/>
                    <a:pt x="10955" y="16541"/>
                    <a:pt x="8947" y="14168"/>
                  </a:cubicBezTo>
                  <a:cubicBezTo>
                    <a:pt x="7240" y="12161"/>
                    <a:pt x="5584" y="10119"/>
                    <a:pt x="3958" y="8048"/>
                  </a:cubicBezTo>
                  <a:lnTo>
                    <a:pt x="0" y="1454"/>
                  </a:lnTo>
                  <a:cubicBezTo>
                    <a:pt x="1612" y="189"/>
                    <a:pt x="4633" y="-329"/>
                    <a:pt x="6615" y="215"/>
                  </a:cubicBezTo>
                  <a:cubicBezTo>
                    <a:pt x="8614" y="759"/>
                    <a:pt x="11095" y="2860"/>
                    <a:pt x="12360" y="4419"/>
                  </a:cubicBezTo>
                  <a:lnTo>
                    <a:pt x="17867" y="11168"/>
                  </a:lnTo>
                  <a:cubicBezTo>
                    <a:pt x="18628" y="12100"/>
                    <a:pt x="19398" y="13304"/>
                    <a:pt x="20065" y="14310"/>
                  </a:cubicBezTo>
                  <a:cubicBezTo>
                    <a:pt x="21132" y="15898"/>
                    <a:pt x="21600" y="17599"/>
                    <a:pt x="21222" y="18975"/>
                  </a:cubicBezTo>
                  <a:close/>
                  <a:moveTo>
                    <a:pt x="21222" y="18975"/>
                  </a:moveTo>
                </a:path>
              </a:pathLst>
            </a:custGeom>
            <a:solidFill>
              <a:srgbClr val="F2C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" name="AutoShape 58"/>
            <p:cNvSpPr>
              <a:spLocks/>
            </p:cNvSpPr>
            <p:nvPr/>
          </p:nvSpPr>
          <p:spPr bwMode="auto">
            <a:xfrm>
              <a:off x="2286000" y="5461000"/>
              <a:ext cx="596900" cy="912813"/>
            </a:xfrm>
            <a:custGeom>
              <a:avLst/>
              <a:gdLst/>
              <a:ahLst/>
              <a:cxnLst/>
              <a:rect l="0" t="0" r="r" b="b"/>
              <a:pathLst>
                <a:path w="21543" h="21563">
                  <a:moveTo>
                    <a:pt x="15875" y="8623"/>
                  </a:moveTo>
                  <a:cubicBezTo>
                    <a:pt x="15721" y="8744"/>
                    <a:pt x="15565" y="8857"/>
                    <a:pt x="15411" y="8962"/>
                  </a:cubicBezTo>
                  <a:cubicBezTo>
                    <a:pt x="14561" y="9537"/>
                    <a:pt x="13564" y="10009"/>
                    <a:pt x="12573" y="10478"/>
                  </a:cubicBezTo>
                  <a:cubicBezTo>
                    <a:pt x="11295" y="11085"/>
                    <a:pt x="9864" y="11657"/>
                    <a:pt x="8813" y="12436"/>
                  </a:cubicBezTo>
                  <a:cubicBezTo>
                    <a:pt x="8742" y="12489"/>
                    <a:pt x="8672" y="12543"/>
                    <a:pt x="8609" y="12599"/>
                  </a:cubicBezTo>
                  <a:cubicBezTo>
                    <a:pt x="7503" y="13541"/>
                    <a:pt x="3506" y="20630"/>
                    <a:pt x="3065" y="21563"/>
                  </a:cubicBezTo>
                  <a:lnTo>
                    <a:pt x="0" y="20716"/>
                  </a:lnTo>
                  <a:cubicBezTo>
                    <a:pt x="15" y="19381"/>
                    <a:pt x="2488" y="15308"/>
                    <a:pt x="2690" y="14052"/>
                  </a:cubicBezTo>
                  <a:cubicBezTo>
                    <a:pt x="3073" y="11649"/>
                    <a:pt x="3882" y="9074"/>
                    <a:pt x="6219" y="7131"/>
                  </a:cubicBezTo>
                  <a:cubicBezTo>
                    <a:pt x="7207" y="6307"/>
                    <a:pt x="8449" y="5865"/>
                    <a:pt x="9905" y="5496"/>
                  </a:cubicBezTo>
                  <a:cubicBezTo>
                    <a:pt x="11544" y="5080"/>
                    <a:pt x="13810" y="5011"/>
                    <a:pt x="14488" y="3829"/>
                  </a:cubicBezTo>
                  <a:cubicBezTo>
                    <a:pt x="15047" y="2852"/>
                    <a:pt x="15574" y="1601"/>
                    <a:pt x="16778" y="865"/>
                  </a:cubicBezTo>
                  <a:cubicBezTo>
                    <a:pt x="17515" y="418"/>
                    <a:pt x="18052" y="115"/>
                    <a:pt x="18804" y="25"/>
                  </a:cubicBezTo>
                  <a:cubicBezTo>
                    <a:pt x="19352" y="-37"/>
                    <a:pt x="20020" y="15"/>
                    <a:pt x="20961" y="209"/>
                  </a:cubicBezTo>
                  <a:cubicBezTo>
                    <a:pt x="21142" y="248"/>
                    <a:pt x="21308" y="334"/>
                    <a:pt x="21414" y="438"/>
                  </a:cubicBezTo>
                  <a:cubicBezTo>
                    <a:pt x="21558" y="576"/>
                    <a:pt x="21600" y="748"/>
                    <a:pt x="21446" y="880"/>
                  </a:cubicBezTo>
                  <a:cubicBezTo>
                    <a:pt x="20401" y="1784"/>
                    <a:pt x="19836" y="2626"/>
                    <a:pt x="19543" y="3198"/>
                  </a:cubicBezTo>
                  <a:cubicBezTo>
                    <a:pt x="19307" y="3660"/>
                    <a:pt x="19245" y="3948"/>
                    <a:pt x="19245" y="3948"/>
                  </a:cubicBezTo>
                  <a:cubicBezTo>
                    <a:pt x="18926" y="5418"/>
                    <a:pt x="17423" y="7409"/>
                    <a:pt x="15875" y="8623"/>
                  </a:cubicBezTo>
                  <a:close/>
                  <a:moveTo>
                    <a:pt x="15875" y="8623"/>
                  </a:moveTo>
                </a:path>
              </a:pathLst>
            </a:custGeom>
            <a:solidFill>
              <a:srgbClr val="FDC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AutoShape 59"/>
            <p:cNvSpPr>
              <a:spLocks/>
            </p:cNvSpPr>
            <p:nvPr/>
          </p:nvSpPr>
          <p:spPr bwMode="auto">
            <a:xfrm>
              <a:off x="2692400" y="5334000"/>
              <a:ext cx="82550" cy="90488"/>
            </a:xfrm>
            <a:custGeom>
              <a:avLst/>
              <a:gdLst/>
              <a:ahLst/>
              <a:cxnLst/>
              <a:rect l="0" t="0" r="r" b="b"/>
              <a:pathLst>
                <a:path w="20066" h="19932">
                  <a:moveTo>
                    <a:pt x="18457" y="16643"/>
                  </a:moveTo>
                  <a:cubicBezTo>
                    <a:pt x="20494" y="14963"/>
                    <a:pt x="20596" y="11905"/>
                    <a:pt x="18772" y="9559"/>
                  </a:cubicBezTo>
                  <a:lnTo>
                    <a:pt x="13935" y="3323"/>
                  </a:lnTo>
                  <a:cubicBezTo>
                    <a:pt x="11339" y="-9"/>
                    <a:pt x="6440" y="-1004"/>
                    <a:pt x="3048" y="1113"/>
                  </a:cubicBezTo>
                  <a:cubicBezTo>
                    <a:pt x="-352" y="3232"/>
                    <a:pt x="-1004" y="7696"/>
                    <a:pt x="1582" y="11038"/>
                  </a:cubicBezTo>
                  <a:lnTo>
                    <a:pt x="6430" y="17274"/>
                  </a:lnTo>
                  <a:cubicBezTo>
                    <a:pt x="8232" y="19601"/>
                    <a:pt x="11471" y="20596"/>
                    <a:pt x="13915" y="19464"/>
                  </a:cubicBezTo>
                  <a:cubicBezTo>
                    <a:pt x="14648" y="19136"/>
                    <a:pt x="15402" y="18734"/>
                    <a:pt x="16175" y="18259"/>
                  </a:cubicBezTo>
                  <a:cubicBezTo>
                    <a:pt x="17032" y="17739"/>
                    <a:pt x="17784" y="17191"/>
                    <a:pt x="18457" y="16643"/>
                  </a:cubicBezTo>
                  <a:close/>
                  <a:moveTo>
                    <a:pt x="18457" y="16643"/>
                  </a:moveTo>
                </a:path>
              </a:pathLst>
            </a:custGeom>
            <a:solidFill>
              <a:srgbClr val="E9D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" name="AutoShape 60"/>
            <p:cNvSpPr>
              <a:spLocks/>
            </p:cNvSpPr>
            <p:nvPr/>
          </p:nvSpPr>
          <p:spPr bwMode="auto">
            <a:xfrm>
              <a:off x="2794000" y="5334000"/>
              <a:ext cx="79375" cy="79375"/>
            </a:xfrm>
            <a:custGeom>
              <a:avLst/>
              <a:gdLst/>
              <a:ahLst/>
              <a:cxnLst/>
              <a:rect l="0" t="0" r="r" b="b"/>
              <a:pathLst>
                <a:path w="20117" h="20115">
                  <a:moveTo>
                    <a:pt x="19186" y="15527"/>
                  </a:moveTo>
                  <a:cubicBezTo>
                    <a:pt x="20769" y="13454"/>
                    <a:pt x="20276" y="10258"/>
                    <a:pt x="18139" y="8122"/>
                  </a:cubicBezTo>
                  <a:lnTo>
                    <a:pt x="12458" y="2444"/>
                  </a:lnTo>
                  <a:cubicBezTo>
                    <a:pt x="9419" y="-594"/>
                    <a:pt x="4681" y="-835"/>
                    <a:pt x="1925" y="1921"/>
                  </a:cubicBezTo>
                  <a:cubicBezTo>
                    <a:pt x="-831" y="4664"/>
                    <a:pt x="-600" y="9410"/>
                    <a:pt x="2439" y="12448"/>
                  </a:cubicBezTo>
                  <a:lnTo>
                    <a:pt x="8129" y="18136"/>
                  </a:lnTo>
                  <a:cubicBezTo>
                    <a:pt x="10257" y="20262"/>
                    <a:pt x="13443" y="20765"/>
                    <a:pt x="15498" y="19204"/>
                  </a:cubicBezTo>
                  <a:cubicBezTo>
                    <a:pt x="16126" y="18732"/>
                    <a:pt x="16754" y="18198"/>
                    <a:pt x="17374" y="17580"/>
                  </a:cubicBezTo>
                  <a:cubicBezTo>
                    <a:pt x="18065" y="16899"/>
                    <a:pt x="18673" y="16208"/>
                    <a:pt x="19186" y="15527"/>
                  </a:cubicBezTo>
                  <a:close/>
                  <a:moveTo>
                    <a:pt x="19186" y="15527"/>
                  </a:moveTo>
                </a:path>
              </a:pathLst>
            </a:custGeom>
            <a:solidFill>
              <a:srgbClr val="E9D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" name="AutoShape 61"/>
            <p:cNvSpPr>
              <a:spLocks/>
            </p:cNvSpPr>
            <p:nvPr/>
          </p:nvSpPr>
          <p:spPr bwMode="auto">
            <a:xfrm>
              <a:off x="2819400" y="5473700"/>
              <a:ext cx="68263" cy="115888"/>
            </a:xfrm>
            <a:custGeom>
              <a:avLst/>
              <a:gdLst/>
              <a:ahLst/>
              <a:cxnLst/>
              <a:rect l="0" t="0" r="r" b="b"/>
              <a:pathLst>
                <a:path w="21118" h="21600">
                  <a:moveTo>
                    <a:pt x="20289" y="3459"/>
                  </a:moveTo>
                  <a:cubicBezTo>
                    <a:pt x="11397" y="10537"/>
                    <a:pt x="6592" y="17128"/>
                    <a:pt x="4099" y="21600"/>
                  </a:cubicBezTo>
                  <a:cubicBezTo>
                    <a:pt x="2826" y="20811"/>
                    <a:pt x="1439" y="19751"/>
                    <a:pt x="0" y="18366"/>
                  </a:cubicBezTo>
                  <a:cubicBezTo>
                    <a:pt x="5616" y="4580"/>
                    <a:pt x="14725" y="1006"/>
                    <a:pt x="20020" y="0"/>
                  </a:cubicBezTo>
                  <a:cubicBezTo>
                    <a:pt x="21241" y="1076"/>
                    <a:pt x="21600" y="2422"/>
                    <a:pt x="20289" y="3459"/>
                  </a:cubicBezTo>
                  <a:close/>
                  <a:moveTo>
                    <a:pt x="20289" y="3459"/>
                  </a:moveTo>
                </a:path>
              </a:pathLst>
            </a:custGeom>
            <a:solidFill>
              <a:srgbClr val="E9D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AutoShape 62"/>
            <p:cNvSpPr>
              <a:spLocks/>
            </p:cNvSpPr>
            <p:nvPr/>
          </p:nvSpPr>
          <p:spPr bwMode="auto">
            <a:xfrm>
              <a:off x="2260600" y="5245100"/>
              <a:ext cx="296863" cy="217488"/>
            </a:xfrm>
            <a:custGeom>
              <a:avLst/>
              <a:gdLst/>
              <a:ahLst/>
              <a:cxnLst/>
              <a:rect l="0" t="0" r="r" b="b"/>
              <a:pathLst>
                <a:path w="21043" h="20598">
                  <a:moveTo>
                    <a:pt x="0" y="20599"/>
                  </a:moveTo>
                  <a:cubicBezTo>
                    <a:pt x="475" y="18752"/>
                    <a:pt x="955" y="15359"/>
                    <a:pt x="1433" y="13512"/>
                  </a:cubicBezTo>
                  <a:cubicBezTo>
                    <a:pt x="2382" y="9854"/>
                    <a:pt x="3587" y="7635"/>
                    <a:pt x="4990" y="4234"/>
                  </a:cubicBezTo>
                  <a:cubicBezTo>
                    <a:pt x="6452" y="691"/>
                    <a:pt x="9004" y="65"/>
                    <a:pt x="12021" y="1"/>
                  </a:cubicBezTo>
                  <a:cubicBezTo>
                    <a:pt x="15343" y="-70"/>
                    <a:pt x="16598" y="3089"/>
                    <a:pt x="18120" y="6537"/>
                  </a:cubicBezTo>
                  <a:cubicBezTo>
                    <a:pt x="19108" y="8784"/>
                    <a:pt x="20300" y="11106"/>
                    <a:pt x="20953" y="13580"/>
                  </a:cubicBezTo>
                  <a:cubicBezTo>
                    <a:pt x="21600" y="16033"/>
                    <a:pt x="18684" y="21530"/>
                    <a:pt x="14575" y="14321"/>
                  </a:cubicBezTo>
                  <a:cubicBezTo>
                    <a:pt x="13925" y="13179"/>
                    <a:pt x="13302" y="10484"/>
                    <a:pt x="12427" y="9620"/>
                  </a:cubicBezTo>
                  <a:cubicBezTo>
                    <a:pt x="11528" y="8736"/>
                    <a:pt x="10828" y="8713"/>
                    <a:pt x="10828" y="8713"/>
                  </a:cubicBezTo>
                  <a:cubicBezTo>
                    <a:pt x="10828" y="8713"/>
                    <a:pt x="10247" y="16410"/>
                    <a:pt x="9879" y="18740"/>
                  </a:cubicBezTo>
                  <a:cubicBezTo>
                    <a:pt x="9879" y="18740"/>
                    <a:pt x="0" y="20599"/>
                    <a:pt x="0" y="20599"/>
                  </a:cubicBezTo>
                  <a:close/>
                  <a:moveTo>
                    <a:pt x="0" y="20599"/>
                  </a:moveTo>
                </a:path>
              </a:pathLst>
            </a:custGeom>
            <a:solidFill>
              <a:srgbClr val="F2C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AutoShape 63"/>
            <p:cNvSpPr>
              <a:spLocks/>
            </p:cNvSpPr>
            <p:nvPr/>
          </p:nvSpPr>
          <p:spPr bwMode="auto">
            <a:xfrm>
              <a:off x="2489200" y="5359400"/>
              <a:ext cx="60325" cy="71438"/>
            </a:xfrm>
            <a:custGeom>
              <a:avLst/>
              <a:gdLst/>
              <a:ahLst/>
              <a:cxnLst/>
              <a:rect l="0" t="0" r="r" b="b"/>
              <a:pathLst>
                <a:path w="19384" h="19636">
                  <a:moveTo>
                    <a:pt x="15686" y="18558"/>
                  </a:moveTo>
                  <a:cubicBezTo>
                    <a:pt x="19300" y="16819"/>
                    <a:pt x="20455" y="12611"/>
                    <a:pt x="18303" y="9112"/>
                  </a:cubicBezTo>
                  <a:lnTo>
                    <a:pt x="15128" y="3944"/>
                  </a:lnTo>
                  <a:cubicBezTo>
                    <a:pt x="12963" y="422"/>
                    <a:pt x="8008" y="-1007"/>
                    <a:pt x="4129" y="753"/>
                  </a:cubicBezTo>
                  <a:cubicBezTo>
                    <a:pt x="251" y="2526"/>
                    <a:pt x="-1145" y="6849"/>
                    <a:pt x="1021" y="10370"/>
                  </a:cubicBezTo>
                  <a:lnTo>
                    <a:pt x="4195" y="15538"/>
                  </a:lnTo>
                  <a:cubicBezTo>
                    <a:pt x="6322" y="19003"/>
                    <a:pt x="10944" y="20593"/>
                    <a:pt x="14623" y="19038"/>
                  </a:cubicBezTo>
                  <a:cubicBezTo>
                    <a:pt x="14769" y="18981"/>
                    <a:pt x="14916" y="18911"/>
                    <a:pt x="15061" y="18844"/>
                  </a:cubicBezTo>
                  <a:cubicBezTo>
                    <a:pt x="15275" y="18752"/>
                    <a:pt x="15487" y="18660"/>
                    <a:pt x="15686" y="18558"/>
                  </a:cubicBezTo>
                  <a:close/>
                  <a:moveTo>
                    <a:pt x="15686" y="18558"/>
                  </a:moveTo>
                </a:path>
              </a:pathLst>
            </a:custGeom>
            <a:solidFill>
              <a:srgbClr val="E9D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" name="AutoShape 64"/>
            <p:cNvSpPr>
              <a:spLocks/>
            </p:cNvSpPr>
            <p:nvPr/>
          </p:nvSpPr>
          <p:spPr bwMode="auto">
            <a:xfrm>
              <a:off x="2971800" y="7175500"/>
              <a:ext cx="374650" cy="219075"/>
            </a:xfrm>
            <a:custGeom>
              <a:avLst/>
              <a:gdLst/>
              <a:ahLst/>
              <a:cxnLst/>
              <a:rect l="0" t="0" r="r" b="b"/>
              <a:pathLst>
                <a:path w="19865" h="19560">
                  <a:moveTo>
                    <a:pt x="175" y="5216"/>
                  </a:moveTo>
                  <a:cubicBezTo>
                    <a:pt x="384" y="3930"/>
                    <a:pt x="763" y="2737"/>
                    <a:pt x="1227" y="1930"/>
                  </a:cubicBezTo>
                  <a:cubicBezTo>
                    <a:pt x="2841" y="-867"/>
                    <a:pt x="4657" y="45"/>
                    <a:pt x="6662" y="580"/>
                  </a:cubicBezTo>
                  <a:cubicBezTo>
                    <a:pt x="10650" y="1638"/>
                    <a:pt x="14513" y="8320"/>
                    <a:pt x="17694" y="12070"/>
                  </a:cubicBezTo>
                  <a:cubicBezTo>
                    <a:pt x="18298" y="12780"/>
                    <a:pt x="18911" y="13506"/>
                    <a:pt x="19333" y="14478"/>
                  </a:cubicBezTo>
                  <a:cubicBezTo>
                    <a:pt x="21402" y="19241"/>
                    <a:pt x="16913" y="20733"/>
                    <a:pt x="14888" y="18628"/>
                  </a:cubicBezTo>
                  <a:cubicBezTo>
                    <a:pt x="12925" y="16590"/>
                    <a:pt x="12539" y="14066"/>
                    <a:pt x="9897" y="13513"/>
                  </a:cubicBezTo>
                  <a:cubicBezTo>
                    <a:pt x="7126" y="12934"/>
                    <a:pt x="3638" y="13715"/>
                    <a:pt x="1185" y="11303"/>
                  </a:cubicBezTo>
                  <a:cubicBezTo>
                    <a:pt x="-25" y="10115"/>
                    <a:pt x="-198" y="7519"/>
                    <a:pt x="175" y="5216"/>
                  </a:cubicBezTo>
                  <a:close/>
                  <a:moveTo>
                    <a:pt x="175" y="5216"/>
                  </a:moveTo>
                </a:path>
              </a:pathLst>
            </a:custGeom>
            <a:solidFill>
              <a:srgbClr val="E8B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" name="AutoShape 65"/>
            <p:cNvSpPr>
              <a:spLocks/>
            </p:cNvSpPr>
            <p:nvPr/>
          </p:nvSpPr>
          <p:spPr bwMode="auto">
            <a:xfrm>
              <a:off x="4483100" y="7569200"/>
              <a:ext cx="981075" cy="866775"/>
            </a:xfrm>
            <a:custGeom>
              <a:avLst/>
              <a:gdLst/>
              <a:ahLst/>
              <a:cxnLst/>
              <a:rect l="0" t="0" r="r" b="b"/>
              <a:pathLst>
                <a:path w="21600" h="19919">
                  <a:moveTo>
                    <a:pt x="2911" y="549"/>
                  </a:moveTo>
                  <a:cubicBezTo>
                    <a:pt x="2994" y="-550"/>
                    <a:pt x="1593" y="161"/>
                    <a:pt x="1409" y="1270"/>
                  </a:cubicBezTo>
                  <a:cubicBezTo>
                    <a:pt x="1134" y="1344"/>
                    <a:pt x="273" y="1191"/>
                    <a:pt x="0" y="1270"/>
                  </a:cubicBezTo>
                  <a:cubicBezTo>
                    <a:pt x="2775" y="6851"/>
                    <a:pt x="6788" y="13387"/>
                    <a:pt x="9611" y="14455"/>
                  </a:cubicBezTo>
                  <a:cubicBezTo>
                    <a:pt x="16933" y="20790"/>
                    <a:pt x="20400" y="21050"/>
                    <a:pt x="21579" y="18106"/>
                  </a:cubicBezTo>
                  <a:cubicBezTo>
                    <a:pt x="21587" y="18084"/>
                    <a:pt x="21592" y="18057"/>
                    <a:pt x="21600" y="18036"/>
                  </a:cubicBezTo>
                  <a:cubicBezTo>
                    <a:pt x="20471" y="8891"/>
                    <a:pt x="11673" y="3013"/>
                    <a:pt x="2911" y="549"/>
                  </a:cubicBezTo>
                  <a:close/>
                  <a:moveTo>
                    <a:pt x="2911" y="549"/>
                  </a:moveTo>
                </a:path>
              </a:pathLst>
            </a:custGeom>
            <a:solidFill>
              <a:srgbClr val="E8B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AutoShape 66"/>
            <p:cNvSpPr>
              <a:spLocks/>
            </p:cNvSpPr>
            <p:nvPr/>
          </p:nvSpPr>
          <p:spPr bwMode="auto">
            <a:xfrm>
              <a:off x="4483100" y="7518400"/>
              <a:ext cx="998538" cy="842963"/>
            </a:xfrm>
            <a:custGeom>
              <a:avLst/>
              <a:gdLst/>
              <a:ahLst/>
              <a:cxnLst/>
              <a:rect l="0" t="0" r="r" b="b"/>
              <a:pathLst>
                <a:path w="20752" h="21600">
                  <a:moveTo>
                    <a:pt x="0" y="3554"/>
                  </a:moveTo>
                  <a:cubicBezTo>
                    <a:pt x="8276" y="6301"/>
                    <a:pt x="19316" y="11389"/>
                    <a:pt x="20383" y="21600"/>
                  </a:cubicBezTo>
                  <a:cubicBezTo>
                    <a:pt x="21600" y="17761"/>
                    <a:pt x="19569" y="7542"/>
                    <a:pt x="17757" y="0"/>
                  </a:cubicBezTo>
                  <a:cubicBezTo>
                    <a:pt x="12824" y="1403"/>
                    <a:pt x="5122" y="3331"/>
                    <a:pt x="0" y="3554"/>
                  </a:cubicBezTo>
                  <a:close/>
                  <a:moveTo>
                    <a:pt x="0" y="3554"/>
                  </a:moveTo>
                </a:path>
              </a:pathLst>
            </a:custGeom>
            <a:solidFill>
              <a:srgbClr val="FDC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67"/>
            <p:cNvSpPr>
              <a:spLocks/>
            </p:cNvSpPr>
            <p:nvPr/>
          </p:nvSpPr>
          <p:spPr bwMode="auto">
            <a:xfrm>
              <a:off x="2933700" y="6959600"/>
              <a:ext cx="2560638" cy="1530350"/>
            </a:xfrm>
            <a:custGeom>
              <a:avLst/>
              <a:gdLst/>
              <a:ahLst/>
              <a:cxnLst/>
              <a:rect l="0" t="0" r="r" b="b"/>
              <a:pathLst>
                <a:path w="21433" h="21465">
                  <a:moveTo>
                    <a:pt x="21122" y="19837"/>
                  </a:moveTo>
                  <a:cubicBezTo>
                    <a:pt x="20502" y="21419"/>
                    <a:pt x="18844" y="21437"/>
                    <a:pt x="17798" y="21464"/>
                  </a:cubicBezTo>
                  <a:cubicBezTo>
                    <a:pt x="13974" y="21570"/>
                    <a:pt x="9687" y="17004"/>
                    <a:pt x="7491" y="15679"/>
                  </a:cubicBezTo>
                  <a:cubicBezTo>
                    <a:pt x="6490" y="15086"/>
                    <a:pt x="5653" y="14317"/>
                    <a:pt x="4603" y="14017"/>
                  </a:cubicBezTo>
                  <a:cubicBezTo>
                    <a:pt x="3580" y="13718"/>
                    <a:pt x="2528" y="13586"/>
                    <a:pt x="1561" y="12984"/>
                  </a:cubicBezTo>
                  <a:cubicBezTo>
                    <a:pt x="1280" y="12806"/>
                    <a:pt x="868" y="12630"/>
                    <a:pt x="665" y="12260"/>
                  </a:cubicBezTo>
                  <a:cubicBezTo>
                    <a:pt x="393" y="11778"/>
                    <a:pt x="338" y="10900"/>
                    <a:pt x="224" y="10311"/>
                  </a:cubicBezTo>
                  <a:cubicBezTo>
                    <a:pt x="92" y="9644"/>
                    <a:pt x="-13" y="8836"/>
                    <a:pt x="295" y="8330"/>
                  </a:cubicBezTo>
                  <a:cubicBezTo>
                    <a:pt x="56" y="7839"/>
                    <a:pt x="-47" y="7188"/>
                    <a:pt x="21" y="6583"/>
                  </a:cubicBezTo>
                  <a:cubicBezTo>
                    <a:pt x="26" y="6539"/>
                    <a:pt x="31" y="6504"/>
                    <a:pt x="36" y="6460"/>
                  </a:cubicBezTo>
                  <a:cubicBezTo>
                    <a:pt x="111" y="5969"/>
                    <a:pt x="431" y="5521"/>
                    <a:pt x="484" y="5073"/>
                  </a:cubicBezTo>
                  <a:cubicBezTo>
                    <a:pt x="531" y="4633"/>
                    <a:pt x="270" y="4221"/>
                    <a:pt x="367" y="3709"/>
                  </a:cubicBezTo>
                  <a:cubicBezTo>
                    <a:pt x="432" y="3373"/>
                    <a:pt x="624" y="3086"/>
                    <a:pt x="852" y="3050"/>
                  </a:cubicBezTo>
                  <a:cubicBezTo>
                    <a:pt x="1012" y="3027"/>
                    <a:pt x="1174" y="3126"/>
                    <a:pt x="1295" y="3271"/>
                  </a:cubicBezTo>
                  <a:cubicBezTo>
                    <a:pt x="1464" y="3467"/>
                    <a:pt x="1547" y="3745"/>
                    <a:pt x="1692" y="3950"/>
                  </a:cubicBezTo>
                  <a:cubicBezTo>
                    <a:pt x="1843" y="4165"/>
                    <a:pt x="2052" y="4334"/>
                    <a:pt x="2220" y="4530"/>
                  </a:cubicBezTo>
                  <a:cubicBezTo>
                    <a:pt x="2563" y="4923"/>
                    <a:pt x="2924" y="5272"/>
                    <a:pt x="3363" y="5363"/>
                  </a:cubicBezTo>
                  <a:cubicBezTo>
                    <a:pt x="4046" y="5490"/>
                    <a:pt x="3806" y="4484"/>
                    <a:pt x="3801" y="3866"/>
                  </a:cubicBezTo>
                  <a:cubicBezTo>
                    <a:pt x="3789" y="3116"/>
                    <a:pt x="3965" y="2083"/>
                    <a:pt x="4127" y="1351"/>
                  </a:cubicBezTo>
                  <a:cubicBezTo>
                    <a:pt x="4200" y="1029"/>
                    <a:pt x="4692" y="-30"/>
                    <a:pt x="5001" y="1"/>
                  </a:cubicBezTo>
                  <a:cubicBezTo>
                    <a:pt x="5076" y="6"/>
                    <a:pt x="5141" y="66"/>
                    <a:pt x="5183" y="215"/>
                  </a:cubicBezTo>
                  <a:cubicBezTo>
                    <a:pt x="5321" y="636"/>
                    <a:pt x="5210" y="1377"/>
                    <a:pt x="5178" y="1831"/>
                  </a:cubicBezTo>
                  <a:cubicBezTo>
                    <a:pt x="5142" y="2392"/>
                    <a:pt x="5123" y="2968"/>
                    <a:pt x="5273" y="3494"/>
                  </a:cubicBezTo>
                  <a:cubicBezTo>
                    <a:pt x="5692" y="4976"/>
                    <a:pt x="5761" y="7034"/>
                    <a:pt x="6458" y="8235"/>
                  </a:cubicBezTo>
                  <a:cubicBezTo>
                    <a:pt x="7251" y="9593"/>
                    <a:pt x="8537" y="10669"/>
                    <a:pt x="9752" y="10776"/>
                  </a:cubicBezTo>
                  <a:cubicBezTo>
                    <a:pt x="11240" y="10904"/>
                    <a:pt x="12725" y="10979"/>
                    <a:pt x="14213" y="11360"/>
                  </a:cubicBezTo>
                  <a:cubicBezTo>
                    <a:pt x="16917" y="12051"/>
                    <a:pt x="19987" y="13611"/>
                    <a:pt x="21288" y="17548"/>
                  </a:cubicBezTo>
                  <a:cubicBezTo>
                    <a:pt x="21553" y="18358"/>
                    <a:pt x="21430" y="19035"/>
                    <a:pt x="21122" y="19837"/>
                  </a:cubicBezTo>
                  <a:close/>
                  <a:moveTo>
                    <a:pt x="21122" y="19837"/>
                  </a:moveTo>
                </a:path>
              </a:pathLst>
            </a:custGeom>
            <a:solidFill>
              <a:srgbClr val="FDC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AutoShape 68"/>
            <p:cNvSpPr>
              <a:spLocks/>
            </p:cNvSpPr>
            <p:nvPr/>
          </p:nvSpPr>
          <p:spPr bwMode="auto">
            <a:xfrm>
              <a:off x="3517900" y="6959600"/>
              <a:ext cx="41275" cy="130175"/>
            </a:xfrm>
            <a:custGeom>
              <a:avLst/>
              <a:gdLst/>
              <a:ahLst/>
              <a:cxnLst/>
              <a:rect l="0" t="0" r="r" b="b"/>
              <a:pathLst>
                <a:path w="13635" h="21600">
                  <a:moveTo>
                    <a:pt x="10810" y="21600"/>
                  </a:moveTo>
                  <a:cubicBezTo>
                    <a:pt x="-5200" y="21371"/>
                    <a:pt x="347" y="6861"/>
                    <a:pt x="3831" y="0"/>
                  </a:cubicBezTo>
                  <a:cubicBezTo>
                    <a:pt x="6804" y="62"/>
                    <a:pt x="9351" y="762"/>
                    <a:pt x="10989" y="2529"/>
                  </a:cubicBezTo>
                  <a:cubicBezTo>
                    <a:pt x="16400" y="7491"/>
                    <a:pt x="12035" y="16243"/>
                    <a:pt x="10810" y="21600"/>
                  </a:cubicBezTo>
                  <a:close/>
                  <a:moveTo>
                    <a:pt x="10810" y="21600"/>
                  </a:moveTo>
                </a:path>
              </a:pathLst>
            </a:custGeom>
            <a:solidFill>
              <a:srgbClr val="E9D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" name="AutoShape 69"/>
            <p:cNvSpPr>
              <a:spLocks/>
            </p:cNvSpPr>
            <p:nvPr/>
          </p:nvSpPr>
          <p:spPr bwMode="auto">
            <a:xfrm>
              <a:off x="4292600" y="6159500"/>
              <a:ext cx="1098550" cy="1531938"/>
            </a:xfrm>
            <a:custGeom>
              <a:avLst/>
              <a:gdLst/>
              <a:ahLst/>
              <a:cxnLst/>
              <a:rect l="0" t="0" r="r" b="b"/>
              <a:pathLst>
                <a:path w="20321" h="21600">
                  <a:moveTo>
                    <a:pt x="20321" y="19188"/>
                  </a:moveTo>
                  <a:lnTo>
                    <a:pt x="3291" y="21600"/>
                  </a:lnTo>
                  <a:lnTo>
                    <a:pt x="1219" y="15090"/>
                  </a:lnTo>
                  <a:cubicBezTo>
                    <a:pt x="-585" y="12359"/>
                    <a:pt x="-1279" y="2943"/>
                    <a:pt x="5647" y="529"/>
                  </a:cubicBezTo>
                  <a:cubicBezTo>
                    <a:pt x="6416" y="260"/>
                    <a:pt x="7274" y="77"/>
                    <a:pt x="8246" y="0"/>
                  </a:cubicBezTo>
                  <a:cubicBezTo>
                    <a:pt x="8801" y="135"/>
                    <a:pt x="9331" y="270"/>
                    <a:pt x="9861" y="404"/>
                  </a:cubicBezTo>
                  <a:cubicBezTo>
                    <a:pt x="11450" y="808"/>
                    <a:pt x="12737" y="1712"/>
                    <a:pt x="13343" y="2904"/>
                  </a:cubicBezTo>
                  <a:cubicBezTo>
                    <a:pt x="13860" y="3924"/>
                    <a:pt x="14844" y="6136"/>
                    <a:pt x="14844" y="6136"/>
                  </a:cubicBezTo>
                  <a:cubicBezTo>
                    <a:pt x="14844" y="6136"/>
                    <a:pt x="20321" y="19188"/>
                    <a:pt x="20321" y="19188"/>
                  </a:cubicBezTo>
                  <a:close/>
                  <a:moveTo>
                    <a:pt x="20321" y="19188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98917" y="2058154"/>
            <a:ext cx="2718209" cy="4324261"/>
            <a:chOff x="710791" y="1823036"/>
            <a:chExt cx="2718209" cy="4324261"/>
          </a:xfrm>
        </p:grpSpPr>
        <p:sp>
          <p:nvSpPr>
            <p:cNvPr id="81" name="TextBox 80"/>
            <p:cNvSpPr txBox="1"/>
            <p:nvPr/>
          </p:nvSpPr>
          <p:spPr>
            <a:xfrm>
              <a:off x="710791" y="1823036"/>
              <a:ext cx="2718209" cy="432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500" spc="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ril Text" charset="0"/>
                  <a:ea typeface="Abril Text" charset="0"/>
                  <a:cs typeface="Abril Text" charset="0"/>
                </a:rPr>
                <a:t>SAFE</a:t>
              </a:r>
            </a:p>
            <a:p>
              <a:r>
                <a:rPr lang="en-US" sz="5500" spc="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ril Text" charset="0"/>
                  <a:ea typeface="Abril Text" charset="0"/>
                  <a:cs typeface="Abril Text" charset="0"/>
                </a:rPr>
                <a:t>YOUR</a:t>
              </a:r>
            </a:p>
            <a:p>
              <a:r>
                <a:rPr lang="en-US" sz="5500" spc="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ril Text" charset="0"/>
                  <a:ea typeface="Abril Text" charset="0"/>
                  <a:cs typeface="Abril Text" charset="0"/>
                </a:rPr>
                <a:t>VERY</a:t>
              </a:r>
            </a:p>
            <a:p>
              <a:r>
                <a:rPr lang="en-US" sz="5500" spc="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ril Text" charset="0"/>
                  <a:ea typeface="Abril Text" charset="0"/>
                  <a:cs typeface="Abril Text" charset="0"/>
                </a:rPr>
                <a:t>SMILE</a:t>
              </a:r>
            </a:p>
            <a:p>
              <a:r>
                <a:rPr lang="en-US" sz="5500" spc="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ril Text" charset="0"/>
                  <a:ea typeface="Abril Text" charset="0"/>
                  <a:cs typeface="Abril Text" charset="0"/>
                </a:rPr>
                <a:t>LIFE</a:t>
              </a:r>
              <a:endParaRPr lang="en-US" sz="5500" spc="600" dirty="0">
                <a:solidFill>
                  <a:schemeClr val="tx2">
                    <a:lumMod val="60000"/>
                    <a:lumOff val="40000"/>
                  </a:schemeClr>
                </a:solidFill>
                <a:latin typeface="Abril Text" charset="0"/>
                <a:ea typeface="Abril Text" charset="0"/>
                <a:cs typeface="Abril Text" charset="0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813816" y="2660904"/>
              <a:ext cx="1874520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813816" y="3511296"/>
              <a:ext cx="2039112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813816" y="4343400"/>
              <a:ext cx="1901952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813816" y="5193792"/>
              <a:ext cx="2350008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43351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0" y="2306320"/>
            <a:ext cx="12192000" cy="3220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5172328" y="907153"/>
            <a:ext cx="2730246" cy="273024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84" name="Picture Placeholder 8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1" r="14481"/>
          <a:stretch>
            <a:fillRect/>
          </a:stretch>
        </p:blipFill>
        <p:spPr/>
      </p:pic>
      <p:sp>
        <p:nvSpPr>
          <p:cNvPr id="67" name="TextBox 66"/>
          <p:cNvSpPr txBox="1"/>
          <p:nvPr/>
        </p:nvSpPr>
        <p:spPr>
          <a:xfrm>
            <a:off x="1440884" y="3214443"/>
            <a:ext cx="1583748" cy="146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65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89%</a:t>
            </a:r>
            <a:endParaRPr lang="en-US" sz="6500" dirty="0">
              <a:solidFill>
                <a:srgbClr val="FFFFFF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598168" y="2970784"/>
            <a:ext cx="1261872" cy="1581912"/>
          </a:xfrm>
          <a:prstGeom prst="rect">
            <a:avLst/>
          </a:prstGeom>
          <a:noFill/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98509" y="3377433"/>
            <a:ext cx="11802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1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100" dirty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printing </a:t>
            </a:r>
            <a:r>
              <a:rPr lang="en-US" sz="11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and.</a:t>
            </a:r>
            <a:endParaRPr lang="en-US" sz="1100" dirty="0">
              <a:solidFill>
                <a:srgbClr val="FFFFFF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052559" y="2550283"/>
            <a:ext cx="2113281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500" u="sng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Lorem </a:t>
            </a:r>
            <a:r>
              <a:rPr lang="en-US" sz="1500" u="sng" dirty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Ipsum has been the industry's standard dummy text ever since the 1500s, when an unknown printer took a galley of type and </a:t>
            </a:r>
            <a:r>
              <a:rPr lang="en-US" sz="1500" u="sng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scrambled.</a:t>
            </a:r>
            <a:endParaRPr lang="en-US" sz="1500" b="1" u="sng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830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324850" y="1998394"/>
            <a:ext cx="3867150" cy="38436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Dental Infographic Slide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</a:t>
            </a:r>
            <a:r>
              <a:rPr lang="en-US" dirty="0" smtClean="0"/>
              <a:t>data.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926108" y="2133600"/>
            <a:ext cx="508000" cy="5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5252" y="2230059"/>
            <a:ext cx="40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01</a:t>
            </a:r>
            <a:endParaRPr lang="en-US" sz="14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3015" y="2289294"/>
            <a:ext cx="24527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9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3015" y="1998394"/>
            <a:ext cx="23206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Abril Text" charset="0"/>
                <a:ea typeface="Abril Text" charset="0"/>
                <a:cs typeface="Abril Text" charset="0"/>
              </a:rPr>
              <a:t>Ipsum</a:t>
            </a:r>
            <a:r>
              <a:rPr lang="en-US" sz="1300" dirty="0">
                <a:latin typeface="Abril Text" charset="0"/>
                <a:ea typeface="Abril Text" charset="0"/>
                <a:cs typeface="Abril Text" charset="0"/>
              </a:rPr>
              <a:t> is simply </a:t>
            </a:r>
            <a:r>
              <a:rPr lang="en-US" sz="1300" dirty="0" smtClean="0">
                <a:latin typeface="Abril Text" charset="0"/>
                <a:ea typeface="Abril Text" charset="0"/>
                <a:cs typeface="Abril Text" charset="0"/>
              </a:rPr>
              <a:t>dummy</a:t>
            </a:r>
            <a:endParaRPr lang="en-US" sz="13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926108" y="3200400"/>
            <a:ext cx="508000" cy="5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5252" y="3296859"/>
            <a:ext cx="40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02</a:t>
            </a:r>
            <a:endParaRPr lang="en-US" sz="14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93015" y="3356094"/>
            <a:ext cx="24527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9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93015" y="3065194"/>
            <a:ext cx="23206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Abril Text" charset="0"/>
                <a:ea typeface="Abril Text" charset="0"/>
                <a:cs typeface="Abril Text" charset="0"/>
              </a:rPr>
              <a:t>Printing And Typesetting</a:t>
            </a:r>
            <a:endParaRPr lang="en-US" sz="13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926108" y="4267200"/>
            <a:ext cx="508000" cy="5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5252" y="4363659"/>
            <a:ext cx="40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03</a:t>
            </a:r>
            <a:endParaRPr lang="en-US" sz="14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93015" y="4422894"/>
            <a:ext cx="24527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printing and typesetting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industry.</a:t>
            </a:r>
            <a:endParaRPr lang="en-US" sz="9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93015" y="4131994"/>
            <a:ext cx="23206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Abril Text" charset="0"/>
                <a:ea typeface="Abril Text" charset="0"/>
                <a:cs typeface="Abril Text" charset="0"/>
              </a:rPr>
              <a:t>Simply dummy text</a:t>
            </a:r>
            <a:endParaRPr lang="en-US" sz="13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926108" y="5334000"/>
            <a:ext cx="508000" cy="5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85252" y="5430459"/>
            <a:ext cx="40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04</a:t>
            </a:r>
            <a:endParaRPr lang="en-US" sz="14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93015" y="5489694"/>
            <a:ext cx="182792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900" dirty="0" smtClean="0">
                <a:latin typeface="Abril Text" charset="0"/>
                <a:ea typeface="Abril Text" charset="0"/>
                <a:cs typeface="Abril Text" charset="0"/>
              </a:rPr>
              <a:t>text of </a:t>
            </a:r>
            <a:r>
              <a:rPr lang="en-US" sz="900" smtClean="0">
                <a:latin typeface="Abril Text" charset="0"/>
                <a:ea typeface="Abril Text" charset="0"/>
                <a:cs typeface="Abril Text" charset="0"/>
              </a:rPr>
              <a:t>the printing..</a:t>
            </a:r>
            <a:endParaRPr lang="en-US" sz="9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93015" y="5198794"/>
            <a:ext cx="23206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Abril Text" charset="0"/>
                <a:ea typeface="Abril Text" charset="0"/>
                <a:cs typeface="Abril Text" charset="0"/>
              </a:rPr>
              <a:t>It’s and simply heading</a:t>
            </a:r>
            <a:endParaRPr lang="en-US" sz="13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052559" y="2787328"/>
            <a:ext cx="2113281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500" u="sng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Lorem </a:t>
            </a:r>
            <a:r>
              <a:rPr lang="en-US" sz="1500" u="sng" dirty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Ipsum has been the industry's standard dummy text ever since the 1500s, when an unknown printer took a galley of type and </a:t>
            </a:r>
            <a:r>
              <a:rPr lang="en-US" sz="1500" u="sng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scrambled.</a:t>
            </a:r>
            <a:endParaRPr lang="en-US" sz="1500" b="1" u="sng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848905" y="2226994"/>
            <a:ext cx="2840736" cy="3704472"/>
            <a:chOff x="13766800" y="5257800"/>
            <a:chExt cx="1174750" cy="1531938"/>
          </a:xfrm>
        </p:grpSpPr>
        <p:sp>
          <p:nvSpPr>
            <p:cNvPr id="36" name="AutoShape 78"/>
            <p:cNvSpPr>
              <a:spLocks/>
            </p:cNvSpPr>
            <p:nvPr/>
          </p:nvSpPr>
          <p:spPr bwMode="auto">
            <a:xfrm>
              <a:off x="13766800" y="5257800"/>
              <a:ext cx="1174750" cy="1531938"/>
            </a:xfrm>
            <a:custGeom>
              <a:avLst/>
              <a:gdLst/>
              <a:ahLst/>
              <a:cxnLst/>
              <a:rect l="0" t="0" r="r" b="b"/>
              <a:pathLst>
                <a:path w="21446" h="21307">
                  <a:moveTo>
                    <a:pt x="21417" y="3497"/>
                  </a:moveTo>
                  <a:cubicBezTo>
                    <a:pt x="21358" y="2655"/>
                    <a:pt x="20747" y="1583"/>
                    <a:pt x="20195" y="1092"/>
                  </a:cubicBezTo>
                  <a:cubicBezTo>
                    <a:pt x="19642" y="601"/>
                    <a:pt x="18611" y="134"/>
                    <a:pt x="17893" y="50"/>
                  </a:cubicBezTo>
                  <a:cubicBezTo>
                    <a:pt x="17175" y="-34"/>
                    <a:pt x="15706" y="-10"/>
                    <a:pt x="14610" y="104"/>
                  </a:cubicBezTo>
                  <a:lnTo>
                    <a:pt x="10723" y="508"/>
                  </a:lnTo>
                  <a:lnTo>
                    <a:pt x="6836" y="104"/>
                  </a:lnTo>
                  <a:cubicBezTo>
                    <a:pt x="5740" y="-10"/>
                    <a:pt x="4271" y="-34"/>
                    <a:pt x="3553" y="50"/>
                  </a:cubicBezTo>
                  <a:cubicBezTo>
                    <a:pt x="2834" y="134"/>
                    <a:pt x="1804" y="601"/>
                    <a:pt x="1251" y="1092"/>
                  </a:cubicBezTo>
                  <a:cubicBezTo>
                    <a:pt x="699" y="1583"/>
                    <a:pt x="88" y="2655"/>
                    <a:pt x="29" y="3497"/>
                  </a:cubicBezTo>
                  <a:cubicBezTo>
                    <a:pt x="-77" y="4985"/>
                    <a:pt x="53" y="7343"/>
                    <a:pt x="1452" y="9506"/>
                  </a:cubicBezTo>
                  <a:cubicBezTo>
                    <a:pt x="1452" y="9506"/>
                    <a:pt x="2452" y="11032"/>
                    <a:pt x="2452" y="13472"/>
                  </a:cubicBezTo>
                  <a:cubicBezTo>
                    <a:pt x="2452" y="15257"/>
                    <a:pt x="3344" y="19105"/>
                    <a:pt x="4503" y="20817"/>
                  </a:cubicBezTo>
                  <a:cubicBezTo>
                    <a:pt x="5009" y="21566"/>
                    <a:pt x="6527" y="21423"/>
                    <a:pt x="6834" y="20613"/>
                  </a:cubicBezTo>
                  <a:cubicBezTo>
                    <a:pt x="7910" y="17776"/>
                    <a:pt x="8677" y="10631"/>
                    <a:pt x="10723" y="10651"/>
                  </a:cubicBezTo>
                  <a:cubicBezTo>
                    <a:pt x="12767" y="10631"/>
                    <a:pt x="13534" y="17776"/>
                    <a:pt x="14611" y="20613"/>
                  </a:cubicBezTo>
                  <a:cubicBezTo>
                    <a:pt x="14919" y="21423"/>
                    <a:pt x="16437" y="21566"/>
                    <a:pt x="16944" y="20817"/>
                  </a:cubicBezTo>
                  <a:cubicBezTo>
                    <a:pt x="18102" y="19105"/>
                    <a:pt x="18994" y="15258"/>
                    <a:pt x="18994" y="13472"/>
                  </a:cubicBezTo>
                  <a:cubicBezTo>
                    <a:pt x="18994" y="11032"/>
                    <a:pt x="19995" y="9506"/>
                    <a:pt x="19995" y="9506"/>
                  </a:cubicBezTo>
                  <a:cubicBezTo>
                    <a:pt x="21393" y="7343"/>
                    <a:pt x="21523" y="4985"/>
                    <a:pt x="21417" y="3497"/>
                  </a:cubicBezTo>
                  <a:close/>
                  <a:moveTo>
                    <a:pt x="21417" y="3497"/>
                  </a:moveTo>
                </a:path>
              </a:pathLst>
            </a:custGeom>
            <a:solidFill>
              <a:schemeClr val="tx1">
                <a:alpha val="10000"/>
              </a:schemeClr>
            </a:solidFill>
            <a:ln w="19050" cap="flat">
              <a:solidFill>
                <a:schemeClr val="tx1">
                  <a:alpha val="20000"/>
                </a:schemeClr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AutoShape 79"/>
            <p:cNvSpPr>
              <a:spLocks/>
            </p:cNvSpPr>
            <p:nvPr/>
          </p:nvSpPr>
          <p:spPr bwMode="auto">
            <a:xfrm>
              <a:off x="13970000" y="5397500"/>
              <a:ext cx="769938" cy="1303338"/>
            </a:xfrm>
            <a:custGeom>
              <a:avLst/>
              <a:gdLst/>
              <a:ahLst/>
              <a:cxnLst/>
              <a:rect l="0" t="0" r="r" b="b"/>
              <a:pathLst>
                <a:path w="21472" h="21389">
                  <a:moveTo>
                    <a:pt x="21444" y="2518"/>
                  </a:moveTo>
                  <a:cubicBezTo>
                    <a:pt x="21385" y="1912"/>
                    <a:pt x="20781" y="1141"/>
                    <a:pt x="20234" y="787"/>
                  </a:cubicBezTo>
                  <a:cubicBezTo>
                    <a:pt x="19687" y="433"/>
                    <a:pt x="18666" y="97"/>
                    <a:pt x="17956" y="37"/>
                  </a:cubicBezTo>
                  <a:cubicBezTo>
                    <a:pt x="17245" y="-24"/>
                    <a:pt x="15790" y="-7"/>
                    <a:pt x="14706" y="75"/>
                  </a:cubicBezTo>
                  <a:lnTo>
                    <a:pt x="10858" y="366"/>
                  </a:lnTo>
                  <a:lnTo>
                    <a:pt x="7010" y="75"/>
                  </a:lnTo>
                  <a:cubicBezTo>
                    <a:pt x="5925" y="-7"/>
                    <a:pt x="4471" y="-24"/>
                    <a:pt x="3760" y="37"/>
                  </a:cubicBezTo>
                  <a:cubicBezTo>
                    <a:pt x="3049" y="97"/>
                    <a:pt x="2029" y="433"/>
                    <a:pt x="1482" y="787"/>
                  </a:cubicBezTo>
                  <a:cubicBezTo>
                    <a:pt x="935" y="1141"/>
                    <a:pt x="330" y="1912"/>
                    <a:pt x="271" y="2518"/>
                  </a:cubicBezTo>
                  <a:cubicBezTo>
                    <a:pt x="167" y="3590"/>
                    <a:pt x="296" y="5287"/>
                    <a:pt x="1680" y="6845"/>
                  </a:cubicBezTo>
                  <a:cubicBezTo>
                    <a:pt x="1680" y="6845"/>
                    <a:pt x="1" y="13055"/>
                    <a:pt x="1" y="14812"/>
                  </a:cubicBezTo>
                  <a:cubicBezTo>
                    <a:pt x="1" y="16097"/>
                    <a:pt x="-51" y="18792"/>
                    <a:pt x="1096" y="20024"/>
                  </a:cubicBezTo>
                  <a:cubicBezTo>
                    <a:pt x="1597" y="20563"/>
                    <a:pt x="3099" y="20460"/>
                    <a:pt x="3404" y="19877"/>
                  </a:cubicBezTo>
                  <a:cubicBezTo>
                    <a:pt x="4855" y="12280"/>
                    <a:pt x="8832" y="7654"/>
                    <a:pt x="10857" y="7669"/>
                  </a:cubicBezTo>
                  <a:cubicBezTo>
                    <a:pt x="12881" y="7654"/>
                    <a:pt x="15190" y="10788"/>
                    <a:pt x="17735" y="20890"/>
                  </a:cubicBezTo>
                  <a:cubicBezTo>
                    <a:pt x="18040" y="21473"/>
                    <a:pt x="19543" y="21576"/>
                    <a:pt x="20044" y="21037"/>
                  </a:cubicBezTo>
                  <a:cubicBezTo>
                    <a:pt x="21190" y="19804"/>
                    <a:pt x="20669" y="16630"/>
                    <a:pt x="20669" y="15345"/>
                  </a:cubicBezTo>
                  <a:cubicBezTo>
                    <a:pt x="20669" y="13588"/>
                    <a:pt x="20036" y="6845"/>
                    <a:pt x="20036" y="6845"/>
                  </a:cubicBezTo>
                  <a:cubicBezTo>
                    <a:pt x="21420" y="5287"/>
                    <a:pt x="21549" y="3590"/>
                    <a:pt x="21444" y="2518"/>
                  </a:cubicBezTo>
                  <a:close/>
                  <a:moveTo>
                    <a:pt x="21444" y="2518"/>
                  </a:moveTo>
                </a:path>
              </a:pathLst>
            </a:custGeom>
            <a:solidFill>
              <a:srgbClr val="EF5D69"/>
            </a:solidFill>
            <a:ln w="19050" cap="flat">
              <a:solidFill>
                <a:srgbClr val="C00000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9283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984" y="2692484"/>
            <a:ext cx="5852602" cy="133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435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Dental Infographic Slide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95EF19-24CB-CF4C-9028-3413C1601F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</a:t>
            </a:r>
            <a:r>
              <a:rPr lang="en-US" dirty="0" smtClean="0"/>
              <a:t>data.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317899" y="2066680"/>
            <a:ext cx="3514520" cy="1133755"/>
            <a:chOff x="7232882" y="1232311"/>
            <a:chExt cx="3514520" cy="1133755"/>
          </a:xfrm>
        </p:grpSpPr>
        <p:grpSp>
          <p:nvGrpSpPr>
            <p:cNvPr id="14" name="Group 13"/>
            <p:cNvGrpSpPr/>
            <p:nvPr/>
          </p:nvGrpSpPr>
          <p:grpSpPr>
            <a:xfrm>
              <a:off x="7232882" y="1232311"/>
              <a:ext cx="1133755" cy="1133755"/>
              <a:chOff x="6958011" y="1970962"/>
              <a:chExt cx="1133755" cy="1133755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6958011" y="1970962"/>
                <a:ext cx="1133755" cy="113375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0" name="Group 79"/>
              <p:cNvGrpSpPr/>
              <p:nvPr/>
            </p:nvGrpSpPr>
            <p:grpSpPr>
              <a:xfrm>
                <a:off x="7314503" y="2224271"/>
                <a:ext cx="437578" cy="665878"/>
                <a:chOff x="15494000" y="5118100"/>
                <a:chExt cx="1095375" cy="1666875"/>
              </a:xfrm>
            </p:grpSpPr>
            <p:sp>
              <p:nvSpPr>
                <p:cNvPr id="81" name="AutoShape 72"/>
                <p:cNvSpPr>
                  <a:spLocks/>
                </p:cNvSpPr>
                <p:nvPr/>
              </p:nvSpPr>
              <p:spPr bwMode="auto">
                <a:xfrm>
                  <a:off x="15494000" y="5118100"/>
                  <a:ext cx="1095375" cy="63341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47" h="21523">
                      <a:moveTo>
                        <a:pt x="18380" y="12105"/>
                      </a:moveTo>
                      <a:cubicBezTo>
                        <a:pt x="18383" y="12568"/>
                        <a:pt x="18354" y="13029"/>
                        <a:pt x="18336" y="13469"/>
                      </a:cubicBezTo>
                      <a:cubicBezTo>
                        <a:pt x="18318" y="13909"/>
                        <a:pt x="18280" y="14334"/>
                        <a:pt x="18245" y="14734"/>
                      </a:cubicBezTo>
                      <a:cubicBezTo>
                        <a:pt x="18227" y="14933"/>
                        <a:pt x="18210" y="15127"/>
                        <a:pt x="18193" y="15314"/>
                      </a:cubicBezTo>
                      <a:cubicBezTo>
                        <a:pt x="18171" y="15500"/>
                        <a:pt x="18150" y="15680"/>
                        <a:pt x="18129" y="15853"/>
                      </a:cubicBezTo>
                      <a:cubicBezTo>
                        <a:pt x="18087" y="16197"/>
                        <a:pt x="18048" y="16509"/>
                        <a:pt x="18006" y="16785"/>
                      </a:cubicBezTo>
                      <a:cubicBezTo>
                        <a:pt x="17961" y="17059"/>
                        <a:pt x="17921" y="17297"/>
                        <a:pt x="17886" y="17492"/>
                      </a:cubicBezTo>
                      <a:cubicBezTo>
                        <a:pt x="17818" y="17881"/>
                        <a:pt x="17776" y="18099"/>
                        <a:pt x="17776" y="18099"/>
                      </a:cubicBezTo>
                      <a:lnTo>
                        <a:pt x="17565" y="18059"/>
                      </a:lnTo>
                      <a:cubicBezTo>
                        <a:pt x="17565" y="18059"/>
                        <a:pt x="17544" y="17831"/>
                        <a:pt x="17511" y="17437"/>
                      </a:cubicBezTo>
                      <a:cubicBezTo>
                        <a:pt x="17494" y="17241"/>
                        <a:pt x="17476" y="17003"/>
                        <a:pt x="17456" y="16733"/>
                      </a:cubicBezTo>
                      <a:cubicBezTo>
                        <a:pt x="17434" y="16462"/>
                        <a:pt x="17393" y="16158"/>
                        <a:pt x="17363" y="15829"/>
                      </a:cubicBezTo>
                      <a:cubicBezTo>
                        <a:pt x="17347" y="15665"/>
                        <a:pt x="17330" y="15495"/>
                        <a:pt x="17313" y="15318"/>
                      </a:cubicBezTo>
                      <a:cubicBezTo>
                        <a:pt x="17291" y="15143"/>
                        <a:pt x="17267" y="14962"/>
                        <a:pt x="17244" y="14776"/>
                      </a:cubicBezTo>
                      <a:cubicBezTo>
                        <a:pt x="17193" y="14405"/>
                        <a:pt x="17155" y="14016"/>
                        <a:pt x="17089" y="13619"/>
                      </a:cubicBezTo>
                      <a:cubicBezTo>
                        <a:pt x="17030" y="13220"/>
                        <a:pt x="16977" y="12812"/>
                        <a:pt x="16907" y="12401"/>
                      </a:cubicBezTo>
                      <a:cubicBezTo>
                        <a:pt x="16839" y="11990"/>
                        <a:pt x="16781" y="11573"/>
                        <a:pt x="16702" y="11162"/>
                      </a:cubicBezTo>
                      <a:cubicBezTo>
                        <a:pt x="16664" y="10957"/>
                        <a:pt x="16626" y="10752"/>
                        <a:pt x="16578" y="10553"/>
                      </a:cubicBezTo>
                      <a:cubicBezTo>
                        <a:pt x="16529" y="10353"/>
                        <a:pt x="16477" y="10156"/>
                        <a:pt x="16426" y="9962"/>
                      </a:cubicBezTo>
                      <a:cubicBezTo>
                        <a:pt x="16376" y="9769"/>
                        <a:pt x="16326" y="9576"/>
                        <a:pt x="16277" y="9387"/>
                      </a:cubicBezTo>
                      <a:cubicBezTo>
                        <a:pt x="16231" y="9196"/>
                        <a:pt x="16192" y="9006"/>
                        <a:pt x="16162" y="8816"/>
                      </a:cubicBezTo>
                      <a:cubicBezTo>
                        <a:pt x="16099" y="8438"/>
                        <a:pt x="16072" y="8056"/>
                        <a:pt x="16060" y="7684"/>
                      </a:cubicBezTo>
                      <a:cubicBezTo>
                        <a:pt x="16043" y="7314"/>
                        <a:pt x="16044" y="6953"/>
                        <a:pt x="16052" y="6612"/>
                      </a:cubicBezTo>
                      <a:cubicBezTo>
                        <a:pt x="16067" y="5930"/>
                        <a:pt x="16120" y="5322"/>
                        <a:pt x="16179" y="4869"/>
                      </a:cubicBezTo>
                      <a:cubicBezTo>
                        <a:pt x="16191" y="4758"/>
                        <a:pt x="16209" y="4653"/>
                        <a:pt x="16222" y="4562"/>
                      </a:cubicBezTo>
                      <a:cubicBezTo>
                        <a:pt x="16235" y="4472"/>
                        <a:pt x="16246" y="4398"/>
                        <a:pt x="16258" y="4332"/>
                      </a:cubicBezTo>
                      <a:cubicBezTo>
                        <a:pt x="16281" y="4199"/>
                        <a:pt x="16294" y="4129"/>
                        <a:pt x="16294" y="4129"/>
                      </a:cubicBezTo>
                      <a:lnTo>
                        <a:pt x="16486" y="3973"/>
                      </a:lnTo>
                      <a:cubicBezTo>
                        <a:pt x="16486" y="3973"/>
                        <a:pt x="16527" y="3999"/>
                        <a:pt x="16598" y="4064"/>
                      </a:cubicBezTo>
                      <a:cubicBezTo>
                        <a:pt x="16670" y="4128"/>
                        <a:pt x="16767" y="4229"/>
                        <a:pt x="16883" y="4365"/>
                      </a:cubicBezTo>
                      <a:cubicBezTo>
                        <a:pt x="16997" y="4503"/>
                        <a:pt x="17128" y="4679"/>
                        <a:pt x="17260" y="4898"/>
                      </a:cubicBezTo>
                      <a:cubicBezTo>
                        <a:pt x="17392" y="5116"/>
                        <a:pt x="17534" y="5373"/>
                        <a:pt x="17661" y="5671"/>
                      </a:cubicBezTo>
                      <a:cubicBezTo>
                        <a:pt x="17798" y="5965"/>
                        <a:pt x="17917" y="6303"/>
                        <a:pt x="18032" y="6671"/>
                      </a:cubicBezTo>
                      <a:cubicBezTo>
                        <a:pt x="18143" y="7039"/>
                        <a:pt x="18243" y="7441"/>
                        <a:pt x="18299" y="7877"/>
                      </a:cubicBezTo>
                      <a:cubicBezTo>
                        <a:pt x="18354" y="8314"/>
                        <a:pt x="18374" y="8780"/>
                        <a:pt x="18369" y="9259"/>
                      </a:cubicBezTo>
                      <a:cubicBezTo>
                        <a:pt x="18368" y="9498"/>
                        <a:pt x="18367" y="9737"/>
                        <a:pt x="18370" y="9975"/>
                      </a:cubicBezTo>
                      <a:cubicBezTo>
                        <a:pt x="18365" y="10216"/>
                        <a:pt x="18369" y="10454"/>
                        <a:pt x="18373" y="10691"/>
                      </a:cubicBezTo>
                      <a:cubicBezTo>
                        <a:pt x="18387" y="11164"/>
                        <a:pt x="18387" y="11639"/>
                        <a:pt x="18380" y="12105"/>
                      </a:cubicBezTo>
                      <a:close/>
                      <a:moveTo>
                        <a:pt x="21418" y="7959"/>
                      </a:moveTo>
                      <a:cubicBezTo>
                        <a:pt x="21359" y="6045"/>
                        <a:pt x="20748" y="3605"/>
                        <a:pt x="20195" y="2486"/>
                      </a:cubicBezTo>
                      <a:cubicBezTo>
                        <a:pt x="19642" y="1368"/>
                        <a:pt x="18611" y="306"/>
                        <a:pt x="17894" y="114"/>
                      </a:cubicBezTo>
                      <a:cubicBezTo>
                        <a:pt x="17175" y="-77"/>
                        <a:pt x="15706" y="-23"/>
                        <a:pt x="14611" y="237"/>
                      </a:cubicBezTo>
                      <a:lnTo>
                        <a:pt x="10723" y="1156"/>
                      </a:lnTo>
                      <a:lnTo>
                        <a:pt x="6835" y="237"/>
                      </a:lnTo>
                      <a:cubicBezTo>
                        <a:pt x="5740" y="-23"/>
                        <a:pt x="4271" y="-77"/>
                        <a:pt x="3552" y="114"/>
                      </a:cubicBezTo>
                      <a:cubicBezTo>
                        <a:pt x="2834" y="306"/>
                        <a:pt x="1804" y="1368"/>
                        <a:pt x="1251" y="2486"/>
                      </a:cubicBezTo>
                      <a:cubicBezTo>
                        <a:pt x="698" y="3605"/>
                        <a:pt x="87" y="6045"/>
                        <a:pt x="28" y="7959"/>
                      </a:cubicBezTo>
                      <a:cubicBezTo>
                        <a:pt x="-77" y="11321"/>
                        <a:pt x="51" y="16630"/>
                        <a:pt x="1419" y="21523"/>
                      </a:cubicBezTo>
                      <a:cubicBezTo>
                        <a:pt x="1516" y="21486"/>
                        <a:pt x="1616" y="21466"/>
                        <a:pt x="1719" y="21466"/>
                      </a:cubicBezTo>
                      <a:lnTo>
                        <a:pt x="19727" y="21466"/>
                      </a:lnTo>
                      <a:cubicBezTo>
                        <a:pt x="19830" y="21466"/>
                        <a:pt x="19930" y="21487"/>
                        <a:pt x="20027" y="21523"/>
                      </a:cubicBezTo>
                      <a:cubicBezTo>
                        <a:pt x="21395" y="16630"/>
                        <a:pt x="21523" y="11321"/>
                        <a:pt x="21418" y="7959"/>
                      </a:cubicBezTo>
                      <a:close/>
                      <a:moveTo>
                        <a:pt x="21418" y="7959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2" name="AutoShape 73"/>
                <p:cNvSpPr>
                  <a:spLocks/>
                </p:cNvSpPr>
                <p:nvPr/>
              </p:nvSpPr>
              <p:spPr bwMode="auto">
                <a:xfrm>
                  <a:off x="15506700" y="5740400"/>
                  <a:ext cx="1063625" cy="104457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0449" y="35"/>
                      </a:moveTo>
                      <a:cubicBezTo>
                        <a:pt x="20348" y="12"/>
                        <a:pt x="20244" y="0"/>
                        <a:pt x="20137" y="0"/>
                      </a:cubicBezTo>
                      <a:lnTo>
                        <a:pt x="1463" y="0"/>
                      </a:lnTo>
                      <a:cubicBezTo>
                        <a:pt x="1356" y="0"/>
                        <a:pt x="1252" y="12"/>
                        <a:pt x="1151" y="35"/>
                      </a:cubicBezTo>
                      <a:cubicBezTo>
                        <a:pt x="493" y="180"/>
                        <a:pt x="0" y="776"/>
                        <a:pt x="0" y="1490"/>
                      </a:cubicBezTo>
                      <a:lnTo>
                        <a:pt x="0" y="1698"/>
                      </a:lnTo>
                      <a:cubicBezTo>
                        <a:pt x="0" y="2521"/>
                        <a:pt x="655" y="3188"/>
                        <a:pt x="1463" y="3188"/>
                      </a:cubicBezTo>
                      <a:lnTo>
                        <a:pt x="2041" y="3188"/>
                      </a:lnTo>
                      <a:lnTo>
                        <a:pt x="9470" y="3188"/>
                      </a:lnTo>
                      <a:lnTo>
                        <a:pt x="9783" y="3188"/>
                      </a:lnTo>
                      <a:lnTo>
                        <a:pt x="9783" y="6633"/>
                      </a:lnTo>
                      <a:lnTo>
                        <a:pt x="4664" y="6633"/>
                      </a:lnTo>
                      <a:cubicBezTo>
                        <a:pt x="4114" y="6633"/>
                        <a:pt x="3668" y="7087"/>
                        <a:pt x="3668" y="7648"/>
                      </a:cubicBezTo>
                      <a:cubicBezTo>
                        <a:pt x="3668" y="8208"/>
                        <a:pt x="4114" y="8663"/>
                        <a:pt x="4664" y="8663"/>
                      </a:cubicBezTo>
                      <a:lnTo>
                        <a:pt x="9783" y="8663"/>
                      </a:lnTo>
                      <a:lnTo>
                        <a:pt x="9783" y="10906"/>
                      </a:lnTo>
                      <a:lnTo>
                        <a:pt x="5698" y="10906"/>
                      </a:lnTo>
                      <a:cubicBezTo>
                        <a:pt x="5241" y="10906"/>
                        <a:pt x="4870" y="11361"/>
                        <a:pt x="4870" y="11922"/>
                      </a:cubicBezTo>
                      <a:cubicBezTo>
                        <a:pt x="4870" y="12482"/>
                        <a:pt x="5241" y="12937"/>
                        <a:pt x="5698" y="12937"/>
                      </a:cubicBezTo>
                      <a:lnTo>
                        <a:pt x="9783" y="12937"/>
                      </a:lnTo>
                      <a:lnTo>
                        <a:pt x="9783" y="15308"/>
                      </a:lnTo>
                      <a:lnTo>
                        <a:pt x="6806" y="15308"/>
                      </a:lnTo>
                      <a:cubicBezTo>
                        <a:pt x="6448" y="15308"/>
                        <a:pt x="6157" y="15763"/>
                        <a:pt x="6157" y="16324"/>
                      </a:cubicBezTo>
                      <a:cubicBezTo>
                        <a:pt x="6157" y="16884"/>
                        <a:pt x="6448" y="17339"/>
                        <a:pt x="6806" y="17339"/>
                      </a:cubicBezTo>
                      <a:lnTo>
                        <a:pt x="9783" y="17339"/>
                      </a:lnTo>
                      <a:lnTo>
                        <a:pt x="9783" y="20564"/>
                      </a:lnTo>
                      <a:cubicBezTo>
                        <a:pt x="9783" y="21136"/>
                        <a:pt x="10238" y="21600"/>
                        <a:pt x="10800" y="21600"/>
                      </a:cubicBezTo>
                      <a:cubicBezTo>
                        <a:pt x="11362" y="21600"/>
                        <a:pt x="11817" y="21136"/>
                        <a:pt x="11817" y="20564"/>
                      </a:cubicBezTo>
                      <a:lnTo>
                        <a:pt x="11817" y="17339"/>
                      </a:lnTo>
                      <a:lnTo>
                        <a:pt x="14794" y="17339"/>
                      </a:lnTo>
                      <a:cubicBezTo>
                        <a:pt x="15152" y="17339"/>
                        <a:pt x="15443" y="16884"/>
                        <a:pt x="15443" y="16324"/>
                      </a:cubicBezTo>
                      <a:cubicBezTo>
                        <a:pt x="15443" y="15763"/>
                        <a:pt x="15152" y="15308"/>
                        <a:pt x="14794" y="15308"/>
                      </a:cubicBezTo>
                      <a:lnTo>
                        <a:pt x="11817" y="15308"/>
                      </a:lnTo>
                      <a:lnTo>
                        <a:pt x="11817" y="12937"/>
                      </a:lnTo>
                      <a:lnTo>
                        <a:pt x="15902" y="12937"/>
                      </a:lnTo>
                      <a:cubicBezTo>
                        <a:pt x="16359" y="12937"/>
                        <a:pt x="16730" y="12482"/>
                        <a:pt x="16730" y="11922"/>
                      </a:cubicBezTo>
                      <a:cubicBezTo>
                        <a:pt x="16730" y="11361"/>
                        <a:pt x="16359" y="10906"/>
                        <a:pt x="15902" y="10906"/>
                      </a:cubicBezTo>
                      <a:lnTo>
                        <a:pt x="11817" y="10906"/>
                      </a:lnTo>
                      <a:lnTo>
                        <a:pt x="11817" y="8663"/>
                      </a:lnTo>
                      <a:lnTo>
                        <a:pt x="16936" y="8663"/>
                      </a:lnTo>
                      <a:cubicBezTo>
                        <a:pt x="17486" y="8663"/>
                        <a:pt x="17932" y="8208"/>
                        <a:pt x="17932" y="7648"/>
                      </a:cubicBezTo>
                      <a:cubicBezTo>
                        <a:pt x="17932" y="7087"/>
                        <a:pt x="17486" y="6633"/>
                        <a:pt x="16936" y="6633"/>
                      </a:cubicBezTo>
                      <a:lnTo>
                        <a:pt x="11817" y="6633"/>
                      </a:lnTo>
                      <a:lnTo>
                        <a:pt x="11817" y="3188"/>
                      </a:lnTo>
                      <a:lnTo>
                        <a:pt x="12128" y="3188"/>
                      </a:lnTo>
                      <a:lnTo>
                        <a:pt x="19560" y="3188"/>
                      </a:lnTo>
                      <a:lnTo>
                        <a:pt x="20137" y="3188"/>
                      </a:lnTo>
                      <a:cubicBezTo>
                        <a:pt x="20945" y="3188"/>
                        <a:pt x="21600" y="2521"/>
                        <a:pt x="21600" y="1698"/>
                      </a:cubicBezTo>
                      <a:lnTo>
                        <a:pt x="21600" y="1490"/>
                      </a:lnTo>
                      <a:cubicBezTo>
                        <a:pt x="21600" y="776"/>
                        <a:pt x="21107" y="180"/>
                        <a:pt x="20449" y="35"/>
                      </a:cubicBezTo>
                      <a:close/>
                      <a:moveTo>
                        <a:pt x="20449" y="35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8513080" y="1489392"/>
              <a:ext cx="2234322" cy="619592"/>
              <a:chOff x="8169518" y="2171114"/>
              <a:chExt cx="2234322" cy="619592"/>
            </a:xfrm>
          </p:grpSpPr>
          <p:sp>
            <p:nvSpPr>
              <p:cNvPr id="111" name="TextBox 110"/>
              <p:cNvSpPr txBox="1"/>
              <p:nvPr/>
            </p:nvSpPr>
            <p:spPr>
              <a:xfrm>
                <a:off x="8169518" y="2421374"/>
                <a:ext cx="2234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Lorem Ipsum is simply dummy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text of the </a:t>
                </a:r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printing and typesetting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industry.</a:t>
                </a:r>
                <a:endParaRPr lang="en-US" sz="9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8169518" y="2171114"/>
                <a:ext cx="2102242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Ipsum</a:t>
                </a:r>
                <a:r>
                  <a:rPr lang="en-US" sz="1300" dirty="0">
                    <a:latin typeface="Abril Text" charset="0"/>
                    <a:ea typeface="Abril Text" charset="0"/>
                    <a:cs typeface="Abril Text" charset="0"/>
                  </a:rPr>
                  <a:t> is simply </a:t>
                </a:r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dummy</a:t>
                </a:r>
                <a:endParaRPr lang="en-US" sz="13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6317899" y="3444331"/>
            <a:ext cx="3487333" cy="1133755"/>
            <a:chOff x="7260069" y="2696278"/>
            <a:chExt cx="3487333" cy="1133755"/>
          </a:xfrm>
        </p:grpSpPr>
        <p:grpSp>
          <p:nvGrpSpPr>
            <p:cNvPr id="15" name="Group 14"/>
            <p:cNvGrpSpPr/>
            <p:nvPr/>
          </p:nvGrpSpPr>
          <p:grpSpPr>
            <a:xfrm>
              <a:off x="7260069" y="2696278"/>
              <a:ext cx="1133755" cy="1133755"/>
              <a:chOff x="6794750" y="4519643"/>
              <a:chExt cx="1133755" cy="1133755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6794750" y="4519643"/>
                <a:ext cx="1133755" cy="113375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7001654" y="4861510"/>
                <a:ext cx="740266" cy="479060"/>
                <a:chOff x="13182600" y="7416800"/>
                <a:chExt cx="2114550" cy="1368425"/>
              </a:xfrm>
            </p:grpSpPr>
            <p:sp>
              <p:nvSpPr>
                <p:cNvPr id="78" name="AutoShape 70"/>
                <p:cNvSpPr>
                  <a:spLocks/>
                </p:cNvSpPr>
                <p:nvPr/>
              </p:nvSpPr>
              <p:spPr bwMode="auto">
                <a:xfrm>
                  <a:off x="13182600" y="7416800"/>
                  <a:ext cx="2114550" cy="136842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24" h="21310">
                      <a:moveTo>
                        <a:pt x="21510" y="3462"/>
                      </a:moveTo>
                      <a:cubicBezTo>
                        <a:pt x="21481" y="2630"/>
                        <a:pt x="21179" y="1568"/>
                        <a:pt x="20907" y="1082"/>
                      </a:cubicBezTo>
                      <a:cubicBezTo>
                        <a:pt x="20634" y="595"/>
                        <a:pt x="20126" y="133"/>
                        <a:pt x="19771" y="50"/>
                      </a:cubicBezTo>
                      <a:cubicBezTo>
                        <a:pt x="19417" y="-33"/>
                        <a:pt x="18692" y="-9"/>
                        <a:pt x="18152" y="103"/>
                      </a:cubicBezTo>
                      <a:lnTo>
                        <a:pt x="16235" y="503"/>
                      </a:lnTo>
                      <a:lnTo>
                        <a:pt x="14317" y="103"/>
                      </a:lnTo>
                      <a:cubicBezTo>
                        <a:pt x="13777" y="-9"/>
                        <a:pt x="13052" y="-33"/>
                        <a:pt x="12697" y="50"/>
                      </a:cubicBezTo>
                      <a:cubicBezTo>
                        <a:pt x="12343" y="133"/>
                        <a:pt x="11835" y="595"/>
                        <a:pt x="11562" y="1082"/>
                      </a:cubicBezTo>
                      <a:cubicBezTo>
                        <a:pt x="11290" y="1568"/>
                        <a:pt x="10989" y="2630"/>
                        <a:pt x="10959" y="3462"/>
                      </a:cubicBezTo>
                      <a:cubicBezTo>
                        <a:pt x="10907" y="4936"/>
                        <a:pt x="10971" y="7270"/>
                        <a:pt x="11661" y="9413"/>
                      </a:cubicBezTo>
                      <a:cubicBezTo>
                        <a:pt x="11661" y="9413"/>
                        <a:pt x="12155" y="10923"/>
                        <a:pt x="12155" y="13339"/>
                      </a:cubicBezTo>
                      <a:cubicBezTo>
                        <a:pt x="12155" y="15106"/>
                        <a:pt x="12595" y="18916"/>
                        <a:pt x="13166" y="20611"/>
                      </a:cubicBezTo>
                      <a:cubicBezTo>
                        <a:pt x="13416" y="21352"/>
                        <a:pt x="14165" y="21210"/>
                        <a:pt x="14316" y="20409"/>
                      </a:cubicBezTo>
                      <a:cubicBezTo>
                        <a:pt x="14847" y="17600"/>
                        <a:pt x="15225" y="10526"/>
                        <a:pt x="16234" y="10545"/>
                      </a:cubicBezTo>
                      <a:cubicBezTo>
                        <a:pt x="17243" y="10526"/>
                        <a:pt x="17621" y="17600"/>
                        <a:pt x="18153" y="20409"/>
                      </a:cubicBezTo>
                      <a:cubicBezTo>
                        <a:pt x="18304" y="21210"/>
                        <a:pt x="19053" y="21352"/>
                        <a:pt x="19303" y="20611"/>
                      </a:cubicBezTo>
                      <a:cubicBezTo>
                        <a:pt x="19874" y="18916"/>
                        <a:pt x="20315" y="15107"/>
                        <a:pt x="20315" y="13339"/>
                      </a:cubicBezTo>
                      <a:cubicBezTo>
                        <a:pt x="20315" y="10923"/>
                        <a:pt x="20808" y="9413"/>
                        <a:pt x="20808" y="9413"/>
                      </a:cubicBezTo>
                      <a:cubicBezTo>
                        <a:pt x="21498" y="7270"/>
                        <a:pt x="21562" y="4936"/>
                        <a:pt x="21510" y="3462"/>
                      </a:cubicBezTo>
                      <a:close/>
                      <a:moveTo>
                        <a:pt x="9962" y="1296"/>
                      </a:moveTo>
                      <a:cubicBezTo>
                        <a:pt x="9689" y="810"/>
                        <a:pt x="9180" y="348"/>
                        <a:pt x="8826" y="265"/>
                      </a:cubicBezTo>
                      <a:cubicBezTo>
                        <a:pt x="8472" y="182"/>
                        <a:pt x="7747" y="205"/>
                        <a:pt x="7207" y="318"/>
                      </a:cubicBezTo>
                      <a:lnTo>
                        <a:pt x="5290" y="718"/>
                      </a:lnTo>
                      <a:lnTo>
                        <a:pt x="3372" y="318"/>
                      </a:lnTo>
                      <a:cubicBezTo>
                        <a:pt x="2832" y="205"/>
                        <a:pt x="2107" y="182"/>
                        <a:pt x="1752" y="265"/>
                      </a:cubicBezTo>
                      <a:cubicBezTo>
                        <a:pt x="1398" y="348"/>
                        <a:pt x="890" y="810"/>
                        <a:pt x="617" y="1296"/>
                      </a:cubicBezTo>
                      <a:cubicBezTo>
                        <a:pt x="345" y="1783"/>
                        <a:pt x="43" y="2844"/>
                        <a:pt x="14" y="3677"/>
                      </a:cubicBezTo>
                      <a:cubicBezTo>
                        <a:pt x="-38" y="5151"/>
                        <a:pt x="26" y="7485"/>
                        <a:pt x="716" y="9627"/>
                      </a:cubicBezTo>
                      <a:cubicBezTo>
                        <a:pt x="716" y="9627"/>
                        <a:pt x="1210" y="11138"/>
                        <a:pt x="1210" y="13554"/>
                      </a:cubicBezTo>
                      <a:cubicBezTo>
                        <a:pt x="1210" y="15321"/>
                        <a:pt x="1650" y="19131"/>
                        <a:pt x="2221" y="20826"/>
                      </a:cubicBezTo>
                      <a:cubicBezTo>
                        <a:pt x="2471" y="21567"/>
                        <a:pt x="3220" y="21425"/>
                        <a:pt x="3371" y="20623"/>
                      </a:cubicBezTo>
                      <a:cubicBezTo>
                        <a:pt x="3902" y="17815"/>
                        <a:pt x="4280" y="10740"/>
                        <a:pt x="5289" y="10760"/>
                      </a:cubicBezTo>
                      <a:cubicBezTo>
                        <a:pt x="6298" y="10740"/>
                        <a:pt x="6676" y="17815"/>
                        <a:pt x="7208" y="20623"/>
                      </a:cubicBezTo>
                      <a:cubicBezTo>
                        <a:pt x="7359" y="21425"/>
                        <a:pt x="8108" y="21567"/>
                        <a:pt x="8358" y="20826"/>
                      </a:cubicBezTo>
                      <a:cubicBezTo>
                        <a:pt x="8929" y="19131"/>
                        <a:pt x="9370" y="15322"/>
                        <a:pt x="9370" y="13554"/>
                      </a:cubicBezTo>
                      <a:cubicBezTo>
                        <a:pt x="9370" y="11138"/>
                        <a:pt x="9863" y="9627"/>
                        <a:pt x="9863" y="9627"/>
                      </a:cubicBezTo>
                      <a:cubicBezTo>
                        <a:pt x="10553" y="7485"/>
                        <a:pt x="10617" y="5151"/>
                        <a:pt x="10565" y="3677"/>
                      </a:cubicBezTo>
                      <a:cubicBezTo>
                        <a:pt x="10536" y="2844"/>
                        <a:pt x="10234" y="1783"/>
                        <a:pt x="9962" y="1296"/>
                      </a:cubicBezTo>
                      <a:close/>
                      <a:moveTo>
                        <a:pt x="9962" y="1296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9" name="AutoShape 71"/>
                <p:cNvSpPr>
                  <a:spLocks/>
                </p:cNvSpPr>
                <p:nvPr/>
              </p:nvSpPr>
              <p:spPr bwMode="auto">
                <a:xfrm>
                  <a:off x="13246100" y="7607300"/>
                  <a:ext cx="2028825" cy="35083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331" y="9247"/>
                      </a:moveTo>
                      <a:lnTo>
                        <a:pt x="18690" y="9247"/>
                      </a:lnTo>
                      <a:lnTo>
                        <a:pt x="18690" y="3389"/>
                      </a:lnTo>
                      <a:cubicBezTo>
                        <a:pt x="18690" y="1517"/>
                        <a:pt x="18427" y="0"/>
                        <a:pt x="18103" y="0"/>
                      </a:cubicBezTo>
                      <a:lnTo>
                        <a:pt x="17121" y="0"/>
                      </a:lnTo>
                      <a:cubicBezTo>
                        <a:pt x="16797" y="0"/>
                        <a:pt x="16534" y="1517"/>
                        <a:pt x="16534" y="3389"/>
                      </a:cubicBezTo>
                      <a:lnTo>
                        <a:pt x="16534" y="9247"/>
                      </a:lnTo>
                      <a:lnTo>
                        <a:pt x="16287" y="9247"/>
                      </a:lnTo>
                      <a:lnTo>
                        <a:pt x="16287" y="3389"/>
                      </a:lnTo>
                      <a:cubicBezTo>
                        <a:pt x="16287" y="1517"/>
                        <a:pt x="16025" y="0"/>
                        <a:pt x="15700" y="0"/>
                      </a:cubicBezTo>
                      <a:lnTo>
                        <a:pt x="14719" y="0"/>
                      </a:lnTo>
                      <a:cubicBezTo>
                        <a:pt x="14394" y="0"/>
                        <a:pt x="14132" y="1517"/>
                        <a:pt x="14132" y="3389"/>
                      </a:cubicBezTo>
                      <a:lnTo>
                        <a:pt x="14132" y="9247"/>
                      </a:lnTo>
                      <a:lnTo>
                        <a:pt x="7106" y="9247"/>
                      </a:lnTo>
                      <a:lnTo>
                        <a:pt x="7106" y="3389"/>
                      </a:lnTo>
                      <a:cubicBezTo>
                        <a:pt x="7106" y="1517"/>
                        <a:pt x="6844" y="0"/>
                        <a:pt x="6519" y="0"/>
                      </a:cubicBezTo>
                      <a:lnTo>
                        <a:pt x="5538" y="0"/>
                      </a:lnTo>
                      <a:cubicBezTo>
                        <a:pt x="5214" y="0"/>
                        <a:pt x="4951" y="1517"/>
                        <a:pt x="4951" y="3389"/>
                      </a:cubicBezTo>
                      <a:lnTo>
                        <a:pt x="4951" y="9247"/>
                      </a:lnTo>
                      <a:lnTo>
                        <a:pt x="4704" y="9247"/>
                      </a:lnTo>
                      <a:lnTo>
                        <a:pt x="4704" y="3389"/>
                      </a:lnTo>
                      <a:cubicBezTo>
                        <a:pt x="4704" y="1517"/>
                        <a:pt x="4442" y="0"/>
                        <a:pt x="4117" y="0"/>
                      </a:cubicBezTo>
                      <a:lnTo>
                        <a:pt x="3136" y="0"/>
                      </a:lnTo>
                      <a:cubicBezTo>
                        <a:pt x="2811" y="0"/>
                        <a:pt x="2549" y="1517"/>
                        <a:pt x="2549" y="3389"/>
                      </a:cubicBezTo>
                      <a:lnTo>
                        <a:pt x="2549" y="9247"/>
                      </a:lnTo>
                      <a:lnTo>
                        <a:pt x="269" y="9247"/>
                      </a:lnTo>
                      <a:cubicBezTo>
                        <a:pt x="121" y="9247"/>
                        <a:pt x="0" y="9942"/>
                        <a:pt x="0" y="10800"/>
                      </a:cubicBezTo>
                      <a:cubicBezTo>
                        <a:pt x="0" y="11658"/>
                        <a:pt x="121" y="12353"/>
                        <a:pt x="269" y="12353"/>
                      </a:cubicBezTo>
                      <a:lnTo>
                        <a:pt x="2549" y="12353"/>
                      </a:lnTo>
                      <a:lnTo>
                        <a:pt x="2549" y="18211"/>
                      </a:lnTo>
                      <a:cubicBezTo>
                        <a:pt x="2549" y="20083"/>
                        <a:pt x="2811" y="21600"/>
                        <a:pt x="3136" y="21600"/>
                      </a:cubicBezTo>
                      <a:lnTo>
                        <a:pt x="4117" y="21600"/>
                      </a:lnTo>
                      <a:cubicBezTo>
                        <a:pt x="4442" y="21600"/>
                        <a:pt x="4704" y="20083"/>
                        <a:pt x="4704" y="18211"/>
                      </a:cubicBezTo>
                      <a:lnTo>
                        <a:pt x="4704" y="12353"/>
                      </a:lnTo>
                      <a:lnTo>
                        <a:pt x="4951" y="12353"/>
                      </a:lnTo>
                      <a:lnTo>
                        <a:pt x="4951" y="18211"/>
                      </a:lnTo>
                      <a:cubicBezTo>
                        <a:pt x="4951" y="20083"/>
                        <a:pt x="5214" y="21600"/>
                        <a:pt x="5538" y="21600"/>
                      </a:cubicBezTo>
                      <a:lnTo>
                        <a:pt x="6519" y="21600"/>
                      </a:lnTo>
                      <a:cubicBezTo>
                        <a:pt x="6844" y="21600"/>
                        <a:pt x="7106" y="20083"/>
                        <a:pt x="7106" y="18211"/>
                      </a:cubicBezTo>
                      <a:lnTo>
                        <a:pt x="7106" y="12353"/>
                      </a:lnTo>
                      <a:lnTo>
                        <a:pt x="14132" y="12353"/>
                      </a:lnTo>
                      <a:lnTo>
                        <a:pt x="14132" y="18211"/>
                      </a:lnTo>
                      <a:cubicBezTo>
                        <a:pt x="14132" y="20083"/>
                        <a:pt x="14394" y="21600"/>
                        <a:pt x="14719" y="21600"/>
                      </a:cubicBezTo>
                      <a:lnTo>
                        <a:pt x="15700" y="21600"/>
                      </a:lnTo>
                      <a:cubicBezTo>
                        <a:pt x="16025" y="21600"/>
                        <a:pt x="16287" y="20083"/>
                        <a:pt x="16287" y="18211"/>
                      </a:cubicBezTo>
                      <a:lnTo>
                        <a:pt x="16287" y="12353"/>
                      </a:lnTo>
                      <a:lnTo>
                        <a:pt x="16534" y="12353"/>
                      </a:lnTo>
                      <a:lnTo>
                        <a:pt x="16534" y="18211"/>
                      </a:lnTo>
                      <a:cubicBezTo>
                        <a:pt x="16534" y="20083"/>
                        <a:pt x="16797" y="21600"/>
                        <a:pt x="17121" y="21600"/>
                      </a:cubicBezTo>
                      <a:lnTo>
                        <a:pt x="18103" y="21600"/>
                      </a:lnTo>
                      <a:cubicBezTo>
                        <a:pt x="18427" y="21600"/>
                        <a:pt x="18690" y="20083"/>
                        <a:pt x="18690" y="18211"/>
                      </a:cubicBezTo>
                      <a:lnTo>
                        <a:pt x="18690" y="12353"/>
                      </a:lnTo>
                      <a:lnTo>
                        <a:pt x="21331" y="12353"/>
                      </a:lnTo>
                      <a:cubicBezTo>
                        <a:pt x="21480" y="12353"/>
                        <a:pt x="21600" y="11658"/>
                        <a:pt x="21600" y="10800"/>
                      </a:cubicBezTo>
                      <a:cubicBezTo>
                        <a:pt x="21600" y="9942"/>
                        <a:pt x="21480" y="9247"/>
                        <a:pt x="21331" y="9247"/>
                      </a:cubicBezTo>
                      <a:close/>
                      <a:moveTo>
                        <a:pt x="21331" y="9247"/>
                      </a:moveTo>
                    </a:path>
                  </a:pathLst>
                </a:custGeom>
                <a:solidFill>
                  <a:srgbClr val="6982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>
              <a:off x="8513080" y="2953359"/>
              <a:ext cx="2234322" cy="619592"/>
              <a:chOff x="8558030" y="3484182"/>
              <a:chExt cx="2234322" cy="619592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8558030" y="3734442"/>
                <a:ext cx="2234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Lorem Ipsum is simply dummy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text of the </a:t>
                </a:r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printing and typesetting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industry.</a:t>
                </a:r>
                <a:endParaRPr lang="en-US" sz="9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8558030" y="3484182"/>
                <a:ext cx="2102242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Ipsum</a:t>
                </a:r>
                <a:r>
                  <a:rPr lang="en-US" sz="1300" dirty="0">
                    <a:latin typeface="Abril Text" charset="0"/>
                    <a:ea typeface="Abril Text" charset="0"/>
                    <a:cs typeface="Abril Text" charset="0"/>
                  </a:rPr>
                  <a:t> is simply </a:t>
                </a:r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dummy</a:t>
                </a:r>
                <a:endParaRPr lang="en-US" sz="13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6317899" y="4821982"/>
            <a:ext cx="3507305" cy="1133755"/>
            <a:chOff x="7240097" y="4352800"/>
            <a:chExt cx="3507305" cy="1133755"/>
          </a:xfrm>
        </p:grpSpPr>
        <p:grpSp>
          <p:nvGrpSpPr>
            <p:cNvPr id="16" name="Group 15"/>
            <p:cNvGrpSpPr/>
            <p:nvPr/>
          </p:nvGrpSpPr>
          <p:grpSpPr>
            <a:xfrm>
              <a:off x="7240097" y="4352800"/>
              <a:ext cx="1133755" cy="1133755"/>
              <a:chOff x="5497734" y="4982215"/>
              <a:chExt cx="1133755" cy="1133755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5497734" y="4982215"/>
                <a:ext cx="1133755" cy="113375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5823958" y="5272863"/>
                <a:ext cx="510698" cy="593098"/>
                <a:chOff x="4457700" y="1382713"/>
                <a:chExt cx="1643063" cy="1908175"/>
              </a:xfrm>
            </p:grpSpPr>
            <p:sp>
              <p:nvSpPr>
                <p:cNvPr id="93" name="AutoShape 80"/>
                <p:cNvSpPr>
                  <a:spLocks/>
                </p:cNvSpPr>
                <p:nvPr/>
              </p:nvSpPr>
              <p:spPr bwMode="auto">
                <a:xfrm>
                  <a:off x="4457700" y="1382713"/>
                  <a:ext cx="1643063" cy="190817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892" h="20571">
                      <a:moveTo>
                        <a:pt x="4304" y="178"/>
                      </a:moveTo>
                      <a:cubicBezTo>
                        <a:pt x="7399" y="124"/>
                        <a:pt x="10623" y="506"/>
                        <a:pt x="11719" y="288"/>
                      </a:cubicBezTo>
                      <a:cubicBezTo>
                        <a:pt x="12815" y="69"/>
                        <a:pt x="13589" y="-41"/>
                        <a:pt x="14105" y="14"/>
                      </a:cubicBezTo>
                      <a:cubicBezTo>
                        <a:pt x="14621" y="69"/>
                        <a:pt x="18747" y="-478"/>
                        <a:pt x="20488" y="2584"/>
                      </a:cubicBezTo>
                      <a:cubicBezTo>
                        <a:pt x="21069" y="4115"/>
                        <a:pt x="21262" y="6576"/>
                        <a:pt x="19392" y="9748"/>
                      </a:cubicBezTo>
                      <a:cubicBezTo>
                        <a:pt x="17522" y="12919"/>
                        <a:pt x="16942" y="17349"/>
                        <a:pt x="14621" y="19481"/>
                      </a:cubicBezTo>
                      <a:cubicBezTo>
                        <a:pt x="13202" y="21122"/>
                        <a:pt x="13138" y="20685"/>
                        <a:pt x="13202" y="19646"/>
                      </a:cubicBezTo>
                      <a:cubicBezTo>
                        <a:pt x="13267" y="18607"/>
                        <a:pt x="13589" y="15599"/>
                        <a:pt x="11784" y="13576"/>
                      </a:cubicBezTo>
                      <a:cubicBezTo>
                        <a:pt x="10623" y="12591"/>
                        <a:pt x="8238" y="12865"/>
                        <a:pt x="7915" y="15654"/>
                      </a:cubicBezTo>
                      <a:cubicBezTo>
                        <a:pt x="7593" y="18005"/>
                        <a:pt x="8238" y="20356"/>
                        <a:pt x="7722" y="20356"/>
                      </a:cubicBezTo>
                      <a:cubicBezTo>
                        <a:pt x="7206" y="20356"/>
                        <a:pt x="4562" y="18443"/>
                        <a:pt x="2370" y="11662"/>
                      </a:cubicBezTo>
                      <a:cubicBezTo>
                        <a:pt x="1661" y="9529"/>
                        <a:pt x="-338" y="7014"/>
                        <a:pt x="49" y="4115"/>
                      </a:cubicBezTo>
                      <a:cubicBezTo>
                        <a:pt x="436" y="1217"/>
                        <a:pt x="2306" y="288"/>
                        <a:pt x="4304" y="178"/>
                      </a:cubicBezTo>
                      <a:close/>
                      <a:moveTo>
                        <a:pt x="4304" y="178"/>
                      </a:moveTo>
                    </a:path>
                  </a:pathLst>
                </a:custGeom>
                <a:solidFill>
                  <a:srgbClr val="B1B1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4" name="AutoShape 81"/>
                <p:cNvSpPr>
                  <a:spLocks/>
                </p:cNvSpPr>
                <p:nvPr/>
              </p:nvSpPr>
              <p:spPr bwMode="auto">
                <a:xfrm>
                  <a:off x="4508500" y="1433513"/>
                  <a:ext cx="1546225" cy="176053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572" h="20878">
                      <a:moveTo>
                        <a:pt x="3106" y="232"/>
                      </a:moveTo>
                      <a:cubicBezTo>
                        <a:pt x="4658" y="-189"/>
                        <a:pt x="6580" y="32"/>
                        <a:pt x="8435" y="353"/>
                      </a:cubicBezTo>
                      <a:cubicBezTo>
                        <a:pt x="9133" y="473"/>
                        <a:pt x="9457" y="984"/>
                        <a:pt x="9852" y="994"/>
                      </a:cubicBezTo>
                      <a:cubicBezTo>
                        <a:pt x="10247" y="1004"/>
                        <a:pt x="10842" y="513"/>
                        <a:pt x="11333" y="361"/>
                      </a:cubicBezTo>
                      <a:cubicBezTo>
                        <a:pt x="11867" y="196"/>
                        <a:pt x="12651" y="238"/>
                        <a:pt x="13765" y="112"/>
                      </a:cubicBezTo>
                      <a:cubicBezTo>
                        <a:pt x="17138" y="-249"/>
                        <a:pt x="19297" y="172"/>
                        <a:pt x="20309" y="2940"/>
                      </a:cubicBezTo>
                      <a:cubicBezTo>
                        <a:pt x="21211" y="5407"/>
                        <a:pt x="19593" y="7875"/>
                        <a:pt x="18466" y="10172"/>
                      </a:cubicBezTo>
                      <a:cubicBezTo>
                        <a:pt x="18329" y="10451"/>
                        <a:pt x="17975" y="10708"/>
                        <a:pt x="17858" y="10982"/>
                      </a:cubicBezTo>
                      <a:cubicBezTo>
                        <a:pt x="17702" y="11356"/>
                        <a:pt x="17699" y="12047"/>
                        <a:pt x="17543" y="12506"/>
                      </a:cubicBezTo>
                      <a:cubicBezTo>
                        <a:pt x="16618" y="15229"/>
                        <a:pt x="15709" y="18913"/>
                        <a:pt x="14035" y="20509"/>
                      </a:cubicBezTo>
                      <a:cubicBezTo>
                        <a:pt x="13360" y="21351"/>
                        <a:pt x="13698" y="20689"/>
                        <a:pt x="13832" y="19185"/>
                      </a:cubicBezTo>
                      <a:cubicBezTo>
                        <a:pt x="13967" y="17681"/>
                        <a:pt x="13225" y="13710"/>
                        <a:pt x="10797" y="13289"/>
                      </a:cubicBezTo>
                      <a:cubicBezTo>
                        <a:pt x="8975" y="12807"/>
                        <a:pt x="6951" y="14131"/>
                        <a:pt x="7019" y="16899"/>
                      </a:cubicBezTo>
                      <a:cubicBezTo>
                        <a:pt x="7086" y="18884"/>
                        <a:pt x="7221" y="21110"/>
                        <a:pt x="7019" y="20809"/>
                      </a:cubicBezTo>
                      <a:cubicBezTo>
                        <a:pt x="6816" y="20509"/>
                        <a:pt x="3578" y="17500"/>
                        <a:pt x="2769" y="12747"/>
                      </a:cubicBezTo>
                      <a:cubicBezTo>
                        <a:pt x="2576" y="11840"/>
                        <a:pt x="2580" y="11028"/>
                        <a:pt x="2296" y="10300"/>
                      </a:cubicBezTo>
                      <a:cubicBezTo>
                        <a:pt x="2064" y="9703"/>
                        <a:pt x="1552" y="9167"/>
                        <a:pt x="1311" y="8654"/>
                      </a:cubicBezTo>
                      <a:cubicBezTo>
                        <a:pt x="405" y="6725"/>
                        <a:pt x="-389" y="5276"/>
                        <a:pt x="205" y="3421"/>
                      </a:cubicBezTo>
                      <a:cubicBezTo>
                        <a:pt x="880" y="1315"/>
                        <a:pt x="1554" y="834"/>
                        <a:pt x="3106" y="232"/>
                      </a:cubicBezTo>
                      <a:close/>
                      <a:moveTo>
                        <a:pt x="3106" y="232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5" name="AutoShape 82"/>
                <p:cNvSpPr>
                  <a:spLocks/>
                </p:cNvSpPr>
                <p:nvPr/>
              </p:nvSpPr>
              <p:spPr bwMode="auto">
                <a:xfrm>
                  <a:off x="4622800" y="2197100"/>
                  <a:ext cx="1319213" cy="10048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0777">
                      <a:moveTo>
                        <a:pt x="6000" y="205"/>
                      </a:moveTo>
                      <a:cubicBezTo>
                        <a:pt x="5042" y="403"/>
                        <a:pt x="2437" y="224"/>
                        <a:pt x="0" y="182"/>
                      </a:cubicBezTo>
                      <a:cubicBezTo>
                        <a:pt x="316" y="869"/>
                        <a:pt x="723" y="1589"/>
                        <a:pt x="938" y="2367"/>
                      </a:cubicBezTo>
                      <a:cubicBezTo>
                        <a:pt x="1286" y="3633"/>
                        <a:pt x="1282" y="5046"/>
                        <a:pt x="1519" y="6625"/>
                      </a:cubicBezTo>
                      <a:cubicBezTo>
                        <a:pt x="2514" y="14898"/>
                        <a:pt x="6498" y="20133"/>
                        <a:pt x="6747" y="20657"/>
                      </a:cubicBezTo>
                      <a:cubicBezTo>
                        <a:pt x="6996" y="21180"/>
                        <a:pt x="6830" y="17306"/>
                        <a:pt x="6747" y="13850"/>
                      </a:cubicBezTo>
                      <a:cubicBezTo>
                        <a:pt x="6664" y="9034"/>
                        <a:pt x="9154" y="6730"/>
                        <a:pt x="11395" y="7568"/>
                      </a:cubicBezTo>
                      <a:cubicBezTo>
                        <a:pt x="14382" y="8301"/>
                        <a:pt x="15295" y="15212"/>
                        <a:pt x="15129" y="17829"/>
                      </a:cubicBezTo>
                      <a:cubicBezTo>
                        <a:pt x="14963" y="20447"/>
                        <a:pt x="14548" y="21599"/>
                        <a:pt x="15378" y="20133"/>
                      </a:cubicBezTo>
                      <a:cubicBezTo>
                        <a:pt x="17437" y="17356"/>
                        <a:pt x="18556" y="10944"/>
                        <a:pt x="19694" y="6207"/>
                      </a:cubicBezTo>
                      <a:cubicBezTo>
                        <a:pt x="19886" y="5406"/>
                        <a:pt x="19889" y="4204"/>
                        <a:pt x="20081" y="3554"/>
                      </a:cubicBezTo>
                      <a:cubicBezTo>
                        <a:pt x="20225" y="3077"/>
                        <a:pt x="20661" y="2630"/>
                        <a:pt x="20830" y="2144"/>
                      </a:cubicBezTo>
                      <a:cubicBezTo>
                        <a:pt x="21075" y="1438"/>
                        <a:pt x="21338" y="723"/>
                        <a:pt x="21600" y="0"/>
                      </a:cubicBezTo>
                      <a:cubicBezTo>
                        <a:pt x="16229" y="-1"/>
                        <a:pt x="6879" y="23"/>
                        <a:pt x="6000" y="205"/>
                      </a:cubicBezTo>
                      <a:close/>
                      <a:moveTo>
                        <a:pt x="6000" y="205"/>
                      </a:moveTo>
                    </a:path>
                  </a:pathLst>
                </a:custGeom>
                <a:solidFill>
                  <a:srgbClr val="18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8513080" y="4609881"/>
              <a:ext cx="2234322" cy="619592"/>
              <a:chOff x="8018109" y="4758634"/>
              <a:chExt cx="2234322" cy="619592"/>
            </a:xfrm>
          </p:grpSpPr>
          <p:sp>
            <p:nvSpPr>
              <p:cNvPr id="121" name="TextBox 120"/>
              <p:cNvSpPr txBox="1"/>
              <p:nvPr/>
            </p:nvSpPr>
            <p:spPr>
              <a:xfrm>
                <a:off x="8018109" y="5008894"/>
                <a:ext cx="2234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Lorem Ipsum is simply dummy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text of the </a:t>
                </a:r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printing and typesetting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industry.</a:t>
                </a:r>
                <a:endParaRPr lang="en-US" sz="9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8018109" y="4758634"/>
                <a:ext cx="2102242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Ipsum</a:t>
                </a:r>
                <a:r>
                  <a:rPr lang="en-US" sz="1300" dirty="0">
                    <a:latin typeface="Abril Text" charset="0"/>
                    <a:ea typeface="Abril Text" charset="0"/>
                    <a:cs typeface="Abril Text" charset="0"/>
                  </a:rPr>
                  <a:t> is simply </a:t>
                </a:r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dummy</a:t>
                </a:r>
                <a:endParaRPr lang="en-US" sz="13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2362367" y="4811644"/>
            <a:ext cx="3432006" cy="1133755"/>
            <a:chOff x="964551" y="4412337"/>
            <a:chExt cx="3432006" cy="1133755"/>
          </a:xfrm>
        </p:grpSpPr>
        <p:grpSp>
          <p:nvGrpSpPr>
            <p:cNvPr id="7" name="Group 6"/>
            <p:cNvGrpSpPr/>
            <p:nvPr/>
          </p:nvGrpSpPr>
          <p:grpSpPr>
            <a:xfrm>
              <a:off x="3262802" y="4412337"/>
              <a:ext cx="1133755" cy="1133755"/>
              <a:chOff x="4209789" y="4301962"/>
              <a:chExt cx="1133755" cy="1133755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4209789" y="4301962"/>
                <a:ext cx="1133755" cy="113375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4405679" y="4712154"/>
                <a:ext cx="751758" cy="388886"/>
                <a:chOff x="9880600" y="1384300"/>
                <a:chExt cx="2752725" cy="1423988"/>
              </a:xfrm>
            </p:grpSpPr>
            <p:sp>
              <p:nvSpPr>
                <p:cNvPr id="97" name="AutoShape 86"/>
                <p:cNvSpPr>
                  <a:spLocks/>
                </p:cNvSpPr>
                <p:nvPr/>
              </p:nvSpPr>
              <p:spPr bwMode="auto">
                <a:xfrm>
                  <a:off x="9880600" y="1600200"/>
                  <a:ext cx="2751138" cy="9159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19856">
                      <a:moveTo>
                        <a:pt x="0" y="0"/>
                      </a:moveTo>
                      <a:cubicBezTo>
                        <a:pt x="0" y="0"/>
                        <a:pt x="5839" y="17884"/>
                        <a:pt x="10530" y="19742"/>
                      </a:cubicBezTo>
                      <a:cubicBezTo>
                        <a:pt x="15221" y="21600"/>
                        <a:pt x="21600" y="1"/>
                        <a:pt x="21600" y="1"/>
                      </a:cubicBezTo>
                      <a:cubicBezTo>
                        <a:pt x="21600" y="1"/>
                        <a:pt x="12712" y="2805"/>
                        <a:pt x="10798" y="2805"/>
                      </a:cubicBezTo>
                      <a:cubicBezTo>
                        <a:pt x="8885" y="2805"/>
                        <a:pt x="0" y="0"/>
                        <a:pt x="0" y="0"/>
                      </a:cubicBez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2102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8" name="AutoShape 87"/>
                <p:cNvSpPr>
                  <a:spLocks/>
                </p:cNvSpPr>
                <p:nvPr/>
              </p:nvSpPr>
              <p:spPr bwMode="auto">
                <a:xfrm>
                  <a:off x="10363200" y="1778000"/>
                  <a:ext cx="1776413" cy="51435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019">
                      <a:moveTo>
                        <a:pt x="19888" y="3510"/>
                      </a:moveTo>
                      <a:cubicBezTo>
                        <a:pt x="19534" y="-239"/>
                        <a:pt x="17469" y="2773"/>
                        <a:pt x="17132" y="6858"/>
                      </a:cubicBezTo>
                      <a:cubicBezTo>
                        <a:pt x="16780" y="4880"/>
                        <a:pt x="16259" y="4004"/>
                        <a:pt x="15778" y="4476"/>
                      </a:cubicBezTo>
                      <a:cubicBezTo>
                        <a:pt x="15108" y="5132"/>
                        <a:pt x="14890" y="7087"/>
                        <a:pt x="14587" y="8855"/>
                      </a:cubicBezTo>
                      <a:cubicBezTo>
                        <a:pt x="14587" y="8860"/>
                        <a:pt x="14588" y="8864"/>
                        <a:pt x="14588" y="8869"/>
                      </a:cubicBezTo>
                      <a:cubicBezTo>
                        <a:pt x="14586" y="8962"/>
                        <a:pt x="14585" y="8960"/>
                        <a:pt x="14585" y="8865"/>
                      </a:cubicBezTo>
                      <a:cubicBezTo>
                        <a:pt x="14586" y="8861"/>
                        <a:pt x="14586" y="8858"/>
                        <a:pt x="14587" y="8855"/>
                      </a:cubicBezTo>
                      <a:cubicBezTo>
                        <a:pt x="14353" y="6255"/>
                        <a:pt x="13478" y="4276"/>
                        <a:pt x="12598" y="4786"/>
                      </a:cubicBezTo>
                      <a:cubicBezTo>
                        <a:pt x="11359" y="5502"/>
                        <a:pt x="10800" y="10040"/>
                        <a:pt x="10675" y="13220"/>
                      </a:cubicBezTo>
                      <a:cubicBezTo>
                        <a:pt x="10569" y="10117"/>
                        <a:pt x="9984" y="5502"/>
                        <a:pt x="8746" y="4786"/>
                      </a:cubicBezTo>
                      <a:cubicBezTo>
                        <a:pt x="7865" y="4276"/>
                        <a:pt x="6991" y="6255"/>
                        <a:pt x="6757" y="8855"/>
                      </a:cubicBezTo>
                      <a:cubicBezTo>
                        <a:pt x="6757" y="8858"/>
                        <a:pt x="6758" y="8861"/>
                        <a:pt x="6758" y="8865"/>
                      </a:cubicBezTo>
                      <a:cubicBezTo>
                        <a:pt x="6758" y="8960"/>
                        <a:pt x="6757" y="8962"/>
                        <a:pt x="6755" y="8869"/>
                      </a:cubicBezTo>
                      <a:cubicBezTo>
                        <a:pt x="6756" y="8864"/>
                        <a:pt x="6756" y="8860"/>
                        <a:pt x="6757" y="8855"/>
                      </a:cubicBezTo>
                      <a:cubicBezTo>
                        <a:pt x="6453" y="7088"/>
                        <a:pt x="6236" y="5132"/>
                        <a:pt x="5565" y="4476"/>
                      </a:cubicBezTo>
                      <a:cubicBezTo>
                        <a:pt x="5084" y="4004"/>
                        <a:pt x="4563" y="4880"/>
                        <a:pt x="4212" y="6858"/>
                      </a:cubicBezTo>
                      <a:cubicBezTo>
                        <a:pt x="3875" y="2773"/>
                        <a:pt x="1809" y="-239"/>
                        <a:pt x="1456" y="3510"/>
                      </a:cubicBezTo>
                      <a:cubicBezTo>
                        <a:pt x="1272" y="1805"/>
                        <a:pt x="561" y="117"/>
                        <a:pt x="0" y="0"/>
                      </a:cubicBezTo>
                      <a:cubicBezTo>
                        <a:pt x="59" y="5077"/>
                        <a:pt x="290" y="10664"/>
                        <a:pt x="782" y="11031"/>
                      </a:cubicBezTo>
                      <a:cubicBezTo>
                        <a:pt x="1567" y="11616"/>
                        <a:pt x="1567" y="9666"/>
                        <a:pt x="2049" y="12592"/>
                      </a:cubicBezTo>
                      <a:cubicBezTo>
                        <a:pt x="2532" y="15518"/>
                        <a:pt x="3196" y="14738"/>
                        <a:pt x="3619" y="13762"/>
                      </a:cubicBezTo>
                      <a:cubicBezTo>
                        <a:pt x="4041" y="12787"/>
                        <a:pt x="4041" y="13762"/>
                        <a:pt x="4765" y="15909"/>
                      </a:cubicBezTo>
                      <a:cubicBezTo>
                        <a:pt x="5490" y="18054"/>
                        <a:pt x="6274" y="17469"/>
                        <a:pt x="6576" y="16883"/>
                      </a:cubicBezTo>
                      <a:cubicBezTo>
                        <a:pt x="6878" y="16299"/>
                        <a:pt x="6757" y="18835"/>
                        <a:pt x="7421" y="20005"/>
                      </a:cubicBezTo>
                      <a:cubicBezTo>
                        <a:pt x="8085" y="21176"/>
                        <a:pt x="10076" y="21176"/>
                        <a:pt x="10318" y="20785"/>
                      </a:cubicBezTo>
                      <a:cubicBezTo>
                        <a:pt x="10559" y="20395"/>
                        <a:pt x="10800" y="18445"/>
                        <a:pt x="10800" y="18445"/>
                      </a:cubicBezTo>
                      <a:lnTo>
                        <a:pt x="10801" y="18445"/>
                      </a:lnTo>
                      <a:cubicBezTo>
                        <a:pt x="10801" y="18445"/>
                        <a:pt x="11042" y="20395"/>
                        <a:pt x="11283" y="20785"/>
                      </a:cubicBezTo>
                      <a:cubicBezTo>
                        <a:pt x="11525" y="21176"/>
                        <a:pt x="13516" y="21176"/>
                        <a:pt x="14180" y="20005"/>
                      </a:cubicBezTo>
                      <a:cubicBezTo>
                        <a:pt x="14844" y="18835"/>
                        <a:pt x="14723" y="16299"/>
                        <a:pt x="15025" y="16883"/>
                      </a:cubicBezTo>
                      <a:cubicBezTo>
                        <a:pt x="15327" y="17469"/>
                        <a:pt x="16111" y="18054"/>
                        <a:pt x="16836" y="15909"/>
                      </a:cubicBezTo>
                      <a:cubicBezTo>
                        <a:pt x="17560" y="13762"/>
                        <a:pt x="17560" y="12787"/>
                        <a:pt x="17982" y="13762"/>
                      </a:cubicBezTo>
                      <a:cubicBezTo>
                        <a:pt x="18405" y="14738"/>
                        <a:pt x="19069" y="15518"/>
                        <a:pt x="19551" y="12592"/>
                      </a:cubicBezTo>
                      <a:cubicBezTo>
                        <a:pt x="20034" y="9666"/>
                        <a:pt x="20034" y="11616"/>
                        <a:pt x="20819" y="11031"/>
                      </a:cubicBezTo>
                      <a:cubicBezTo>
                        <a:pt x="21308" y="10666"/>
                        <a:pt x="21539" y="5136"/>
                        <a:pt x="21600" y="80"/>
                      </a:cubicBezTo>
                      <a:cubicBezTo>
                        <a:pt x="21025" y="-424"/>
                        <a:pt x="20101" y="1529"/>
                        <a:pt x="19888" y="3510"/>
                      </a:cubicBezTo>
                      <a:close/>
                      <a:moveTo>
                        <a:pt x="19888" y="3510"/>
                      </a:moveTo>
                    </a:path>
                  </a:pathLst>
                </a:custGeom>
                <a:solidFill>
                  <a:srgbClr val="F6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9" name="AutoShape 88"/>
                <p:cNvSpPr>
                  <a:spLocks/>
                </p:cNvSpPr>
                <p:nvPr/>
              </p:nvSpPr>
              <p:spPr bwMode="auto">
                <a:xfrm>
                  <a:off x="11569700" y="1993900"/>
                  <a:ext cx="0" cy="15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16668">
                      <a:moveTo>
                        <a:pt x="21600" y="2746"/>
                      </a:moveTo>
                      <a:cubicBezTo>
                        <a:pt x="18621" y="1814"/>
                        <a:pt x="13813" y="933"/>
                        <a:pt x="11240" y="0"/>
                      </a:cubicBezTo>
                      <a:cubicBezTo>
                        <a:pt x="7381" y="635"/>
                        <a:pt x="3453" y="1291"/>
                        <a:pt x="0" y="1926"/>
                      </a:cubicBezTo>
                      <a:cubicBezTo>
                        <a:pt x="880" y="21282"/>
                        <a:pt x="9547" y="21600"/>
                        <a:pt x="21600" y="2746"/>
                      </a:cubicBezTo>
                      <a:close/>
                      <a:moveTo>
                        <a:pt x="21600" y="2746"/>
                      </a:moveTo>
                    </a:path>
                  </a:pathLst>
                </a:custGeom>
                <a:solidFill>
                  <a:srgbClr val="F6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0" name="AutoShape 89"/>
                <p:cNvSpPr>
                  <a:spLocks/>
                </p:cNvSpPr>
                <p:nvPr/>
              </p:nvSpPr>
              <p:spPr bwMode="auto">
                <a:xfrm>
                  <a:off x="10363200" y="1613446"/>
                  <a:ext cx="1779588" cy="50165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1" h="21600">
                      <a:moveTo>
                        <a:pt x="21488" y="0"/>
                      </a:moveTo>
                      <a:lnTo>
                        <a:pt x="10781" y="4862"/>
                      </a:lnTo>
                      <a:lnTo>
                        <a:pt x="74" y="0"/>
                      </a:lnTo>
                      <a:cubicBezTo>
                        <a:pt x="6" y="1530"/>
                        <a:pt x="-19" y="4515"/>
                        <a:pt x="16" y="7689"/>
                      </a:cubicBezTo>
                      <a:cubicBezTo>
                        <a:pt x="575" y="7812"/>
                        <a:pt x="1284" y="9589"/>
                        <a:pt x="1467" y="11382"/>
                      </a:cubicBezTo>
                      <a:cubicBezTo>
                        <a:pt x="1819" y="7438"/>
                        <a:pt x="3878" y="10607"/>
                        <a:pt x="4214" y="14905"/>
                      </a:cubicBezTo>
                      <a:cubicBezTo>
                        <a:pt x="4564" y="12824"/>
                        <a:pt x="5083" y="11903"/>
                        <a:pt x="5563" y="12399"/>
                      </a:cubicBezTo>
                      <a:cubicBezTo>
                        <a:pt x="6231" y="13090"/>
                        <a:pt x="6448" y="15147"/>
                        <a:pt x="6750" y="17007"/>
                      </a:cubicBezTo>
                      <a:cubicBezTo>
                        <a:pt x="6984" y="14271"/>
                        <a:pt x="7855" y="12189"/>
                        <a:pt x="8733" y="12725"/>
                      </a:cubicBezTo>
                      <a:cubicBezTo>
                        <a:pt x="9967" y="13479"/>
                        <a:pt x="10550" y="18335"/>
                        <a:pt x="10656" y="21600"/>
                      </a:cubicBezTo>
                      <a:cubicBezTo>
                        <a:pt x="10780" y="18253"/>
                        <a:pt x="11338" y="13479"/>
                        <a:pt x="12572" y="12725"/>
                      </a:cubicBezTo>
                      <a:cubicBezTo>
                        <a:pt x="13450" y="12189"/>
                        <a:pt x="14321" y="14271"/>
                        <a:pt x="14554" y="17007"/>
                      </a:cubicBezTo>
                      <a:cubicBezTo>
                        <a:pt x="14857" y="15147"/>
                        <a:pt x="15074" y="13090"/>
                        <a:pt x="15742" y="12399"/>
                      </a:cubicBezTo>
                      <a:cubicBezTo>
                        <a:pt x="16222" y="11903"/>
                        <a:pt x="16741" y="12824"/>
                        <a:pt x="17091" y="14905"/>
                      </a:cubicBezTo>
                      <a:cubicBezTo>
                        <a:pt x="17427" y="10607"/>
                        <a:pt x="19485" y="7438"/>
                        <a:pt x="19838" y="11382"/>
                      </a:cubicBezTo>
                      <a:cubicBezTo>
                        <a:pt x="20050" y="9298"/>
                        <a:pt x="20972" y="7243"/>
                        <a:pt x="21545" y="7773"/>
                      </a:cubicBezTo>
                      <a:cubicBezTo>
                        <a:pt x="21581" y="4568"/>
                        <a:pt x="21556" y="1544"/>
                        <a:pt x="21488" y="0"/>
                      </a:cubicBezTo>
                      <a:close/>
                      <a:moveTo>
                        <a:pt x="21488" y="0"/>
                      </a:moveTo>
                    </a:path>
                  </a:pathLst>
                </a:custGeom>
                <a:solidFill>
                  <a:srgbClr val="F297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1" name="AutoShape 90"/>
                <p:cNvSpPr>
                  <a:spLocks/>
                </p:cNvSpPr>
                <p:nvPr/>
              </p:nvSpPr>
              <p:spPr bwMode="auto">
                <a:xfrm>
                  <a:off x="10922000" y="1993900"/>
                  <a:ext cx="0" cy="15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16666">
                      <a:moveTo>
                        <a:pt x="21600" y="1916"/>
                      </a:moveTo>
                      <a:cubicBezTo>
                        <a:pt x="17597" y="1280"/>
                        <a:pt x="14078" y="635"/>
                        <a:pt x="10144" y="0"/>
                      </a:cubicBezTo>
                      <a:cubicBezTo>
                        <a:pt x="7039" y="923"/>
                        <a:pt x="2622" y="1813"/>
                        <a:pt x="0" y="2736"/>
                      </a:cubicBezTo>
                      <a:cubicBezTo>
                        <a:pt x="13181" y="21600"/>
                        <a:pt x="20220" y="21282"/>
                        <a:pt x="21600" y="1916"/>
                      </a:cubicBezTo>
                      <a:close/>
                      <a:moveTo>
                        <a:pt x="21600" y="1916"/>
                      </a:moveTo>
                    </a:path>
                  </a:pathLst>
                </a:custGeom>
                <a:solidFill>
                  <a:srgbClr val="F6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2" name="AutoShape 91"/>
                <p:cNvSpPr>
                  <a:spLocks/>
                </p:cNvSpPr>
                <p:nvPr/>
              </p:nvSpPr>
              <p:spPr bwMode="auto">
                <a:xfrm>
                  <a:off x="9880600" y="1384300"/>
                  <a:ext cx="2752725" cy="4841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19795">
                      <a:moveTo>
                        <a:pt x="10800" y="19795"/>
                      </a:moveTo>
                      <a:cubicBezTo>
                        <a:pt x="12025" y="19795"/>
                        <a:pt x="14772" y="19795"/>
                        <a:pt x="17366" y="15701"/>
                      </a:cubicBezTo>
                      <a:cubicBezTo>
                        <a:pt x="18692" y="13608"/>
                        <a:pt x="21600" y="8879"/>
                        <a:pt x="21600" y="8879"/>
                      </a:cubicBezTo>
                      <a:cubicBezTo>
                        <a:pt x="21600" y="8879"/>
                        <a:pt x="17885" y="-1805"/>
                        <a:pt x="13971" y="267"/>
                      </a:cubicBezTo>
                      <a:cubicBezTo>
                        <a:pt x="11799" y="1416"/>
                        <a:pt x="10800" y="10048"/>
                        <a:pt x="10800" y="10048"/>
                      </a:cubicBezTo>
                      <a:lnTo>
                        <a:pt x="10800" y="10046"/>
                      </a:lnTo>
                      <a:cubicBezTo>
                        <a:pt x="10800" y="10046"/>
                        <a:pt x="9808" y="972"/>
                        <a:pt x="7629" y="264"/>
                      </a:cubicBezTo>
                      <a:cubicBezTo>
                        <a:pt x="3806" y="-977"/>
                        <a:pt x="0" y="8876"/>
                        <a:pt x="0" y="8876"/>
                      </a:cubicBezTo>
                      <a:cubicBezTo>
                        <a:pt x="0" y="8876"/>
                        <a:pt x="2908" y="13605"/>
                        <a:pt x="4234" y="15699"/>
                      </a:cubicBezTo>
                      <a:cubicBezTo>
                        <a:pt x="6828" y="19793"/>
                        <a:pt x="9575" y="19793"/>
                        <a:pt x="10800" y="19793"/>
                      </a:cubicBezTo>
                      <a:cubicBezTo>
                        <a:pt x="10800" y="19793"/>
                        <a:pt x="10800" y="19795"/>
                        <a:pt x="10800" y="19795"/>
                      </a:cubicBezTo>
                      <a:close/>
                      <a:moveTo>
                        <a:pt x="10800" y="19795"/>
                      </a:moveTo>
                    </a:path>
                  </a:pathLst>
                </a:custGeom>
                <a:solidFill>
                  <a:srgbClr val="D805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3" name="AutoShape 92"/>
                <p:cNvSpPr>
                  <a:spLocks/>
                </p:cNvSpPr>
                <p:nvPr/>
              </p:nvSpPr>
              <p:spPr bwMode="auto">
                <a:xfrm>
                  <a:off x="9880600" y="1600200"/>
                  <a:ext cx="2751138" cy="12080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0800" y="21600"/>
                      </a:moveTo>
                      <a:cubicBezTo>
                        <a:pt x="15969" y="21600"/>
                        <a:pt x="18526" y="12380"/>
                        <a:pt x="19388" y="8880"/>
                      </a:cubicBezTo>
                      <a:cubicBezTo>
                        <a:pt x="20251" y="5379"/>
                        <a:pt x="21600" y="1"/>
                        <a:pt x="21600" y="1"/>
                      </a:cubicBezTo>
                      <a:cubicBezTo>
                        <a:pt x="21600" y="1"/>
                        <a:pt x="15302" y="12396"/>
                        <a:pt x="10800" y="12396"/>
                      </a:cubicBezTo>
                      <a:cubicBezTo>
                        <a:pt x="6298" y="12396"/>
                        <a:pt x="0" y="0"/>
                        <a:pt x="0" y="0"/>
                      </a:cubicBezTo>
                      <a:cubicBezTo>
                        <a:pt x="0" y="0"/>
                        <a:pt x="1350" y="5378"/>
                        <a:pt x="2212" y="8879"/>
                      </a:cubicBezTo>
                      <a:cubicBezTo>
                        <a:pt x="3074" y="12379"/>
                        <a:pt x="5631" y="21599"/>
                        <a:pt x="10800" y="21599"/>
                      </a:cubicBezTo>
                      <a:cubicBezTo>
                        <a:pt x="10800" y="21599"/>
                        <a:pt x="10800" y="21600"/>
                        <a:pt x="10800" y="21600"/>
                      </a:cubicBezTo>
                      <a:close/>
                      <a:moveTo>
                        <a:pt x="10800" y="21600"/>
                      </a:moveTo>
                    </a:path>
                  </a:pathLst>
                </a:custGeom>
                <a:solidFill>
                  <a:srgbClr val="D805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4" name="AutoShape 93"/>
                <p:cNvSpPr>
                  <a:spLocks/>
                </p:cNvSpPr>
                <p:nvPr/>
              </p:nvSpPr>
              <p:spPr bwMode="auto">
                <a:xfrm>
                  <a:off x="10756900" y="2362200"/>
                  <a:ext cx="985838" cy="18415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22" h="20875">
                      <a:moveTo>
                        <a:pt x="10773" y="20875"/>
                      </a:moveTo>
                      <a:cubicBezTo>
                        <a:pt x="7365" y="20875"/>
                        <a:pt x="3933" y="17381"/>
                        <a:pt x="644" y="10395"/>
                      </a:cubicBezTo>
                      <a:cubicBezTo>
                        <a:pt x="115" y="9272"/>
                        <a:pt x="-139" y="6124"/>
                        <a:pt x="76" y="3365"/>
                      </a:cubicBezTo>
                      <a:cubicBezTo>
                        <a:pt x="291" y="607"/>
                        <a:pt x="894" y="-725"/>
                        <a:pt x="1422" y="399"/>
                      </a:cubicBezTo>
                      <a:cubicBezTo>
                        <a:pt x="7469" y="13242"/>
                        <a:pt x="14028" y="13307"/>
                        <a:pt x="19892" y="589"/>
                      </a:cubicBezTo>
                      <a:cubicBezTo>
                        <a:pt x="20419" y="-554"/>
                        <a:pt x="21023" y="753"/>
                        <a:pt x="21242" y="3502"/>
                      </a:cubicBezTo>
                      <a:cubicBezTo>
                        <a:pt x="21461" y="6254"/>
                        <a:pt x="21211" y="9411"/>
                        <a:pt x="20684" y="10554"/>
                      </a:cubicBezTo>
                      <a:cubicBezTo>
                        <a:pt x="17512" y="17435"/>
                        <a:pt x="14154" y="20875"/>
                        <a:pt x="10773" y="20875"/>
                      </a:cubicBezTo>
                      <a:close/>
                      <a:moveTo>
                        <a:pt x="10773" y="20875"/>
                      </a:moveTo>
                    </a:path>
                  </a:pathLst>
                </a:custGeom>
                <a:solidFill>
                  <a:srgbClr val="E826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5" name="AutoShape 94"/>
                <p:cNvSpPr>
                  <a:spLocks/>
                </p:cNvSpPr>
                <p:nvPr/>
              </p:nvSpPr>
              <p:spPr bwMode="auto">
                <a:xfrm>
                  <a:off x="11480800" y="1485900"/>
                  <a:ext cx="368300" cy="9525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14" h="19044">
                      <a:moveTo>
                        <a:pt x="1425" y="19028"/>
                      </a:moveTo>
                      <a:cubicBezTo>
                        <a:pt x="906" y="19183"/>
                        <a:pt x="390" y="18262"/>
                        <a:pt x="141" y="16567"/>
                      </a:cubicBezTo>
                      <a:cubicBezTo>
                        <a:pt x="-185" y="14343"/>
                        <a:pt x="74" y="11632"/>
                        <a:pt x="721" y="10511"/>
                      </a:cubicBezTo>
                      <a:cubicBezTo>
                        <a:pt x="4940" y="3183"/>
                        <a:pt x="14178" y="-2417"/>
                        <a:pt x="20219" y="1056"/>
                      </a:cubicBezTo>
                      <a:cubicBezTo>
                        <a:pt x="20933" y="1466"/>
                        <a:pt x="21415" y="3789"/>
                        <a:pt x="21296" y="6246"/>
                      </a:cubicBezTo>
                      <a:cubicBezTo>
                        <a:pt x="21177" y="8699"/>
                        <a:pt x="20500" y="10367"/>
                        <a:pt x="19788" y="9949"/>
                      </a:cubicBezTo>
                      <a:cubicBezTo>
                        <a:pt x="14318" y="6807"/>
                        <a:pt x="5680" y="11999"/>
                        <a:pt x="1900" y="18561"/>
                      </a:cubicBezTo>
                      <a:cubicBezTo>
                        <a:pt x="1747" y="18827"/>
                        <a:pt x="1586" y="18980"/>
                        <a:pt x="1425" y="19028"/>
                      </a:cubicBezTo>
                      <a:close/>
                      <a:moveTo>
                        <a:pt x="1425" y="19028"/>
                      </a:moveTo>
                    </a:path>
                  </a:pathLst>
                </a:custGeom>
                <a:solidFill>
                  <a:srgbClr val="EF1A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6" name="AutoShape 95"/>
                <p:cNvSpPr>
                  <a:spLocks/>
                </p:cNvSpPr>
                <p:nvPr/>
              </p:nvSpPr>
              <p:spPr bwMode="auto">
                <a:xfrm>
                  <a:off x="10375900" y="1866900"/>
                  <a:ext cx="1765300" cy="32702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97" h="21478">
                      <a:moveTo>
                        <a:pt x="21597" y="2364"/>
                      </a:moveTo>
                      <a:lnTo>
                        <a:pt x="21549" y="1955"/>
                      </a:lnTo>
                      <a:lnTo>
                        <a:pt x="21549" y="504"/>
                      </a:lnTo>
                      <a:cubicBezTo>
                        <a:pt x="21549" y="139"/>
                        <a:pt x="21494" y="-76"/>
                        <a:pt x="21426" y="24"/>
                      </a:cubicBezTo>
                      <a:lnTo>
                        <a:pt x="20892" y="810"/>
                      </a:lnTo>
                      <a:cubicBezTo>
                        <a:pt x="20823" y="910"/>
                        <a:pt x="20768" y="1288"/>
                        <a:pt x="20768" y="1653"/>
                      </a:cubicBezTo>
                      <a:lnTo>
                        <a:pt x="20768" y="3443"/>
                      </a:lnTo>
                      <a:cubicBezTo>
                        <a:pt x="20314" y="4803"/>
                        <a:pt x="19845" y="6033"/>
                        <a:pt x="19365" y="7152"/>
                      </a:cubicBezTo>
                      <a:lnTo>
                        <a:pt x="19365" y="5724"/>
                      </a:lnTo>
                      <a:cubicBezTo>
                        <a:pt x="19365" y="5254"/>
                        <a:pt x="19294" y="4970"/>
                        <a:pt x="19207" y="5089"/>
                      </a:cubicBezTo>
                      <a:lnTo>
                        <a:pt x="18520" y="6022"/>
                      </a:lnTo>
                      <a:cubicBezTo>
                        <a:pt x="18432" y="6140"/>
                        <a:pt x="18361" y="6618"/>
                        <a:pt x="18361" y="7087"/>
                      </a:cubicBezTo>
                      <a:lnTo>
                        <a:pt x="18361" y="9301"/>
                      </a:lnTo>
                      <a:cubicBezTo>
                        <a:pt x="17802" y="10386"/>
                        <a:pt x="17230" y="11318"/>
                        <a:pt x="16650" y="12115"/>
                      </a:cubicBezTo>
                      <a:lnTo>
                        <a:pt x="16650" y="10372"/>
                      </a:lnTo>
                      <a:cubicBezTo>
                        <a:pt x="16650" y="9850"/>
                        <a:pt x="16571" y="9502"/>
                        <a:pt x="16474" y="9594"/>
                      </a:cubicBezTo>
                      <a:lnTo>
                        <a:pt x="15711" y="10316"/>
                      </a:lnTo>
                      <a:cubicBezTo>
                        <a:pt x="15614" y="10409"/>
                        <a:pt x="15535" y="10906"/>
                        <a:pt x="15535" y="11428"/>
                      </a:cubicBezTo>
                      <a:lnTo>
                        <a:pt x="15535" y="13478"/>
                      </a:lnTo>
                      <a:cubicBezTo>
                        <a:pt x="14886" y="14161"/>
                        <a:pt x="14229" y="14671"/>
                        <a:pt x="13569" y="15035"/>
                      </a:cubicBezTo>
                      <a:lnTo>
                        <a:pt x="13569" y="13531"/>
                      </a:lnTo>
                      <a:cubicBezTo>
                        <a:pt x="13569" y="12932"/>
                        <a:pt x="13478" y="12487"/>
                        <a:pt x="13366" y="12537"/>
                      </a:cubicBezTo>
                      <a:lnTo>
                        <a:pt x="12490" y="12928"/>
                      </a:lnTo>
                      <a:cubicBezTo>
                        <a:pt x="12379" y="12978"/>
                        <a:pt x="12288" y="13505"/>
                        <a:pt x="12288" y="14104"/>
                      </a:cubicBezTo>
                      <a:lnTo>
                        <a:pt x="12288" y="15546"/>
                      </a:lnTo>
                      <a:cubicBezTo>
                        <a:pt x="11304" y="15794"/>
                        <a:pt x="10320" y="15712"/>
                        <a:pt x="9350" y="15328"/>
                      </a:cubicBezTo>
                      <a:lnTo>
                        <a:pt x="9350" y="13639"/>
                      </a:lnTo>
                      <a:cubicBezTo>
                        <a:pt x="9350" y="13039"/>
                        <a:pt x="9260" y="12500"/>
                        <a:pt x="9148" y="12435"/>
                      </a:cubicBezTo>
                      <a:lnTo>
                        <a:pt x="8272" y="11921"/>
                      </a:lnTo>
                      <a:cubicBezTo>
                        <a:pt x="8160" y="11855"/>
                        <a:pt x="8070" y="12288"/>
                        <a:pt x="8070" y="12887"/>
                      </a:cubicBezTo>
                      <a:lnTo>
                        <a:pt x="8070" y="14644"/>
                      </a:lnTo>
                      <a:cubicBezTo>
                        <a:pt x="7344" y="14152"/>
                        <a:pt x="6631" y="13493"/>
                        <a:pt x="5938" y="12680"/>
                      </a:cubicBezTo>
                      <a:lnTo>
                        <a:pt x="5938" y="10846"/>
                      </a:lnTo>
                      <a:cubicBezTo>
                        <a:pt x="5938" y="10324"/>
                        <a:pt x="5859" y="9815"/>
                        <a:pt x="5762" y="9708"/>
                      </a:cubicBezTo>
                      <a:lnTo>
                        <a:pt x="4999" y="8870"/>
                      </a:lnTo>
                      <a:cubicBezTo>
                        <a:pt x="4902" y="8764"/>
                        <a:pt x="4823" y="9100"/>
                        <a:pt x="4823" y="9622"/>
                      </a:cubicBezTo>
                      <a:lnTo>
                        <a:pt x="4823" y="11224"/>
                      </a:lnTo>
                      <a:cubicBezTo>
                        <a:pt x="4205" y="10323"/>
                        <a:pt x="3607" y="9300"/>
                        <a:pt x="3035" y="8160"/>
                      </a:cubicBezTo>
                      <a:lnTo>
                        <a:pt x="3035" y="6709"/>
                      </a:lnTo>
                      <a:cubicBezTo>
                        <a:pt x="3035" y="6291"/>
                        <a:pt x="2972" y="5870"/>
                        <a:pt x="2894" y="5769"/>
                      </a:cubicBezTo>
                      <a:lnTo>
                        <a:pt x="2284" y="4975"/>
                      </a:lnTo>
                      <a:cubicBezTo>
                        <a:pt x="2206" y="4874"/>
                        <a:pt x="2143" y="5130"/>
                        <a:pt x="2143" y="5548"/>
                      </a:cubicBezTo>
                      <a:lnTo>
                        <a:pt x="2143" y="6228"/>
                      </a:lnTo>
                      <a:cubicBezTo>
                        <a:pt x="1632" y="5043"/>
                        <a:pt x="1144" y="3766"/>
                        <a:pt x="688" y="2397"/>
                      </a:cubicBezTo>
                      <a:lnTo>
                        <a:pt x="678" y="1435"/>
                      </a:lnTo>
                      <a:cubicBezTo>
                        <a:pt x="675" y="1122"/>
                        <a:pt x="625" y="811"/>
                        <a:pt x="566" y="739"/>
                      </a:cubicBezTo>
                      <a:lnTo>
                        <a:pt x="102" y="180"/>
                      </a:lnTo>
                      <a:cubicBezTo>
                        <a:pt x="42" y="108"/>
                        <a:pt x="-3" y="304"/>
                        <a:pt x="0" y="617"/>
                      </a:cubicBezTo>
                      <a:lnTo>
                        <a:pt x="33" y="3943"/>
                      </a:lnTo>
                      <a:cubicBezTo>
                        <a:pt x="36" y="4256"/>
                        <a:pt x="86" y="4567"/>
                        <a:pt x="146" y="4638"/>
                      </a:cubicBezTo>
                      <a:lnTo>
                        <a:pt x="610" y="5198"/>
                      </a:lnTo>
                      <a:cubicBezTo>
                        <a:pt x="669" y="5269"/>
                        <a:pt x="714" y="5074"/>
                        <a:pt x="711" y="4761"/>
                      </a:cubicBezTo>
                      <a:lnTo>
                        <a:pt x="703" y="3972"/>
                      </a:lnTo>
                      <a:cubicBezTo>
                        <a:pt x="1156" y="5294"/>
                        <a:pt x="1639" y="6523"/>
                        <a:pt x="2143" y="7670"/>
                      </a:cubicBezTo>
                      <a:lnTo>
                        <a:pt x="2143" y="9989"/>
                      </a:lnTo>
                      <a:cubicBezTo>
                        <a:pt x="2143" y="10407"/>
                        <a:pt x="2206" y="10827"/>
                        <a:pt x="2284" y="10928"/>
                      </a:cubicBezTo>
                      <a:lnTo>
                        <a:pt x="2894" y="11723"/>
                      </a:lnTo>
                      <a:cubicBezTo>
                        <a:pt x="2972" y="11824"/>
                        <a:pt x="3035" y="11567"/>
                        <a:pt x="3035" y="11150"/>
                      </a:cubicBezTo>
                      <a:lnTo>
                        <a:pt x="3035" y="9567"/>
                      </a:lnTo>
                      <a:cubicBezTo>
                        <a:pt x="3608" y="10690"/>
                        <a:pt x="4206" y="11692"/>
                        <a:pt x="4823" y="12580"/>
                      </a:cubicBezTo>
                      <a:lnTo>
                        <a:pt x="4823" y="15174"/>
                      </a:lnTo>
                      <a:cubicBezTo>
                        <a:pt x="4823" y="15696"/>
                        <a:pt x="4902" y="16205"/>
                        <a:pt x="4999" y="16312"/>
                      </a:cubicBezTo>
                      <a:lnTo>
                        <a:pt x="5762" y="17150"/>
                      </a:lnTo>
                      <a:cubicBezTo>
                        <a:pt x="5859" y="17256"/>
                        <a:pt x="5938" y="16920"/>
                        <a:pt x="5938" y="16398"/>
                      </a:cubicBezTo>
                      <a:lnTo>
                        <a:pt x="5938" y="14035"/>
                      </a:lnTo>
                      <a:cubicBezTo>
                        <a:pt x="6632" y="14838"/>
                        <a:pt x="7344" y="15492"/>
                        <a:pt x="8070" y="15978"/>
                      </a:cubicBezTo>
                      <a:lnTo>
                        <a:pt x="8070" y="19262"/>
                      </a:lnTo>
                      <a:cubicBezTo>
                        <a:pt x="8070" y="19861"/>
                        <a:pt x="8160" y="20400"/>
                        <a:pt x="8272" y="20466"/>
                      </a:cubicBezTo>
                      <a:lnTo>
                        <a:pt x="9148" y="20980"/>
                      </a:lnTo>
                      <a:cubicBezTo>
                        <a:pt x="9260" y="21046"/>
                        <a:pt x="9350" y="20613"/>
                        <a:pt x="9350" y="20014"/>
                      </a:cubicBezTo>
                      <a:lnTo>
                        <a:pt x="9350" y="16643"/>
                      </a:lnTo>
                      <a:cubicBezTo>
                        <a:pt x="9951" y="16878"/>
                        <a:pt x="10556" y="17014"/>
                        <a:pt x="11165" y="17014"/>
                      </a:cubicBezTo>
                      <a:cubicBezTo>
                        <a:pt x="11539" y="17014"/>
                        <a:pt x="11914" y="16956"/>
                        <a:pt x="12288" y="16863"/>
                      </a:cubicBezTo>
                      <a:lnTo>
                        <a:pt x="12288" y="20479"/>
                      </a:lnTo>
                      <a:cubicBezTo>
                        <a:pt x="12288" y="21079"/>
                        <a:pt x="12379" y="21524"/>
                        <a:pt x="12490" y="21474"/>
                      </a:cubicBezTo>
                      <a:lnTo>
                        <a:pt x="13366" y="21082"/>
                      </a:lnTo>
                      <a:cubicBezTo>
                        <a:pt x="13478" y="21032"/>
                        <a:pt x="13569" y="20506"/>
                        <a:pt x="13569" y="19907"/>
                      </a:cubicBezTo>
                      <a:lnTo>
                        <a:pt x="13569" y="16356"/>
                      </a:lnTo>
                      <a:cubicBezTo>
                        <a:pt x="14229" y="15997"/>
                        <a:pt x="14885" y="15485"/>
                        <a:pt x="15535" y="14811"/>
                      </a:cubicBezTo>
                      <a:lnTo>
                        <a:pt x="15535" y="16980"/>
                      </a:lnTo>
                      <a:cubicBezTo>
                        <a:pt x="15535" y="17502"/>
                        <a:pt x="15614" y="17850"/>
                        <a:pt x="15711" y="17758"/>
                      </a:cubicBezTo>
                      <a:lnTo>
                        <a:pt x="16474" y="17035"/>
                      </a:lnTo>
                      <a:cubicBezTo>
                        <a:pt x="16571" y="16943"/>
                        <a:pt x="16650" y="16446"/>
                        <a:pt x="16650" y="15924"/>
                      </a:cubicBezTo>
                      <a:lnTo>
                        <a:pt x="16650" y="13492"/>
                      </a:lnTo>
                      <a:cubicBezTo>
                        <a:pt x="17230" y="12707"/>
                        <a:pt x="17801" y="11772"/>
                        <a:pt x="18361" y="10704"/>
                      </a:cubicBezTo>
                      <a:lnTo>
                        <a:pt x="18361" y="12084"/>
                      </a:lnTo>
                      <a:cubicBezTo>
                        <a:pt x="18361" y="12553"/>
                        <a:pt x="18432" y="12838"/>
                        <a:pt x="18520" y="12719"/>
                      </a:cubicBezTo>
                      <a:lnTo>
                        <a:pt x="19207" y="11786"/>
                      </a:lnTo>
                      <a:cubicBezTo>
                        <a:pt x="19294" y="11667"/>
                        <a:pt x="19365" y="11190"/>
                        <a:pt x="19365" y="10720"/>
                      </a:cubicBezTo>
                      <a:lnTo>
                        <a:pt x="19365" y="8604"/>
                      </a:lnTo>
                      <a:cubicBezTo>
                        <a:pt x="19845" y="7505"/>
                        <a:pt x="20313" y="6288"/>
                        <a:pt x="20768" y="4954"/>
                      </a:cubicBezTo>
                      <a:lnTo>
                        <a:pt x="20768" y="5539"/>
                      </a:lnTo>
                      <a:cubicBezTo>
                        <a:pt x="20768" y="5904"/>
                        <a:pt x="20823" y="6119"/>
                        <a:pt x="20892" y="6019"/>
                      </a:cubicBezTo>
                      <a:lnTo>
                        <a:pt x="21426" y="5233"/>
                      </a:lnTo>
                      <a:cubicBezTo>
                        <a:pt x="21494" y="5133"/>
                        <a:pt x="21549" y="4756"/>
                        <a:pt x="21549" y="4390"/>
                      </a:cubicBezTo>
                      <a:lnTo>
                        <a:pt x="21549" y="2519"/>
                      </a:lnTo>
                      <a:cubicBezTo>
                        <a:pt x="21565" y="2466"/>
                        <a:pt x="21581" y="2418"/>
                        <a:pt x="21597" y="2364"/>
                      </a:cubicBezTo>
                      <a:close/>
                      <a:moveTo>
                        <a:pt x="21597" y="2364"/>
                      </a:moveTo>
                    </a:path>
                  </a:pathLst>
                </a:custGeom>
                <a:solidFill>
                  <a:srgbClr val="6982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964551" y="4669418"/>
              <a:ext cx="2234322" cy="619592"/>
              <a:chOff x="1869585" y="4590430"/>
              <a:chExt cx="2234322" cy="619592"/>
            </a:xfrm>
          </p:grpSpPr>
          <p:sp>
            <p:nvSpPr>
              <p:cNvPr id="125" name="TextBox 124"/>
              <p:cNvSpPr txBox="1"/>
              <p:nvPr/>
            </p:nvSpPr>
            <p:spPr>
              <a:xfrm>
                <a:off x="1869585" y="4840690"/>
                <a:ext cx="2234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Lorem Ipsum is simply dummy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text of the </a:t>
                </a:r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printing and typesetting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industry.</a:t>
                </a:r>
                <a:endParaRPr lang="en-US" sz="9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2001665" y="4590430"/>
                <a:ext cx="2102242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Ipsum</a:t>
                </a:r>
                <a:r>
                  <a:rPr lang="en-US" sz="1300" dirty="0">
                    <a:latin typeface="Abril Text" charset="0"/>
                    <a:ea typeface="Abril Text" charset="0"/>
                    <a:cs typeface="Abril Text" charset="0"/>
                  </a:rPr>
                  <a:t> is simply </a:t>
                </a:r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dummy</a:t>
                </a:r>
                <a:endParaRPr lang="en-US" sz="13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362367" y="3442320"/>
            <a:ext cx="3487333" cy="1133755"/>
            <a:chOff x="964551" y="2974534"/>
            <a:chExt cx="3487333" cy="1133755"/>
          </a:xfrm>
        </p:grpSpPr>
        <p:grpSp>
          <p:nvGrpSpPr>
            <p:cNvPr id="6" name="Group 5"/>
            <p:cNvGrpSpPr/>
            <p:nvPr/>
          </p:nvGrpSpPr>
          <p:grpSpPr>
            <a:xfrm>
              <a:off x="3318129" y="2974534"/>
              <a:ext cx="1133755" cy="1133755"/>
              <a:chOff x="3738147" y="3059367"/>
              <a:chExt cx="1133755" cy="1133755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3738147" y="3059367"/>
                <a:ext cx="1133755" cy="113375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9" name="Group 88"/>
              <p:cNvGrpSpPr/>
              <p:nvPr/>
            </p:nvGrpSpPr>
            <p:grpSpPr>
              <a:xfrm>
                <a:off x="4034412" y="3285268"/>
                <a:ext cx="527428" cy="687794"/>
                <a:chOff x="13766800" y="5257800"/>
                <a:chExt cx="1174750" cy="1531938"/>
              </a:xfrm>
            </p:grpSpPr>
            <p:sp>
              <p:nvSpPr>
                <p:cNvPr id="90" name="AutoShape 78"/>
                <p:cNvSpPr>
                  <a:spLocks/>
                </p:cNvSpPr>
                <p:nvPr/>
              </p:nvSpPr>
              <p:spPr bwMode="auto">
                <a:xfrm>
                  <a:off x="13766800" y="5257800"/>
                  <a:ext cx="1174750" cy="153193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46" h="21307">
                      <a:moveTo>
                        <a:pt x="21417" y="3497"/>
                      </a:moveTo>
                      <a:cubicBezTo>
                        <a:pt x="21358" y="2655"/>
                        <a:pt x="20747" y="1583"/>
                        <a:pt x="20195" y="1092"/>
                      </a:cubicBezTo>
                      <a:cubicBezTo>
                        <a:pt x="19642" y="601"/>
                        <a:pt x="18611" y="134"/>
                        <a:pt x="17893" y="50"/>
                      </a:cubicBezTo>
                      <a:cubicBezTo>
                        <a:pt x="17175" y="-34"/>
                        <a:pt x="15706" y="-10"/>
                        <a:pt x="14610" y="104"/>
                      </a:cubicBezTo>
                      <a:lnTo>
                        <a:pt x="10723" y="508"/>
                      </a:lnTo>
                      <a:lnTo>
                        <a:pt x="6836" y="104"/>
                      </a:lnTo>
                      <a:cubicBezTo>
                        <a:pt x="5740" y="-10"/>
                        <a:pt x="4271" y="-34"/>
                        <a:pt x="3553" y="50"/>
                      </a:cubicBezTo>
                      <a:cubicBezTo>
                        <a:pt x="2834" y="134"/>
                        <a:pt x="1804" y="601"/>
                        <a:pt x="1251" y="1092"/>
                      </a:cubicBezTo>
                      <a:cubicBezTo>
                        <a:pt x="699" y="1583"/>
                        <a:pt x="88" y="2655"/>
                        <a:pt x="29" y="3497"/>
                      </a:cubicBezTo>
                      <a:cubicBezTo>
                        <a:pt x="-77" y="4985"/>
                        <a:pt x="53" y="7343"/>
                        <a:pt x="1452" y="9506"/>
                      </a:cubicBezTo>
                      <a:cubicBezTo>
                        <a:pt x="1452" y="9506"/>
                        <a:pt x="2452" y="11032"/>
                        <a:pt x="2452" y="13472"/>
                      </a:cubicBezTo>
                      <a:cubicBezTo>
                        <a:pt x="2452" y="15257"/>
                        <a:pt x="3344" y="19105"/>
                        <a:pt x="4503" y="20817"/>
                      </a:cubicBezTo>
                      <a:cubicBezTo>
                        <a:pt x="5009" y="21566"/>
                        <a:pt x="6527" y="21423"/>
                        <a:pt x="6834" y="20613"/>
                      </a:cubicBezTo>
                      <a:cubicBezTo>
                        <a:pt x="7910" y="17776"/>
                        <a:pt x="8677" y="10631"/>
                        <a:pt x="10723" y="10651"/>
                      </a:cubicBezTo>
                      <a:cubicBezTo>
                        <a:pt x="12767" y="10631"/>
                        <a:pt x="13534" y="17776"/>
                        <a:pt x="14611" y="20613"/>
                      </a:cubicBezTo>
                      <a:cubicBezTo>
                        <a:pt x="14919" y="21423"/>
                        <a:pt x="16437" y="21566"/>
                        <a:pt x="16944" y="20817"/>
                      </a:cubicBezTo>
                      <a:cubicBezTo>
                        <a:pt x="18102" y="19105"/>
                        <a:pt x="18994" y="15258"/>
                        <a:pt x="18994" y="13472"/>
                      </a:cubicBezTo>
                      <a:cubicBezTo>
                        <a:pt x="18994" y="11032"/>
                        <a:pt x="19995" y="9506"/>
                        <a:pt x="19995" y="9506"/>
                      </a:cubicBezTo>
                      <a:cubicBezTo>
                        <a:pt x="21393" y="7343"/>
                        <a:pt x="21523" y="4985"/>
                        <a:pt x="21417" y="3497"/>
                      </a:cubicBezTo>
                      <a:close/>
                      <a:moveTo>
                        <a:pt x="21417" y="3497"/>
                      </a:moveTo>
                    </a:path>
                  </a:pathLst>
                </a:custGeom>
                <a:solidFill>
                  <a:srgbClr val="E6E6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1" name="AutoShape 79"/>
                <p:cNvSpPr>
                  <a:spLocks/>
                </p:cNvSpPr>
                <p:nvPr/>
              </p:nvSpPr>
              <p:spPr bwMode="auto">
                <a:xfrm>
                  <a:off x="13970000" y="5397500"/>
                  <a:ext cx="769938" cy="130333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72" h="21389">
                      <a:moveTo>
                        <a:pt x="21444" y="2518"/>
                      </a:moveTo>
                      <a:cubicBezTo>
                        <a:pt x="21385" y="1912"/>
                        <a:pt x="20781" y="1141"/>
                        <a:pt x="20234" y="787"/>
                      </a:cubicBezTo>
                      <a:cubicBezTo>
                        <a:pt x="19687" y="433"/>
                        <a:pt x="18666" y="97"/>
                        <a:pt x="17956" y="37"/>
                      </a:cubicBezTo>
                      <a:cubicBezTo>
                        <a:pt x="17245" y="-24"/>
                        <a:pt x="15790" y="-7"/>
                        <a:pt x="14706" y="75"/>
                      </a:cubicBezTo>
                      <a:lnTo>
                        <a:pt x="10858" y="366"/>
                      </a:lnTo>
                      <a:lnTo>
                        <a:pt x="7010" y="75"/>
                      </a:lnTo>
                      <a:cubicBezTo>
                        <a:pt x="5925" y="-7"/>
                        <a:pt x="4471" y="-24"/>
                        <a:pt x="3760" y="37"/>
                      </a:cubicBezTo>
                      <a:cubicBezTo>
                        <a:pt x="3049" y="97"/>
                        <a:pt x="2029" y="433"/>
                        <a:pt x="1482" y="787"/>
                      </a:cubicBezTo>
                      <a:cubicBezTo>
                        <a:pt x="935" y="1141"/>
                        <a:pt x="330" y="1912"/>
                        <a:pt x="271" y="2518"/>
                      </a:cubicBezTo>
                      <a:cubicBezTo>
                        <a:pt x="167" y="3590"/>
                        <a:pt x="296" y="5287"/>
                        <a:pt x="1680" y="6845"/>
                      </a:cubicBezTo>
                      <a:cubicBezTo>
                        <a:pt x="1680" y="6845"/>
                        <a:pt x="1" y="13055"/>
                        <a:pt x="1" y="14812"/>
                      </a:cubicBezTo>
                      <a:cubicBezTo>
                        <a:pt x="1" y="16097"/>
                        <a:pt x="-51" y="18792"/>
                        <a:pt x="1096" y="20024"/>
                      </a:cubicBezTo>
                      <a:cubicBezTo>
                        <a:pt x="1597" y="20563"/>
                        <a:pt x="3099" y="20460"/>
                        <a:pt x="3404" y="19877"/>
                      </a:cubicBezTo>
                      <a:cubicBezTo>
                        <a:pt x="4855" y="12280"/>
                        <a:pt x="8832" y="7654"/>
                        <a:pt x="10857" y="7669"/>
                      </a:cubicBezTo>
                      <a:cubicBezTo>
                        <a:pt x="12881" y="7654"/>
                        <a:pt x="15190" y="10788"/>
                        <a:pt x="17735" y="20890"/>
                      </a:cubicBezTo>
                      <a:cubicBezTo>
                        <a:pt x="18040" y="21473"/>
                        <a:pt x="19543" y="21576"/>
                        <a:pt x="20044" y="21037"/>
                      </a:cubicBezTo>
                      <a:cubicBezTo>
                        <a:pt x="21190" y="19804"/>
                        <a:pt x="20669" y="16630"/>
                        <a:pt x="20669" y="15345"/>
                      </a:cubicBezTo>
                      <a:cubicBezTo>
                        <a:pt x="20669" y="13588"/>
                        <a:pt x="20036" y="6845"/>
                        <a:pt x="20036" y="6845"/>
                      </a:cubicBezTo>
                      <a:cubicBezTo>
                        <a:pt x="21420" y="5287"/>
                        <a:pt x="21549" y="3590"/>
                        <a:pt x="21444" y="2518"/>
                      </a:cubicBezTo>
                      <a:close/>
                      <a:moveTo>
                        <a:pt x="21444" y="2518"/>
                      </a:moveTo>
                    </a:path>
                  </a:pathLst>
                </a:custGeom>
                <a:solidFill>
                  <a:srgbClr val="EF5D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8"/>
            <p:cNvGrpSpPr/>
            <p:nvPr/>
          </p:nvGrpSpPr>
          <p:grpSpPr>
            <a:xfrm>
              <a:off x="964551" y="3231615"/>
              <a:ext cx="2234322" cy="619592"/>
              <a:chOff x="1421749" y="3270157"/>
              <a:chExt cx="2234322" cy="619592"/>
            </a:xfrm>
          </p:grpSpPr>
          <p:sp>
            <p:nvSpPr>
              <p:cNvPr id="127" name="TextBox 126"/>
              <p:cNvSpPr txBox="1"/>
              <p:nvPr/>
            </p:nvSpPr>
            <p:spPr>
              <a:xfrm>
                <a:off x="1421749" y="3520417"/>
                <a:ext cx="2234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Lorem Ipsum is simply dummy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text of the </a:t>
                </a:r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printing and typesetting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industry.</a:t>
                </a:r>
                <a:endParaRPr lang="en-US" sz="9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553829" y="3270157"/>
                <a:ext cx="2102242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Ipsum</a:t>
                </a:r>
                <a:r>
                  <a:rPr lang="en-US" sz="1300" dirty="0">
                    <a:latin typeface="Abril Text" charset="0"/>
                    <a:ea typeface="Abril Text" charset="0"/>
                    <a:cs typeface="Abril Text" charset="0"/>
                  </a:rPr>
                  <a:t> is simply </a:t>
                </a:r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dummy</a:t>
                </a:r>
                <a:endParaRPr lang="en-US" sz="13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2362367" y="2072996"/>
            <a:ext cx="3487333" cy="1133755"/>
            <a:chOff x="964551" y="1673689"/>
            <a:chExt cx="3487333" cy="1133755"/>
          </a:xfrm>
        </p:grpSpPr>
        <p:grpSp>
          <p:nvGrpSpPr>
            <p:cNvPr id="5" name="Group 4"/>
            <p:cNvGrpSpPr/>
            <p:nvPr/>
          </p:nvGrpSpPr>
          <p:grpSpPr>
            <a:xfrm>
              <a:off x="3318129" y="1673689"/>
              <a:ext cx="1133755" cy="1133755"/>
              <a:chOff x="4354910" y="1862121"/>
              <a:chExt cx="1133755" cy="1133755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4354910" y="1862121"/>
                <a:ext cx="1133755" cy="113375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4562489" y="2094373"/>
                <a:ext cx="649592" cy="606666"/>
                <a:chOff x="11341100" y="5130800"/>
                <a:chExt cx="1801813" cy="1682750"/>
              </a:xfrm>
            </p:grpSpPr>
            <p:sp>
              <p:nvSpPr>
                <p:cNvPr id="87" name="AutoShape 76"/>
                <p:cNvSpPr>
                  <a:spLocks/>
                </p:cNvSpPr>
                <p:nvPr/>
              </p:nvSpPr>
              <p:spPr bwMode="auto">
                <a:xfrm>
                  <a:off x="11341100" y="5130800"/>
                  <a:ext cx="1801813" cy="168275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7176" y="0"/>
                      </a:moveTo>
                      <a:cubicBezTo>
                        <a:pt x="13342" y="0"/>
                        <a:pt x="10983" y="1896"/>
                        <a:pt x="8918" y="1896"/>
                      </a:cubicBezTo>
                      <a:cubicBezTo>
                        <a:pt x="7012" y="1896"/>
                        <a:pt x="5235" y="1425"/>
                        <a:pt x="4973" y="1353"/>
                      </a:cubicBezTo>
                      <a:cubicBezTo>
                        <a:pt x="6067" y="2476"/>
                        <a:pt x="7998" y="4137"/>
                        <a:pt x="10024" y="4344"/>
                      </a:cubicBezTo>
                      <a:cubicBezTo>
                        <a:pt x="13121" y="4660"/>
                        <a:pt x="15112" y="2527"/>
                        <a:pt x="17103" y="2527"/>
                      </a:cubicBezTo>
                      <a:cubicBezTo>
                        <a:pt x="18322" y="2527"/>
                        <a:pt x="20258" y="4836"/>
                        <a:pt x="21577" y="6627"/>
                      </a:cubicBezTo>
                      <a:cubicBezTo>
                        <a:pt x="21591" y="6631"/>
                        <a:pt x="21600" y="6635"/>
                        <a:pt x="21600" y="6635"/>
                      </a:cubicBezTo>
                      <a:cubicBezTo>
                        <a:pt x="21600" y="6635"/>
                        <a:pt x="21010" y="0"/>
                        <a:pt x="17176" y="0"/>
                      </a:cubicBezTo>
                      <a:close/>
                      <a:moveTo>
                        <a:pt x="19965" y="17708"/>
                      </a:moveTo>
                      <a:lnTo>
                        <a:pt x="0" y="17708"/>
                      </a:lnTo>
                      <a:lnTo>
                        <a:pt x="0" y="20729"/>
                      </a:lnTo>
                      <a:lnTo>
                        <a:pt x="6178" y="20729"/>
                      </a:lnTo>
                      <a:cubicBezTo>
                        <a:pt x="7423" y="21246"/>
                        <a:pt x="9938" y="21600"/>
                        <a:pt x="12839" y="21600"/>
                      </a:cubicBezTo>
                      <a:cubicBezTo>
                        <a:pt x="15740" y="21600"/>
                        <a:pt x="18255" y="21246"/>
                        <a:pt x="19500" y="20729"/>
                      </a:cubicBezTo>
                      <a:lnTo>
                        <a:pt x="19965" y="20729"/>
                      </a:lnTo>
                      <a:cubicBezTo>
                        <a:pt x="20609" y="20729"/>
                        <a:pt x="21132" y="20053"/>
                        <a:pt x="21132" y="19219"/>
                      </a:cubicBezTo>
                      <a:cubicBezTo>
                        <a:pt x="21132" y="18385"/>
                        <a:pt x="20609" y="17708"/>
                        <a:pt x="19965" y="17708"/>
                      </a:cubicBezTo>
                      <a:close/>
                      <a:moveTo>
                        <a:pt x="19965" y="17708"/>
                      </a:moveTo>
                    </a:path>
                  </a:pathLst>
                </a:custGeom>
                <a:solidFill>
                  <a:srgbClr val="D6D6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8" name="AutoShape 77"/>
                <p:cNvSpPr>
                  <a:spLocks/>
                </p:cNvSpPr>
                <p:nvPr/>
              </p:nvSpPr>
              <p:spPr bwMode="auto">
                <a:xfrm>
                  <a:off x="11747500" y="5232400"/>
                  <a:ext cx="1387475" cy="12573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7072"/>
                      </a:moveTo>
                      <a:cubicBezTo>
                        <a:pt x="19888" y="4675"/>
                        <a:pt x="17374" y="1586"/>
                        <a:pt x="15792" y="1586"/>
                      </a:cubicBezTo>
                      <a:cubicBezTo>
                        <a:pt x="13208" y="1586"/>
                        <a:pt x="10623" y="4440"/>
                        <a:pt x="6604" y="4017"/>
                      </a:cubicBezTo>
                      <a:cubicBezTo>
                        <a:pt x="3974" y="3740"/>
                        <a:pt x="1466" y="1517"/>
                        <a:pt x="47" y="14"/>
                      </a:cubicBezTo>
                      <a:cubicBezTo>
                        <a:pt x="19" y="6"/>
                        <a:pt x="0" y="0"/>
                        <a:pt x="0" y="0"/>
                      </a:cubicBezTo>
                      <a:cubicBezTo>
                        <a:pt x="0" y="0"/>
                        <a:pt x="1340" y="8668"/>
                        <a:pt x="7752" y="8668"/>
                      </a:cubicBezTo>
                      <a:cubicBezTo>
                        <a:pt x="14165" y="8668"/>
                        <a:pt x="15217" y="6554"/>
                        <a:pt x="17706" y="6554"/>
                      </a:cubicBezTo>
                      <a:cubicBezTo>
                        <a:pt x="19997" y="6554"/>
                        <a:pt x="21393" y="7001"/>
                        <a:pt x="21600" y="7072"/>
                      </a:cubicBezTo>
                      <a:close/>
                      <a:moveTo>
                        <a:pt x="4601" y="10174"/>
                      </a:moveTo>
                      <a:cubicBezTo>
                        <a:pt x="4350" y="10174"/>
                        <a:pt x="4147" y="10335"/>
                        <a:pt x="4147" y="10533"/>
                      </a:cubicBezTo>
                      <a:lnTo>
                        <a:pt x="4147" y="21241"/>
                      </a:lnTo>
                      <a:cubicBezTo>
                        <a:pt x="4147" y="21439"/>
                        <a:pt x="4350" y="21600"/>
                        <a:pt x="4601" y="21600"/>
                      </a:cubicBezTo>
                      <a:cubicBezTo>
                        <a:pt x="4852" y="21600"/>
                        <a:pt x="5056" y="21439"/>
                        <a:pt x="5056" y="21241"/>
                      </a:cubicBezTo>
                      <a:lnTo>
                        <a:pt x="5056" y="10533"/>
                      </a:lnTo>
                      <a:cubicBezTo>
                        <a:pt x="5056" y="10335"/>
                        <a:pt x="4852" y="10174"/>
                        <a:pt x="4601" y="10174"/>
                      </a:cubicBezTo>
                      <a:close/>
                      <a:moveTo>
                        <a:pt x="12292" y="10174"/>
                      </a:moveTo>
                      <a:cubicBezTo>
                        <a:pt x="12041" y="10174"/>
                        <a:pt x="11838" y="10335"/>
                        <a:pt x="11838" y="10533"/>
                      </a:cubicBezTo>
                      <a:lnTo>
                        <a:pt x="11838" y="21241"/>
                      </a:lnTo>
                      <a:cubicBezTo>
                        <a:pt x="11838" y="21439"/>
                        <a:pt x="12041" y="21600"/>
                        <a:pt x="12292" y="21600"/>
                      </a:cubicBezTo>
                      <a:cubicBezTo>
                        <a:pt x="12543" y="21600"/>
                        <a:pt x="12747" y="21439"/>
                        <a:pt x="12747" y="21241"/>
                      </a:cubicBezTo>
                      <a:lnTo>
                        <a:pt x="12747" y="10533"/>
                      </a:lnTo>
                      <a:cubicBezTo>
                        <a:pt x="12747" y="10335"/>
                        <a:pt x="12543" y="10174"/>
                        <a:pt x="12292" y="10174"/>
                      </a:cubicBezTo>
                      <a:close/>
                      <a:moveTo>
                        <a:pt x="14215" y="10174"/>
                      </a:moveTo>
                      <a:cubicBezTo>
                        <a:pt x="13964" y="10174"/>
                        <a:pt x="13761" y="10335"/>
                        <a:pt x="13761" y="10533"/>
                      </a:cubicBezTo>
                      <a:lnTo>
                        <a:pt x="13761" y="21241"/>
                      </a:lnTo>
                      <a:cubicBezTo>
                        <a:pt x="13761" y="21439"/>
                        <a:pt x="13964" y="21600"/>
                        <a:pt x="14215" y="21600"/>
                      </a:cubicBezTo>
                      <a:cubicBezTo>
                        <a:pt x="14466" y="21600"/>
                        <a:pt x="14669" y="21439"/>
                        <a:pt x="14669" y="21241"/>
                      </a:cubicBezTo>
                      <a:lnTo>
                        <a:pt x="14669" y="10533"/>
                      </a:lnTo>
                      <a:cubicBezTo>
                        <a:pt x="14669" y="10335"/>
                        <a:pt x="14466" y="10174"/>
                        <a:pt x="14215" y="10174"/>
                      </a:cubicBezTo>
                      <a:close/>
                      <a:moveTo>
                        <a:pt x="8447" y="10174"/>
                      </a:moveTo>
                      <a:cubicBezTo>
                        <a:pt x="8196" y="10174"/>
                        <a:pt x="7992" y="10335"/>
                        <a:pt x="7992" y="10533"/>
                      </a:cubicBezTo>
                      <a:lnTo>
                        <a:pt x="7992" y="21241"/>
                      </a:lnTo>
                      <a:cubicBezTo>
                        <a:pt x="7992" y="21439"/>
                        <a:pt x="8196" y="21600"/>
                        <a:pt x="8447" y="21600"/>
                      </a:cubicBezTo>
                      <a:cubicBezTo>
                        <a:pt x="8698" y="21600"/>
                        <a:pt x="8901" y="21439"/>
                        <a:pt x="8901" y="21241"/>
                      </a:cubicBezTo>
                      <a:lnTo>
                        <a:pt x="8901" y="10533"/>
                      </a:lnTo>
                      <a:cubicBezTo>
                        <a:pt x="8901" y="10335"/>
                        <a:pt x="8698" y="10174"/>
                        <a:pt x="8447" y="10174"/>
                      </a:cubicBezTo>
                      <a:close/>
                      <a:moveTo>
                        <a:pt x="10370" y="10174"/>
                      </a:moveTo>
                      <a:cubicBezTo>
                        <a:pt x="10119" y="10174"/>
                        <a:pt x="9915" y="10335"/>
                        <a:pt x="9915" y="10533"/>
                      </a:cubicBezTo>
                      <a:lnTo>
                        <a:pt x="9915" y="21241"/>
                      </a:lnTo>
                      <a:cubicBezTo>
                        <a:pt x="9915" y="21439"/>
                        <a:pt x="10119" y="21600"/>
                        <a:pt x="10370" y="21600"/>
                      </a:cubicBezTo>
                      <a:cubicBezTo>
                        <a:pt x="10621" y="21600"/>
                        <a:pt x="10824" y="21439"/>
                        <a:pt x="10824" y="21241"/>
                      </a:cubicBezTo>
                      <a:lnTo>
                        <a:pt x="10824" y="10533"/>
                      </a:lnTo>
                      <a:cubicBezTo>
                        <a:pt x="10824" y="10335"/>
                        <a:pt x="10621" y="10174"/>
                        <a:pt x="10370" y="10174"/>
                      </a:cubicBezTo>
                      <a:close/>
                      <a:moveTo>
                        <a:pt x="6524" y="10174"/>
                      </a:moveTo>
                      <a:cubicBezTo>
                        <a:pt x="6273" y="10174"/>
                        <a:pt x="6070" y="10335"/>
                        <a:pt x="6070" y="10533"/>
                      </a:cubicBezTo>
                      <a:lnTo>
                        <a:pt x="6070" y="21241"/>
                      </a:lnTo>
                      <a:cubicBezTo>
                        <a:pt x="6070" y="21439"/>
                        <a:pt x="6273" y="21600"/>
                        <a:pt x="6524" y="21600"/>
                      </a:cubicBezTo>
                      <a:cubicBezTo>
                        <a:pt x="6775" y="21600"/>
                        <a:pt x="6979" y="21439"/>
                        <a:pt x="6979" y="21241"/>
                      </a:cubicBezTo>
                      <a:lnTo>
                        <a:pt x="6979" y="10533"/>
                      </a:lnTo>
                      <a:cubicBezTo>
                        <a:pt x="6979" y="10335"/>
                        <a:pt x="6775" y="10174"/>
                        <a:pt x="6524" y="10174"/>
                      </a:cubicBezTo>
                      <a:close/>
                      <a:moveTo>
                        <a:pt x="16138" y="10174"/>
                      </a:moveTo>
                      <a:cubicBezTo>
                        <a:pt x="15887" y="10174"/>
                        <a:pt x="15683" y="10335"/>
                        <a:pt x="15683" y="10533"/>
                      </a:cubicBezTo>
                      <a:lnTo>
                        <a:pt x="15683" y="21241"/>
                      </a:lnTo>
                      <a:cubicBezTo>
                        <a:pt x="15683" y="21439"/>
                        <a:pt x="15887" y="21600"/>
                        <a:pt x="16138" y="21600"/>
                      </a:cubicBezTo>
                      <a:cubicBezTo>
                        <a:pt x="16389" y="21600"/>
                        <a:pt x="16592" y="21439"/>
                        <a:pt x="16592" y="21241"/>
                      </a:cubicBezTo>
                      <a:lnTo>
                        <a:pt x="16592" y="10533"/>
                      </a:lnTo>
                      <a:cubicBezTo>
                        <a:pt x="16592" y="10335"/>
                        <a:pt x="16389" y="10174"/>
                        <a:pt x="16138" y="10174"/>
                      </a:cubicBezTo>
                      <a:close/>
                      <a:moveTo>
                        <a:pt x="18060" y="10174"/>
                      </a:moveTo>
                      <a:cubicBezTo>
                        <a:pt x="17809" y="10174"/>
                        <a:pt x="17606" y="10335"/>
                        <a:pt x="17606" y="10533"/>
                      </a:cubicBezTo>
                      <a:lnTo>
                        <a:pt x="17606" y="21241"/>
                      </a:lnTo>
                      <a:cubicBezTo>
                        <a:pt x="17606" y="21439"/>
                        <a:pt x="17809" y="21600"/>
                        <a:pt x="18060" y="21600"/>
                      </a:cubicBezTo>
                      <a:cubicBezTo>
                        <a:pt x="18311" y="21600"/>
                        <a:pt x="18515" y="21439"/>
                        <a:pt x="18515" y="21241"/>
                      </a:cubicBezTo>
                      <a:lnTo>
                        <a:pt x="18515" y="10533"/>
                      </a:lnTo>
                      <a:cubicBezTo>
                        <a:pt x="18515" y="10335"/>
                        <a:pt x="18311" y="10174"/>
                        <a:pt x="18060" y="10174"/>
                      </a:cubicBezTo>
                      <a:close/>
                      <a:moveTo>
                        <a:pt x="18060" y="10174"/>
                      </a:moveTo>
                    </a:path>
                  </a:pathLst>
                </a:custGeom>
                <a:solidFill>
                  <a:srgbClr val="EFD4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964551" y="1930770"/>
              <a:ext cx="2234322" cy="619592"/>
              <a:chOff x="1919547" y="1948179"/>
              <a:chExt cx="2234322" cy="619592"/>
            </a:xfrm>
          </p:grpSpPr>
          <p:sp>
            <p:nvSpPr>
              <p:cNvPr id="129" name="TextBox 128"/>
              <p:cNvSpPr txBox="1"/>
              <p:nvPr/>
            </p:nvSpPr>
            <p:spPr>
              <a:xfrm>
                <a:off x="1919547" y="2198439"/>
                <a:ext cx="2234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Lorem Ipsum is simply dummy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text of the </a:t>
                </a:r>
                <a:r>
                  <a:rPr lang="en-US" sz="900" dirty="0">
                    <a:latin typeface="Abril Text" charset="0"/>
                    <a:ea typeface="Abril Text" charset="0"/>
                    <a:cs typeface="Abril Text" charset="0"/>
                  </a:rPr>
                  <a:t>printing and typesetting </a:t>
                </a:r>
                <a:r>
                  <a:rPr lang="en-US" sz="900" dirty="0" smtClean="0">
                    <a:latin typeface="Abril Text" charset="0"/>
                    <a:ea typeface="Abril Text" charset="0"/>
                    <a:cs typeface="Abril Text" charset="0"/>
                  </a:rPr>
                  <a:t>industry.</a:t>
                </a:r>
                <a:endParaRPr lang="en-US" sz="9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051627" y="1948179"/>
                <a:ext cx="2102242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Ipsum</a:t>
                </a:r>
                <a:r>
                  <a:rPr lang="en-US" sz="1300" dirty="0">
                    <a:latin typeface="Abril Text" charset="0"/>
                    <a:ea typeface="Abril Text" charset="0"/>
                    <a:cs typeface="Abril Text" charset="0"/>
                  </a:rPr>
                  <a:t> is simply </a:t>
                </a:r>
                <a:r>
                  <a:rPr lang="en-US" sz="1300" dirty="0" smtClean="0">
                    <a:latin typeface="Abril Text" charset="0"/>
                    <a:ea typeface="Abril Text" charset="0"/>
                    <a:cs typeface="Abril Text" charset="0"/>
                  </a:rPr>
                  <a:t>dummy</a:t>
                </a:r>
                <a:endParaRPr lang="en-US" sz="1300" dirty="0">
                  <a:latin typeface="Abril Text" charset="0"/>
                  <a:ea typeface="Abril Text" charset="0"/>
                  <a:cs typeface="Abril Text" charset="0"/>
                </a:endParaRPr>
              </a:p>
            </p:txBody>
          </p:sp>
        </p:grpSp>
      </p:grpSp>
      <p:sp>
        <p:nvSpPr>
          <p:cNvPr id="27" name="Rectangle 26"/>
          <p:cNvSpPr/>
          <p:nvPr/>
        </p:nvSpPr>
        <p:spPr>
          <a:xfrm>
            <a:off x="0" y="2341877"/>
            <a:ext cx="723900" cy="3336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11468100" y="2341877"/>
            <a:ext cx="723900" cy="3336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7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45106" y="3088609"/>
            <a:ext cx="67748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600" dirty="0" smtClean="0">
                <a:solidFill>
                  <a:schemeClr val="tx1">
                    <a:alpha val="50000"/>
                  </a:schemeClr>
                </a:solidFill>
                <a:latin typeface="Abril Text" charset="0"/>
                <a:ea typeface="Abril Text" charset="0"/>
                <a:cs typeface="Abril Text" charset="0"/>
              </a:rPr>
              <a:t>www.website.com</a:t>
            </a:r>
            <a:endParaRPr lang="en-US" sz="5000" spc="600" dirty="0">
              <a:solidFill>
                <a:schemeClr val="tx1">
                  <a:alpha val="50000"/>
                </a:schemeClr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341877"/>
            <a:ext cx="723900" cy="3336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468100" y="2341877"/>
            <a:ext cx="723900" cy="3336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34560" y="3157307"/>
            <a:ext cx="27127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spc="1200" dirty="0" smtClean="0">
                <a:latin typeface="Myriad Pro" charset="0"/>
                <a:ea typeface="Myriad Pro" charset="0"/>
                <a:cs typeface="Myriad Pro" charset="0"/>
              </a:rPr>
              <a:t>THE.END</a:t>
            </a:r>
            <a:endParaRPr lang="en-US" sz="2100" spc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53280" y="2854960"/>
            <a:ext cx="2854960" cy="1016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0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2947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959" y="4084797"/>
            <a:ext cx="5607506" cy="1279886"/>
          </a:xfrm>
          <a:prstGeom prst="rect">
            <a:avLst/>
          </a:prstGeom>
        </p:spPr>
      </p:pic>
      <p:sp>
        <p:nvSpPr>
          <p:cNvPr id="3" name="AutoShape 106"/>
          <p:cNvSpPr>
            <a:spLocks/>
          </p:cNvSpPr>
          <p:nvPr/>
        </p:nvSpPr>
        <p:spPr bwMode="auto">
          <a:xfrm>
            <a:off x="4275187" y="1180347"/>
            <a:ext cx="3728170" cy="1562752"/>
          </a:xfrm>
          <a:custGeom>
            <a:avLst/>
            <a:gdLst/>
            <a:ahLst/>
            <a:cxnLst/>
            <a:rect l="0" t="0" r="r" b="b"/>
            <a:pathLst>
              <a:path w="21499" h="20436">
                <a:moveTo>
                  <a:pt x="12940" y="14065"/>
                </a:moveTo>
                <a:cubicBezTo>
                  <a:pt x="12828" y="13891"/>
                  <a:pt x="12680" y="13869"/>
                  <a:pt x="12497" y="13858"/>
                </a:cubicBezTo>
                <a:cubicBezTo>
                  <a:pt x="12257" y="13843"/>
                  <a:pt x="12058" y="13829"/>
                  <a:pt x="11894" y="13818"/>
                </a:cubicBezTo>
                <a:cubicBezTo>
                  <a:pt x="11461" y="13787"/>
                  <a:pt x="10979" y="13529"/>
                  <a:pt x="10921" y="14782"/>
                </a:cubicBezTo>
                <a:cubicBezTo>
                  <a:pt x="10866" y="15958"/>
                  <a:pt x="10886" y="17211"/>
                  <a:pt x="10890" y="18393"/>
                </a:cubicBezTo>
                <a:cubicBezTo>
                  <a:pt x="10891" y="18704"/>
                  <a:pt x="10891" y="18967"/>
                  <a:pt x="10890" y="19188"/>
                </a:cubicBezTo>
                <a:cubicBezTo>
                  <a:pt x="10892" y="19518"/>
                  <a:pt x="10895" y="19783"/>
                  <a:pt x="10902" y="19933"/>
                </a:cubicBezTo>
                <a:cubicBezTo>
                  <a:pt x="10990" y="19991"/>
                  <a:pt x="11057" y="20066"/>
                  <a:pt x="11118" y="20133"/>
                </a:cubicBezTo>
                <a:cubicBezTo>
                  <a:pt x="11766" y="20848"/>
                  <a:pt x="12966" y="20312"/>
                  <a:pt x="12973" y="18363"/>
                </a:cubicBezTo>
                <a:cubicBezTo>
                  <a:pt x="12974" y="17731"/>
                  <a:pt x="13019" y="17139"/>
                  <a:pt x="13055" y="16504"/>
                </a:cubicBezTo>
                <a:cubicBezTo>
                  <a:pt x="13097" y="15763"/>
                  <a:pt x="13114" y="15038"/>
                  <a:pt x="13063" y="14559"/>
                </a:cubicBezTo>
                <a:cubicBezTo>
                  <a:pt x="13039" y="14330"/>
                  <a:pt x="13000" y="14156"/>
                  <a:pt x="12940" y="14065"/>
                </a:cubicBezTo>
                <a:close/>
                <a:moveTo>
                  <a:pt x="15305" y="14919"/>
                </a:moveTo>
                <a:cubicBezTo>
                  <a:pt x="15326" y="14338"/>
                  <a:pt x="15328" y="14047"/>
                  <a:pt x="15131" y="13773"/>
                </a:cubicBezTo>
                <a:cubicBezTo>
                  <a:pt x="14998" y="13588"/>
                  <a:pt x="14841" y="13498"/>
                  <a:pt x="14651" y="13498"/>
                </a:cubicBezTo>
                <a:cubicBezTo>
                  <a:pt x="14317" y="13498"/>
                  <a:pt x="13908" y="13481"/>
                  <a:pt x="13599" y="13804"/>
                </a:cubicBezTo>
                <a:cubicBezTo>
                  <a:pt x="13452" y="13958"/>
                  <a:pt x="13369" y="14224"/>
                  <a:pt x="13324" y="14544"/>
                </a:cubicBezTo>
                <a:cubicBezTo>
                  <a:pt x="13240" y="15147"/>
                  <a:pt x="13288" y="15943"/>
                  <a:pt x="13288" y="16549"/>
                </a:cubicBezTo>
                <a:lnTo>
                  <a:pt x="13288" y="18187"/>
                </a:lnTo>
                <a:cubicBezTo>
                  <a:pt x="13282" y="18774"/>
                  <a:pt x="13478" y="19203"/>
                  <a:pt x="13746" y="19412"/>
                </a:cubicBezTo>
                <a:cubicBezTo>
                  <a:pt x="13871" y="19509"/>
                  <a:pt x="14006" y="19520"/>
                  <a:pt x="14138" y="19524"/>
                </a:cubicBezTo>
                <a:cubicBezTo>
                  <a:pt x="14233" y="19527"/>
                  <a:pt x="14329" y="19526"/>
                  <a:pt x="14424" y="19498"/>
                </a:cubicBezTo>
                <a:cubicBezTo>
                  <a:pt x="14698" y="19415"/>
                  <a:pt x="14956" y="19086"/>
                  <a:pt x="15131" y="18600"/>
                </a:cubicBezTo>
                <a:cubicBezTo>
                  <a:pt x="15156" y="18529"/>
                  <a:pt x="15179" y="18458"/>
                  <a:pt x="15198" y="18387"/>
                </a:cubicBezTo>
                <a:cubicBezTo>
                  <a:pt x="15456" y="17475"/>
                  <a:pt x="15302" y="16533"/>
                  <a:pt x="15293" y="15488"/>
                </a:cubicBezTo>
                <a:cubicBezTo>
                  <a:pt x="15292" y="15285"/>
                  <a:pt x="15299" y="15099"/>
                  <a:pt x="15305" y="14919"/>
                </a:cubicBezTo>
                <a:close/>
                <a:moveTo>
                  <a:pt x="17052" y="13125"/>
                </a:moveTo>
                <a:cubicBezTo>
                  <a:pt x="16930" y="13030"/>
                  <a:pt x="16631" y="13314"/>
                  <a:pt x="16506" y="13374"/>
                </a:cubicBezTo>
                <a:cubicBezTo>
                  <a:pt x="16267" y="13492"/>
                  <a:pt x="15930" y="13434"/>
                  <a:pt x="15729" y="13810"/>
                </a:cubicBezTo>
                <a:cubicBezTo>
                  <a:pt x="15520" y="14202"/>
                  <a:pt x="15574" y="14898"/>
                  <a:pt x="15569" y="15477"/>
                </a:cubicBezTo>
                <a:cubicBezTo>
                  <a:pt x="15567" y="15813"/>
                  <a:pt x="15564" y="16155"/>
                  <a:pt x="15552" y="16505"/>
                </a:cubicBezTo>
                <a:cubicBezTo>
                  <a:pt x="15579" y="17339"/>
                  <a:pt x="15601" y="18194"/>
                  <a:pt x="15470" y="19037"/>
                </a:cubicBezTo>
                <a:cubicBezTo>
                  <a:pt x="15471" y="19042"/>
                  <a:pt x="15473" y="19049"/>
                  <a:pt x="15474" y="19054"/>
                </a:cubicBezTo>
                <a:cubicBezTo>
                  <a:pt x="15543" y="19259"/>
                  <a:pt x="15679" y="19368"/>
                  <a:pt x="15880" y="19376"/>
                </a:cubicBezTo>
                <a:cubicBezTo>
                  <a:pt x="16594" y="19411"/>
                  <a:pt x="17049" y="18648"/>
                  <a:pt x="17187" y="17185"/>
                </a:cubicBezTo>
                <a:cubicBezTo>
                  <a:pt x="17200" y="17049"/>
                  <a:pt x="17211" y="16916"/>
                  <a:pt x="17221" y="16786"/>
                </a:cubicBezTo>
                <a:cubicBezTo>
                  <a:pt x="17290" y="15895"/>
                  <a:pt x="17297" y="15116"/>
                  <a:pt x="17237" y="14210"/>
                </a:cubicBezTo>
                <a:cubicBezTo>
                  <a:pt x="17210" y="13789"/>
                  <a:pt x="17274" y="13297"/>
                  <a:pt x="17052" y="13125"/>
                </a:cubicBezTo>
                <a:close/>
                <a:moveTo>
                  <a:pt x="18450" y="13055"/>
                </a:moveTo>
                <a:cubicBezTo>
                  <a:pt x="18324" y="12651"/>
                  <a:pt x="18058" y="12382"/>
                  <a:pt x="17782" y="12382"/>
                </a:cubicBezTo>
                <a:cubicBezTo>
                  <a:pt x="17753" y="12382"/>
                  <a:pt x="17724" y="12385"/>
                  <a:pt x="17695" y="12391"/>
                </a:cubicBezTo>
                <a:cubicBezTo>
                  <a:pt x="17537" y="12425"/>
                  <a:pt x="17491" y="12523"/>
                  <a:pt x="17483" y="13109"/>
                </a:cubicBezTo>
                <a:lnTo>
                  <a:pt x="17471" y="14176"/>
                </a:lnTo>
                <a:cubicBezTo>
                  <a:pt x="17512" y="14823"/>
                  <a:pt x="17324" y="17140"/>
                  <a:pt x="17678" y="17397"/>
                </a:cubicBezTo>
                <a:cubicBezTo>
                  <a:pt x="17769" y="17463"/>
                  <a:pt x="17865" y="17353"/>
                  <a:pt x="17948" y="17245"/>
                </a:cubicBezTo>
                <a:cubicBezTo>
                  <a:pt x="18379" y="16691"/>
                  <a:pt x="18475" y="15844"/>
                  <a:pt x="18533" y="14781"/>
                </a:cubicBezTo>
                <a:cubicBezTo>
                  <a:pt x="18544" y="14578"/>
                  <a:pt x="18554" y="14378"/>
                  <a:pt x="18558" y="14185"/>
                </a:cubicBezTo>
                <a:cubicBezTo>
                  <a:pt x="18566" y="13769"/>
                  <a:pt x="18548" y="13386"/>
                  <a:pt x="18459" y="13082"/>
                </a:cubicBezTo>
                <a:cubicBezTo>
                  <a:pt x="18457" y="13072"/>
                  <a:pt x="18453" y="13064"/>
                  <a:pt x="18450" y="13055"/>
                </a:cubicBezTo>
                <a:close/>
                <a:moveTo>
                  <a:pt x="19510" y="12474"/>
                </a:moveTo>
                <a:cubicBezTo>
                  <a:pt x="19488" y="12410"/>
                  <a:pt x="19465" y="12346"/>
                  <a:pt x="19438" y="12284"/>
                </a:cubicBezTo>
                <a:cubicBezTo>
                  <a:pt x="19277" y="11906"/>
                  <a:pt x="19058" y="11653"/>
                  <a:pt x="18892" y="11653"/>
                </a:cubicBezTo>
                <a:cubicBezTo>
                  <a:pt x="18834" y="11653"/>
                  <a:pt x="18656" y="11653"/>
                  <a:pt x="18641" y="12345"/>
                </a:cubicBezTo>
                <a:cubicBezTo>
                  <a:pt x="18638" y="12487"/>
                  <a:pt x="18651" y="12657"/>
                  <a:pt x="18668" y="12844"/>
                </a:cubicBezTo>
                <a:cubicBezTo>
                  <a:pt x="18776" y="13243"/>
                  <a:pt x="18800" y="13693"/>
                  <a:pt x="18792" y="14167"/>
                </a:cubicBezTo>
                <a:cubicBezTo>
                  <a:pt x="18827" y="14783"/>
                  <a:pt x="18822" y="15514"/>
                  <a:pt x="18686" y="16377"/>
                </a:cubicBezTo>
                <a:cubicBezTo>
                  <a:pt x="18975" y="16428"/>
                  <a:pt x="19279" y="16171"/>
                  <a:pt x="19474" y="15724"/>
                </a:cubicBezTo>
                <a:cubicBezTo>
                  <a:pt x="19495" y="15666"/>
                  <a:pt x="19518" y="15506"/>
                  <a:pt x="19540" y="15296"/>
                </a:cubicBezTo>
                <a:cubicBezTo>
                  <a:pt x="19579" y="14941"/>
                  <a:pt x="19616" y="14438"/>
                  <a:pt x="19639" y="14016"/>
                </a:cubicBezTo>
                <a:cubicBezTo>
                  <a:pt x="19653" y="13773"/>
                  <a:pt x="19662" y="13558"/>
                  <a:pt x="19664" y="13415"/>
                </a:cubicBezTo>
                <a:cubicBezTo>
                  <a:pt x="19666" y="13267"/>
                  <a:pt x="19654" y="13114"/>
                  <a:pt x="19630" y="12962"/>
                </a:cubicBezTo>
                <a:cubicBezTo>
                  <a:pt x="19605" y="12796"/>
                  <a:pt x="19564" y="12632"/>
                  <a:pt x="19510" y="12474"/>
                </a:cubicBezTo>
                <a:close/>
                <a:moveTo>
                  <a:pt x="19946" y="10879"/>
                </a:moveTo>
                <a:cubicBezTo>
                  <a:pt x="19884" y="10879"/>
                  <a:pt x="19836" y="10918"/>
                  <a:pt x="19802" y="10996"/>
                </a:cubicBezTo>
                <a:cubicBezTo>
                  <a:pt x="19757" y="11102"/>
                  <a:pt x="19734" y="11290"/>
                  <a:pt x="19736" y="11540"/>
                </a:cubicBezTo>
                <a:lnTo>
                  <a:pt x="19742" y="12299"/>
                </a:lnTo>
                <a:cubicBezTo>
                  <a:pt x="19848" y="12661"/>
                  <a:pt x="19903" y="13052"/>
                  <a:pt x="19897" y="13433"/>
                </a:cubicBezTo>
                <a:cubicBezTo>
                  <a:pt x="19895" y="13550"/>
                  <a:pt x="19855" y="14561"/>
                  <a:pt x="19776" y="15318"/>
                </a:cubicBezTo>
                <a:cubicBezTo>
                  <a:pt x="19791" y="15528"/>
                  <a:pt x="19823" y="15732"/>
                  <a:pt x="19889" y="15732"/>
                </a:cubicBezTo>
                <a:cubicBezTo>
                  <a:pt x="20072" y="15732"/>
                  <a:pt x="20444" y="14863"/>
                  <a:pt x="20558" y="14274"/>
                </a:cubicBezTo>
                <a:cubicBezTo>
                  <a:pt x="20743" y="13320"/>
                  <a:pt x="20657" y="12083"/>
                  <a:pt x="20353" y="11334"/>
                </a:cubicBezTo>
                <a:cubicBezTo>
                  <a:pt x="20243" y="11062"/>
                  <a:pt x="20079" y="10879"/>
                  <a:pt x="19946" y="10879"/>
                </a:cubicBezTo>
                <a:close/>
                <a:moveTo>
                  <a:pt x="9600" y="13818"/>
                </a:moveTo>
                <a:cubicBezTo>
                  <a:pt x="9436" y="13829"/>
                  <a:pt x="9238" y="13843"/>
                  <a:pt x="8997" y="13858"/>
                </a:cubicBezTo>
                <a:cubicBezTo>
                  <a:pt x="8814" y="13869"/>
                  <a:pt x="8666" y="13891"/>
                  <a:pt x="8554" y="14065"/>
                </a:cubicBezTo>
                <a:cubicBezTo>
                  <a:pt x="8494" y="14156"/>
                  <a:pt x="8455" y="14330"/>
                  <a:pt x="8431" y="14559"/>
                </a:cubicBezTo>
                <a:cubicBezTo>
                  <a:pt x="8380" y="15038"/>
                  <a:pt x="8397" y="15763"/>
                  <a:pt x="8439" y="16504"/>
                </a:cubicBezTo>
                <a:cubicBezTo>
                  <a:pt x="8475" y="17139"/>
                  <a:pt x="8519" y="17731"/>
                  <a:pt x="8522" y="18363"/>
                </a:cubicBezTo>
                <a:cubicBezTo>
                  <a:pt x="8528" y="20312"/>
                  <a:pt x="9728" y="20848"/>
                  <a:pt x="10376" y="20133"/>
                </a:cubicBezTo>
                <a:cubicBezTo>
                  <a:pt x="10437" y="20066"/>
                  <a:pt x="10505" y="19991"/>
                  <a:pt x="10593" y="19933"/>
                </a:cubicBezTo>
                <a:cubicBezTo>
                  <a:pt x="10599" y="19783"/>
                  <a:pt x="10603" y="19518"/>
                  <a:pt x="10604" y="19188"/>
                </a:cubicBezTo>
                <a:cubicBezTo>
                  <a:pt x="10603" y="18967"/>
                  <a:pt x="10603" y="18704"/>
                  <a:pt x="10604" y="18393"/>
                </a:cubicBezTo>
                <a:cubicBezTo>
                  <a:pt x="10608" y="17211"/>
                  <a:pt x="10628" y="15958"/>
                  <a:pt x="10574" y="14782"/>
                </a:cubicBezTo>
                <a:cubicBezTo>
                  <a:pt x="10516" y="13529"/>
                  <a:pt x="10034" y="13787"/>
                  <a:pt x="9600" y="13818"/>
                </a:cubicBezTo>
                <a:close/>
                <a:moveTo>
                  <a:pt x="7896" y="13804"/>
                </a:moveTo>
                <a:cubicBezTo>
                  <a:pt x="7586" y="13481"/>
                  <a:pt x="7177" y="13498"/>
                  <a:pt x="6843" y="13498"/>
                </a:cubicBezTo>
                <a:cubicBezTo>
                  <a:pt x="6653" y="13498"/>
                  <a:pt x="6496" y="13588"/>
                  <a:pt x="6363" y="13773"/>
                </a:cubicBezTo>
                <a:cubicBezTo>
                  <a:pt x="6167" y="14047"/>
                  <a:pt x="6168" y="14338"/>
                  <a:pt x="6189" y="14919"/>
                </a:cubicBezTo>
                <a:cubicBezTo>
                  <a:pt x="6196" y="15099"/>
                  <a:pt x="6203" y="15285"/>
                  <a:pt x="6201" y="15488"/>
                </a:cubicBezTo>
                <a:cubicBezTo>
                  <a:pt x="6192" y="16533"/>
                  <a:pt x="6038" y="17475"/>
                  <a:pt x="6296" y="18387"/>
                </a:cubicBezTo>
                <a:cubicBezTo>
                  <a:pt x="6316" y="18458"/>
                  <a:pt x="6338" y="18529"/>
                  <a:pt x="6364" y="18600"/>
                </a:cubicBezTo>
                <a:cubicBezTo>
                  <a:pt x="6538" y="19086"/>
                  <a:pt x="6796" y="19415"/>
                  <a:pt x="7070" y="19498"/>
                </a:cubicBezTo>
                <a:cubicBezTo>
                  <a:pt x="7165" y="19526"/>
                  <a:pt x="7261" y="19527"/>
                  <a:pt x="7357" y="19524"/>
                </a:cubicBezTo>
                <a:cubicBezTo>
                  <a:pt x="7489" y="19520"/>
                  <a:pt x="7623" y="19509"/>
                  <a:pt x="7748" y="19412"/>
                </a:cubicBezTo>
                <a:cubicBezTo>
                  <a:pt x="8016" y="19203"/>
                  <a:pt x="8212" y="18774"/>
                  <a:pt x="8206" y="18187"/>
                </a:cubicBezTo>
                <a:lnTo>
                  <a:pt x="8206" y="16549"/>
                </a:lnTo>
                <a:cubicBezTo>
                  <a:pt x="8206" y="15943"/>
                  <a:pt x="8254" y="15147"/>
                  <a:pt x="8170" y="14544"/>
                </a:cubicBezTo>
                <a:cubicBezTo>
                  <a:pt x="8125" y="14224"/>
                  <a:pt x="8042" y="13958"/>
                  <a:pt x="7896" y="13804"/>
                </a:cubicBezTo>
                <a:close/>
                <a:moveTo>
                  <a:pt x="5942" y="16505"/>
                </a:moveTo>
                <a:cubicBezTo>
                  <a:pt x="5930" y="16155"/>
                  <a:pt x="5927" y="15813"/>
                  <a:pt x="5925" y="15477"/>
                </a:cubicBezTo>
                <a:cubicBezTo>
                  <a:pt x="5921" y="14898"/>
                  <a:pt x="5974" y="14202"/>
                  <a:pt x="5765" y="13810"/>
                </a:cubicBezTo>
                <a:cubicBezTo>
                  <a:pt x="5565" y="13434"/>
                  <a:pt x="5228" y="13492"/>
                  <a:pt x="4988" y="13374"/>
                </a:cubicBezTo>
                <a:cubicBezTo>
                  <a:pt x="4863" y="13314"/>
                  <a:pt x="4565" y="13030"/>
                  <a:pt x="4442" y="13125"/>
                </a:cubicBezTo>
                <a:cubicBezTo>
                  <a:pt x="4220" y="13297"/>
                  <a:pt x="4284" y="13789"/>
                  <a:pt x="4257" y="14210"/>
                </a:cubicBezTo>
                <a:cubicBezTo>
                  <a:pt x="4198" y="15116"/>
                  <a:pt x="4204" y="15895"/>
                  <a:pt x="4273" y="16786"/>
                </a:cubicBezTo>
                <a:cubicBezTo>
                  <a:pt x="4284" y="16916"/>
                  <a:pt x="4294" y="17049"/>
                  <a:pt x="4308" y="17185"/>
                </a:cubicBezTo>
                <a:cubicBezTo>
                  <a:pt x="4445" y="18648"/>
                  <a:pt x="4900" y="19411"/>
                  <a:pt x="5614" y="19376"/>
                </a:cubicBezTo>
                <a:cubicBezTo>
                  <a:pt x="5815" y="19368"/>
                  <a:pt x="5952" y="19259"/>
                  <a:pt x="6020" y="19054"/>
                </a:cubicBezTo>
                <a:cubicBezTo>
                  <a:pt x="6022" y="19049"/>
                  <a:pt x="6023" y="19042"/>
                  <a:pt x="6024" y="19037"/>
                </a:cubicBezTo>
                <a:cubicBezTo>
                  <a:pt x="5893" y="18194"/>
                  <a:pt x="5915" y="17339"/>
                  <a:pt x="5942" y="16505"/>
                </a:cubicBezTo>
                <a:close/>
                <a:moveTo>
                  <a:pt x="4023" y="14176"/>
                </a:moveTo>
                <a:lnTo>
                  <a:pt x="4010" y="13109"/>
                </a:lnTo>
                <a:cubicBezTo>
                  <a:pt x="4004" y="12523"/>
                  <a:pt x="3957" y="12425"/>
                  <a:pt x="3799" y="12391"/>
                </a:cubicBezTo>
                <a:cubicBezTo>
                  <a:pt x="3770" y="12385"/>
                  <a:pt x="3742" y="12382"/>
                  <a:pt x="3713" y="12382"/>
                </a:cubicBezTo>
                <a:cubicBezTo>
                  <a:pt x="3436" y="12382"/>
                  <a:pt x="3171" y="12651"/>
                  <a:pt x="3044" y="13055"/>
                </a:cubicBezTo>
                <a:cubicBezTo>
                  <a:pt x="3041" y="13064"/>
                  <a:pt x="3038" y="13072"/>
                  <a:pt x="3035" y="13082"/>
                </a:cubicBezTo>
                <a:cubicBezTo>
                  <a:pt x="2946" y="13386"/>
                  <a:pt x="2928" y="13769"/>
                  <a:pt x="2937" y="14185"/>
                </a:cubicBezTo>
                <a:cubicBezTo>
                  <a:pt x="2940" y="14378"/>
                  <a:pt x="2950" y="14578"/>
                  <a:pt x="2961" y="14781"/>
                </a:cubicBezTo>
                <a:cubicBezTo>
                  <a:pt x="3020" y="15844"/>
                  <a:pt x="3116" y="16691"/>
                  <a:pt x="3546" y="17245"/>
                </a:cubicBezTo>
                <a:cubicBezTo>
                  <a:pt x="3629" y="17353"/>
                  <a:pt x="3725" y="17463"/>
                  <a:pt x="3816" y="17397"/>
                </a:cubicBezTo>
                <a:cubicBezTo>
                  <a:pt x="4171" y="17140"/>
                  <a:pt x="3982" y="14823"/>
                  <a:pt x="4023" y="14176"/>
                </a:cubicBezTo>
                <a:close/>
                <a:moveTo>
                  <a:pt x="2602" y="11653"/>
                </a:moveTo>
                <a:cubicBezTo>
                  <a:pt x="2436" y="11653"/>
                  <a:pt x="2217" y="11906"/>
                  <a:pt x="2056" y="12284"/>
                </a:cubicBezTo>
                <a:cubicBezTo>
                  <a:pt x="2030" y="12346"/>
                  <a:pt x="2006" y="12410"/>
                  <a:pt x="1984" y="12474"/>
                </a:cubicBezTo>
                <a:cubicBezTo>
                  <a:pt x="1930" y="12632"/>
                  <a:pt x="1889" y="12796"/>
                  <a:pt x="1864" y="12962"/>
                </a:cubicBezTo>
                <a:cubicBezTo>
                  <a:pt x="1840" y="13114"/>
                  <a:pt x="1828" y="13267"/>
                  <a:pt x="1830" y="13415"/>
                </a:cubicBezTo>
                <a:cubicBezTo>
                  <a:pt x="1832" y="13558"/>
                  <a:pt x="1842" y="13773"/>
                  <a:pt x="1855" y="14016"/>
                </a:cubicBezTo>
                <a:cubicBezTo>
                  <a:pt x="1879" y="14438"/>
                  <a:pt x="1916" y="14941"/>
                  <a:pt x="1954" y="15296"/>
                </a:cubicBezTo>
                <a:cubicBezTo>
                  <a:pt x="1976" y="15506"/>
                  <a:pt x="1999" y="15666"/>
                  <a:pt x="2019" y="15724"/>
                </a:cubicBezTo>
                <a:cubicBezTo>
                  <a:pt x="2215" y="16171"/>
                  <a:pt x="2519" y="16428"/>
                  <a:pt x="2808" y="16377"/>
                </a:cubicBezTo>
                <a:cubicBezTo>
                  <a:pt x="2673" y="15514"/>
                  <a:pt x="2667" y="14783"/>
                  <a:pt x="2702" y="14167"/>
                </a:cubicBezTo>
                <a:cubicBezTo>
                  <a:pt x="2694" y="13693"/>
                  <a:pt x="2718" y="13243"/>
                  <a:pt x="2826" y="12844"/>
                </a:cubicBezTo>
                <a:cubicBezTo>
                  <a:pt x="2844" y="12657"/>
                  <a:pt x="2856" y="12487"/>
                  <a:pt x="2853" y="12345"/>
                </a:cubicBezTo>
                <a:cubicBezTo>
                  <a:pt x="2838" y="11653"/>
                  <a:pt x="2660" y="11653"/>
                  <a:pt x="2602" y="11653"/>
                </a:cubicBezTo>
                <a:close/>
                <a:moveTo>
                  <a:pt x="1549" y="10879"/>
                </a:moveTo>
                <a:cubicBezTo>
                  <a:pt x="1415" y="10879"/>
                  <a:pt x="1251" y="11062"/>
                  <a:pt x="1141" y="11334"/>
                </a:cubicBezTo>
                <a:cubicBezTo>
                  <a:pt x="837" y="12083"/>
                  <a:pt x="751" y="13320"/>
                  <a:pt x="936" y="14274"/>
                </a:cubicBezTo>
                <a:cubicBezTo>
                  <a:pt x="1050" y="14863"/>
                  <a:pt x="1423" y="15732"/>
                  <a:pt x="1605" y="15732"/>
                </a:cubicBezTo>
                <a:cubicBezTo>
                  <a:pt x="1672" y="15732"/>
                  <a:pt x="1703" y="15528"/>
                  <a:pt x="1718" y="15318"/>
                </a:cubicBezTo>
                <a:cubicBezTo>
                  <a:pt x="1639" y="14561"/>
                  <a:pt x="1599" y="13550"/>
                  <a:pt x="1597" y="13433"/>
                </a:cubicBezTo>
                <a:cubicBezTo>
                  <a:pt x="1592" y="13052"/>
                  <a:pt x="1646" y="12661"/>
                  <a:pt x="1753" y="12299"/>
                </a:cubicBezTo>
                <a:lnTo>
                  <a:pt x="1759" y="11540"/>
                </a:lnTo>
                <a:cubicBezTo>
                  <a:pt x="1761" y="11290"/>
                  <a:pt x="1738" y="11102"/>
                  <a:pt x="1692" y="10996"/>
                </a:cubicBezTo>
                <a:cubicBezTo>
                  <a:pt x="1659" y="10918"/>
                  <a:pt x="1610" y="10879"/>
                  <a:pt x="1549" y="10879"/>
                </a:cubicBezTo>
                <a:close/>
                <a:moveTo>
                  <a:pt x="14429" y="8566"/>
                </a:moveTo>
                <a:cubicBezTo>
                  <a:pt x="14464" y="7316"/>
                  <a:pt x="14487" y="5700"/>
                  <a:pt x="14357" y="4294"/>
                </a:cubicBezTo>
                <a:cubicBezTo>
                  <a:pt x="14165" y="2224"/>
                  <a:pt x="13825" y="930"/>
                  <a:pt x="13346" y="449"/>
                </a:cubicBezTo>
                <a:cubicBezTo>
                  <a:pt x="13154" y="256"/>
                  <a:pt x="12937" y="154"/>
                  <a:pt x="12717" y="154"/>
                </a:cubicBezTo>
                <a:cubicBezTo>
                  <a:pt x="12297" y="154"/>
                  <a:pt x="11899" y="513"/>
                  <a:pt x="11627" y="1138"/>
                </a:cubicBezTo>
                <a:cubicBezTo>
                  <a:pt x="11605" y="1190"/>
                  <a:pt x="11583" y="1243"/>
                  <a:pt x="11562" y="1299"/>
                </a:cubicBezTo>
                <a:cubicBezTo>
                  <a:pt x="11352" y="1860"/>
                  <a:pt x="11211" y="2624"/>
                  <a:pt x="11117" y="3702"/>
                </a:cubicBezTo>
                <a:cubicBezTo>
                  <a:pt x="11028" y="4732"/>
                  <a:pt x="10996" y="5804"/>
                  <a:pt x="10964" y="6841"/>
                </a:cubicBezTo>
                <a:cubicBezTo>
                  <a:pt x="10958" y="7064"/>
                  <a:pt x="10946" y="7298"/>
                  <a:pt x="10934" y="7547"/>
                </a:cubicBezTo>
                <a:cubicBezTo>
                  <a:pt x="10875" y="8727"/>
                  <a:pt x="10809" y="10066"/>
                  <a:pt x="11246" y="10607"/>
                </a:cubicBezTo>
                <a:cubicBezTo>
                  <a:pt x="11405" y="10806"/>
                  <a:pt x="11649" y="10907"/>
                  <a:pt x="11968" y="10907"/>
                </a:cubicBezTo>
                <a:cubicBezTo>
                  <a:pt x="12328" y="10907"/>
                  <a:pt x="12719" y="10780"/>
                  <a:pt x="13005" y="10687"/>
                </a:cubicBezTo>
                <a:lnTo>
                  <a:pt x="13141" y="10644"/>
                </a:lnTo>
                <a:cubicBezTo>
                  <a:pt x="13286" y="10599"/>
                  <a:pt x="13418" y="10568"/>
                  <a:pt x="13535" y="10540"/>
                </a:cubicBezTo>
                <a:cubicBezTo>
                  <a:pt x="14200" y="10382"/>
                  <a:pt x="14379" y="10340"/>
                  <a:pt x="14429" y="8566"/>
                </a:cubicBezTo>
                <a:close/>
                <a:moveTo>
                  <a:pt x="15046" y="9753"/>
                </a:moveTo>
                <a:cubicBezTo>
                  <a:pt x="15436" y="9671"/>
                  <a:pt x="15859" y="9729"/>
                  <a:pt x="16208" y="9290"/>
                </a:cubicBezTo>
                <a:cubicBezTo>
                  <a:pt x="16557" y="8851"/>
                  <a:pt x="16483" y="8842"/>
                  <a:pt x="16543" y="5626"/>
                </a:cubicBezTo>
                <a:cubicBezTo>
                  <a:pt x="16572" y="4069"/>
                  <a:pt x="16606" y="2290"/>
                  <a:pt x="16269" y="900"/>
                </a:cubicBezTo>
                <a:cubicBezTo>
                  <a:pt x="15869" y="-752"/>
                  <a:pt x="15160" y="2"/>
                  <a:pt x="14926" y="2086"/>
                </a:cubicBezTo>
                <a:cubicBezTo>
                  <a:pt x="14762" y="3544"/>
                  <a:pt x="14766" y="5085"/>
                  <a:pt x="14770" y="6576"/>
                </a:cubicBezTo>
                <a:cubicBezTo>
                  <a:pt x="14772" y="7394"/>
                  <a:pt x="14403" y="9888"/>
                  <a:pt x="15046" y="9753"/>
                </a:cubicBezTo>
                <a:close/>
                <a:moveTo>
                  <a:pt x="17075" y="9094"/>
                </a:moveTo>
                <a:cubicBezTo>
                  <a:pt x="17425" y="9094"/>
                  <a:pt x="17709" y="8831"/>
                  <a:pt x="17929" y="8312"/>
                </a:cubicBezTo>
                <a:cubicBezTo>
                  <a:pt x="17976" y="8201"/>
                  <a:pt x="18020" y="8078"/>
                  <a:pt x="18061" y="7942"/>
                </a:cubicBezTo>
                <a:cubicBezTo>
                  <a:pt x="18114" y="7768"/>
                  <a:pt x="18162" y="7574"/>
                  <a:pt x="18205" y="7361"/>
                </a:cubicBezTo>
                <a:cubicBezTo>
                  <a:pt x="18296" y="6908"/>
                  <a:pt x="18365" y="6369"/>
                  <a:pt x="18410" y="5739"/>
                </a:cubicBezTo>
                <a:cubicBezTo>
                  <a:pt x="18439" y="5328"/>
                  <a:pt x="18456" y="4881"/>
                  <a:pt x="18455" y="4433"/>
                </a:cubicBezTo>
                <a:cubicBezTo>
                  <a:pt x="18455" y="4202"/>
                  <a:pt x="18449" y="3972"/>
                  <a:pt x="18439" y="3745"/>
                </a:cubicBezTo>
                <a:cubicBezTo>
                  <a:pt x="18430" y="3572"/>
                  <a:pt x="18419" y="3401"/>
                  <a:pt x="18404" y="3235"/>
                </a:cubicBezTo>
                <a:cubicBezTo>
                  <a:pt x="18329" y="2390"/>
                  <a:pt x="18165" y="1649"/>
                  <a:pt x="17867" y="1270"/>
                </a:cubicBezTo>
                <a:cubicBezTo>
                  <a:pt x="17807" y="1193"/>
                  <a:pt x="17745" y="1155"/>
                  <a:pt x="17682" y="1155"/>
                </a:cubicBezTo>
                <a:cubicBezTo>
                  <a:pt x="17536" y="1155"/>
                  <a:pt x="17381" y="1370"/>
                  <a:pt x="17235" y="1779"/>
                </a:cubicBezTo>
                <a:cubicBezTo>
                  <a:pt x="16976" y="2503"/>
                  <a:pt x="16978" y="3452"/>
                  <a:pt x="16980" y="4458"/>
                </a:cubicBezTo>
                <a:cubicBezTo>
                  <a:pt x="16981" y="4895"/>
                  <a:pt x="16981" y="5348"/>
                  <a:pt x="16958" y="5771"/>
                </a:cubicBezTo>
                <a:lnTo>
                  <a:pt x="16936" y="6151"/>
                </a:lnTo>
                <a:cubicBezTo>
                  <a:pt x="16876" y="7196"/>
                  <a:pt x="16827" y="8034"/>
                  <a:pt x="16908" y="9076"/>
                </a:cubicBezTo>
                <a:cubicBezTo>
                  <a:pt x="16965" y="9088"/>
                  <a:pt x="17021" y="9094"/>
                  <a:pt x="17075" y="9094"/>
                </a:cubicBezTo>
                <a:close/>
                <a:moveTo>
                  <a:pt x="18154" y="8540"/>
                </a:moveTo>
                <a:cubicBezTo>
                  <a:pt x="18152" y="8581"/>
                  <a:pt x="18150" y="8622"/>
                  <a:pt x="18149" y="8663"/>
                </a:cubicBezTo>
                <a:cubicBezTo>
                  <a:pt x="18611" y="8520"/>
                  <a:pt x="18863" y="8237"/>
                  <a:pt x="19022" y="7694"/>
                </a:cubicBezTo>
                <a:cubicBezTo>
                  <a:pt x="19074" y="7519"/>
                  <a:pt x="19116" y="7317"/>
                  <a:pt x="19152" y="7083"/>
                </a:cubicBezTo>
                <a:cubicBezTo>
                  <a:pt x="19214" y="6681"/>
                  <a:pt x="19259" y="6187"/>
                  <a:pt x="19306" y="5575"/>
                </a:cubicBezTo>
                <a:cubicBezTo>
                  <a:pt x="19358" y="4904"/>
                  <a:pt x="19373" y="4223"/>
                  <a:pt x="19352" y="3550"/>
                </a:cubicBezTo>
                <a:cubicBezTo>
                  <a:pt x="19346" y="3334"/>
                  <a:pt x="19334" y="3118"/>
                  <a:pt x="19320" y="2904"/>
                </a:cubicBezTo>
                <a:cubicBezTo>
                  <a:pt x="19292" y="2471"/>
                  <a:pt x="19250" y="2044"/>
                  <a:pt x="19191" y="1628"/>
                </a:cubicBezTo>
                <a:cubicBezTo>
                  <a:pt x="19177" y="1530"/>
                  <a:pt x="19158" y="1462"/>
                  <a:pt x="19145" y="1432"/>
                </a:cubicBezTo>
                <a:cubicBezTo>
                  <a:pt x="19140" y="1446"/>
                  <a:pt x="19132" y="1467"/>
                  <a:pt x="19123" y="1497"/>
                </a:cubicBezTo>
                <a:cubicBezTo>
                  <a:pt x="18924" y="2102"/>
                  <a:pt x="18770" y="2698"/>
                  <a:pt x="18649" y="3295"/>
                </a:cubicBezTo>
                <a:cubicBezTo>
                  <a:pt x="18711" y="4118"/>
                  <a:pt x="18698" y="5013"/>
                  <a:pt x="18640" y="5823"/>
                </a:cubicBezTo>
                <a:cubicBezTo>
                  <a:pt x="18549" y="7096"/>
                  <a:pt x="18372" y="7961"/>
                  <a:pt x="18154" y="8540"/>
                </a:cubicBezTo>
                <a:close/>
                <a:moveTo>
                  <a:pt x="19251" y="7873"/>
                </a:moveTo>
                <a:cubicBezTo>
                  <a:pt x="19251" y="7877"/>
                  <a:pt x="19251" y="7880"/>
                  <a:pt x="19251" y="7884"/>
                </a:cubicBezTo>
                <a:cubicBezTo>
                  <a:pt x="19497" y="7942"/>
                  <a:pt x="19782" y="7615"/>
                  <a:pt x="19959" y="7077"/>
                </a:cubicBezTo>
                <a:cubicBezTo>
                  <a:pt x="19993" y="6974"/>
                  <a:pt x="20022" y="6863"/>
                  <a:pt x="20049" y="6749"/>
                </a:cubicBezTo>
                <a:cubicBezTo>
                  <a:pt x="20069" y="6668"/>
                  <a:pt x="20088" y="6585"/>
                  <a:pt x="20105" y="6500"/>
                </a:cubicBezTo>
                <a:cubicBezTo>
                  <a:pt x="20126" y="6390"/>
                  <a:pt x="20145" y="6277"/>
                  <a:pt x="20163" y="6162"/>
                </a:cubicBezTo>
                <a:cubicBezTo>
                  <a:pt x="20222" y="5771"/>
                  <a:pt x="20260" y="5356"/>
                  <a:pt x="20291" y="4948"/>
                </a:cubicBezTo>
                <a:cubicBezTo>
                  <a:pt x="20333" y="4391"/>
                  <a:pt x="20368" y="3759"/>
                  <a:pt x="20353" y="3137"/>
                </a:cubicBezTo>
                <a:cubicBezTo>
                  <a:pt x="20348" y="2944"/>
                  <a:pt x="20339" y="2753"/>
                  <a:pt x="20323" y="2565"/>
                </a:cubicBezTo>
                <a:cubicBezTo>
                  <a:pt x="20312" y="2427"/>
                  <a:pt x="20297" y="2290"/>
                  <a:pt x="20279" y="2157"/>
                </a:cubicBezTo>
                <a:cubicBezTo>
                  <a:pt x="20242" y="1889"/>
                  <a:pt x="20191" y="1631"/>
                  <a:pt x="20120" y="1393"/>
                </a:cubicBezTo>
                <a:cubicBezTo>
                  <a:pt x="20093" y="1303"/>
                  <a:pt x="20078" y="1282"/>
                  <a:pt x="20078" y="1279"/>
                </a:cubicBezTo>
                <a:cubicBezTo>
                  <a:pt x="20074" y="1282"/>
                  <a:pt x="20063" y="1296"/>
                  <a:pt x="20038" y="1345"/>
                </a:cubicBezTo>
                <a:cubicBezTo>
                  <a:pt x="19817" y="1779"/>
                  <a:pt x="19667" y="2341"/>
                  <a:pt x="19560" y="2961"/>
                </a:cubicBezTo>
                <a:cubicBezTo>
                  <a:pt x="19612" y="3852"/>
                  <a:pt x="19605" y="4768"/>
                  <a:pt x="19536" y="5666"/>
                </a:cubicBezTo>
                <a:cubicBezTo>
                  <a:pt x="19463" y="6610"/>
                  <a:pt x="19389" y="7332"/>
                  <a:pt x="19251" y="7873"/>
                </a:cubicBezTo>
                <a:close/>
                <a:moveTo>
                  <a:pt x="21216" y="799"/>
                </a:moveTo>
                <a:cubicBezTo>
                  <a:pt x="21212" y="788"/>
                  <a:pt x="21208" y="779"/>
                  <a:pt x="21206" y="773"/>
                </a:cubicBezTo>
                <a:cubicBezTo>
                  <a:pt x="21202" y="776"/>
                  <a:pt x="21198" y="779"/>
                  <a:pt x="21194" y="784"/>
                </a:cubicBezTo>
                <a:cubicBezTo>
                  <a:pt x="20931" y="1046"/>
                  <a:pt x="20699" y="1556"/>
                  <a:pt x="20529" y="2224"/>
                </a:cubicBezTo>
                <a:cubicBezTo>
                  <a:pt x="20632" y="3168"/>
                  <a:pt x="20585" y="4185"/>
                  <a:pt x="20521" y="5037"/>
                </a:cubicBezTo>
                <a:cubicBezTo>
                  <a:pt x="20485" y="5518"/>
                  <a:pt x="20439" y="6010"/>
                  <a:pt x="20361" y="6474"/>
                </a:cubicBezTo>
                <a:cubicBezTo>
                  <a:pt x="20366" y="6475"/>
                  <a:pt x="20370" y="6476"/>
                  <a:pt x="20375" y="6476"/>
                </a:cubicBezTo>
                <a:cubicBezTo>
                  <a:pt x="20604" y="6476"/>
                  <a:pt x="20826" y="5951"/>
                  <a:pt x="20937" y="5638"/>
                </a:cubicBezTo>
                <a:cubicBezTo>
                  <a:pt x="21233" y="4809"/>
                  <a:pt x="21408" y="4025"/>
                  <a:pt x="21472" y="3244"/>
                </a:cubicBezTo>
                <a:cubicBezTo>
                  <a:pt x="21549" y="2314"/>
                  <a:pt x="21453" y="1401"/>
                  <a:pt x="21216" y="799"/>
                </a:cubicBezTo>
                <a:close/>
                <a:moveTo>
                  <a:pt x="9530" y="10907"/>
                </a:moveTo>
                <a:cubicBezTo>
                  <a:pt x="9850" y="10907"/>
                  <a:pt x="10093" y="10806"/>
                  <a:pt x="10253" y="10607"/>
                </a:cubicBezTo>
                <a:cubicBezTo>
                  <a:pt x="10689" y="10066"/>
                  <a:pt x="10623" y="8727"/>
                  <a:pt x="10564" y="7547"/>
                </a:cubicBezTo>
                <a:cubicBezTo>
                  <a:pt x="10552" y="7298"/>
                  <a:pt x="10540" y="7064"/>
                  <a:pt x="10534" y="6841"/>
                </a:cubicBezTo>
                <a:cubicBezTo>
                  <a:pt x="10502" y="5804"/>
                  <a:pt x="10470" y="4732"/>
                  <a:pt x="10381" y="3702"/>
                </a:cubicBezTo>
                <a:cubicBezTo>
                  <a:pt x="10287" y="2624"/>
                  <a:pt x="10146" y="1860"/>
                  <a:pt x="9936" y="1299"/>
                </a:cubicBezTo>
                <a:cubicBezTo>
                  <a:pt x="9915" y="1243"/>
                  <a:pt x="9893" y="1190"/>
                  <a:pt x="9871" y="1138"/>
                </a:cubicBezTo>
                <a:cubicBezTo>
                  <a:pt x="9599" y="513"/>
                  <a:pt x="9202" y="154"/>
                  <a:pt x="8781" y="154"/>
                </a:cubicBezTo>
                <a:cubicBezTo>
                  <a:pt x="8561" y="154"/>
                  <a:pt x="8344" y="256"/>
                  <a:pt x="8152" y="449"/>
                </a:cubicBezTo>
                <a:cubicBezTo>
                  <a:pt x="7673" y="930"/>
                  <a:pt x="7333" y="2224"/>
                  <a:pt x="7141" y="4294"/>
                </a:cubicBezTo>
                <a:cubicBezTo>
                  <a:pt x="7011" y="5700"/>
                  <a:pt x="7035" y="7316"/>
                  <a:pt x="7070" y="8566"/>
                </a:cubicBezTo>
                <a:cubicBezTo>
                  <a:pt x="7119" y="10340"/>
                  <a:pt x="7298" y="10382"/>
                  <a:pt x="7963" y="10540"/>
                </a:cubicBezTo>
                <a:cubicBezTo>
                  <a:pt x="8080" y="10568"/>
                  <a:pt x="8212" y="10599"/>
                  <a:pt x="8357" y="10644"/>
                </a:cubicBezTo>
                <a:lnTo>
                  <a:pt x="8493" y="10687"/>
                </a:lnTo>
                <a:cubicBezTo>
                  <a:pt x="8779" y="10780"/>
                  <a:pt x="9170" y="10907"/>
                  <a:pt x="9530" y="10907"/>
                </a:cubicBezTo>
                <a:close/>
                <a:moveTo>
                  <a:pt x="5290" y="9290"/>
                </a:moveTo>
                <a:cubicBezTo>
                  <a:pt x="5639" y="9729"/>
                  <a:pt x="6062" y="9671"/>
                  <a:pt x="6452" y="9753"/>
                </a:cubicBezTo>
                <a:cubicBezTo>
                  <a:pt x="7095" y="9888"/>
                  <a:pt x="6726" y="7394"/>
                  <a:pt x="6728" y="6576"/>
                </a:cubicBezTo>
                <a:cubicBezTo>
                  <a:pt x="6732" y="5085"/>
                  <a:pt x="6736" y="3544"/>
                  <a:pt x="6572" y="2086"/>
                </a:cubicBezTo>
                <a:cubicBezTo>
                  <a:pt x="6338" y="2"/>
                  <a:pt x="5629" y="-752"/>
                  <a:pt x="5229" y="900"/>
                </a:cubicBezTo>
                <a:cubicBezTo>
                  <a:pt x="4892" y="2290"/>
                  <a:pt x="4927" y="4069"/>
                  <a:pt x="4955" y="5626"/>
                </a:cubicBezTo>
                <a:cubicBezTo>
                  <a:pt x="5015" y="8842"/>
                  <a:pt x="4942" y="8851"/>
                  <a:pt x="5290" y="9290"/>
                </a:cubicBezTo>
                <a:close/>
                <a:moveTo>
                  <a:pt x="3293" y="7361"/>
                </a:moveTo>
                <a:cubicBezTo>
                  <a:pt x="3336" y="7574"/>
                  <a:pt x="3384" y="7768"/>
                  <a:pt x="3437" y="7942"/>
                </a:cubicBezTo>
                <a:cubicBezTo>
                  <a:pt x="3478" y="8078"/>
                  <a:pt x="3522" y="8201"/>
                  <a:pt x="3570" y="8312"/>
                </a:cubicBezTo>
                <a:cubicBezTo>
                  <a:pt x="3789" y="8831"/>
                  <a:pt x="4074" y="9094"/>
                  <a:pt x="4423" y="9094"/>
                </a:cubicBezTo>
                <a:cubicBezTo>
                  <a:pt x="4477" y="9094"/>
                  <a:pt x="4533" y="9088"/>
                  <a:pt x="4591" y="9076"/>
                </a:cubicBezTo>
                <a:cubicBezTo>
                  <a:pt x="4671" y="8034"/>
                  <a:pt x="4622" y="7196"/>
                  <a:pt x="4562" y="6151"/>
                </a:cubicBezTo>
                <a:lnTo>
                  <a:pt x="4540" y="5771"/>
                </a:lnTo>
                <a:cubicBezTo>
                  <a:pt x="4517" y="5348"/>
                  <a:pt x="4517" y="4895"/>
                  <a:pt x="4518" y="4458"/>
                </a:cubicBezTo>
                <a:cubicBezTo>
                  <a:pt x="4520" y="3452"/>
                  <a:pt x="4523" y="2503"/>
                  <a:pt x="4263" y="1779"/>
                </a:cubicBezTo>
                <a:cubicBezTo>
                  <a:pt x="4117" y="1370"/>
                  <a:pt x="3962" y="1155"/>
                  <a:pt x="3816" y="1155"/>
                </a:cubicBezTo>
                <a:cubicBezTo>
                  <a:pt x="3753" y="1155"/>
                  <a:pt x="3691" y="1193"/>
                  <a:pt x="3631" y="1270"/>
                </a:cubicBezTo>
                <a:cubicBezTo>
                  <a:pt x="3333" y="1649"/>
                  <a:pt x="3169" y="2390"/>
                  <a:pt x="3094" y="3235"/>
                </a:cubicBezTo>
                <a:cubicBezTo>
                  <a:pt x="3079" y="3401"/>
                  <a:pt x="3068" y="3572"/>
                  <a:pt x="3060" y="3745"/>
                </a:cubicBezTo>
                <a:cubicBezTo>
                  <a:pt x="3049" y="3972"/>
                  <a:pt x="3044" y="4202"/>
                  <a:pt x="3043" y="4433"/>
                </a:cubicBezTo>
                <a:cubicBezTo>
                  <a:pt x="3042" y="4881"/>
                  <a:pt x="3059" y="5328"/>
                  <a:pt x="3088" y="5739"/>
                </a:cubicBezTo>
                <a:cubicBezTo>
                  <a:pt x="3133" y="6369"/>
                  <a:pt x="3202" y="6908"/>
                  <a:pt x="3293" y="7361"/>
                </a:cubicBezTo>
                <a:close/>
                <a:moveTo>
                  <a:pt x="2346" y="7083"/>
                </a:moveTo>
                <a:cubicBezTo>
                  <a:pt x="2382" y="7317"/>
                  <a:pt x="2424" y="7519"/>
                  <a:pt x="2476" y="7694"/>
                </a:cubicBezTo>
                <a:cubicBezTo>
                  <a:pt x="2636" y="8237"/>
                  <a:pt x="2887" y="8520"/>
                  <a:pt x="3349" y="8663"/>
                </a:cubicBezTo>
                <a:cubicBezTo>
                  <a:pt x="3348" y="8622"/>
                  <a:pt x="3346" y="8581"/>
                  <a:pt x="3344" y="8540"/>
                </a:cubicBezTo>
                <a:cubicBezTo>
                  <a:pt x="3126" y="7961"/>
                  <a:pt x="2949" y="7096"/>
                  <a:pt x="2858" y="5823"/>
                </a:cubicBezTo>
                <a:cubicBezTo>
                  <a:pt x="2800" y="5013"/>
                  <a:pt x="2787" y="4118"/>
                  <a:pt x="2849" y="3295"/>
                </a:cubicBezTo>
                <a:cubicBezTo>
                  <a:pt x="2728" y="2698"/>
                  <a:pt x="2574" y="2102"/>
                  <a:pt x="2376" y="1497"/>
                </a:cubicBezTo>
                <a:cubicBezTo>
                  <a:pt x="2366" y="1467"/>
                  <a:pt x="2358" y="1446"/>
                  <a:pt x="2353" y="1432"/>
                </a:cubicBezTo>
                <a:cubicBezTo>
                  <a:pt x="2340" y="1462"/>
                  <a:pt x="2321" y="1530"/>
                  <a:pt x="2307" y="1628"/>
                </a:cubicBezTo>
                <a:cubicBezTo>
                  <a:pt x="2248" y="2044"/>
                  <a:pt x="2206" y="2471"/>
                  <a:pt x="2178" y="2904"/>
                </a:cubicBezTo>
                <a:cubicBezTo>
                  <a:pt x="2164" y="3118"/>
                  <a:pt x="2153" y="3334"/>
                  <a:pt x="2146" y="3550"/>
                </a:cubicBezTo>
                <a:cubicBezTo>
                  <a:pt x="2126" y="4223"/>
                  <a:pt x="2140" y="4904"/>
                  <a:pt x="2192" y="5575"/>
                </a:cubicBezTo>
                <a:cubicBezTo>
                  <a:pt x="2239" y="6187"/>
                  <a:pt x="2284" y="6681"/>
                  <a:pt x="2346" y="7083"/>
                </a:cubicBezTo>
                <a:close/>
                <a:moveTo>
                  <a:pt x="1335" y="6162"/>
                </a:moveTo>
                <a:cubicBezTo>
                  <a:pt x="1353" y="6277"/>
                  <a:pt x="1372" y="6390"/>
                  <a:pt x="1394" y="6500"/>
                </a:cubicBezTo>
                <a:cubicBezTo>
                  <a:pt x="1410" y="6585"/>
                  <a:pt x="1429" y="6668"/>
                  <a:pt x="1448" y="6749"/>
                </a:cubicBezTo>
                <a:cubicBezTo>
                  <a:pt x="1476" y="6863"/>
                  <a:pt x="1505" y="6974"/>
                  <a:pt x="1539" y="7077"/>
                </a:cubicBezTo>
                <a:cubicBezTo>
                  <a:pt x="1716" y="7615"/>
                  <a:pt x="2001" y="7942"/>
                  <a:pt x="2248" y="7884"/>
                </a:cubicBezTo>
                <a:cubicBezTo>
                  <a:pt x="2248" y="7880"/>
                  <a:pt x="2248" y="7877"/>
                  <a:pt x="2247" y="7873"/>
                </a:cubicBezTo>
                <a:cubicBezTo>
                  <a:pt x="2109" y="7332"/>
                  <a:pt x="2035" y="6610"/>
                  <a:pt x="1962" y="5666"/>
                </a:cubicBezTo>
                <a:cubicBezTo>
                  <a:pt x="1893" y="4768"/>
                  <a:pt x="1886" y="3852"/>
                  <a:pt x="1938" y="2961"/>
                </a:cubicBezTo>
                <a:cubicBezTo>
                  <a:pt x="1832" y="2341"/>
                  <a:pt x="1681" y="1779"/>
                  <a:pt x="1460" y="1345"/>
                </a:cubicBezTo>
                <a:cubicBezTo>
                  <a:pt x="1435" y="1296"/>
                  <a:pt x="1424" y="1282"/>
                  <a:pt x="1420" y="1279"/>
                </a:cubicBezTo>
                <a:cubicBezTo>
                  <a:pt x="1420" y="1282"/>
                  <a:pt x="1405" y="1303"/>
                  <a:pt x="1378" y="1393"/>
                </a:cubicBezTo>
                <a:cubicBezTo>
                  <a:pt x="1307" y="1631"/>
                  <a:pt x="1256" y="1889"/>
                  <a:pt x="1219" y="2157"/>
                </a:cubicBezTo>
                <a:cubicBezTo>
                  <a:pt x="1201" y="2290"/>
                  <a:pt x="1186" y="2427"/>
                  <a:pt x="1175" y="2565"/>
                </a:cubicBezTo>
                <a:cubicBezTo>
                  <a:pt x="1160" y="2753"/>
                  <a:pt x="1150" y="2944"/>
                  <a:pt x="1145" y="3137"/>
                </a:cubicBezTo>
                <a:cubicBezTo>
                  <a:pt x="1130" y="3759"/>
                  <a:pt x="1165" y="4391"/>
                  <a:pt x="1207" y="4948"/>
                </a:cubicBezTo>
                <a:cubicBezTo>
                  <a:pt x="1238" y="5356"/>
                  <a:pt x="1276" y="5771"/>
                  <a:pt x="1335" y="6162"/>
                </a:cubicBezTo>
                <a:close/>
                <a:moveTo>
                  <a:pt x="1137" y="6474"/>
                </a:moveTo>
                <a:cubicBezTo>
                  <a:pt x="1060" y="6010"/>
                  <a:pt x="1013" y="5518"/>
                  <a:pt x="977" y="5037"/>
                </a:cubicBezTo>
                <a:cubicBezTo>
                  <a:pt x="913" y="4185"/>
                  <a:pt x="866" y="3168"/>
                  <a:pt x="969" y="2224"/>
                </a:cubicBezTo>
                <a:cubicBezTo>
                  <a:pt x="799" y="1556"/>
                  <a:pt x="567" y="1046"/>
                  <a:pt x="304" y="784"/>
                </a:cubicBezTo>
                <a:cubicBezTo>
                  <a:pt x="299" y="779"/>
                  <a:pt x="296" y="776"/>
                  <a:pt x="293" y="773"/>
                </a:cubicBezTo>
                <a:cubicBezTo>
                  <a:pt x="290" y="779"/>
                  <a:pt x="286" y="788"/>
                  <a:pt x="282" y="799"/>
                </a:cubicBezTo>
                <a:cubicBezTo>
                  <a:pt x="45" y="1401"/>
                  <a:pt x="-51" y="2314"/>
                  <a:pt x="26" y="3244"/>
                </a:cubicBezTo>
                <a:cubicBezTo>
                  <a:pt x="90" y="4025"/>
                  <a:pt x="265" y="4809"/>
                  <a:pt x="561" y="5638"/>
                </a:cubicBezTo>
                <a:cubicBezTo>
                  <a:pt x="672" y="5951"/>
                  <a:pt x="894" y="6476"/>
                  <a:pt x="1123" y="6476"/>
                </a:cubicBezTo>
                <a:cubicBezTo>
                  <a:pt x="1128" y="6476"/>
                  <a:pt x="1132" y="6475"/>
                  <a:pt x="1137" y="6474"/>
                </a:cubicBezTo>
                <a:close/>
                <a:moveTo>
                  <a:pt x="1137" y="6474"/>
                </a:move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479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618375"/>
            <a:ext cx="12192000" cy="123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31471" y="2576854"/>
            <a:ext cx="97801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solidFill>
                  <a:schemeClr val="bg2">
                    <a:lumMod val="75000"/>
                  </a:schemeClr>
                </a:solidFill>
                <a:latin typeface="Abril Text" charset="0"/>
                <a:ea typeface="Abril Text" charset="0"/>
                <a:cs typeface="Abril Text" charset="0"/>
              </a:rPr>
              <a:t>WE ARE CARE YOUR SMILE</a:t>
            </a:r>
            <a:endParaRPr lang="en-US" sz="4500" dirty="0">
              <a:solidFill>
                <a:schemeClr val="bg2">
                  <a:lumMod val="75000"/>
                </a:schemeClr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5985" y="3208289"/>
            <a:ext cx="9780175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Unknown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>
                <a:latin typeface="Abril Text" charset="0"/>
                <a:ea typeface="Abril Text" charset="0"/>
                <a:cs typeface="Abril Text" charset="0"/>
              </a:rPr>
              <a:t>popularised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 in the 1960s with the release of </a:t>
            </a:r>
            <a:r>
              <a:rPr lang="en-US" sz="1000" dirty="0" err="1">
                <a:latin typeface="Abril Text" charset="0"/>
                <a:ea typeface="Abril Text" charset="0"/>
                <a:cs typeface="Abril Text" charset="0"/>
              </a:rPr>
              <a:t>Letraset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 sheets containing Lorem Ipsum passages, and more recently with desktop publishing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software. Lorem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>
                <a:latin typeface="Abril Text" charset="0"/>
                <a:ea typeface="Abril Text" charset="0"/>
                <a:cs typeface="Abril Text" charset="0"/>
              </a:rPr>
              <a:t>popularised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 in the 1960s with the release of </a:t>
            </a:r>
            <a:r>
              <a:rPr lang="en-US" sz="1000" b="1" dirty="0" err="1">
                <a:latin typeface="Abril Text" charset="0"/>
                <a:ea typeface="Abril Text" charset="0"/>
                <a:cs typeface="Abril Text" charset="0"/>
              </a:rPr>
              <a:t>Letraset</a:t>
            </a:r>
            <a:r>
              <a:rPr lang="en-US" sz="1000" b="1" dirty="0">
                <a:latin typeface="Abril Text" charset="0"/>
                <a:ea typeface="Abril Text" charset="0"/>
                <a:cs typeface="Abril Text" charset="0"/>
              </a:rPr>
              <a:t> sheets containing Lorem Ipsum passages, and more recently with desktop publishing </a:t>
            </a:r>
            <a:r>
              <a:rPr lang="en-US" sz="1000" b="1" dirty="0" smtClean="0">
                <a:latin typeface="Abril Text" charset="0"/>
                <a:ea typeface="Abril Text" charset="0"/>
                <a:cs typeface="Abril Text" charset="0"/>
              </a:rPr>
              <a:t>software.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Lorem Ipsum is simply dummy text.</a:t>
            </a:r>
          </a:p>
          <a:p>
            <a:pPr>
              <a:lnSpc>
                <a:spcPts val="2200"/>
              </a:lnSpc>
            </a:pPr>
            <a:endParaRPr lang="en-US" sz="1000" dirty="0" smtClean="0">
              <a:latin typeface="Abril Text" charset="0"/>
              <a:ea typeface="Abril Text" charset="0"/>
              <a:cs typeface="Abril Text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85" y="736401"/>
            <a:ext cx="5607506" cy="127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7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7" r="50475"/>
          <a:stretch/>
        </p:blipFill>
        <p:spPr/>
      </p:pic>
      <p:sp>
        <p:nvSpPr>
          <p:cNvPr id="12" name="Rectangle 11"/>
          <p:cNvSpPr/>
          <p:nvPr/>
        </p:nvSpPr>
        <p:spPr>
          <a:xfrm>
            <a:off x="0" y="3101419"/>
            <a:ext cx="5038344" cy="29223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72" y="1398238"/>
            <a:ext cx="1941154" cy="4430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4072" y="3463890"/>
            <a:ext cx="3230201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SECOND TEXT HERE:</a:t>
            </a:r>
            <a:endParaRPr lang="en-US" sz="1000" b="1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Lorem Ipsum is simply dummy </a:t>
            </a:r>
            <a:r>
              <a:rPr lang="en-US" sz="10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text printing</a:t>
            </a:r>
            <a:endParaRPr lang="en-US" sz="10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endParaRPr lang="en-US" sz="1000" dirty="0" smtClean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THIRD SUBTITLE:</a:t>
            </a:r>
          </a:p>
          <a:p>
            <a:pPr>
              <a:lnSpc>
                <a:spcPts val="1500"/>
              </a:lnSpc>
            </a:pPr>
            <a:r>
              <a:rPr lang="en-US" sz="10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Simply dummy text of the testation</a:t>
            </a:r>
          </a:p>
          <a:p>
            <a:pPr>
              <a:lnSpc>
                <a:spcPts val="1500"/>
              </a:lnSpc>
            </a:pPr>
            <a:endParaRPr lang="en-US" sz="1000" dirty="0" smtClean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FOURTH FACT IS HERE:</a:t>
            </a:r>
            <a:endParaRPr lang="en-US" sz="1000" b="1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Lorem Ipsum is simply dummy text of the </a:t>
            </a:r>
            <a:r>
              <a:rPr lang="en-US" sz="10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sample</a:t>
            </a:r>
            <a:endParaRPr lang="en-US" sz="10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endParaRPr lang="en-US" sz="1000" dirty="0" smtClean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FIFTH ONE:</a:t>
            </a:r>
            <a:endParaRPr lang="en-US" sz="1000" b="1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  <a:p>
            <a:pPr>
              <a:lnSpc>
                <a:spcPts val="1500"/>
              </a:lnSpc>
            </a:pPr>
            <a:r>
              <a:rPr lang="en-US" sz="10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Dummy </a:t>
            </a:r>
            <a:r>
              <a:rPr lang="en-US" sz="1000" dirty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text of the </a:t>
            </a:r>
            <a:r>
              <a:rPr lang="en-US" sz="1000" dirty="0" smtClean="0">
                <a:solidFill>
                  <a:schemeClr val="bg1"/>
                </a:solidFill>
                <a:latin typeface="Abril Text" charset="0"/>
                <a:ea typeface="Abril Text" charset="0"/>
                <a:cs typeface="Abril Text" charset="0"/>
              </a:rPr>
              <a:t>printing is here</a:t>
            </a:r>
            <a:endParaRPr lang="en-US" sz="1000" dirty="0">
              <a:solidFill>
                <a:schemeClr val="bg1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1277" y="534856"/>
            <a:ext cx="495127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u="sng" spc="600" dirty="0" smtClean="0">
                <a:solidFill>
                  <a:schemeClr val="accent2"/>
                </a:solidFill>
                <a:latin typeface="Abril Text" charset="0"/>
                <a:ea typeface="Abril Text" charset="0"/>
                <a:cs typeface="Abril Text" charset="0"/>
              </a:rPr>
              <a:t>WE SAVE YOUR SMAILE TO LIVE</a:t>
            </a:r>
            <a:endParaRPr lang="en-US" sz="4500" u="sng" spc="600" dirty="0">
              <a:solidFill>
                <a:schemeClr val="accent2"/>
              </a:solidFill>
              <a:latin typeface="Abril Text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9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6749143" cy="6858000"/>
          </a:xfrm>
          <a:prstGeom prst="rect">
            <a:avLst/>
          </a:prstGeom>
          <a:solidFill>
            <a:srgbClr val="BAF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49143" y="0"/>
            <a:ext cx="544285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60317" y="1336439"/>
            <a:ext cx="477352" cy="4773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7460317" y="2102842"/>
            <a:ext cx="477352" cy="47735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60317" y="2869245"/>
            <a:ext cx="477352" cy="4773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7460317" y="3635648"/>
            <a:ext cx="477352" cy="4773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7460317" y="4402051"/>
            <a:ext cx="477352" cy="4773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7460317" y="5168454"/>
            <a:ext cx="477352" cy="4773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80306" y="1399231"/>
            <a:ext cx="43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chemeClr val="tx2"/>
                </a:solidFill>
                <a:latin typeface="Myriad Pro Light" charset="0"/>
                <a:ea typeface="Myriad Pro Light" charset="0"/>
                <a:cs typeface="Myriad Pro Light" charset="0"/>
              </a:rPr>
              <a:t>1</a:t>
            </a:r>
            <a:endParaRPr lang="en-US" sz="1600" spc="300" dirty="0">
              <a:solidFill>
                <a:schemeClr val="tx2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00295" y="2161231"/>
            <a:ext cx="43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chemeClr val="tx2"/>
                </a:solidFill>
                <a:latin typeface="Myriad Pro Light" charset="0"/>
                <a:ea typeface="Myriad Pro Light" charset="0"/>
                <a:cs typeface="Myriad Pro Light" charset="0"/>
              </a:rPr>
              <a:t>2</a:t>
            </a:r>
            <a:endParaRPr lang="en-US" sz="1600" spc="300" dirty="0">
              <a:solidFill>
                <a:schemeClr val="tx2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0295" y="2933391"/>
            <a:ext cx="43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chemeClr val="tx2"/>
                </a:solidFill>
                <a:latin typeface="Myriad Pro Light" charset="0"/>
                <a:ea typeface="Myriad Pro Light" charset="0"/>
                <a:cs typeface="Myriad Pro Light" charset="0"/>
              </a:rPr>
              <a:t>3</a:t>
            </a:r>
            <a:endParaRPr lang="en-US" sz="1600" spc="300" dirty="0">
              <a:solidFill>
                <a:schemeClr val="tx2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00295" y="3695391"/>
            <a:ext cx="43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chemeClr val="tx2"/>
                </a:solidFill>
                <a:latin typeface="Myriad Pro Light" charset="0"/>
                <a:ea typeface="Myriad Pro Light" charset="0"/>
                <a:cs typeface="Myriad Pro Light" charset="0"/>
              </a:rPr>
              <a:t>4</a:t>
            </a:r>
            <a:endParaRPr lang="en-US" sz="1600" spc="300" dirty="0">
              <a:solidFill>
                <a:schemeClr val="tx2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00295" y="4457391"/>
            <a:ext cx="43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chemeClr val="tx2"/>
                </a:solidFill>
                <a:latin typeface="Myriad Pro Light" charset="0"/>
                <a:ea typeface="Myriad Pro Light" charset="0"/>
                <a:cs typeface="Myriad Pro Light" charset="0"/>
              </a:rPr>
              <a:t>5</a:t>
            </a:r>
            <a:endParaRPr lang="en-US" sz="1600" spc="300" dirty="0">
              <a:solidFill>
                <a:schemeClr val="tx2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00295" y="5219391"/>
            <a:ext cx="43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chemeClr val="tx2"/>
                </a:solidFill>
                <a:latin typeface="Myriad Pro Light" charset="0"/>
                <a:ea typeface="Myriad Pro Light" charset="0"/>
                <a:cs typeface="Myriad Pro Light" charset="0"/>
              </a:rPr>
              <a:t>6</a:t>
            </a:r>
            <a:endParaRPr lang="en-US" sz="1600" spc="300" dirty="0">
              <a:solidFill>
                <a:schemeClr val="tx2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79415" y="1313644"/>
            <a:ext cx="23961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Scrambled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it to make a type specimen book. It has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survived.</a:t>
            </a:r>
            <a:endParaRPr lang="en-US" sz="1300" dirty="0">
              <a:solidFill>
                <a:srgbClr val="FFFFFF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79415" y="2087010"/>
            <a:ext cx="30891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Scrambled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it to make a type specimen book. It has survived not only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five.</a:t>
            </a:r>
            <a:endParaRPr lang="en-US" sz="1300" dirty="0">
              <a:solidFill>
                <a:srgbClr val="FFFFFF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79414" y="2860376"/>
            <a:ext cx="27483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Scrambled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it to make a type specimen book. It has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survived.</a:t>
            </a:r>
            <a:endParaRPr lang="en-US" sz="1300" dirty="0">
              <a:solidFill>
                <a:srgbClr val="FFFFFF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79414" y="3633742"/>
            <a:ext cx="22098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Make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a type specimen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book it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has survived not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only.</a:t>
            </a:r>
            <a:endParaRPr lang="en-US" sz="1300" dirty="0">
              <a:solidFill>
                <a:srgbClr val="FFFFFF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79414" y="4407108"/>
            <a:ext cx="23746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Make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a type specimen </a:t>
            </a:r>
            <a:r>
              <a:rPr lang="en-US" sz="130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book it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has survived not only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five.</a:t>
            </a:r>
            <a:endParaRPr lang="en-US" sz="1300" dirty="0">
              <a:solidFill>
                <a:srgbClr val="FFFFFF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79415" y="5180476"/>
            <a:ext cx="18361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Specimen book it </a:t>
            </a:r>
            <a:r>
              <a:rPr lang="en-US" sz="13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has survived not </a:t>
            </a:r>
            <a:r>
              <a:rPr lang="en-US" sz="1300" dirty="0" smtClean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only.</a:t>
            </a:r>
            <a:endParaRPr lang="en-US" sz="1300" dirty="0">
              <a:solidFill>
                <a:srgbClr val="FFFFFF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0458" y="2487804"/>
            <a:ext cx="23910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spc="600" dirty="0" smtClean="0">
                <a:latin typeface="Abril Text" charset="0"/>
                <a:ea typeface="Abril Text" charset="0"/>
                <a:cs typeface="Abril Text" charset="0"/>
              </a:rPr>
              <a:t>WE SAVE YOUR SMAILE TO LIVE</a:t>
            </a:r>
            <a:endParaRPr lang="en-US" sz="3000" u="sng" spc="600" dirty="0">
              <a:latin typeface="Abril Text" charset="0"/>
              <a:ea typeface="Abril Text" charset="0"/>
              <a:cs typeface="Abril Text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83560" y="3672959"/>
            <a:ext cx="2730246" cy="27302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80211" y="375750"/>
            <a:ext cx="2730246" cy="27302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680211" y="3633742"/>
            <a:ext cx="2730246" cy="2730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776862" y="336533"/>
            <a:ext cx="2730246" cy="2730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4" r="7746"/>
          <a:stretch/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315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38" b="11694"/>
          <a:stretch/>
        </p:blipFill>
        <p:spPr/>
      </p:pic>
      <p:sp>
        <p:nvSpPr>
          <p:cNvPr id="9" name="Rectangle 8"/>
          <p:cNvSpPr/>
          <p:nvPr/>
        </p:nvSpPr>
        <p:spPr>
          <a:xfrm>
            <a:off x="0" y="4325257"/>
            <a:ext cx="12192000" cy="2532743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429" y="466725"/>
            <a:ext cx="11123612" cy="477838"/>
          </a:xfrm>
        </p:spPr>
        <p:txBody>
          <a:bodyPr/>
          <a:lstStyle/>
          <a:p>
            <a:r>
              <a:rPr lang="en-US" dirty="0" smtClean="0"/>
              <a:t>Your </a:t>
            </a:r>
            <a:r>
              <a:rPr lang="en-US" dirty="0" err="1" smtClean="0"/>
              <a:t>ExampleHeading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696429" y="971550"/>
            <a:ext cx="11123612" cy="22701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agam</a:t>
            </a:r>
            <a:r>
              <a:rPr lang="en-US" dirty="0" smtClean="0"/>
              <a:t> facer data </a:t>
            </a:r>
            <a:r>
              <a:rPr lang="en-US" dirty="0" err="1" smtClean="0"/>
              <a:t>consectetuer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2231" y="2233579"/>
            <a:ext cx="8641807" cy="1323439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When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popularized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in the 1960s with the release of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Letterset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sheets containing Lorem Ipsum passages, and more recently with desktop publishing software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.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Lorem Ipsum is simply dummy text of the printing and typesetting industry. Lorem Ipsum has been the industry's standard dummy text ever since the 1500s, when an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unknown.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065229" y="1696616"/>
            <a:ext cx="9982985" cy="0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59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17"/>
          <p:cNvSpPr>
            <a:spLocks/>
          </p:cNvSpPr>
          <p:nvPr/>
        </p:nvSpPr>
        <p:spPr bwMode="auto">
          <a:xfrm>
            <a:off x="0" y="3175"/>
            <a:ext cx="6070600" cy="6873875"/>
          </a:xfrm>
          <a:custGeom>
            <a:avLst/>
            <a:gdLst>
              <a:gd name="T0" fmla="*/ 1413 w 1882"/>
              <a:gd name="T1" fmla="*/ 0 h 2136"/>
              <a:gd name="T2" fmla="*/ 0 w 1882"/>
              <a:gd name="T3" fmla="*/ 0 h 2136"/>
              <a:gd name="T4" fmla="*/ 0 w 1882"/>
              <a:gd name="T5" fmla="*/ 1903 h 2136"/>
              <a:gd name="T6" fmla="*/ 702 w 1882"/>
              <a:gd name="T7" fmla="*/ 2136 h 2136"/>
              <a:gd name="T8" fmla="*/ 1882 w 1882"/>
              <a:gd name="T9" fmla="*/ 948 h 2136"/>
              <a:gd name="T10" fmla="*/ 1413 w 1882"/>
              <a:gd name="T11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2" h="2136">
                <a:moveTo>
                  <a:pt x="14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3"/>
                  <a:pt x="0" y="1903"/>
                  <a:pt x="0" y="1903"/>
                </a:cubicBezTo>
                <a:cubicBezTo>
                  <a:pt x="196" y="2049"/>
                  <a:pt x="439" y="2136"/>
                  <a:pt x="702" y="2136"/>
                </a:cubicBezTo>
                <a:cubicBezTo>
                  <a:pt x="1354" y="2136"/>
                  <a:pt x="1882" y="1604"/>
                  <a:pt x="1882" y="948"/>
                </a:cubicBezTo>
                <a:cubicBezTo>
                  <a:pt x="1882" y="560"/>
                  <a:pt x="1698" y="217"/>
                  <a:pt x="141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88154" y="2012028"/>
            <a:ext cx="3180395" cy="861774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r>
              <a:rPr lang="en-US" sz="2500" dirty="0" smtClean="0">
                <a:latin typeface="Abril Text" charset="0"/>
                <a:ea typeface="Abril Text" charset="0"/>
                <a:cs typeface="Abril Text" charset="0"/>
              </a:rPr>
              <a:t>Lorem Heading Text Goes Here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204196" y="2261402"/>
            <a:ext cx="2063612" cy="2691070"/>
            <a:chOff x="13766800" y="5257800"/>
            <a:chExt cx="1174750" cy="1531938"/>
          </a:xfrm>
        </p:grpSpPr>
        <p:sp>
          <p:nvSpPr>
            <p:cNvPr id="19" name="AutoShape 78"/>
            <p:cNvSpPr>
              <a:spLocks/>
            </p:cNvSpPr>
            <p:nvPr/>
          </p:nvSpPr>
          <p:spPr bwMode="auto">
            <a:xfrm>
              <a:off x="13766800" y="5257800"/>
              <a:ext cx="1174750" cy="1531938"/>
            </a:xfrm>
            <a:custGeom>
              <a:avLst/>
              <a:gdLst/>
              <a:ahLst/>
              <a:cxnLst/>
              <a:rect l="0" t="0" r="r" b="b"/>
              <a:pathLst>
                <a:path w="21446" h="21307">
                  <a:moveTo>
                    <a:pt x="21417" y="3497"/>
                  </a:moveTo>
                  <a:cubicBezTo>
                    <a:pt x="21358" y="2655"/>
                    <a:pt x="20747" y="1583"/>
                    <a:pt x="20195" y="1092"/>
                  </a:cubicBezTo>
                  <a:cubicBezTo>
                    <a:pt x="19642" y="601"/>
                    <a:pt x="18611" y="134"/>
                    <a:pt x="17893" y="50"/>
                  </a:cubicBezTo>
                  <a:cubicBezTo>
                    <a:pt x="17175" y="-34"/>
                    <a:pt x="15706" y="-10"/>
                    <a:pt x="14610" y="104"/>
                  </a:cubicBezTo>
                  <a:lnTo>
                    <a:pt x="10723" y="508"/>
                  </a:lnTo>
                  <a:lnTo>
                    <a:pt x="6836" y="104"/>
                  </a:lnTo>
                  <a:cubicBezTo>
                    <a:pt x="5740" y="-10"/>
                    <a:pt x="4271" y="-34"/>
                    <a:pt x="3553" y="50"/>
                  </a:cubicBezTo>
                  <a:cubicBezTo>
                    <a:pt x="2834" y="134"/>
                    <a:pt x="1804" y="601"/>
                    <a:pt x="1251" y="1092"/>
                  </a:cubicBezTo>
                  <a:cubicBezTo>
                    <a:pt x="699" y="1583"/>
                    <a:pt x="88" y="2655"/>
                    <a:pt x="29" y="3497"/>
                  </a:cubicBezTo>
                  <a:cubicBezTo>
                    <a:pt x="-77" y="4985"/>
                    <a:pt x="53" y="7343"/>
                    <a:pt x="1452" y="9506"/>
                  </a:cubicBezTo>
                  <a:cubicBezTo>
                    <a:pt x="1452" y="9506"/>
                    <a:pt x="2452" y="11032"/>
                    <a:pt x="2452" y="13472"/>
                  </a:cubicBezTo>
                  <a:cubicBezTo>
                    <a:pt x="2452" y="15257"/>
                    <a:pt x="3344" y="19105"/>
                    <a:pt x="4503" y="20817"/>
                  </a:cubicBezTo>
                  <a:cubicBezTo>
                    <a:pt x="5009" y="21566"/>
                    <a:pt x="6527" y="21423"/>
                    <a:pt x="6834" y="20613"/>
                  </a:cubicBezTo>
                  <a:cubicBezTo>
                    <a:pt x="7910" y="17776"/>
                    <a:pt x="8677" y="10631"/>
                    <a:pt x="10723" y="10651"/>
                  </a:cubicBezTo>
                  <a:cubicBezTo>
                    <a:pt x="12767" y="10631"/>
                    <a:pt x="13534" y="17776"/>
                    <a:pt x="14611" y="20613"/>
                  </a:cubicBezTo>
                  <a:cubicBezTo>
                    <a:pt x="14919" y="21423"/>
                    <a:pt x="16437" y="21566"/>
                    <a:pt x="16944" y="20817"/>
                  </a:cubicBezTo>
                  <a:cubicBezTo>
                    <a:pt x="18102" y="19105"/>
                    <a:pt x="18994" y="15258"/>
                    <a:pt x="18994" y="13472"/>
                  </a:cubicBezTo>
                  <a:cubicBezTo>
                    <a:pt x="18994" y="11032"/>
                    <a:pt x="19995" y="9506"/>
                    <a:pt x="19995" y="9506"/>
                  </a:cubicBezTo>
                  <a:cubicBezTo>
                    <a:pt x="21393" y="7343"/>
                    <a:pt x="21523" y="4985"/>
                    <a:pt x="21417" y="3497"/>
                  </a:cubicBezTo>
                  <a:close/>
                  <a:moveTo>
                    <a:pt x="21417" y="3497"/>
                  </a:moveTo>
                </a:path>
              </a:pathLst>
            </a:custGeom>
            <a:solidFill>
              <a:srgbClr val="E6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AutoShape 79"/>
            <p:cNvSpPr>
              <a:spLocks/>
            </p:cNvSpPr>
            <p:nvPr/>
          </p:nvSpPr>
          <p:spPr bwMode="auto">
            <a:xfrm>
              <a:off x="13970000" y="5397500"/>
              <a:ext cx="769938" cy="1303338"/>
            </a:xfrm>
            <a:custGeom>
              <a:avLst/>
              <a:gdLst/>
              <a:ahLst/>
              <a:cxnLst/>
              <a:rect l="0" t="0" r="r" b="b"/>
              <a:pathLst>
                <a:path w="21472" h="21389">
                  <a:moveTo>
                    <a:pt x="21444" y="2518"/>
                  </a:moveTo>
                  <a:cubicBezTo>
                    <a:pt x="21385" y="1912"/>
                    <a:pt x="20781" y="1141"/>
                    <a:pt x="20234" y="787"/>
                  </a:cubicBezTo>
                  <a:cubicBezTo>
                    <a:pt x="19687" y="433"/>
                    <a:pt x="18666" y="97"/>
                    <a:pt x="17956" y="37"/>
                  </a:cubicBezTo>
                  <a:cubicBezTo>
                    <a:pt x="17245" y="-24"/>
                    <a:pt x="15790" y="-7"/>
                    <a:pt x="14706" y="75"/>
                  </a:cubicBezTo>
                  <a:lnTo>
                    <a:pt x="10858" y="366"/>
                  </a:lnTo>
                  <a:lnTo>
                    <a:pt x="7010" y="75"/>
                  </a:lnTo>
                  <a:cubicBezTo>
                    <a:pt x="5925" y="-7"/>
                    <a:pt x="4471" y="-24"/>
                    <a:pt x="3760" y="37"/>
                  </a:cubicBezTo>
                  <a:cubicBezTo>
                    <a:pt x="3049" y="97"/>
                    <a:pt x="2029" y="433"/>
                    <a:pt x="1482" y="787"/>
                  </a:cubicBezTo>
                  <a:cubicBezTo>
                    <a:pt x="935" y="1141"/>
                    <a:pt x="330" y="1912"/>
                    <a:pt x="271" y="2518"/>
                  </a:cubicBezTo>
                  <a:cubicBezTo>
                    <a:pt x="167" y="3590"/>
                    <a:pt x="296" y="5287"/>
                    <a:pt x="1680" y="6845"/>
                  </a:cubicBezTo>
                  <a:cubicBezTo>
                    <a:pt x="1680" y="6845"/>
                    <a:pt x="1" y="13055"/>
                    <a:pt x="1" y="14812"/>
                  </a:cubicBezTo>
                  <a:cubicBezTo>
                    <a:pt x="1" y="16097"/>
                    <a:pt x="-51" y="18792"/>
                    <a:pt x="1096" y="20024"/>
                  </a:cubicBezTo>
                  <a:cubicBezTo>
                    <a:pt x="1597" y="20563"/>
                    <a:pt x="3099" y="20460"/>
                    <a:pt x="3404" y="19877"/>
                  </a:cubicBezTo>
                  <a:cubicBezTo>
                    <a:pt x="4855" y="12280"/>
                    <a:pt x="8832" y="7654"/>
                    <a:pt x="10857" y="7669"/>
                  </a:cubicBezTo>
                  <a:cubicBezTo>
                    <a:pt x="12881" y="7654"/>
                    <a:pt x="15190" y="10788"/>
                    <a:pt x="17735" y="20890"/>
                  </a:cubicBezTo>
                  <a:cubicBezTo>
                    <a:pt x="18040" y="21473"/>
                    <a:pt x="19543" y="21576"/>
                    <a:pt x="20044" y="21037"/>
                  </a:cubicBezTo>
                  <a:cubicBezTo>
                    <a:pt x="21190" y="19804"/>
                    <a:pt x="20669" y="16630"/>
                    <a:pt x="20669" y="15345"/>
                  </a:cubicBezTo>
                  <a:cubicBezTo>
                    <a:pt x="20669" y="13588"/>
                    <a:pt x="20036" y="6845"/>
                    <a:pt x="20036" y="6845"/>
                  </a:cubicBezTo>
                  <a:cubicBezTo>
                    <a:pt x="21420" y="5287"/>
                    <a:pt x="21549" y="3590"/>
                    <a:pt x="21444" y="2518"/>
                  </a:cubicBezTo>
                  <a:close/>
                  <a:moveTo>
                    <a:pt x="21444" y="2518"/>
                  </a:moveTo>
                </a:path>
              </a:pathLst>
            </a:custGeom>
            <a:solidFill>
              <a:srgbClr val="EF5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033785" y="3029701"/>
            <a:ext cx="23961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Scrambled </a:t>
            </a:r>
            <a:r>
              <a:rPr lang="en-US" sz="1300" dirty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it to make a type specimen book. It has </a:t>
            </a:r>
            <a:r>
              <a:rPr lang="en-US" sz="1300" dirty="0" smtClean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survived.</a:t>
            </a:r>
            <a:endParaRPr lang="en-US" sz="1300" dirty="0">
              <a:solidFill>
                <a:schemeClr val="tx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33785" y="3803067"/>
            <a:ext cx="30891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Scrambled </a:t>
            </a:r>
            <a:r>
              <a:rPr lang="en-US" sz="1300" dirty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it to make a type specimen book. It has survived not only </a:t>
            </a:r>
            <a:r>
              <a:rPr lang="en-US" sz="1300" dirty="0" smtClean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five.</a:t>
            </a:r>
            <a:endParaRPr lang="en-US" sz="1300" dirty="0">
              <a:solidFill>
                <a:schemeClr val="tx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33784" y="4576433"/>
            <a:ext cx="27483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Scrambled </a:t>
            </a:r>
            <a:r>
              <a:rPr lang="en-US" sz="1300" dirty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it to make a type specimen book. It has </a:t>
            </a:r>
            <a:r>
              <a:rPr lang="en-US" sz="1300" dirty="0" smtClean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rPr>
              <a:t>survived.</a:t>
            </a:r>
            <a:endParaRPr lang="en-US" sz="1300" dirty="0">
              <a:solidFill>
                <a:schemeClr val="tx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1082" y="2637441"/>
            <a:ext cx="23910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spc="600" dirty="0" smtClean="0">
                <a:latin typeface="Abril Text" charset="0"/>
                <a:ea typeface="Abril Text" charset="0"/>
                <a:cs typeface="Abril Text" charset="0"/>
              </a:rPr>
              <a:t>WE SAVE YOUR SMAILE TO LIVE</a:t>
            </a:r>
            <a:endParaRPr lang="en-US" sz="3000" u="sng" spc="600" dirty="0">
              <a:latin typeface="Abril Text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9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6" r="18328"/>
          <a:stretch/>
        </p:blipFill>
        <p:spPr/>
      </p:pic>
      <p:sp>
        <p:nvSpPr>
          <p:cNvPr id="36" name="TextBox 35"/>
          <p:cNvSpPr txBox="1"/>
          <p:nvPr/>
        </p:nvSpPr>
        <p:spPr>
          <a:xfrm>
            <a:off x="8005431" y="2224843"/>
            <a:ext cx="3596438" cy="2554545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When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popularized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in the 1960s with the release of 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Letterset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sheets containing Lorem Ipsum passages, and more recently with desktop publishing software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. </a:t>
            </a:r>
            <a:r>
              <a:rPr lang="en-US" sz="1000" dirty="0">
                <a:latin typeface="Abril Text" charset="0"/>
                <a:ea typeface="Abril Text" charset="0"/>
                <a:cs typeface="Abril Text" charset="0"/>
              </a:rPr>
              <a:t>Lorem Ipsum is simply dummy text of the printing and typesetting industry</a:t>
            </a:r>
            <a:r>
              <a:rPr lang="en-US" sz="1000" dirty="0" smtClean="0">
                <a:latin typeface="Abril Text" charset="0"/>
                <a:ea typeface="Abril Text" charset="0"/>
                <a:cs typeface="Abril Text" charset="0"/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462301" y="4527493"/>
            <a:ext cx="1596237" cy="1169551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 algn="ctr"/>
            <a:r>
              <a:rPr lang="en-US" sz="7000" dirty="0" smtClean="0">
                <a:solidFill>
                  <a:srgbClr val="FFFFFF"/>
                </a:solidFill>
                <a:latin typeface="Abril Text" charset="0"/>
                <a:ea typeface="Abril Text" charset="0"/>
                <a:cs typeface="Abril Text" charset="0"/>
              </a:rPr>
              <a:t>7m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28907" y="2069357"/>
            <a:ext cx="31716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latin typeface="Abril Text" charset="0"/>
                <a:ea typeface="Abril Text" charset="0"/>
                <a:cs typeface="Abril Text" charset="0"/>
              </a:rPr>
              <a:t>Scrambled </a:t>
            </a:r>
            <a:r>
              <a:rPr lang="en-US" sz="3500" dirty="0">
                <a:latin typeface="Abril Text" charset="0"/>
                <a:ea typeface="Abril Text" charset="0"/>
                <a:cs typeface="Abril Text" charset="0"/>
              </a:rPr>
              <a:t>it to make a type specimen book. It has survived not only </a:t>
            </a:r>
            <a:r>
              <a:rPr lang="en-US" sz="3500" dirty="0" smtClean="0">
                <a:latin typeface="Abril Text" charset="0"/>
                <a:ea typeface="Abril Text" charset="0"/>
                <a:cs typeface="Abril Text" charset="0"/>
              </a:rPr>
              <a:t>five.</a:t>
            </a:r>
            <a:endParaRPr lang="en-US" sz="3500" dirty="0">
              <a:latin typeface="Abril Text" charset="0"/>
              <a:ea typeface="Abril Text" charset="0"/>
              <a:cs typeface="Abril Text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520842" y="2635628"/>
            <a:ext cx="254236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20842" y="3171568"/>
            <a:ext cx="28345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520842" y="3707508"/>
            <a:ext cx="19201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520842" y="4243448"/>
            <a:ext cx="22878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20842" y="4779388"/>
            <a:ext cx="246695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10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e Master">
  <a:themeElements>
    <a:clrScheme name="Dental_White">
      <a:dk1>
        <a:srgbClr val="000000"/>
      </a:dk1>
      <a:lt1>
        <a:srgbClr val="FFFFFF"/>
      </a:lt1>
      <a:dk2>
        <a:srgbClr val="464B50"/>
      </a:dk2>
      <a:lt2>
        <a:srgbClr val="E6E6E6"/>
      </a:lt2>
      <a:accent1>
        <a:srgbClr val="59A5D2"/>
      </a:accent1>
      <a:accent2>
        <a:srgbClr val="A5C832"/>
      </a:accent2>
      <a:accent3>
        <a:srgbClr val="FFE100"/>
      </a:accent3>
      <a:accent4>
        <a:srgbClr val="F69614"/>
      </a:accent4>
      <a:accent5>
        <a:srgbClr val="E6282C"/>
      </a:accent5>
      <a:accent6>
        <a:srgbClr val="786E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9838</TotalTime>
  <Words>752</Words>
  <Application>Microsoft Office PowerPoint</Application>
  <PresentationFormat>Widescreen</PresentationFormat>
  <Paragraphs>124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Abril Text</vt:lpstr>
      <vt:lpstr>Abril Text SemiBold</vt:lpstr>
      <vt:lpstr>Arial</vt:lpstr>
      <vt:lpstr>Calibri</vt:lpstr>
      <vt:lpstr>Montserrat</vt:lpstr>
      <vt:lpstr>Myriad Pro</vt:lpstr>
      <vt:lpstr>Myriad Pro Light</vt:lpstr>
      <vt:lpstr>Trajan Pro</vt:lpstr>
      <vt:lpstr>Core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ExampleHeading</vt:lpstr>
      <vt:lpstr>PowerPoint Presentation</vt:lpstr>
      <vt:lpstr>PowerPoint Presentation</vt:lpstr>
      <vt:lpstr>PowerPoint Presentation</vt:lpstr>
      <vt:lpstr>Dental Care  Example Text</vt:lpstr>
      <vt:lpstr>Your Example  Text Here</vt:lpstr>
      <vt:lpstr>Teeth Neutrality is here</vt:lpstr>
      <vt:lpstr>PowerPoint Presentation</vt:lpstr>
      <vt:lpstr>The Minimal Text Goes Here</vt:lpstr>
      <vt:lpstr>PowerPoint Presentation</vt:lpstr>
      <vt:lpstr>PowerPoint Presentation</vt:lpstr>
      <vt:lpstr>PowerPoint Presentation</vt:lpstr>
      <vt:lpstr>Dental Infographic Slide</vt:lpstr>
      <vt:lpstr>Dental Infographic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Anamul Islam</cp:lastModifiedBy>
  <cp:revision>933</cp:revision>
  <dcterms:created xsi:type="dcterms:W3CDTF">2016-09-24T10:56:48Z</dcterms:created>
  <dcterms:modified xsi:type="dcterms:W3CDTF">2019-03-04T11:22:14Z</dcterms:modified>
</cp:coreProperties>
</file>