
<file path=[Content_Types].xml><?xml version="1.0" encoding="utf-8"?>
<Types xmlns="http://schemas.openxmlformats.org/package/2006/content-types">
  <Default Extension="png" ContentType="image/png"/>
  <Default Extension="xlsm" ContentType="application/vnd.ms-excel.sheet.macroEnabled.12"/>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68" r:id="rId3"/>
    <p:sldId id="269" r:id="rId4"/>
    <p:sldId id="257" r:id="rId5"/>
    <p:sldId id="270" r:id="rId6"/>
    <p:sldId id="259" r:id="rId7"/>
    <p:sldId id="276" r:id="rId8"/>
    <p:sldId id="258" r:id="rId9"/>
    <p:sldId id="271" r:id="rId10"/>
    <p:sldId id="272" r:id="rId11"/>
    <p:sldId id="273" r:id="rId12"/>
    <p:sldId id="260" r:id="rId13"/>
    <p:sldId id="262" r:id="rId14"/>
    <p:sldId id="274" r:id="rId15"/>
    <p:sldId id="275" r:id="rId16"/>
    <p:sldId id="278" r:id="rId17"/>
    <p:sldId id="279" r:id="rId18"/>
    <p:sldId id="280" r:id="rId19"/>
    <p:sldId id="266" r:id="rId20"/>
    <p:sldId id="277" r:id="rId21"/>
    <p:sldId id="26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1" autoAdjust="0"/>
    <p:restoredTop sz="94374" autoAdjust="0"/>
  </p:normalViewPr>
  <p:slideViewPr>
    <p:cSldViewPr snapToGrid="0">
      <p:cViewPr>
        <p:scale>
          <a:sx n="66" d="100"/>
          <a:sy n="66" d="100"/>
        </p:scale>
        <p:origin x="840"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Macro-Enabled_Worksheet.xlsm"/><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3776824034335"/>
          <c:y val="0.23430962343096201"/>
          <c:w val="0.82403433476394805"/>
          <c:h val="0.57740585774058595"/>
        </c:manualLayout>
      </c:layout>
      <c:barChart>
        <c:barDir val="col"/>
        <c:grouping val="clustered"/>
        <c:varyColors val="0"/>
        <c:ser>
          <c:idx val="0"/>
          <c:order val="0"/>
          <c:tx>
            <c:strRef>
              <c:f>Sheet1!$A$2</c:f>
              <c:strCache>
                <c:ptCount val="1"/>
                <c:pt idx="0">
                  <c:v>Region 1</c:v>
                </c:pt>
              </c:strCache>
            </c:strRef>
          </c:tx>
          <c:spPr>
            <a:solidFill>
              <a:schemeClr val="accent4"/>
            </a:soli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Sheet1!$B$1:$E$1</c:f>
              <c:strCache>
                <c:ptCount val="4"/>
                <c:pt idx="0">
                  <c:v>2009</c:v>
                </c:pt>
                <c:pt idx="1">
                  <c:v>2010</c:v>
                </c:pt>
                <c:pt idx="2">
                  <c:v>2011</c:v>
                </c:pt>
                <c:pt idx="3">
                  <c:v>2012</c:v>
                </c:pt>
              </c:strCache>
            </c:strRef>
          </c:cat>
          <c:val>
            <c:numRef>
              <c:f>Sheet1!$B$2:$E$2</c:f>
              <c:numCache>
                <c:formatCode>General</c:formatCode>
                <c:ptCount val="4"/>
                <c:pt idx="0">
                  <c:v>17</c:v>
                </c:pt>
                <c:pt idx="1">
                  <c:v>26</c:v>
                </c:pt>
                <c:pt idx="2">
                  <c:v>53</c:v>
                </c:pt>
                <c:pt idx="3">
                  <c:v>96</c:v>
                </c:pt>
              </c:numCache>
            </c:numRef>
          </c:val>
          <c:extLst>
            <c:ext xmlns:c16="http://schemas.microsoft.com/office/drawing/2014/chart" uri="{C3380CC4-5D6E-409C-BE32-E72D297353CC}">
              <c16:uniqueId val="{00000000-2AD5-4F11-A577-CE26747AD393}"/>
            </c:ext>
          </c:extLst>
        </c:ser>
        <c:ser>
          <c:idx val="1"/>
          <c:order val="1"/>
          <c:tx>
            <c:strRef>
              <c:f>Sheet1!$A$3</c:f>
              <c:strCache>
                <c:ptCount val="1"/>
                <c:pt idx="0">
                  <c:v>Region 2</c:v>
                </c:pt>
              </c:strCache>
            </c:strRef>
          </c:tx>
          <c:spPr>
            <a:solidFill>
              <a:schemeClr val="accent6"/>
            </a:solidFill>
            <a:ln>
              <a:noFill/>
            </a:ln>
            <a:effectLst>
              <a:outerShdw blurRad="57150" dist="19050" dir="5400000" algn="ctr" rotWithShape="0">
                <a:srgbClr val="000000">
                  <a:alpha val="63000"/>
                </a:srgbClr>
              </a:outerShdw>
            </a:effectLst>
          </c:spPr>
          <c:invertIfNegative val="0"/>
          <c:dPt>
            <c:idx val="1"/>
            <c:invertIfNegative val="0"/>
            <c:bubble3D val="0"/>
            <c:extLst>
              <c:ext xmlns:c16="http://schemas.microsoft.com/office/drawing/2014/chart" uri="{C3380CC4-5D6E-409C-BE32-E72D297353CC}">
                <c16:uniqueId val="{00000001-2AD5-4F11-A577-CE26747AD393}"/>
              </c:ext>
            </c:extLst>
          </c:dPt>
          <c:dPt>
            <c:idx val="2"/>
            <c:invertIfNegative val="0"/>
            <c:bubble3D val="0"/>
            <c:extLst>
              <c:ext xmlns:c16="http://schemas.microsoft.com/office/drawing/2014/chart" uri="{C3380CC4-5D6E-409C-BE32-E72D297353CC}">
                <c16:uniqueId val="{00000002-2AD5-4F11-A577-CE26747AD393}"/>
              </c:ext>
            </c:extLst>
          </c:dPt>
          <c:dPt>
            <c:idx val="3"/>
            <c:invertIfNegative val="0"/>
            <c:bubble3D val="0"/>
            <c:extLst>
              <c:ext xmlns:c16="http://schemas.microsoft.com/office/drawing/2014/chart" uri="{C3380CC4-5D6E-409C-BE32-E72D297353CC}">
                <c16:uniqueId val="{00000003-2AD5-4F11-A577-CE26747AD39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Sheet1!$B$1:$E$1</c:f>
              <c:strCache>
                <c:ptCount val="4"/>
                <c:pt idx="0">
                  <c:v>2009</c:v>
                </c:pt>
                <c:pt idx="1">
                  <c:v>2010</c:v>
                </c:pt>
                <c:pt idx="2">
                  <c:v>2011</c:v>
                </c:pt>
                <c:pt idx="3">
                  <c:v>2012</c:v>
                </c:pt>
              </c:strCache>
            </c:strRef>
          </c:cat>
          <c:val>
            <c:numRef>
              <c:f>Sheet1!$B$3:$E$3</c:f>
              <c:numCache>
                <c:formatCode>General</c:formatCode>
                <c:ptCount val="4"/>
                <c:pt idx="0">
                  <c:v>55</c:v>
                </c:pt>
                <c:pt idx="1">
                  <c:v>43</c:v>
                </c:pt>
                <c:pt idx="2">
                  <c:v>70</c:v>
                </c:pt>
                <c:pt idx="3">
                  <c:v>58</c:v>
                </c:pt>
              </c:numCache>
            </c:numRef>
          </c:val>
          <c:extLst>
            <c:ext xmlns:c16="http://schemas.microsoft.com/office/drawing/2014/chart" uri="{C3380CC4-5D6E-409C-BE32-E72D297353CC}">
              <c16:uniqueId val="{00000004-2AD5-4F11-A577-CE26747AD393}"/>
            </c:ext>
          </c:extLst>
        </c:ser>
        <c:dLbls>
          <c:dLblPos val="outEnd"/>
          <c:showLegendKey val="0"/>
          <c:showVal val="1"/>
          <c:showCatName val="0"/>
          <c:showSerName val="0"/>
          <c:showPercent val="0"/>
          <c:showBubbleSize val="0"/>
        </c:dLbls>
        <c:gapWidth val="100"/>
        <c:overlap val="-24"/>
        <c:axId val="2124235056"/>
        <c:axId val="2123706624"/>
      </c:barChart>
      <c:catAx>
        <c:axId val="2124235056"/>
        <c:scaling>
          <c:orientation val="minMax"/>
        </c:scaling>
        <c:delete val="0"/>
        <c:axPos val="b"/>
        <c:numFmt formatCode="General" sourceLinked="1"/>
        <c:majorTickMark val="none"/>
        <c:minorTickMark val="none"/>
        <c:tickLblPos val="low"/>
        <c:spPr>
          <a:noFill/>
          <a:ln w="12700" cap="flat" cmpd="sng" algn="ctr">
            <a:solidFill>
              <a:schemeClr val="lt1">
                <a:lumMod val="95000"/>
                <a:alpha val="54000"/>
              </a:schemeClr>
            </a:solidFill>
            <a:round/>
          </a:ln>
          <a:effectLst/>
        </c:spPr>
        <c:txPr>
          <a:bodyPr rot="0" spcFirstLastPara="1" vertOverflow="ellipsis"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2123706624"/>
        <c:crosses val="autoZero"/>
        <c:auto val="1"/>
        <c:lblAlgn val="ctr"/>
        <c:lblOffset val="100"/>
        <c:tickLblSkip val="1"/>
        <c:tickMarkSkip val="1"/>
        <c:noMultiLvlLbl val="0"/>
      </c:catAx>
      <c:valAx>
        <c:axId val="2123706624"/>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0" spcFirstLastPara="1" vertOverflow="ellipsis"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2124235056"/>
        <c:crosses val="autoZero"/>
        <c:crossBetween val="between"/>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9/9/2018</a:t>
            </a:fld>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9/9/2018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1928778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04272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29939526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27283158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11826105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40097113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676416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622875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174386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555759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694990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29751598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023664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4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F6C56275-39FF-4B6E-B346-A033D9C39680}"/>
              </a:ext>
            </a:extLst>
          </p:cNvPr>
          <p:cNvSpPr>
            <a:spLocks noGrp="1"/>
          </p:cNvSpPr>
          <p:nvPr>
            <p:ph type="pic" sz="quarter" idx="33" hasCustomPrompt="1"/>
          </p:nvPr>
        </p:nvSpPr>
        <p:spPr>
          <a:xfrm>
            <a:off x="1" y="1789042"/>
            <a:ext cx="3283017" cy="4078357"/>
          </a:xfrm>
          <a:custGeom>
            <a:avLst/>
            <a:gdLst>
              <a:gd name="connsiteX0" fmla="*/ 0 w 3283017"/>
              <a:gd name="connsiteY0" fmla="*/ 0 h 4078357"/>
              <a:gd name="connsiteX1" fmla="*/ 3283017 w 3283017"/>
              <a:gd name="connsiteY1" fmla="*/ 0 h 4078357"/>
              <a:gd name="connsiteX2" fmla="*/ 3283017 w 3283017"/>
              <a:gd name="connsiteY2" fmla="*/ 4078357 h 4078357"/>
              <a:gd name="connsiteX3" fmla="*/ 0 w 3283017"/>
              <a:gd name="connsiteY3" fmla="*/ 4078357 h 4078357"/>
            </a:gdLst>
            <a:ahLst/>
            <a:cxnLst>
              <a:cxn ang="0">
                <a:pos x="connsiteX0" y="connsiteY0"/>
              </a:cxn>
              <a:cxn ang="0">
                <a:pos x="connsiteX1" y="connsiteY1"/>
              </a:cxn>
              <a:cxn ang="0">
                <a:pos x="connsiteX2" y="connsiteY2"/>
              </a:cxn>
              <a:cxn ang="0">
                <a:pos x="connsiteX3" y="connsiteY3"/>
              </a:cxn>
            </a:cxnLst>
            <a:rect l="l" t="t" r="r" b="b"/>
            <a:pathLst>
              <a:path w="3283017" h="4078357">
                <a:moveTo>
                  <a:pt x="0" y="0"/>
                </a:moveTo>
                <a:lnTo>
                  <a:pt x="3283017" y="0"/>
                </a:lnTo>
                <a:lnTo>
                  <a:pt x="3283017" y="4078357"/>
                </a:lnTo>
                <a:lnTo>
                  <a:pt x="0" y="4078357"/>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F6D4F809-2463-4262-B70E-8104E8A63169}"/>
              </a:ext>
            </a:extLst>
          </p:cNvPr>
          <p:cNvSpPr>
            <a:spLocks noGrp="1"/>
          </p:cNvSpPr>
          <p:nvPr>
            <p:ph type="pic" sz="quarter" idx="32" hasCustomPrompt="1"/>
          </p:nvPr>
        </p:nvSpPr>
        <p:spPr>
          <a:xfrm>
            <a:off x="3468915" y="1789043"/>
            <a:ext cx="3283017" cy="3279914"/>
          </a:xfrm>
          <a:custGeom>
            <a:avLst/>
            <a:gdLst>
              <a:gd name="connsiteX0" fmla="*/ 0 w 3283017"/>
              <a:gd name="connsiteY0" fmla="*/ 0 h 3279914"/>
              <a:gd name="connsiteX1" fmla="*/ 3283017 w 3283017"/>
              <a:gd name="connsiteY1" fmla="*/ 0 h 3279914"/>
              <a:gd name="connsiteX2" fmla="*/ 3283017 w 3283017"/>
              <a:gd name="connsiteY2" fmla="*/ 3279914 h 3279914"/>
              <a:gd name="connsiteX3" fmla="*/ 0 w 3283017"/>
              <a:gd name="connsiteY3" fmla="*/ 3279914 h 3279914"/>
            </a:gdLst>
            <a:ahLst/>
            <a:cxnLst>
              <a:cxn ang="0">
                <a:pos x="connsiteX0" y="connsiteY0"/>
              </a:cxn>
              <a:cxn ang="0">
                <a:pos x="connsiteX1" y="connsiteY1"/>
              </a:cxn>
              <a:cxn ang="0">
                <a:pos x="connsiteX2" y="connsiteY2"/>
              </a:cxn>
              <a:cxn ang="0">
                <a:pos x="connsiteX3" y="connsiteY3"/>
              </a:cxn>
            </a:cxnLst>
            <a:rect l="l" t="t" r="r" b="b"/>
            <a:pathLst>
              <a:path w="3283017" h="3279914">
                <a:moveTo>
                  <a:pt x="0" y="0"/>
                </a:moveTo>
                <a:lnTo>
                  <a:pt x="3283017" y="0"/>
                </a:lnTo>
                <a:lnTo>
                  <a:pt x="3283017" y="3279914"/>
                </a:lnTo>
                <a:lnTo>
                  <a:pt x="0" y="327991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73879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4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3F751DD1-F72D-4521-BA10-2B1EBD56E11F}"/>
              </a:ext>
            </a:extLst>
          </p:cNvPr>
          <p:cNvSpPr>
            <a:spLocks noGrp="1"/>
          </p:cNvSpPr>
          <p:nvPr>
            <p:ph type="pic" sz="quarter" idx="33" hasCustomPrompt="1"/>
          </p:nvPr>
        </p:nvSpPr>
        <p:spPr>
          <a:xfrm>
            <a:off x="449308" y="381965"/>
            <a:ext cx="8360865" cy="6094070"/>
          </a:xfrm>
          <a:custGeom>
            <a:avLst/>
            <a:gdLst>
              <a:gd name="connsiteX0" fmla="*/ 0 w 8360865"/>
              <a:gd name="connsiteY0" fmla="*/ 0 h 6094070"/>
              <a:gd name="connsiteX1" fmla="*/ 8360865 w 8360865"/>
              <a:gd name="connsiteY1" fmla="*/ 0 h 6094070"/>
              <a:gd name="connsiteX2" fmla="*/ 8360865 w 8360865"/>
              <a:gd name="connsiteY2" fmla="*/ 6094070 h 6094070"/>
              <a:gd name="connsiteX3" fmla="*/ 0 w 8360865"/>
              <a:gd name="connsiteY3" fmla="*/ 6094070 h 6094070"/>
            </a:gdLst>
            <a:ahLst/>
            <a:cxnLst>
              <a:cxn ang="0">
                <a:pos x="connsiteX0" y="connsiteY0"/>
              </a:cxn>
              <a:cxn ang="0">
                <a:pos x="connsiteX1" y="connsiteY1"/>
              </a:cxn>
              <a:cxn ang="0">
                <a:pos x="connsiteX2" y="connsiteY2"/>
              </a:cxn>
              <a:cxn ang="0">
                <a:pos x="connsiteX3" y="connsiteY3"/>
              </a:cxn>
            </a:cxnLst>
            <a:rect l="l" t="t" r="r" b="b"/>
            <a:pathLst>
              <a:path w="8360865" h="6094070">
                <a:moveTo>
                  <a:pt x="0" y="0"/>
                </a:moveTo>
                <a:lnTo>
                  <a:pt x="8360865" y="0"/>
                </a:lnTo>
                <a:lnTo>
                  <a:pt x="8360865" y="6094070"/>
                </a:lnTo>
                <a:lnTo>
                  <a:pt x="0" y="60940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11580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4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DA2AA8D6-EEF2-406E-93CA-563B05EED248}"/>
              </a:ext>
            </a:extLst>
          </p:cNvPr>
          <p:cNvSpPr>
            <a:spLocks noGrp="1"/>
          </p:cNvSpPr>
          <p:nvPr>
            <p:ph type="pic" sz="quarter" idx="34" hasCustomPrompt="1"/>
          </p:nvPr>
        </p:nvSpPr>
        <p:spPr>
          <a:xfrm>
            <a:off x="7985750" y="2459389"/>
            <a:ext cx="3333750" cy="2836512"/>
          </a:xfrm>
          <a:custGeom>
            <a:avLst/>
            <a:gdLst>
              <a:gd name="connsiteX0" fmla="*/ 0 w 3333750"/>
              <a:gd name="connsiteY0" fmla="*/ 0 h 2836512"/>
              <a:gd name="connsiteX1" fmla="*/ 3333750 w 3333750"/>
              <a:gd name="connsiteY1" fmla="*/ 0 h 2836512"/>
              <a:gd name="connsiteX2" fmla="*/ 3333750 w 3333750"/>
              <a:gd name="connsiteY2" fmla="*/ 2836512 h 2836512"/>
              <a:gd name="connsiteX3" fmla="*/ 0 w 3333750"/>
              <a:gd name="connsiteY3" fmla="*/ 2836512 h 2836512"/>
            </a:gdLst>
            <a:ahLst/>
            <a:cxnLst>
              <a:cxn ang="0">
                <a:pos x="connsiteX0" y="connsiteY0"/>
              </a:cxn>
              <a:cxn ang="0">
                <a:pos x="connsiteX1" y="connsiteY1"/>
              </a:cxn>
              <a:cxn ang="0">
                <a:pos x="connsiteX2" y="connsiteY2"/>
              </a:cxn>
              <a:cxn ang="0">
                <a:pos x="connsiteX3" y="connsiteY3"/>
              </a:cxn>
            </a:cxnLst>
            <a:rect l="l" t="t" r="r" b="b"/>
            <a:pathLst>
              <a:path w="3333750" h="2836512">
                <a:moveTo>
                  <a:pt x="0" y="0"/>
                </a:moveTo>
                <a:lnTo>
                  <a:pt x="3333750" y="0"/>
                </a:lnTo>
                <a:lnTo>
                  <a:pt x="3333750" y="2836512"/>
                </a:lnTo>
                <a:lnTo>
                  <a:pt x="0" y="283651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8DDF88F3-2A42-4B09-81D8-7ED55C41ED1A}"/>
              </a:ext>
            </a:extLst>
          </p:cNvPr>
          <p:cNvSpPr>
            <a:spLocks noGrp="1"/>
          </p:cNvSpPr>
          <p:nvPr>
            <p:ph type="pic" sz="quarter" idx="33" hasCustomPrompt="1"/>
          </p:nvPr>
        </p:nvSpPr>
        <p:spPr>
          <a:xfrm>
            <a:off x="4523187" y="2459388"/>
            <a:ext cx="3333750" cy="2836512"/>
          </a:xfrm>
          <a:custGeom>
            <a:avLst/>
            <a:gdLst>
              <a:gd name="connsiteX0" fmla="*/ 0 w 3333750"/>
              <a:gd name="connsiteY0" fmla="*/ 0 h 2836512"/>
              <a:gd name="connsiteX1" fmla="*/ 3333750 w 3333750"/>
              <a:gd name="connsiteY1" fmla="*/ 0 h 2836512"/>
              <a:gd name="connsiteX2" fmla="*/ 3333750 w 3333750"/>
              <a:gd name="connsiteY2" fmla="*/ 2836512 h 2836512"/>
              <a:gd name="connsiteX3" fmla="*/ 0 w 3333750"/>
              <a:gd name="connsiteY3" fmla="*/ 2836512 h 2836512"/>
            </a:gdLst>
            <a:ahLst/>
            <a:cxnLst>
              <a:cxn ang="0">
                <a:pos x="connsiteX0" y="connsiteY0"/>
              </a:cxn>
              <a:cxn ang="0">
                <a:pos x="connsiteX1" y="connsiteY1"/>
              </a:cxn>
              <a:cxn ang="0">
                <a:pos x="connsiteX2" y="connsiteY2"/>
              </a:cxn>
              <a:cxn ang="0">
                <a:pos x="connsiteX3" y="connsiteY3"/>
              </a:cxn>
            </a:cxnLst>
            <a:rect l="l" t="t" r="r" b="b"/>
            <a:pathLst>
              <a:path w="3333750" h="2836512">
                <a:moveTo>
                  <a:pt x="0" y="0"/>
                </a:moveTo>
                <a:lnTo>
                  <a:pt x="3333750" y="0"/>
                </a:lnTo>
                <a:lnTo>
                  <a:pt x="3333750" y="2836512"/>
                </a:lnTo>
                <a:lnTo>
                  <a:pt x="0" y="2836512"/>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9D85B30-831C-4F3C-A39E-468BA203F63C}"/>
              </a:ext>
            </a:extLst>
          </p:cNvPr>
          <p:cNvSpPr>
            <a:spLocks noGrp="1"/>
          </p:cNvSpPr>
          <p:nvPr>
            <p:ph type="pic" sz="quarter" idx="35" hasCustomPrompt="1"/>
          </p:nvPr>
        </p:nvSpPr>
        <p:spPr>
          <a:xfrm>
            <a:off x="3315934" y="1"/>
            <a:ext cx="8003566" cy="2358887"/>
          </a:xfrm>
          <a:custGeom>
            <a:avLst/>
            <a:gdLst>
              <a:gd name="connsiteX0" fmla="*/ 0 w 8003566"/>
              <a:gd name="connsiteY0" fmla="*/ 0 h 2358887"/>
              <a:gd name="connsiteX1" fmla="*/ 8003566 w 8003566"/>
              <a:gd name="connsiteY1" fmla="*/ 0 h 2358887"/>
              <a:gd name="connsiteX2" fmla="*/ 8003566 w 8003566"/>
              <a:gd name="connsiteY2" fmla="*/ 2358887 h 2358887"/>
              <a:gd name="connsiteX3" fmla="*/ 0 w 8003566"/>
              <a:gd name="connsiteY3" fmla="*/ 2358887 h 2358887"/>
            </a:gdLst>
            <a:ahLst/>
            <a:cxnLst>
              <a:cxn ang="0">
                <a:pos x="connsiteX0" y="connsiteY0"/>
              </a:cxn>
              <a:cxn ang="0">
                <a:pos x="connsiteX1" y="connsiteY1"/>
              </a:cxn>
              <a:cxn ang="0">
                <a:pos x="connsiteX2" y="connsiteY2"/>
              </a:cxn>
              <a:cxn ang="0">
                <a:pos x="connsiteX3" y="connsiteY3"/>
              </a:cxn>
            </a:cxnLst>
            <a:rect l="l" t="t" r="r" b="b"/>
            <a:pathLst>
              <a:path w="8003566" h="2358887">
                <a:moveTo>
                  <a:pt x="0" y="0"/>
                </a:moveTo>
                <a:lnTo>
                  <a:pt x="8003566" y="0"/>
                </a:lnTo>
                <a:lnTo>
                  <a:pt x="8003566" y="2358887"/>
                </a:lnTo>
                <a:lnTo>
                  <a:pt x="0" y="23588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869296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48_Title Slide">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391125C2-2B93-4D90-86B6-D48B3E385729}"/>
              </a:ext>
            </a:extLst>
          </p:cNvPr>
          <p:cNvSpPr>
            <a:spLocks noGrp="1"/>
          </p:cNvSpPr>
          <p:nvPr>
            <p:ph type="pic" sz="quarter" idx="34" hasCustomPrompt="1"/>
          </p:nvPr>
        </p:nvSpPr>
        <p:spPr>
          <a:xfrm>
            <a:off x="6096000" y="1437928"/>
            <a:ext cx="5007428" cy="2595332"/>
          </a:xfrm>
          <a:custGeom>
            <a:avLst/>
            <a:gdLst>
              <a:gd name="connsiteX0" fmla="*/ 0 w 5007428"/>
              <a:gd name="connsiteY0" fmla="*/ 0 h 2595332"/>
              <a:gd name="connsiteX1" fmla="*/ 5007428 w 5007428"/>
              <a:gd name="connsiteY1" fmla="*/ 0 h 2595332"/>
              <a:gd name="connsiteX2" fmla="*/ 5007428 w 5007428"/>
              <a:gd name="connsiteY2" fmla="*/ 2595332 h 2595332"/>
              <a:gd name="connsiteX3" fmla="*/ 0 w 5007428"/>
              <a:gd name="connsiteY3" fmla="*/ 2595332 h 2595332"/>
            </a:gdLst>
            <a:ahLst/>
            <a:cxnLst>
              <a:cxn ang="0">
                <a:pos x="connsiteX0" y="connsiteY0"/>
              </a:cxn>
              <a:cxn ang="0">
                <a:pos x="connsiteX1" y="connsiteY1"/>
              </a:cxn>
              <a:cxn ang="0">
                <a:pos x="connsiteX2" y="connsiteY2"/>
              </a:cxn>
              <a:cxn ang="0">
                <a:pos x="connsiteX3" y="connsiteY3"/>
              </a:cxn>
            </a:cxnLst>
            <a:rect l="l" t="t" r="r" b="b"/>
            <a:pathLst>
              <a:path w="5007428" h="2595332">
                <a:moveTo>
                  <a:pt x="0" y="0"/>
                </a:moveTo>
                <a:lnTo>
                  <a:pt x="5007428" y="0"/>
                </a:lnTo>
                <a:lnTo>
                  <a:pt x="5007428" y="2595332"/>
                </a:lnTo>
                <a:lnTo>
                  <a:pt x="0" y="2595332"/>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1C9BA306-01C4-49B5-B837-A9BFD0E50192}"/>
              </a:ext>
            </a:extLst>
          </p:cNvPr>
          <p:cNvSpPr>
            <a:spLocks noGrp="1"/>
          </p:cNvSpPr>
          <p:nvPr>
            <p:ph type="pic" sz="quarter" idx="33" hasCustomPrompt="1"/>
          </p:nvPr>
        </p:nvSpPr>
        <p:spPr>
          <a:xfrm>
            <a:off x="472440" y="440870"/>
            <a:ext cx="5144589" cy="5974445"/>
          </a:xfrm>
          <a:custGeom>
            <a:avLst/>
            <a:gdLst>
              <a:gd name="connsiteX0" fmla="*/ 0 w 5144589"/>
              <a:gd name="connsiteY0" fmla="*/ 0 h 5974445"/>
              <a:gd name="connsiteX1" fmla="*/ 5144589 w 5144589"/>
              <a:gd name="connsiteY1" fmla="*/ 0 h 5974445"/>
              <a:gd name="connsiteX2" fmla="*/ 5144589 w 5144589"/>
              <a:gd name="connsiteY2" fmla="*/ 5974445 h 5974445"/>
              <a:gd name="connsiteX3" fmla="*/ 0 w 5144589"/>
              <a:gd name="connsiteY3" fmla="*/ 5974445 h 5974445"/>
            </a:gdLst>
            <a:ahLst/>
            <a:cxnLst>
              <a:cxn ang="0">
                <a:pos x="connsiteX0" y="connsiteY0"/>
              </a:cxn>
              <a:cxn ang="0">
                <a:pos x="connsiteX1" y="connsiteY1"/>
              </a:cxn>
              <a:cxn ang="0">
                <a:pos x="connsiteX2" y="connsiteY2"/>
              </a:cxn>
              <a:cxn ang="0">
                <a:pos x="connsiteX3" y="connsiteY3"/>
              </a:cxn>
            </a:cxnLst>
            <a:rect l="l" t="t" r="r" b="b"/>
            <a:pathLst>
              <a:path w="5144589" h="5974445">
                <a:moveTo>
                  <a:pt x="0" y="0"/>
                </a:moveTo>
                <a:lnTo>
                  <a:pt x="5144589" y="0"/>
                </a:lnTo>
                <a:lnTo>
                  <a:pt x="5144589" y="5974445"/>
                </a:lnTo>
                <a:lnTo>
                  <a:pt x="0" y="597444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62782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49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FB64350-8ED4-4916-9080-840AFEDE25FB}"/>
              </a:ext>
            </a:extLst>
          </p:cNvPr>
          <p:cNvSpPr>
            <a:spLocks noGrp="1"/>
          </p:cNvSpPr>
          <p:nvPr>
            <p:ph type="pic" sz="quarter" idx="34" hasCustomPrompt="1"/>
          </p:nvPr>
        </p:nvSpPr>
        <p:spPr>
          <a:xfrm>
            <a:off x="4359382" y="1814513"/>
            <a:ext cx="3457575" cy="2641600"/>
          </a:xfrm>
          <a:custGeom>
            <a:avLst/>
            <a:gdLst>
              <a:gd name="connsiteX0" fmla="*/ 1764757 w 3457575"/>
              <a:gd name="connsiteY0" fmla="*/ 0 h 2641600"/>
              <a:gd name="connsiteX1" fmla="*/ 3457575 w 3457575"/>
              <a:gd name="connsiteY1" fmla="*/ 2641600 h 2641600"/>
              <a:gd name="connsiteX2" fmla="*/ 1883906 w 3457575"/>
              <a:gd name="connsiteY2" fmla="*/ 2641600 h 2641600"/>
              <a:gd name="connsiteX3" fmla="*/ 1636616 w 3457575"/>
              <a:gd name="connsiteY3" fmla="*/ 2641600 h 2641600"/>
              <a:gd name="connsiteX4" fmla="*/ 0 w 3457575"/>
              <a:gd name="connsiteY4" fmla="*/ 2641600 h 2641600"/>
              <a:gd name="connsiteX5" fmla="*/ 1764757 w 3457575"/>
              <a:gd name="connsiteY5" fmla="*/ 0 h 264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7575" h="2641600">
                <a:moveTo>
                  <a:pt x="1764757" y="0"/>
                </a:moveTo>
                <a:cubicBezTo>
                  <a:pt x="1764757" y="0"/>
                  <a:pt x="3178811" y="529667"/>
                  <a:pt x="3457575" y="2641600"/>
                </a:cubicBezTo>
                <a:cubicBezTo>
                  <a:pt x="3457575" y="2641600"/>
                  <a:pt x="3457575" y="2641600"/>
                  <a:pt x="1883906" y="2641600"/>
                </a:cubicBezTo>
                <a:lnTo>
                  <a:pt x="1636616" y="2641600"/>
                </a:lnTo>
                <a:cubicBezTo>
                  <a:pt x="1636616" y="2641600"/>
                  <a:pt x="1636616" y="2641600"/>
                  <a:pt x="0" y="2641600"/>
                </a:cubicBezTo>
                <a:cubicBezTo>
                  <a:pt x="146127" y="1566557"/>
                  <a:pt x="748617" y="576798"/>
                  <a:pt x="1764757" y="0"/>
                </a:cubicBez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2E6E20E4-452F-4BFD-AB94-D173DF9872B6}"/>
              </a:ext>
            </a:extLst>
          </p:cNvPr>
          <p:cNvSpPr>
            <a:spLocks noGrp="1"/>
          </p:cNvSpPr>
          <p:nvPr>
            <p:ph type="pic" sz="quarter" idx="33" hasCustomPrompt="1"/>
          </p:nvPr>
        </p:nvSpPr>
        <p:spPr>
          <a:xfrm>
            <a:off x="642135" y="1814513"/>
            <a:ext cx="3457575" cy="2641600"/>
          </a:xfrm>
          <a:custGeom>
            <a:avLst/>
            <a:gdLst>
              <a:gd name="connsiteX0" fmla="*/ 1764757 w 3457575"/>
              <a:gd name="connsiteY0" fmla="*/ 0 h 2641600"/>
              <a:gd name="connsiteX1" fmla="*/ 3457575 w 3457575"/>
              <a:gd name="connsiteY1" fmla="*/ 2641600 h 2641600"/>
              <a:gd name="connsiteX2" fmla="*/ 1883906 w 3457575"/>
              <a:gd name="connsiteY2" fmla="*/ 2641600 h 2641600"/>
              <a:gd name="connsiteX3" fmla="*/ 1636616 w 3457575"/>
              <a:gd name="connsiteY3" fmla="*/ 2641600 h 2641600"/>
              <a:gd name="connsiteX4" fmla="*/ 0 w 3457575"/>
              <a:gd name="connsiteY4" fmla="*/ 2641600 h 2641600"/>
              <a:gd name="connsiteX5" fmla="*/ 1764757 w 3457575"/>
              <a:gd name="connsiteY5" fmla="*/ 0 h 264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7575" h="2641600">
                <a:moveTo>
                  <a:pt x="1764757" y="0"/>
                </a:moveTo>
                <a:cubicBezTo>
                  <a:pt x="1764757" y="0"/>
                  <a:pt x="3178811" y="529667"/>
                  <a:pt x="3457575" y="2641600"/>
                </a:cubicBezTo>
                <a:cubicBezTo>
                  <a:pt x="3457575" y="2641600"/>
                  <a:pt x="3457575" y="2641600"/>
                  <a:pt x="1883906" y="2641600"/>
                </a:cubicBezTo>
                <a:lnTo>
                  <a:pt x="1636616" y="2641600"/>
                </a:lnTo>
                <a:cubicBezTo>
                  <a:pt x="1636616" y="2641600"/>
                  <a:pt x="1636616" y="2641600"/>
                  <a:pt x="0" y="2641600"/>
                </a:cubicBezTo>
                <a:cubicBezTo>
                  <a:pt x="146126" y="1566557"/>
                  <a:pt x="748617" y="576798"/>
                  <a:pt x="176475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3905BE01-5D00-4D07-94E2-449683B914FA}"/>
              </a:ext>
            </a:extLst>
          </p:cNvPr>
          <p:cNvSpPr>
            <a:spLocks noGrp="1"/>
          </p:cNvSpPr>
          <p:nvPr>
            <p:ph type="pic" sz="quarter" idx="35" hasCustomPrompt="1"/>
          </p:nvPr>
        </p:nvSpPr>
        <p:spPr>
          <a:xfrm>
            <a:off x="8076627" y="1814513"/>
            <a:ext cx="3457575" cy="2641600"/>
          </a:xfrm>
          <a:custGeom>
            <a:avLst/>
            <a:gdLst>
              <a:gd name="connsiteX0" fmla="*/ 1764757 w 3457575"/>
              <a:gd name="connsiteY0" fmla="*/ 0 h 2641600"/>
              <a:gd name="connsiteX1" fmla="*/ 3457575 w 3457575"/>
              <a:gd name="connsiteY1" fmla="*/ 2641600 h 2641600"/>
              <a:gd name="connsiteX2" fmla="*/ 1883906 w 3457575"/>
              <a:gd name="connsiteY2" fmla="*/ 2641600 h 2641600"/>
              <a:gd name="connsiteX3" fmla="*/ 1636616 w 3457575"/>
              <a:gd name="connsiteY3" fmla="*/ 2641600 h 2641600"/>
              <a:gd name="connsiteX4" fmla="*/ 0 w 3457575"/>
              <a:gd name="connsiteY4" fmla="*/ 2641600 h 2641600"/>
              <a:gd name="connsiteX5" fmla="*/ 1764757 w 3457575"/>
              <a:gd name="connsiteY5" fmla="*/ 0 h 264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7575" h="2641600">
                <a:moveTo>
                  <a:pt x="1764757" y="0"/>
                </a:moveTo>
                <a:cubicBezTo>
                  <a:pt x="1764757" y="0"/>
                  <a:pt x="3178811" y="529667"/>
                  <a:pt x="3457575" y="2641600"/>
                </a:cubicBezTo>
                <a:cubicBezTo>
                  <a:pt x="3457575" y="2641600"/>
                  <a:pt x="3457575" y="2641600"/>
                  <a:pt x="1883906" y="2641600"/>
                </a:cubicBezTo>
                <a:lnTo>
                  <a:pt x="1636616" y="2641600"/>
                </a:lnTo>
                <a:cubicBezTo>
                  <a:pt x="1636616" y="2641600"/>
                  <a:pt x="1636616" y="2641600"/>
                  <a:pt x="0" y="2641600"/>
                </a:cubicBezTo>
                <a:cubicBezTo>
                  <a:pt x="146127" y="1566557"/>
                  <a:pt x="748617" y="576798"/>
                  <a:pt x="1764757"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723492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5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D1AF67B-B5AB-44AD-AC6C-3C0D585BC28D}"/>
              </a:ext>
            </a:extLst>
          </p:cNvPr>
          <p:cNvSpPr>
            <a:spLocks noGrp="1"/>
          </p:cNvSpPr>
          <p:nvPr>
            <p:ph type="pic" sz="quarter" idx="33" hasCustomPrompt="1"/>
          </p:nvPr>
        </p:nvSpPr>
        <p:spPr>
          <a:xfrm>
            <a:off x="2835346" y="2221175"/>
            <a:ext cx="2970368" cy="2970368"/>
          </a:xfrm>
          <a:custGeom>
            <a:avLst/>
            <a:gdLst>
              <a:gd name="connsiteX0" fmla="*/ 1485184 w 2970368"/>
              <a:gd name="connsiteY0" fmla="*/ 0 h 2970368"/>
              <a:gd name="connsiteX1" fmla="*/ 2970368 w 2970368"/>
              <a:gd name="connsiteY1" fmla="*/ 1485184 h 2970368"/>
              <a:gd name="connsiteX2" fmla="*/ 1485184 w 2970368"/>
              <a:gd name="connsiteY2" fmla="*/ 2970368 h 2970368"/>
              <a:gd name="connsiteX3" fmla="*/ 0 w 2970368"/>
              <a:gd name="connsiteY3" fmla="*/ 1485184 h 2970368"/>
              <a:gd name="connsiteX4" fmla="*/ 1485184 w 2970368"/>
              <a:gd name="connsiteY4" fmla="*/ 0 h 297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0368" h="2970368">
                <a:moveTo>
                  <a:pt x="1485184" y="0"/>
                </a:moveTo>
                <a:cubicBezTo>
                  <a:pt x="2305428" y="0"/>
                  <a:pt x="2970368" y="664940"/>
                  <a:pt x="2970368" y="1485184"/>
                </a:cubicBezTo>
                <a:cubicBezTo>
                  <a:pt x="2970368" y="2305428"/>
                  <a:pt x="2305428" y="2970368"/>
                  <a:pt x="1485184" y="2970368"/>
                </a:cubicBezTo>
                <a:cubicBezTo>
                  <a:pt x="664940" y="2970368"/>
                  <a:pt x="0" y="2305428"/>
                  <a:pt x="0" y="1485184"/>
                </a:cubicBezTo>
                <a:cubicBezTo>
                  <a:pt x="0" y="664940"/>
                  <a:pt x="664940" y="0"/>
                  <a:pt x="148518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980223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5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D774DF3-2250-44ED-BAF3-01EF8D9AA8AD}"/>
              </a:ext>
            </a:extLst>
          </p:cNvPr>
          <p:cNvSpPr>
            <a:spLocks noGrp="1"/>
          </p:cNvSpPr>
          <p:nvPr>
            <p:ph type="pic" sz="quarter" idx="34" hasCustomPrompt="1"/>
          </p:nvPr>
        </p:nvSpPr>
        <p:spPr>
          <a:xfrm>
            <a:off x="5958158" y="859971"/>
            <a:ext cx="5239570" cy="2931886"/>
          </a:xfrm>
          <a:custGeom>
            <a:avLst/>
            <a:gdLst>
              <a:gd name="connsiteX0" fmla="*/ 0 w 5239570"/>
              <a:gd name="connsiteY0" fmla="*/ 0 h 2931886"/>
              <a:gd name="connsiteX1" fmla="*/ 5239570 w 5239570"/>
              <a:gd name="connsiteY1" fmla="*/ 0 h 2931886"/>
              <a:gd name="connsiteX2" fmla="*/ 5239570 w 5239570"/>
              <a:gd name="connsiteY2" fmla="*/ 2931886 h 2931886"/>
              <a:gd name="connsiteX3" fmla="*/ 0 w 5239570"/>
              <a:gd name="connsiteY3" fmla="*/ 2931886 h 2931886"/>
            </a:gdLst>
            <a:ahLst/>
            <a:cxnLst>
              <a:cxn ang="0">
                <a:pos x="connsiteX0" y="connsiteY0"/>
              </a:cxn>
              <a:cxn ang="0">
                <a:pos x="connsiteX1" y="connsiteY1"/>
              </a:cxn>
              <a:cxn ang="0">
                <a:pos x="connsiteX2" y="connsiteY2"/>
              </a:cxn>
              <a:cxn ang="0">
                <a:pos x="connsiteX3" y="connsiteY3"/>
              </a:cxn>
            </a:cxnLst>
            <a:rect l="l" t="t" r="r" b="b"/>
            <a:pathLst>
              <a:path w="5239570" h="2931886">
                <a:moveTo>
                  <a:pt x="0" y="0"/>
                </a:moveTo>
                <a:lnTo>
                  <a:pt x="5239570" y="0"/>
                </a:lnTo>
                <a:lnTo>
                  <a:pt x="5239570" y="2931886"/>
                </a:lnTo>
                <a:lnTo>
                  <a:pt x="0" y="293188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F1AD4E7C-A108-4D51-BA41-F92C07BAD8E0}"/>
              </a:ext>
            </a:extLst>
          </p:cNvPr>
          <p:cNvSpPr>
            <a:spLocks noGrp="1"/>
          </p:cNvSpPr>
          <p:nvPr>
            <p:ph type="pic" sz="quarter" idx="35" hasCustomPrompt="1"/>
          </p:nvPr>
        </p:nvSpPr>
        <p:spPr>
          <a:xfrm>
            <a:off x="8280444" y="3915231"/>
            <a:ext cx="2917284" cy="2082799"/>
          </a:xfrm>
          <a:custGeom>
            <a:avLst/>
            <a:gdLst>
              <a:gd name="connsiteX0" fmla="*/ 0 w 2917284"/>
              <a:gd name="connsiteY0" fmla="*/ 0 h 2082799"/>
              <a:gd name="connsiteX1" fmla="*/ 2917284 w 2917284"/>
              <a:gd name="connsiteY1" fmla="*/ 0 h 2082799"/>
              <a:gd name="connsiteX2" fmla="*/ 2917284 w 2917284"/>
              <a:gd name="connsiteY2" fmla="*/ 2082799 h 2082799"/>
              <a:gd name="connsiteX3" fmla="*/ 0 w 2917284"/>
              <a:gd name="connsiteY3" fmla="*/ 2082799 h 2082799"/>
            </a:gdLst>
            <a:ahLst/>
            <a:cxnLst>
              <a:cxn ang="0">
                <a:pos x="connsiteX0" y="connsiteY0"/>
              </a:cxn>
              <a:cxn ang="0">
                <a:pos x="connsiteX1" y="connsiteY1"/>
              </a:cxn>
              <a:cxn ang="0">
                <a:pos x="connsiteX2" y="connsiteY2"/>
              </a:cxn>
              <a:cxn ang="0">
                <a:pos x="connsiteX3" y="connsiteY3"/>
              </a:cxn>
            </a:cxnLst>
            <a:rect l="l" t="t" r="r" b="b"/>
            <a:pathLst>
              <a:path w="2917284" h="2082799">
                <a:moveTo>
                  <a:pt x="0" y="0"/>
                </a:moveTo>
                <a:lnTo>
                  <a:pt x="2917284" y="0"/>
                </a:lnTo>
                <a:lnTo>
                  <a:pt x="2917284" y="2082799"/>
                </a:lnTo>
                <a:lnTo>
                  <a:pt x="0" y="2082799"/>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B9C2B4DA-7D3B-44A8-9F2A-866D36B2375E}"/>
              </a:ext>
            </a:extLst>
          </p:cNvPr>
          <p:cNvSpPr>
            <a:spLocks noGrp="1"/>
          </p:cNvSpPr>
          <p:nvPr>
            <p:ph type="pic" sz="quarter" idx="33" hasCustomPrompt="1"/>
          </p:nvPr>
        </p:nvSpPr>
        <p:spPr>
          <a:xfrm>
            <a:off x="5958158" y="3915230"/>
            <a:ext cx="2191614" cy="2082799"/>
          </a:xfrm>
          <a:custGeom>
            <a:avLst/>
            <a:gdLst>
              <a:gd name="connsiteX0" fmla="*/ 0 w 2191614"/>
              <a:gd name="connsiteY0" fmla="*/ 0 h 2082799"/>
              <a:gd name="connsiteX1" fmla="*/ 2191614 w 2191614"/>
              <a:gd name="connsiteY1" fmla="*/ 0 h 2082799"/>
              <a:gd name="connsiteX2" fmla="*/ 2191614 w 2191614"/>
              <a:gd name="connsiteY2" fmla="*/ 2082799 h 2082799"/>
              <a:gd name="connsiteX3" fmla="*/ 0 w 2191614"/>
              <a:gd name="connsiteY3" fmla="*/ 2082799 h 2082799"/>
            </a:gdLst>
            <a:ahLst/>
            <a:cxnLst>
              <a:cxn ang="0">
                <a:pos x="connsiteX0" y="connsiteY0"/>
              </a:cxn>
              <a:cxn ang="0">
                <a:pos x="connsiteX1" y="connsiteY1"/>
              </a:cxn>
              <a:cxn ang="0">
                <a:pos x="connsiteX2" y="connsiteY2"/>
              </a:cxn>
              <a:cxn ang="0">
                <a:pos x="connsiteX3" y="connsiteY3"/>
              </a:cxn>
            </a:cxnLst>
            <a:rect l="l" t="t" r="r" b="b"/>
            <a:pathLst>
              <a:path w="2191614" h="2082799">
                <a:moveTo>
                  <a:pt x="0" y="0"/>
                </a:moveTo>
                <a:lnTo>
                  <a:pt x="2191614" y="0"/>
                </a:lnTo>
                <a:lnTo>
                  <a:pt x="2191614" y="2082799"/>
                </a:lnTo>
                <a:lnTo>
                  <a:pt x="0" y="20827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863180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5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A43ED77A-0601-4166-97A4-691D77B3EDCF}"/>
              </a:ext>
            </a:extLst>
          </p:cNvPr>
          <p:cNvSpPr>
            <a:spLocks noGrp="1"/>
          </p:cNvSpPr>
          <p:nvPr>
            <p:ph type="pic" sz="quarter" idx="34" hasCustomPrompt="1"/>
          </p:nvPr>
        </p:nvSpPr>
        <p:spPr>
          <a:xfrm>
            <a:off x="0" y="3164114"/>
            <a:ext cx="4362450" cy="3693886"/>
          </a:xfrm>
          <a:custGeom>
            <a:avLst/>
            <a:gdLst>
              <a:gd name="connsiteX0" fmla="*/ 0 w 4362450"/>
              <a:gd name="connsiteY0" fmla="*/ 0 h 3693886"/>
              <a:gd name="connsiteX1" fmla="*/ 4362450 w 4362450"/>
              <a:gd name="connsiteY1" fmla="*/ 0 h 3693886"/>
              <a:gd name="connsiteX2" fmla="*/ 4362450 w 4362450"/>
              <a:gd name="connsiteY2" fmla="*/ 3693886 h 3693886"/>
              <a:gd name="connsiteX3" fmla="*/ 0 w 4362450"/>
              <a:gd name="connsiteY3" fmla="*/ 3693886 h 3693886"/>
            </a:gdLst>
            <a:ahLst/>
            <a:cxnLst>
              <a:cxn ang="0">
                <a:pos x="connsiteX0" y="connsiteY0"/>
              </a:cxn>
              <a:cxn ang="0">
                <a:pos x="connsiteX1" y="connsiteY1"/>
              </a:cxn>
              <a:cxn ang="0">
                <a:pos x="connsiteX2" y="connsiteY2"/>
              </a:cxn>
              <a:cxn ang="0">
                <a:pos x="connsiteX3" y="connsiteY3"/>
              </a:cxn>
            </a:cxnLst>
            <a:rect l="l" t="t" r="r" b="b"/>
            <a:pathLst>
              <a:path w="4362450" h="3693886">
                <a:moveTo>
                  <a:pt x="0" y="0"/>
                </a:moveTo>
                <a:lnTo>
                  <a:pt x="4362450" y="0"/>
                </a:lnTo>
                <a:lnTo>
                  <a:pt x="4362450" y="3693886"/>
                </a:lnTo>
                <a:lnTo>
                  <a:pt x="0" y="3693886"/>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D1427B62-E370-4F62-9C04-81AE90DC978B}"/>
              </a:ext>
            </a:extLst>
          </p:cNvPr>
          <p:cNvSpPr>
            <a:spLocks noGrp="1"/>
          </p:cNvSpPr>
          <p:nvPr>
            <p:ph type="pic" sz="quarter" idx="35" hasCustomPrompt="1"/>
          </p:nvPr>
        </p:nvSpPr>
        <p:spPr>
          <a:xfrm>
            <a:off x="2764065" y="0"/>
            <a:ext cx="3223440" cy="3009900"/>
          </a:xfrm>
          <a:custGeom>
            <a:avLst/>
            <a:gdLst>
              <a:gd name="connsiteX0" fmla="*/ 0 w 3223440"/>
              <a:gd name="connsiteY0" fmla="*/ 0 h 3009900"/>
              <a:gd name="connsiteX1" fmla="*/ 3223440 w 3223440"/>
              <a:gd name="connsiteY1" fmla="*/ 0 h 3009900"/>
              <a:gd name="connsiteX2" fmla="*/ 3223440 w 3223440"/>
              <a:gd name="connsiteY2" fmla="*/ 3009900 h 3009900"/>
              <a:gd name="connsiteX3" fmla="*/ 0 w 3223440"/>
              <a:gd name="connsiteY3" fmla="*/ 3009900 h 3009900"/>
            </a:gdLst>
            <a:ahLst/>
            <a:cxnLst>
              <a:cxn ang="0">
                <a:pos x="connsiteX0" y="connsiteY0"/>
              </a:cxn>
              <a:cxn ang="0">
                <a:pos x="connsiteX1" y="connsiteY1"/>
              </a:cxn>
              <a:cxn ang="0">
                <a:pos x="connsiteX2" y="connsiteY2"/>
              </a:cxn>
              <a:cxn ang="0">
                <a:pos x="connsiteX3" y="connsiteY3"/>
              </a:cxn>
            </a:cxnLst>
            <a:rect l="l" t="t" r="r" b="b"/>
            <a:pathLst>
              <a:path w="3223440" h="3009900">
                <a:moveTo>
                  <a:pt x="0" y="0"/>
                </a:moveTo>
                <a:lnTo>
                  <a:pt x="3223440" y="0"/>
                </a:lnTo>
                <a:lnTo>
                  <a:pt x="3223440" y="3009900"/>
                </a:lnTo>
                <a:lnTo>
                  <a:pt x="0" y="3009900"/>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C3CA5489-1108-4BAC-85C4-241688F27F7D}"/>
              </a:ext>
            </a:extLst>
          </p:cNvPr>
          <p:cNvSpPr>
            <a:spLocks noGrp="1"/>
          </p:cNvSpPr>
          <p:nvPr>
            <p:ph type="pic" sz="quarter" idx="33" hasCustomPrompt="1"/>
          </p:nvPr>
        </p:nvSpPr>
        <p:spPr>
          <a:xfrm>
            <a:off x="6128385" y="0"/>
            <a:ext cx="4730115" cy="3009900"/>
          </a:xfrm>
          <a:custGeom>
            <a:avLst/>
            <a:gdLst>
              <a:gd name="connsiteX0" fmla="*/ 0 w 4730115"/>
              <a:gd name="connsiteY0" fmla="*/ 0 h 3009900"/>
              <a:gd name="connsiteX1" fmla="*/ 4730115 w 4730115"/>
              <a:gd name="connsiteY1" fmla="*/ 0 h 3009900"/>
              <a:gd name="connsiteX2" fmla="*/ 4730115 w 4730115"/>
              <a:gd name="connsiteY2" fmla="*/ 3009900 h 3009900"/>
              <a:gd name="connsiteX3" fmla="*/ 0 w 4730115"/>
              <a:gd name="connsiteY3" fmla="*/ 3009900 h 3009900"/>
            </a:gdLst>
            <a:ahLst/>
            <a:cxnLst>
              <a:cxn ang="0">
                <a:pos x="connsiteX0" y="connsiteY0"/>
              </a:cxn>
              <a:cxn ang="0">
                <a:pos x="connsiteX1" y="connsiteY1"/>
              </a:cxn>
              <a:cxn ang="0">
                <a:pos x="connsiteX2" y="connsiteY2"/>
              </a:cxn>
              <a:cxn ang="0">
                <a:pos x="connsiteX3" y="connsiteY3"/>
              </a:cxn>
            </a:cxnLst>
            <a:rect l="l" t="t" r="r" b="b"/>
            <a:pathLst>
              <a:path w="4730115" h="3009900">
                <a:moveTo>
                  <a:pt x="0" y="0"/>
                </a:moveTo>
                <a:lnTo>
                  <a:pt x="4730115" y="0"/>
                </a:lnTo>
                <a:lnTo>
                  <a:pt x="4730115" y="3009900"/>
                </a:lnTo>
                <a:lnTo>
                  <a:pt x="0" y="30099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6789550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5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AB7B7E3-7C16-4B64-8AF9-D4DA7EE751A1}"/>
              </a:ext>
            </a:extLst>
          </p:cNvPr>
          <p:cNvSpPr>
            <a:spLocks noGrp="1"/>
          </p:cNvSpPr>
          <p:nvPr>
            <p:ph type="pic" sz="quarter" idx="34" hasCustomPrompt="1"/>
          </p:nvPr>
        </p:nvSpPr>
        <p:spPr>
          <a:xfrm>
            <a:off x="2969192" y="3893005"/>
            <a:ext cx="2097484" cy="2097484"/>
          </a:xfrm>
          <a:custGeom>
            <a:avLst/>
            <a:gdLst>
              <a:gd name="connsiteX0" fmla="*/ 1048742 w 2097484"/>
              <a:gd name="connsiteY0" fmla="*/ 0 h 2097484"/>
              <a:gd name="connsiteX1" fmla="*/ 2097484 w 2097484"/>
              <a:gd name="connsiteY1" fmla="*/ 1048742 h 2097484"/>
              <a:gd name="connsiteX2" fmla="*/ 1048742 w 2097484"/>
              <a:gd name="connsiteY2" fmla="*/ 2097484 h 2097484"/>
              <a:gd name="connsiteX3" fmla="*/ 0 w 2097484"/>
              <a:gd name="connsiteY3" fmla="*/ 1048742 h 2097484"/>
              <a:gd name="connsiteX4" fmla="*/ 1048742 w 2097484"/>
              <a:gd name="connsiteY4" fmla="*/ 0 h 2097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7484" h="2097484">
                <a:moveTo>
                  <a:pt x="1048742" y="0"/>
                </a:moveTo>
                <a:cubicBezTo>
                  <a:pt x="1627946" y="0"/>
                  <a:pt x="2097484" y="469538"/>
                  <a:pt x="2097484" y="1048742"/>
                </a:cubicBezTo>
                <a:cubicBezTo>
                  <a:pt x="2097484" y="1627946"/>
                  <a:pt x="1627946" y="2097484"/>
                  <a:pt x="1048742" y="2097484"/>
                </a:cubicBezTo>
                <a:cubicBezTo>
                  <a:pt x="469538" y="2097484"/>
                  <a:pt x="0" y="1627946"/>
                  <a:pt x="0" y="1048742"/>
                </a:cubicBezTo>
                <a:cubicBezTo>
                  <a:pt x="0" y="469538"/>
                  <a:pt x="469538" y="0"/>
                  <a:pt x="1048742" y="0"/>
                </a:cubicBez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6BB46AFB-F595-4822-A189-2D4099603213}"/>
              </a:ext>
            </a:extLst>
          </p:cNvPr>
          <p:cNvSpPr>
            <a:spLocks noGrp="1"/>
          </p:cNvSpPr>
          <p:nvPr>
            <p:ph type="pic" sz="quarter" idx="35" hasCustomPrompt="1"/>
          </p:nvPr>
        </p:nvSpPr>
        <p:spPr>
          <a:xfrm>
            <a:off x="0" y="0"/>
            <a:ext cx="6569105" cy="6858000"/>
          </a:xfrm>
          <a:custGeom>
            <a:avLst/>
            <a:gdLst>
              <a:gd name="connsiteX0" fmla="*/ 0 w 6569105"/>
              <a:gd name="connsiteY0" fmla="*/ 0 h 6858000"/>
              <a:gd name="connsiteX1" fmla="*/ 6569105 w 6569105"/>
              <a:gd name="connsiteY1" fmla="*/ 0 h 6858000"/>
              <a:gd name="connsiteX2" fmla="*/ 3034698 w 6569105"/>
              <a:gd name="connsiteY2" fmla="*/ 6858000 h 6858000"/>
              <a:gd name="connsiteX3" fmla="*/ 0 w 656910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569105" h="6858000">
                <a:moveTo>
                  <a:pt x="0" y="0"/>
                </a:moveTo>
                <a:lnTo>
                  <a:pt x="6569105" y="0"/>
                </a:lnTo>
                <a:lnTo>
                  <a:pt x="3034698" y="6858000"/>
                </a:lnTo>
                <a:lnTo>
                  <a:pt x="0" y="685800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A2F6FB45-0596-4D40-85E2-A13671FDF8FD}"/>
              </a:ext>
            </a:extLst>
          </p:cNvPr>
          <p:cNvSpPr>
            <a:spLocks noGrp="1"/>
          </p:cNvSpPr>
          <p:nvPr>
            <p:ph type="pic" sz="quarter" idx="33" hasCustomPrompt="1"/>
          </p:nvPr>
        </p:nvSpPr>
        <p:spPr>
          <a:xfrm>
            <a:off x="4510969" y="674375"/>
            <a:ext cx="2097484" cy="2097484"/>
          </a:xfrm>
          <a:custGeom>
            <a:avLst/>
            <a:gdLst>
              <a:gd name="connsiteX0" fmla="*/ 1048742 w 2097484"/>
              <a:gd name="connsiteY0" fmla="*/ 0 h 2097484"/>
              <a:gd name="connsiteX1" fmla="*/ 2097484 w 2097484"/>
              <a:gd name="connsiteY1" fmla="*/ 1048742 h 2097484"/>
              <a:gd name="connsiteX2" fmla="*/ 1048742 w 2097484"/>
              <a:gd name="connsiteY2" fmla="*/ 2097484 h 2097484"/>
              <a:gd name="connsiteX3" fmla="*/ 0 w 2097484"/>
              <a:gd name="connsiteY3" fmla="*/ 1048742 h 2097484"/>
              <a:gd name="connsiteX4" fmla="*/ 1048742 w 2097484"/>
              <a:gd name="connsiteY4" fmla="*/ 0 h 2097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7484" h="2097484">
                <a:moveTo>
                  <a:pt x="1048742" y="0"/>
                </a:moveTo>
                <a:cubicBezTo>
                  <a:pt x="1627946" y="0"/>
                  <a:pt x="2097484" y="469538"/>
                  <a:pt x="2097484" y="1048742"/>
                </a:cubicBezTo>
                <a:cubicBezTo>
                  <a:pt x="2097484" y="1627946"/>
                  <a:pt x="1627946" y="2097484"/>
                  <a:pt x="1048742" y="2097484"/>
                </a:cubicBezTo>
                <a:cubicBezTo>
                  <a:pt x="469538" y="2097484"/>
                  <a:pt x="0" y="1627946"/>
                  <a:pt x="0" y="1048742"/>
                </a:cubicBezTo>
                <a:cubicBezTo>
                  <a:pt x="0" y="469538"/>
                  <a:pt x="469538" y="0"/>
                  <a:pt x="1048742"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759249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5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F3A5FA5-5D39-4FE2-A83B-552A712F74C4}"/>
              </a:ext>
            </a:extLst>
          </p:cNvPr>
          <p:cNvSpPr>
            <a:spLocks noGrp="1"/>
          </p:cNvSpPr>
          <p:nvPr>
            <p:ph type="pic" sz="quarter" idx="35" hasCustomPrompt="1"/>
          </p:nvPr>
        </p:nvSpPr>
        <p:spPr>
          <a:xfrm>
            <a:off x="4524500" y="2033588"/>
            <a:ext cx="2906566" cy="3976915"/>
          </a:xfrm>
          <a:custGeom>
            <a:avLst/>
            <a:gdLst>
              <a:gd name="connsiteX0" fmla="*/ 0 w 2906566"/>
              <a:gd name="connsiteY0" fmla="*/ 0 h 3976915"/>
              <a:gd name="connsiteX1" fmla="*/ 2906566 w 2906566"/>
              <a:gd name="connsiteY1" fmla="*/ 0 h 3976915"/>
              <a:gd name="connsiteX2" fmla="*/ 2906566 w 2906566"/>
              <a:gd name="connsiteY2" fmla="*/ 3976915 h 3976915"/>
              <a:gd name="connsiteX3" fmla="*/ 0 w 2906566"/>
              <a:gd name="connsiteY3" fmla="*/ 3976915 h 3976915"/>
            </a:gdLst>
            <a:ahLst/>
            <a:cxnLst>
              <a:cxn ang="0">
                <a:pos x="connsiteX0" y="connsiteY0"/>
              </a:cxn>
              <a:cxn ang="0">
                <a:pos x="connsiteX1" y="connsiteY1"/>
              </a:cxn>
              <a:cxn ang="0">
                <a:pos x="connsiteX2" y="connsiteY2"/>
              </a:cxn>
              <a:cxn ang="0">
                <a:pos x="connsiteX3" y="connsiteY3"/>
              </a:cxn>
            </a:cxnLst>
            <a:rect l="l" t="t" r="r" b="b"/>
            <a:pathLst>
              <a:path w="2906566" h="3976915">
                <a:moveTo>
                  <a:pt x="0" y="0"/>
                </a:moveTo>
                <a:lnTo>
                  <a:pt x="2906566" y="0"/>
                </a:lnTo>
                <a:lnTo>
                  <a:pt x="2906566" y="3976915"/>
                </a:lnTo>
                <a:lnTo>
                  <a:pt x="0" y="39769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446471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5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2BA42EF-1107-4181-A67C-CC2803884C5C}"/>
              </a:ext>
            </a:extLst>
          </p:cNvPr>
          <p:cNvSpPr>
            <a:spLocks noGrp="1"/>
          </p:cNvSpPr>
          <p:nvPr>
            <p:ph type="pic" sz="quarter" idx="35" hasCustomPrompt="1"/>
          </p:nvPr>
        </p:nvSpPr>
        <p:spPr>
          <a:xfrm>
            <a:off x="-2387475" y="-300300"/>
            <a:ext cx="9173229" cy="8856467"/>
          </a:xfrm>
          <a:custGeom>
            <a:avLst/>
            <a:gdLst>
              <a:gd name="connsiteX0" fmla="*/ 6740450 w 9173229"/>
              <a:gd name="connsiteY0" fmla="*/ 1 h 8856467"/>
              <a:gd name="connsiteX1" fmla="*/ 8527425 w 9173229"/>
              <a:gd name="connsiteY1" fmla="*/ 163077 h 8856467"/>
              <a:gd name="connsiteX2" fmla="*/ 7366928 w 9173229"/>
              <a:gd name="connsiteY2" fmla="*/ 8856467 h 8856467"/>
              <a:gd name="connsiteX3" fmla="*/ 4014938 w 9173229"/>
              <a:gd name="connsiteY3" fmla="*/ 6031653 h 8856467"/>
              <a:gd name="connsiteX4" fmla="*/ 3486069 w 9173229"/>
              <a:gd name="connsiteY4" fmla="*/ 5585960 h 8856467"/>
              <a:gd name="connsiteX5" fmla="*/ 0 w 9173229"/>
              <a:gd name="connsiteY5" fmla="*/ 2648154 h 8856467"/>
              <a:gd name="connsiteX6" fmla="*/ 6740450 w 9173229"/>
              <a:gd name="connsiteY6" fmla="*/ 1 h 885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3229" h="8856467">
                <a:moveTo>
                  <a:pt x="6740450" y="1"/>
                </a:moveTo>
                <a:cubicBezTo>
                  <a:pt x="7327936" y="87"/>
                  <a:pt x="7925046" y="53087"/>
                  <a:pt x="8527425" y="163077"/>
                </a:cubicBezTo>
                <a:cubicBezTo>
                  <a:pt x="8527425" y="163077"/>
                  <a:pt x="10579839" y="3834644"/>
                  <a:pt x="7366928" y="8856467"/>
                </a:cubicBezTo>
                <a:cubicBezTo>
                  <a:pt x="7366928" y="8856467"/>
                  <a:pt x="7366928" y="8856467"/>
                  <a:pt x="4014938" y="6031653"/>
                </a:cubicBezTo>
                <a:lnTo>
                  <a:pt x="3486069" y="5585960"/>
                </a:lnTo>
                <a:cubicBezTo>
                  <a:pt x="3486069" y="5585960"/>
                  <a:pt x="3486069" y="5585960"/>
                  <a:pt x="0" y="2648154"/>
                </a:cubicBezTo>
                <a:cubicBezTo>
                  <a:pt x="1829659" y="992883"/>
                  <a:pt x="4194681" y="-369"/>
                  <a:pt x="6740450" y="1"/>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6370512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5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5D69D89-6CAE-4F8C-AF5C-8141B2753D7A}"/>
              </a:ext>
            </a:extLst>
          </p:cNvPr>
          <p:cNvSpPr>
            <a:spLocks noGrp="1"/>
          </p:cNvSpPr>
          <p:nvPr>
            <p:ph type="pic" sz="quarter" idx="35" hasCustomPrompt="1"/>
          </p:nvPr>
        </p:nvSpPr>
        <p:spPr>
          <a:xfrm>
            <a:off x="-1538434" y="-1508249"/>
            <a:ext cx="6803694" cy="6803694"/>
          </a:xfrm>
          <a:custGeom>
            <a:avLst/>
            <a:gdLst>
              <a:gd name="connsiteX0" fmla="*/ 3401847 w 6803694"/>
              <a:gd name="connsiteY0" fmla="*/ 0 h 6803694"/>
              <a:gd name="connsiteX1" fmla="*/ 6803694 w 6803694"/>
              <a:gd name="connsiteY1" fmla="*/ 3401847 h 6803694"/>
              <a:gd name="connsiteX2" fmla="*/ 3401847 w 6803694"/>
              <a:gd name="connsiteY2" fmla="*/ 6803694 h 6803694"/>
              <a:gd name="connsiteX3" fmla="*/ 0 w 6803694"/>
              <a:gd name="connsiteY3" fmla="*/ 3401847 h 6803694"/>
              <a:gd name="connsiteX4" fmla="*/ 3401847 w 6803694"/>
              <a:gd name="connsiteY4" fmla="*/ 0 h 6803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3694" h="6803694">
                <a:moveTo>
                  <a:pt x="3401847" y="0"/>
                </a:moveTo>
                <a:cubicBezTo>
                  <a:pt x="5280635" y="0"/>
                  <a:pt x="6803694" y="1523059"/>
                  <a:pt x="6803694" y="3401847"/>
                </a:cubicBezTo>
                <a:cubicBezTo>
                  <a:pt x="6803694" y="5280635"/>
                  <a:pt x="5280635" y="6803694"/>
                  <a:pt x="3401847" y="6803694"/>
                </a:cubicBezTo>
                <a:cubicBezTo>
                  <a:pt x="1523059" y="6803694"/>
                  <a:pt x="0" y="5280635"/>
                  <a:pt x="0" y="3401847"/>
                </a:cubicBezTo>
                <a:cubicBezTo>
                  <a:pt x="0" y="1523059"/>
                  <a:pt x="1523059" y="0"/>
                  <a:pt x="340184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6117321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57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F24C7AB-0A92-4F51-ABD3-A32F550FB03D}"/>
              </a:ext>
            </a:extLst>
          </p:cNvPr>
          <p:cNvSpPr>
            <a:spLocks noGrp="1"/>
          </p:cNvSpPr>
          <p:nvPr>
            <p:ph type="pic" sz="quarter" idx="36" hasCustomPrompt="1"/>
          </p:nvPr>
        </p:nvSpPr>
        <p:spPr>
          <a:xfrm>
            <a:off x="4837482" y="1188537"/>
            <a:ext cx="2517036" cy="2517036"/>
          </a:xfrm>
          <a:custGeom>
            <a:avLst/>
            <a:gdLst>
              <a:gd name="connsiteX0" fmla="*/ 1258518 w 2517036"/>
              <a:gd name="connsiteY0" fmla="*/ 0 h 2517036"/>
              <a:gd name="connsiteX1" fmla="*/ 2517036 w 2517036"/>
              <a:gd name="connsiteY1" fmla="*/ 1258518 h 2517036"/>
              <a:gd name="connsiteX2" fmla="*/ 1258518 w 2517036"/>
              <a:gd name="connsiteY2" fmla="*/ 2517036 h 2517036"/>
              <a:gd name="connsiteX3" fmla="*/ 0 w 2517036"/>
              <a:gd name="connsiteY3" fmla="*/ 1258518 h 2517036"/>
              <a:gd name="connsiteX4" fmla="*/ 1258518 w 2517036"/>
              <a:gd name="connsiteY4" fmla="*/ 0 h 251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7036" h="2517036">
                <a:moveTo>
                  <a:pt x="1258518" y="0"/>
                </a:moveTo>
                <a:cubicBezTo>
                  <a:pt x="1953578" y="0"/>
                  <a:pt x="2517036" y="563458"/>
                  <a:pt x="2517036" y="1258518"/>
                </a:cubicBezTo>
                <a:cubicBezTo>
                  <a:pt x="2517036" y="1953578"/>
                  <a:pt x="1953578" y="2517036"/>
                  <a:pt x="1258518" y="2517036"/>
                </a:cubicBezTo>
                <a:cubicBezTo>
                  <a:pt x="563458" y="2517036"/>
                  <a:pt x="0" y="1953578"/>
                  <a:pt x="0" y="1258518"/>
                </a:cubicBezTo>
                <a:cubicBezTo>
                  <a:pt x="0" y="563458"/>
                  <a:pt x="563458" y="0"/>
                  <a:pt x="1258518" y="0"/>
                </a:cubicBez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63DB6B76-0E33-4ED8-AA34-EB313701BF62}"/>
              </a:ext>
            </a:extLst>
          </p:cNvPr>
          <p:cNvSpPr>
            <a:spLocks noGrp="1"/>
          </p:cNvSpPr>
          <p:nvPr>
            <p:ph type="pic" sz="quarter" idx="35" hasCustomPrompt="1"/>
          </p:nvPr>
        </p:nvSpPr>
        <p:spPr>
          <a:xfrm>
            <a:off x="0" y="0"/>
            <a:ext cx="12192000" cy="2765324"/>
          </a:xfrm>
          <a:custGeom>
            <a:avLst/>
            <a:gdLst>
              <a:gd name="connsiteX0" fmla="*/ 0 w 12192000"/>
              <a:gd name="connsiteY0" fmla="*/ 0 h 2765324"/>
              <a:gd name="connsiteX1" fmla="*/ 12192000 w 12192000"/>
              <a:gd name="connsiteY1" fmla="*/ 0 h 2765324"/>
              <a:gd name="connsiteX2" fmla="*/ 12192000 w 12192000"/>
              <a:gd name="connsiteY2" fmla="*/ 2765324 h 2765324"/>
              <a:gd name="connsiteX3" fmla="*/ 0 w 12192000"/>
              <a:gd name="connsiteY3" fmla="*/ 2765324 h 2765324"/>
            </a:gdLst>
            <a:ahLst/>
            <a:cxnLst>
              <a:cxn ang="0">
                <a:pos x="connsiteX0" y="connsiteY0"/>
              </a:cxn>
              <a:cxn ang="0">
                <a:pos x="connsiteX1" y="connsiteY1"/>
              </a:cxn>
              <a:cxn ang="0">
                <a:pos x="connsiteX2" y="connsiteY2"/>
              </a:cxn>
              <a:cxn ang="0">
                <a:pos x="connsiteX3" y="connsiteY3"/>
              </a:cxn>
            </a:cxnLst>
            <a:rect l="l" t="t" r="r" b="b"/>
            <a:pathLst>
              <a:path w="12192000" h="2765324">
                <a:moveTo>
                  <a:pt x="0" y="0"/>
                </a:moveTo>
                <a:lnTo>
                  <a:pt x="12192000" y="0"/>
                </a:lnTo>
                <a:lnTo>
                  <a:pt x="12192000" y="2765324"/>
                </a:lnTo>
                <a:lnTo>
                  <a:pt x="0" y="276532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262131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5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D2F91C0-62BD-4253-8187-E7B9D51E010B}"/>
              </a:ext>
            </a:extLst>
          </p:cNvPr>
          <p:cNvSpPr>
            <a:spLocks noGrp="1"/>
          </p:cNvSpPr>
          <p:nvPr>
            <p:ph type="pic" sz="quarter" idx="35" hasCustomPrompt="1"/>
          </p:nvPr>
        </p:nvSpPr>
        <p:spPr>
          <a:xfrm>
            <a:off x="593273" y="1721083"/>
            <a:ext cx="11005457" cy="2438399"/>
          </a:xfrm>
          <a:custGeom>
            <a:avLst/>
            <a:gdLst>
              <a:gd name="connsiteX0" fmla="*/ 0 w 11005457"/>
              <a:gd name="connsiteY0" fmla="*/ 0 h 2438399"/>
              <a:gd name="connsiteX1" fmla="*/ 11005457 w 11005457"/>
              <a:gd name="connsiteY1" fmla="*/ 0 h 2438399"/>
              <a:gd name="connsiteX2" fmla="*/ 11005457 w 11005457"/>
              <a:gd name="connsiteY2" fmla="*/ 2438399 h 2438399"/>
              <a:gd name="connsiteX3" fmla="*/ 0 w 11005457"/>
              <a:gd name="connsiteY3" fmla="*/ 2438399 h 2438399"/>
            </a:gdLst>
            <a:ahLst/>
            <a:cxnLst>
              <a:cxn ang="0">
                <a:pos x="connsiteX0" y="connsiteY0"/>
              </a:cxn>
              <a:cxn ang="0">
                <a:pos x="connsiteX1" y="connsiteY1"/>
              </a:cxn>
              <a:cxn ang="0">
                <a:pos x="connsiteX2" y="connsiteY2"/>
              </a:cxn>
              <a:cxn ang="0">
                <a:pos x="connsiteX3" y="connsiteY3"/>
              </a:cxn>
            </a:cxnLst>
            <a:rect l="l" t="t" r="r" b="b"/>
            <a:pathLst>
              <a:path w="11005457" h="2438399">
                <a:moveTo>
                  <a:pt x="0" y="0"/>
                </a:moveTo>
                <a:lnTo>
                  <a:pt x="11005457" y="0"/>
                </a:lnTo>
                <a:lnTo>
                  <a:pt x="11005457" y="2438399"/>
                </a:lnTo>
                <a:lnTo>
                  <a:pt x="0" y="24383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63177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5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97C1B7D-EDD7-4224-B32C-3C7E5A154D21}"/>
              </a:ext>
            </a:extLst>
          </p:cNvPr>
          <p:cNvSpPr>
            <a:spLocks noGrp="1"/>
          </p:cNvSpPr>
          <p:nvPr>
            <p:ph type="pic" sz="quarter" idx="36" hasCustomPrompt="1"/>
          </p:nvPr>
        </p:nvSpPr>
        <p:spPr>
          <a:xfrm>
            <a:off x="4618384" y="1814518"/>
            <a:ext cx="2955234" cy="1836372"/>
          </a:xfrm>
          <a:custGeom>
            <a:avLst/>
            <a:gdLst>
              <a:gd name="connsiteX0" fmla="*/ 0 w 2955234"/>
              <a:gd name="connsiteY0" fmla="*/ 0 h 1836372"/>
              <a:gd name="connsiteX1" fmla="*/ 2955234 w 2955234"/>
              <a:gd name="connsiteY1" fmla="*/ 0 h 1836372"/>
              <a:gd name="connsiteX2" fmla="*/ 2955234 w 2955234"/>
              <a:gd name="connsiteY2" fmla="*/ 1836372 h 1836372"/>
              <a:gd name="connsiteX3" fmla="*/ 0 w 2955234"/>
              <a:gd name="connsiteY3" fmla="*/ 1836372 h 1836372"/>
            </a:gdLst>
            <a:ahLst/>
            <a:cxnLst>
              <a:cxn ang="0">
                <a:pos x="connsiteX0" y="connsiteY0"/>
              </a:cxn>
              <a:cxn ang="0">
                <a:pos x="connsiteX1" y="connsiteY1"/>
              </a:cxn>
              <a:cxn ang="0">
                <a:pos x="connsiteX2" y="connsiteY2"/>
              </a:cxn>
              <a:cxn ang="0">
                <a:pos x="connsiteX3" y="connsiteY3"/>
              </a:cxn>
            </a:cxnLst>
            <a:rect l="l" t="t" r="r" b="b"/>
            <a:pathLst>
              <a:path w="2955234" h="1836372">
                <a:moveTo>
                  <a:pt x="0" y="0"/>
                </a:moveTo>
                <a:lnTo>
                  <a:pt x="2955234" y="0"/>
                </a:lnTo>
                <a:lnTo>
                  <a:pt x="2955234" y="1836372"/>
                </a:lnTo>
                <a:lnTo>
                  <a:pt x="0" y="183637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4AA01D64-209A-460E-AF5C-DA104AE4441E}"/>
              </a:ext>
            </a:extLst>
          </p:cNvPr>
          <p:cNvSpPr>
            <a:spLocks noGrp="1"/>
          </p:cNvSpPr>
          <p:nvPr>
            <p:ph type="pic" sz="quarter" idx="35" hasCustomPrompt="1"/>
          </p:nvPr>
        </p:nvSpPr>
        <p:spPr>
          <a:xfrm>
            <a:off x="1371601" y="1814994"/>
            <a:ext cx="2955234" cy="1836372"/>
          </a:xfrm>
          <a:custGeom>
            <a:avLst/>
            <a:gdLst>
              <a:gd name="connsiteX0" fmla="*/ 0 w 2955234"/>
              <a:gd name="connsiteY0" fmla="*/ 0 h 1836372"/>
              <a:gd name="connsiteX1" fmla="*/ 2955234 w 2955234"/>
              <a:gd name="connsiteY1" fmla="*/ 0 h 1836372"/>
              <a:gd name="connsiteX2" fmla="*/ 2955234 w 2955234"/>
              <a:gd name="connsiteY2" fmla="*/ 1836372 h 1836372"/>
              <a:gd name="connsiteX3" fmla="*/ 0 w 2955234"/>
              <a:gd name="connsiteY3" fmla="*/ 1836372 h 1836372"/>
            </a:gdLst>
            <a:ahLst/>
            <a:cxnLst>
              <a:cxn ang="0">
                <a:pos x="connsiteX0" y="connsiteY0"/>
              </a:cxn>
              <a:cxn ang="0">
                <a:pos x="connsiteX1" y="connsiteY1"/>
              </a:cxn>
              <a:cxn ang="0">
                <a:pos x="connsiteX2" y="connsiteY2"/>
              </a:cxn>
              <a:cxn ang="0">
                <a:pos x="connsiteX3" y="connsiteY3"/>
              </a:cxn>
            </a:cxnLst>
            <a:rect l="l" t="t" r="r" b="b"/>
            <a:pathLst>
              <a:path w="2955234" h="1836372">
                <a:moveTo>
                  <a:pt x="0" y="0"/>
                </a:moveTo>
                <a:lnTo>
                  <a:pt x="2955234" y="0"/>
                </a:lnTo>
                <a:lnTo>
                  <a:pt x="2955234" y="1836372"/>
                </a:lnTo>
                <a:lnTo>
                  <a:pt x="0" y="183637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42578F41-1792-47F5-8352-D5D125B06F7C}"/>
              </a:ext>
            </a:extLst>
          </p:cNvPr>
          <p:cNvSpPr>
            <a:spLocks noGrp="1"/>
          </p:cNvSpPr>
          <p:nvPr>
            <p:ph type="pic" sz="quarter" idx="37" hasCustomPrompt="1"/>
          </p:nvPr>
        </p:nvSpPr>
        <p:spPr>
          <a:xfrm>
            <a:off x="7865167" y="1814518"/>
            <a:ext cx="2955234" cy="1836372"/>
          </a:xfrm>
          <a:custGeom>
            <a:avLst/>
            <a:gdLst>
              <a:gd name="connsiteX0" fmla="*/ 0 w 2955234"/>
              <a:gd name="connsiteY0" fmla="*/ 0 h 1836372"/>
              <a:gd name="connsiteX1" fmla="*/ 2955234 w 2955234"/>
              <a:gd name="connsiteY1" fmla="*/ 0 h 1836372"/>
              <a:gd name="connsiteX2" fmla="*/ 2955234 w 2955234"/>
              <a:gd name="connsiteY2" fmla="*/ 1836372 h 1836372"/>
              <a:gd name="connsiteX3" fmla="*/ 0 w 2955234"/>
              <a:gd name="connsiteY3" fmla="*/ 1836372 h 1836372"/>
            </a:gdLst>
            <a:ahLst/>
            <a:cxnLst>
              <a:cxn ang="0">
                <a:pos x="connsiteX0" y="connsiteY0"/>
              </a:cxn>
              <a:cxn ang="0">
                <a:pos x="connsiteX1" y="connsiteY1"/>
              </a:cxn>
              <a:cxn ang="0">
                <a:pos x="connsiteX2" y="connsiteY2"/>
              </a:cxn>
              <a:cxn ang="0">
                <a:pos x="connsiteX3" y="connsiteY3"/>
              </a:cxn>
            </a:cxnLst>
            <a:rect l="l" t="t" r="r" b="b"/>
            <a:pathLst>
              <a:path w="2955234" h="1836372">
                <a:moveTo>
                  <a:pt x="0" y="0"/>
                </a:moveTo>
                <a:lnTo>
                  <a:pt x="2955234" y="0"/>
                </a:lnTo>
                <a:lnTo>
                  <a:pt x="2955234" y="1836372"/>
                </a:lnTo>
                <a:lnTo>
                  <a:pt x="0" y="183637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603780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6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6917E3D-1FC5-469F-B121-DC4BC3C0BD88}"/>
              </a:ext>
            </a:extLst>
          </p:cNvPr>
          <p:cNvSpPr>
            <a:spLocks noGrp="1"/>
          </p:cNvSpPr>
          <p:nvPr>
            <p:ph type="pic" sz="quarter" idx="35" hasCustomPrompt="1"/>
          </p:nvPr>
        </p:nvSpPr>
        <p:spPr>
          <a:xfrm>
            <a:off x="950646" y="1697455"/>
            <a:ext cx="10353896" cy="2166956"/>
          </a:xfrm>
          <a:custGeom>
            <a:avLst/>
            <a:gdLst>
              <a:gd name="connsiteX0" fmla="*/ 0 w 10353896"/>
              <a:gd name="connsiteY0" fmla="*/ 0 h 2166956"/>
              <a:gd name="connsiteX1" fmla="*/ 10353896 w 10353896"/>
              <a:gd name="connsiteY1" fmla="*/ 0 h 2166956"/>
              <a:gd name="connsiteX2" fmla="*/ 10353896 w 10353896"/>
              <a:gd name="connsiteY2" fmla="*/ 2166956 h 2166956"/>
              <a:gd name="connsiteX3" fmla="*/ 0 w 10353896"/>
              <a:gd name="connsiteY3" fmla="*/ 2166956 h 2166956"/>
            </a:gdLst>
            <a:ahLst/>
            <a:cxnLst>
              <a:cxn ang="0">
                <a:pos x="connsiteX0" y="connsiteY0"/>
              </a:cxn>
              <a:cxn ang="0">
                <a:pos x="connsiteX1" y="connsiteY1"/>
              </a:cxn>
              <a:cxn ang="0">
                <a:pos x="connsiteX2" y="connsiteY2"/>
              </a:cxn>
              <a:cxn ang="0">
                <a:pos x="connsiteX3" y="connsiteY3"/>
              </a:cxn>
            </a:cxnLst>
            <a:rect l="l" t="t" r="r" b="b"/>
            <a:pathLst>
              <a:path w="10353896" h="2166956">
                <a:moveTo>
                  <a:pt x="0" y="0"/>
                </a:moveTo>
                <a:lnTo>
                  <a:pt x="10353896" y="0"/>
                </a:lnTo>
                <a:lnTo>
                  <a:pt x="10353896" y="2166956"/>
                </a:lnTo>
                <a:lnTo>
                  <a:pt x="0" y="216695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684744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6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B1ED1C6-E5A0-4E44-8768-53E3BB04F72F}"/>
              </a:ext>
            </a:extLst>
          </p:cNvPr>
          <p:cNvSpPr>
            <a:spLocks noGrp="1"/>
          </p:cNvSpPr>
          <p:nvPr>
            <p:ph type="pic" sz="quarter" idx="35" hasCustomPrompt="1"/>
          </p:nvPr>
        </p:nvSpPr>
        <p:spPr>
          <a:xfrm>
            <a:off x="6328229" y="2558481"/>
            <a:ext cx="4706256" cy="2758867"/>
          </a:xfrm>
          <a:custGeom>
            <a:avLst/>
            <a:gdLst>
              <a:gd name="connsiteX0" fmla="*/ 0 w 4706256"/>
              <a:gd name="connsiteY0" fmla="*/ 0 h 2758867"/>
              <a:gd name="connsiteX1" fmla="*/ 4706256 w 4706256"/>
              <a:gd name="connsiteY1" fmla="*/ 0 h 2758867"/>
              <a:gd name="connsiteX2" fmla="*/ 4706256 w 4706256"/>
              <a:gd name="connsiteY2" fmla="*/ 2758867 h 2758867"/>
              <a:gd name="connsiteX3" fmla="*/ 0 w 4706256"/>
              <a:gd name="connsiteY3" fmla="*/ 2758867 h 2758867"/>
            </a:gdLst>
            <a:ahLst/>
            <a:cxnLst>
              <a:cxn ang="0">
                <a:pos x="connsiteX0" y="connsiteY0"/>
              </a:cxn>
              <a:cxn ang="0">
                <a:pos x="connsiteX1" y="connsiteY1"/>
              </a:cxn>
              <a:cxn ang="0">
                <a:pos x="connsiteX2" y="connsiteY2"/>
              </a:cxn>
              <a:cxn ang="0">
                <a:pos x="connsiteX3" y="connsiteY3"/>
              </a:cxn>
            </a:cxnLst>
            <a:rect l="l" t="t" r="r" b="b"/>
            <a:pathLst>
              <a:path w="4706256" h="2758867">
                <a:moveTo>
                  <a:pt x="0" y="0"/>
                </a:moveTo>
                <a:lnTo>
                  <a:pt x="4706256" y="0"/>
                </a:lnTo>
                <a:lnTo>
                  <a:pt x="4706256" y="2758867"/>
                </a:lnTo>
                <a:lnTo>
                  <a:pt x="0" y="27588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386664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6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DE514C-6117-4BEB-9D27-DF3DA2CEBC09}"/>
              </a:ext>
            </a:extLst>
          </p:cNvPr>
          <p:cNvSpPr>
            <a:spLocks noGrp="1"/>
          </p:cNvSpPr>
          <p:nvPr>
            <p:ph type="pic" sz="quarter" idx="35" hasCustomPrompt="1"/>
          </p:nvPr>
        </p:nvSpPr>
        <p:spPr>
          <a:xfrm>
            <a:off x="1129675" y="1317172"/>
            <a:ext cx="4223658" cy="4223658"/>
          </a:xfrm>
          <a:custGeom>
            <a:avLst/>
            <a:gdLst>
              <a:gd name="connsiteX0" fmla="*/ 2111829 w 4223658"/>
              <a:gd name="connsiteY0" fmla="*/ 0 h 4223658"/>
              <a:gd name="connsiteX1" fmla="*/ 4223658 w 4223658"/>
              <a:gd name="connsiteY1" fmla="*/ 2111829 h 4223658"/>
              <a:gd name="connsiteX2" fmla="*/ 2111829 w 4223658"/>
              <a:gd name="connsiteY2" fmla="*/ 4223658 h 4223658"/>
              <a:gd name="connsiteX3" fmla="*/ 0 w 4223658"/>
              <a:gd name="connsiteY3" fmla="*/ 2111829 h 4223658"/>
              <a:gd name="connsiteX4" fmla="*/ 2111829 w 4223658"/>
              <a:gd name="connsiteY4" fmla="*/ 0 h 4223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3658" h="4223658">
                <a:moveTo>
                  <a:pt x="2111829" y="0"/>
                </a:moveTo>
                <a:cubicBezTo>
                  <a:pt x="3278160" y="0"/>
                  <a:pt x="4223658" y="945498"/>
                  <a:pt x="4223658" y="2111829"/>
                </a:cubicBezTo>
                <a:cubicBezTo>
                  <a:pt x="4223658" y="3278160"/>
                  <a:pt x="3278160" y="4223658"/>
                  <a:pt x="2111829" y="4223658"/>
                </a:cubicBezTo>
                <a:cubicBezTo>
                  <a:pt x="945498" y="4223658"/>
                  <a:pt x="0" y="3278160"/>
                  <a:pt x="0" y="2111829"/>
                </a:cubicBezTo>
                <a:cubicBezTo>
                  <a:pt x="0" y="945498"/>
                  <a:pt x="945498" y="0"/>
                  <a:pt x="211182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396616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63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9A4E6C19-E829-4A11-A707-585AC84D2B6A}"/>
              </a:ext>
            </a:extLst>
          </p:cNvPr>
          <p:cNvSpPr>
            <a:spLocks noGrp="1"/>
          </p:cNvSpPr>
          <p:nvPr>
            <p:ph type="pic" sz="quarter" idx="37" hasCustomPrompt="1"/>
          </p:nvPr>
        </p:nvSpPr>
        <p:spPr>
          <a:xfrm>
            <a:off x="8253079" y="2223896"/>
            <a:ext cx="2807225" cy="2672466"/>
          </a:xfrm>
          <a:custGeom>
            <a:avLst/>
            <a:gdLst>
              <a:gd name="connsiteX0" fmla="*/ 0 w 2807225"/>
              <a:gd name="connsiteY0" fmla="*/ 0 h 2672466"/>
              <a:gd name="connsiteX1" fmla="*/ 2807225 w 2807225"/>
              <a:gd name="connsiteY1" fmla="*/ 0 h 2672466"/>
              <a:gd name="connsiteX2" fmla="*/ 2807225 w 2807225"/>
              <a:gd name="connsiteY2" fmla="*/ 2672466 h 2672466"/>
              <a:gd name="connsiteX3" fmla="*/ 0 w 2807225"/>
              <a:gd name="connsiteY3" fmla="*/ 2672466 h 2672466"/>
            </a:gdLst>
            <a:ahLst/>
            <a:cxnLst>
              <a:cxn ang="0">
                <a:pos x="connsiteX0" y="connsiteY0"/>
              </a:cxn>
              <a:cxn ang="0">
                <a:pos x="connsiteX1" y="connsiteY1"/>
              </a:cxn>
              <a:cxn ang="0">
                <a:pos x="connsiteX2" y="connsiteY2"/>
              </a:cxn>
              <a:cxn ang="0">
                <a:pos x="connsiteX3" y="connsiteY3"/>
              </a:cxn>
            </a:cxnLst>
            <a:rect l="l" t="t" r="r" b="b"/>
            <a:pathLst>
              <a:path w="2807225" h="2672466">
                <a:moveTo>
                  <a:pt x="0" y="0"/>
                </a:moveTo>
                <a:lnTo>
                  <a:pt x="2807225" y="0"/>
                </a:lnTo>
                <a:lnTo>
                  <a:pt x="2807225" y="2672466"/>
                </a:lnTo>
                <a:lnTo>
                  <a:pt x="0" y="267246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B4461B9B-D7F3-4B5F-B8EF-200D97C95B80}"/>
              </a:ext>
            </a:extLst>
          </p:cNvPr>
          <p:cNvSpPr>
            <a:spLocks noGrp="1"/>
          </p:cNvSpPr>
          <p:nvPr>
            <p:ph type="pic" sz="quarter" idx="36" hasCustomPrompt="1"/>
          </p:nvPr>
        </p:nvSpPr>
        <p:spPr>
          <a:xfrm>
            <a:off x="4480354" y="2223896"/>
            <a:ext cx="2807225" cy="2672466"/>
          </a:xfrm>
          <a:custGeom>
            <a:avLst/>
            <a:gdLst>
              <a:gd name="connsiteX0" fmla="*/ 0 w 2807225"/>
              <a:gd name="connsiteY0" fmla="*/ 0 h 2672466"/>
              <a:gd name="connsiteX1" fmla="*/ 2807225 w 2807225"/>
              <a:gd name="connsiteY1" fmla="*/ 0 h 2672466"/>
              <a:gd name="connsiteX2" fmla="*/ 2807225 w 2807225"/>
              <a:gd name="connsiteY2" fmla="*/ 2672466 h 2672466"/>
              <a:gd name="connsiteX3" fmla="*/ 0 w 2807225"/>
              <a:gd name="connsiteY3" fmla="*/ 2672466 h 2672466"/>
            </a:gdLst>
            <a:ahLst/>
            <a:cxnLst>
              <a:cxn ang="0">
                <a:pos x="connsiteX0" y="connsiteY0"/>
              </a:cxn>
              <a:cxn ang="0">
                <a:pos x="connsiteX1" y="connsiteY1"/>
              </a:cxn>
              <a:cxn ang="0">
                <a:pos x="connsiteX2" y="connsiteY2"/>
              </a:cxn>
              <a:cxn ang="0">
                <a:pos x="connsiteX3" y="connsiteY3"/>
              </a:cxn>
            </a:cxnLst>
            <a:rect l="l" t="t" r="r" b="b"/>
            <a:pathLst>
              <a:path w="2807225" h="2672466">
                <a:moveTo>
                  <a:pt x="0" y="0"/>
                </a:moveTo>
                <a:lnTo>
                  <a:pt x="2807225" y="0"/>
                </a:lnTo>
                <a:lnTo>
                  <a:pt x="2807225" y="2672466"/>
                </a:lnTo>
                <a:lnTo>
                  <a:pt x="0" y="2672466"/>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77D87708-9325-4EB3-87B3-F2B896DDC76B}"/>
              </a:ext>
            </a:extLst>
          </p:cNvPr>
          <p:cNvSpPr>
            <a:spLocks noGrp="1"/>
          </p:cNvSpPr>
          <p:nvPr>
            <p:ph type="pic" sz="quarter" idx="35" hasCustomPrompt="1"/>
          </p:nvPr>
        </p:nvSpPr>
        <p:spPr>
          <a:xfrm>
            <a:off x="707628" y="2223896"/>
            <a:ext cx="2807225" cy="2672466"/>
          </a:xfrm>
          <a:custGeom>
            <a:avLst/>
            <a:gdLst>
              <a:gd name="connsiteX0" fmla="*/ 0 w 2807225"/>
              <a:gd name="connsiteY0" fmla="*/ 0 h 2672466"/>
              <a:gd name="connsiteX1" fmla="*/ 2807225 w 2807225"/>
              <a:gd name="connsiteY1" fmla="*/ 0 h 2672466"/>
              <a:gd name="connsiteX2" fmla="*/ 2807225 w 2807225"/>
              <a:gd name="connsiteY2" fmla="*/ 2672466 h 2672466"/>
              <a:gd name="connsiteX3" fmla="*/ 0 w 2807225"/>
              <a:gd name="connsiteY3" fmla="*/ 2672466 h 2672466"/>
            </a:gdLst>
            <a:ahLst/>
            <a:cxnLst>
              <a:cxn ang="0">
                <a:pos x="connsiteX0" y="connsiteY0"/>
              </a:cxn>
              <a:cxn ang="0">
                <a:pos x="connsiteX1" y="connsiteY1"/>
              </a:cxn>
              <a:cxn ang="0">
                <a:pos x="connsiteX2" y="connsiteY2"/>
              </a:cxn>
              <a:cxn ang="0">
                <a:pos x="connsiteX3" y="connsiteY3"/>
              </a:cxn>
            </a:cxnLst>
            <a:rect l="l" t="t" r="r" b="b"/>
            <a:pathLst>
              <a:path w="2807225" h="2672466">
                <a:moveTo>
                  <a:pt x="0" y="0"/>
                </a:moveTo>
                <a:lnTo>
                  <a:pt x="2807225" y="0"/>
                </a:lnTo>
                <a:lnTo>
                  <a:pt x="2807225" y="2672466"/>
                </a:lnTo>
                <a:lnTo>
                  <a:pt x="0" y="267246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382653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64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4C8AC7E-F7C8-430A-A5BA-BB05A5B4FB9B}"/>
              </a:ext>
            </a:extLst>
          </p:cNvPr>
          <p:cNvSpPr>
            <a:spLocks noGrp="1"/>
          </p:cNvSpPr>
          <p:nvPr>
            <p:ph type="pic" sz="quarter" idx="37" hasCustomPrompt="1"/>
          </p:nvPr>
        </p:nvSpPr>
        <p:spPr>
          <a:xfrm>
            <a:off x="7945581" y="1681846"/>
            <a:ext cx="3367232" cy="3367232"/>
          </a:xfrm>
          <a:custGeom>
            <a:avLst/>
            <a:gdLst>
              <a:gd name="connsiteX0" fmla="*/ 1683616 w 3367232"/>
              <a:gd name="connsiteY0" fmla="*/ 0 h 3367232"/>
              <a:gd name="connsiteX1" fmla="*/ 3367232 w 3367232"/>
              <a:gd name="connsiteY1" fmla="*/ 1683616 h 3367232"/>
              <a:gd name="connsiteX2" fmla="*/ 1683616 w 3367232"/>
              <a:gd name="connsiteY2" fmla="*/ 3367232 h 3367232"/>
              <a:gd name="connsiteX3" fmla="*/ 0 w 3367232"/>
              <a:gd name="connsiteY3" fmla="*/ 1683616 h 3367232"/>
              <a:gd name="connsiteX4" fmla="*/ 1683616 w 3367232"/>
              <a:gd name="connsiteY4" fmla="*/ 0 h 3367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7232" h="3367232">
                <a:moveTo>
                  <a:pt x="1683616" y="0"/>
                </a:moveTo>
                <a:cubicBezTo>
                  <a:pt x="2613451" y="0"/>
                  <a:pt x="3367232" y="753781"/>
                  <a:pt x="3367232" y="1683616"/>
                </a:cubicBezTo>
                <a:cubicBezTo>
                  <a:pt x="3367232" y="2613451"/>
                  <a:pt x="2613451" y="3367232"/>
                  <a:pt x="1683616" y="3367232"/>
                </a:cubicBezTo>
                <a:cubicBezTo>
                  <a:pt x="753781" y="3367232"/>
                  <a:pt x="0" y="2613451"/>
                  <a:pt x="0" y="1683616"/>
                </a:cubicBezTo>
                <a:cubicBezTo>
                  <a:pt x="0" y="753781"/>
                  <a:pt x="753781" y="0"/>
                  <a:pt x="1683616"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D12595CD-5A64-4846-86F6-4309D17766E7}"/>
              </a:ext>
            </a:extLst>
          </p:cNvPr>
          <p:cNvSpPr>
            <a:spLocks noGrp="1"/>
          </p:cNvSpPr>
          <p:nvPr>
            <p:ph type="pic" sz="quarter" idx="36" hasCustomPrompt="1"/>
          </p:nvPr>
        </p:nvSpPr>
        <p:spPr>
          <a:xfrm>
            <a:off x="4412384" y="1681846"/>
            <a:ext cx="3367232" cy="3367232"/>
          </a:xfrm>
          <a:custGeom>
            <a:avLst/>
            <a:gdLst>
              <a:gd name="connsiteX0" fmla="*/ 1683616 w 3367232"/>
              <a:gd name="connsiteY0" fmla="*/ 0 h 3367232"/>
              <a:gd name="connsiteX1" fmla="*/ 3367232 w 3367232"/>
              <a:gd name="connsiteY1" fmla="*/ 1683616 h 3367232"/>
              <a:gd name="connsiteX2" fmla="*/ 1683616 w 3367232"/>
              <a:gd name="connsiteY2" fmla="*/ 3367232 h 3367232"/>
              <a:gd name="connsiteX3" fmla="*/ 0 w 3367232"/>
              <a:gd name="connsiteY3" fmla="*/ 1683616 h 3367232"/>
              <a:gd name="connsiteX4" fmla="*/ 1683616 w 3367232"/>
              <a:gd name="connsiteY4" fmla="*/ 0 h 3367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7232" h="3367232">
                <a:moveTo>
                  <a:pt x="1683616" y="0"/>
                </a:moveTo>
                <a:cubicBezTo>
                  <a:pt x="2613451" y="0"/>
                  <a:pt x="3367232" y="753781"/>
                  <a:pt x="3367232" y="1683616"/>
                </a:cubicBezTo>
                <a:cubicBezTo>
                  <a:pt x="3367232" y="2613451"/>
                  <a:pt x="2613451" y="3367232"/>
                  <a:pt x="1683616" y="3367232"/>
                </a:cubicBezTo>
                <a:cubicBezTo>
                  <a:pt x="753781" y="3367232"/>
                  <a:pt x="0" y="2613451"/>
                  <a:pt x="0" y="1683616"/>
                </a:cubicBezTo>
                <a:cubicBezTo>
                  <a:pt x="0" y="753781"/>
                  <a:pt x="753781" y="0"/>
                  <a:pt x="1683616" y="0"/>
                </a:cubicBez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2D2681C2-5C79-4C9B-8008-4F75695365E8}"/>
              </a:ext>
            </a:extLst>
          </p:cNvPr>
          <p:cNvSpPr>
            <a:spLocks noGrp="1"/>
          </p:cNvSpPr>
          <p:nvPr>
            <p:ph type="pic" sz="quarter" idx="35" hasCustomPrompt="1"/>
          </p:nvPr>
        </p:nvSpPr>
        <p:spPr>
          <a:xfrm>
            <a:off x="879187" y="1681846"/>
            <a:ext cx="3367232" cy="3367232"/>
          </a:xfrm>
          <a:custGeom>
            <a:avLst/>
            <a:gdLst>
              <a:gd name="connsiteX0" fmla="*/ 1683616 w 3367232"/>
              <a:gd name="connsiteY0" fmla="*/ 0 h 3367232"/>
              <a:gd name="connsiteX1" fmla="*/ 3367232 w 3367232"/>
              <a:gd name="connsiteY1" fmla="*/ 1683616 h 3367232"/>
              <a:gd name="connsiteX2" fmla="*/ 1683616 w 3367232"/>
              <a:gd name="connsiteY2" fmla="*/ 3367232 h 3367232"/>
              <a:gd name="connsiteX3" fmla="*/ 0 w 3367232"/>
              <a:gd name="connsiteY3" fmla="*/ 1683616 h 3367232"/>
              <a:gd name="connsiteX4" fmla="*/ 1683616 w 3367232"/>
              <a:gd name="connsiteY4" fmla="*/ 0 h 3367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7232" h="3367232">
                <a:moveTo>
                  <a:pt x="1683616" y="0"/>
                </a:moveTo>
                <a:cubicBezTo>
                  <a:pt x="2613451" y="0"/>
                  <a:pt x="3367232" y="753781"/>
                  <a:pt x="3367232" y="1683616"/>
                </a:cubicBezTo>
                <a:cubicBezTo>
                  <a:pt x="3367232" y="2613451"/>
                  <a:pt x="2613451" y="3367232"/>
                  <a:pt x="1683616" y="3367232"/>
                </a:cubicBezTo>
                <a:cubicBezTo>
                  <a:pt x="753781" y="3367232"/>
                  <a:pt x="0" y="2613451"/>
                  <a:pt x="0" y="1683616"/>
                </a:cubicBezTo>
                <a:cubicBezTo>
                  <a:pt x="0" y="753781"/>
                  <a:pt x="753781" y="0"/>
                  <a:pt x="168361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5359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65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6961B30-083D-4135-BB2A-F33BCD2C5844}"/>
              </a:ext>
            </a:extLst>
          </p:cNvPr>
          <p:cNvSpPr>
            <a:spLocks noGrp="1"/>
          </p:cNvSpPr>
          <p:nvPr>
            <p:ph type="pic" sz="quarter" idx="36" hasCustomPrompt="1"/>
          </p:nvPr>
        </p:nvSpPr>
        <p:spPr>
          <a:xfrm>
            <a:off x="6049850" y="1843631"/>
            <a:ext cx="5208542" cy="4167555"/>
          </a:xfrm>
          <a:custGeom>
            <a:avLst/>
            <a:gdLst>
              <a:gd name="connsiteX0" fmla="*/ 0 w 5208542"/>
              <a:gd name="connsiteY0" fmla="*/ 0 h 4167555"/>
              <a:gd name="connsiteX1" fmla="*/ 5208542 w 5208542"/>
              <a:gd name="connsiteY1" fmla="*/ 0 h 4167555"/>
              <a:gd name="connsiteX2" fmla="*/ 5208542 w 5208542"/>
              <a:gd name="connsiteY2" fmla="*/ 4167555 h 4167555"/>
              <a:gd name="connsiteX3" fmla="*/ 0 w 5208542"/>
              <a:gd name="connsiteY3" fmla="*/ 4167555 h 4167555"/>
            </a:gdLst>
            <a:ahLst/>
            <a:cxnLst>
              <a:cxn ang="0">
                <a:pos x="connsiteX0" y="connsiteY0"/>
              </a:cxn>
              <a:cxn ang="0">
                <a:pos x="connsiteX1" y="connsiteY1"/>
              </a:cxn>
              <a:cxn ang="0">
                <a:pos x="connsiteX2" y="connsiteY2"/>
              </a:cxn>
              <a:cxn ang="0">
                <a:pos x="connsiteX3" y="connsiteY3"/>
              </a:cxn>
            </a:cxnLst>
            <a:rect l="l" t="t" r="r" b="b"/>
            <a:pathLst>
              <a:path w="5208542" h="4167555">
                <a:moveTo>
                  <a:pt x="0" y="0"/>
                </a:moveTo>
                <a:lnTo>
                  <a:pt x="5208542" y="0"/>
                </a:lnTo>
                <a:lnTo>
                  <a:pt x="5208542" y="4167555"/>
                </a:lnTo>
                <a:lnTo>
                  <a:pt x="0" y="4167555"/>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F1DA5650-F2BE-434B-B9C9-E577975616D4}"/>
              </a:ext>
            </a:extLst>
          </p:cNvPr>
          <p:cNvSpPr>
            <a:spLocks noGrp="1"/>
          </p:cNvSpPr>
          <p:nvPr>
            <p:ph type="pic" sz="quarter" idx="35" hasCustomPrompt="1"/>
          </p:nvPr>
        </p:nvSpPr>
        <p:spPr>
          <a:xfrm>
            <a:off x="933608" y="1883545"/>
            <a:ext cx="4847728" cy="4167555"/>
          </a:xfrm>
          <a:custGeom>
            <a:avLst/>
            <a:gdLst>
              <a:gd name="connsiteX0" fmla="*/ 0 w 4847728"/>
              <a:gd name="connsiteY0" fmla="*/ 0 h 4167555"/>
              <a:gd name="connsiteX1" fmla="*/ 4847728 w 4847728"/>
              <a:gd name="connsiteY1" fmla="*/ 0 h 4167555"/>
              <a:gd name="connsiteX2" fmla="*/ 4847728 w 4847728"/>
              <a:gd name="connsiteY2" fmla="*/ 4167555 h 4167555"/>
              <a:gd name="connsiteX3" fmla="*/ 0 w 4847728"/>
              <a:gd name="connsiteY3" fmla="*/ 4167555 h 4167555"/>
            </a:gdLst>
            <a:ahLst/>
            <a:cxnLst>
              <a:cxn ang="0">
                <a:pos x="connsiteX0" y="connsiteY0"/>
              </a:cxn>
              <a:cxn ang="0">
                <a:pos x="connsiteX1" y="connsiteY1"/>
              </a:cxn>
              <a:cxn ang="0">
                <a:pos x="connsiteX2" y="connsiteY2"/>
              </a:cxn>
              <a:cxn ang="0">
                <a:pos x="connsiteX3" y="connsiteY3"/>
              </a:cxn>
            </a:cxnLst>
            <a:rect l="l" t="t" r="r" b="b"/>
            <a:pathLst>
              <a:path w="4847728" h="4167555">
                <a:moveTo>
                  <a:pt x="0" y="0"/>
                </a:moveTo>
                <a:lnTo>
                  <a:pt x="4847728" y="0"/>
                </a:lnTo>
                <a:lnTo>
                  <a:pt x="4847728" y="4167555"/>
                </a:lnTo>
                <a:lnTo>
                  <a:pt x="0" y="416755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088731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66_Title Slide">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6EB3490A-52A4-4A0D-837B-C5AC0CD93D28}"/>
              </a:ext>
            </a:extLst>
          </p:cNvPr>
          <p:cNvSpPr>
            <a:spLocks noGrp="1"/>
          </p:cNvSpPr>
          <p:nvPr>
            <p:ph type="pic" sz="quarter" idx="37" hasCustomPrompt="1"/>
          </p:nvPr>
        </p:nvSpPr>
        <p:spPr>
          <a:xfrm>
            <a:off x="8531611" y="762000"/>
            <a:ext cx="2667000" cy="2667000"/>
          </a:xfrm>
          <a:custGeom>
            <a:avLst/>
            <a:gdLst>
              <a:gd name="connsiteX0" fmla="*/ 0 w 2667000"/>
              <a:gd name="connsiteY0" fmla="*/ 0 h 2667000"/>
              <a:gd name="connsiteX1" fmla="*/ 2667000 w 2667000"/>
              <a:gd name="connsiteY1" fmla="*/ 0 h 2667000"/>
              <a:gd name="connsiteX2" fmla="*/ 2667000 w 2667000"/>
              <a:gd name="connsiteY2" fmla="*/ 2667000 h 2667000"/>
              <a:gd name="connsiteX3" fmla="*/ 0 w 266700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2667000" h="2667000">
                <a:moveTo>
                  <a:pt x="0" y="0"/>
                </a:moveTo>
                <a:lnTo>
                  <a:pt x="2667000" y="0"/>
                </a:lnTo>
                <a:lnTo>
                  <a:pt x="2667000" y="2667000"/>
                </a:lnTo>
                <a:lnTo>
                  <a:pt x="0" y="2667000"/>
                </a:lnTo>
                <a:close/>
              </a:path>
            </a:pathLst>
          </a:custGeom>
        </p:spPr>
        <p:txBody>
          <a:bodyPr wrap="square">
            <a:noAutofit/>
          </a:bodyPr>
          <a:lstStyle>
            <a:lvl1pPr>
              <a:defRPr sz="1200"/>
            </a:lvl1pPr>
          </a:lstStyle>
          <a:p>
            <a:r>
              <a:rPr lang="en-US" dirty="0"/>
              <a:t>Picture</a:t>
            </a:r>
          </a:p>
        </p:txBody>
      </p:sp>
      <p:sp>
        <p:nvSpPr>
          <p:cNvPr id="15" name="Freeform: Shape 14">
            <a:extLst>
              <a:ext uri="{FF2B5EF4-FFF2-40B4-BE49-F238E27FC236}">
                <a16:creationId xmlns:a16="http://schemas.microsoft.com/office/drawing/2014/main" id="{0B3C5767-CED9-4813-B3C9-94A3F777F051}"/>
              </a:ext>
            </a:extLst>
          </p:cNvPr>
          <p:cNvSpPr>
            <a:spLocks noGrp="1"/>
          </p:cNvSpPr>
          <p:nvPr>
            <p:ph type="pic" sz="quarter" idx="36" hasCustomPrompt="1"/>
          </p:nvPr>
        </p:nvSpPr>
        <p:spPr>
          <a:xfrm>
            <a:off x="3886200" y="762000"/>
            <a:ext cx="4419600" cy="2667000"/>
          </a:xfrm>
          <a:custGeom>
            <a:avLst/>
            <a:gdLst>
              <a:gd name="connsiteX0" fmla="*/ 0 w 4419600"/>
              <a:gd name="connsiteY0" fmla="*/ 0 h 2667000"/>
              <a:gd name="connsiteX1" fmla="*/ 4419600 w 4419600"/>
              <a:gd name="connsiteY1" fmla="*/ 0 h 2667000"/>
              <a:gd name="connsiteX2" fmla="*/ 4419600 w 4419600"/>
              <a:gd name="connsiteY2" fmla="*/ 2667000 h 2667000"/>
              <a:gd name="connsiteX3" fmla="*/ 0 w 441960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4419600" h="2667000">
                <a:moveTo>
                  <a:pt x="0" y="0"/>
                </a:moveTo>
                <a:lnTo>
                  <a:pt x="4419600" y="0"/>
                </a:lnTo>
                <a:lnTo>
                  <a:pt x="4419600" y="2667000"/>
                </a:lnTo>
                <a:lnTo>
                  <a:pt x="0" y="2667000"/>
                </a:lnTo>
                <a:close/>
              </a:path>
            </a:pathLst>
          </a:custGeom>
        </p:spPr>
        <p:txBody>
          <a:bodyPr wrap="square">
            <a:noAutofit/>
          </a:bodyPr>
          <a:lstStyle>
            <a:lvl1pPr>
              <a:defRPr sz="1200"/>
            </a:lvl1pPr>
          </a:lstStyle>
          <a:p>
            <a:r>
              <a:rPr lang="en-US" dirty="0"/>
              <a:t>Picture</a:t>
            </a:r>
          </a:p>
        </p:txBody>
      </p:sp>
      <p:sp>
        <p:nvSpPr>
          <p:cNvPr id="12" name="Freeform: Shape 11">
            <a:extLst>
              <a:ext uri="{FF2B5EF4-FFF2-40B4-BE49-F238E27FC236}">
                <a16:creationId xmlns:a16="http://schemas.microsoft.com/office/drawing/2014/main" id="{8C2FFFF3-7604-40CD-AE70-4A8A3B426AA6}"/>
              </a:ext>
            </a:extLst>
          </p:cNvPr>
          <p:cNvSpPr>
            <a:spLocks noGrp="1"/>
          </p:cNvSpPr>
          <p:nvPr>
            <p:ph type="pic" sz="quarter" idx="35" hasCustomPrompt="1"/>
          </p:nvPr>
        </p:nvSpPr>
        <p:spPr>
          <a:xfrm>
            <a:off x="993390" y="762000"/>
            <a:ext cx="2667000" cy="2667000"/>
          </a:xfrm>
          <a:custGeom>
            <a:avLst/>
            <a:gdLst>
              <a:gd name="connsiteX0" fmla="*/ 0 w 2667000"/>
              <a:gd name="connsiteY0" fmla="*/ 0 h 2667000"/>
              <a:gd name="connsiteX1" fmla="*/ 2667000 w 2667000"/>
              <a:gd name="connsiteY1" fmla="*/ 0 h 2667000"/>
              <a:gd name="connsiteX2" fmla="*/ 2667000 w 2667000"/>
              <a:gd name="connsiteY2" fmla="*/ 2667000 h 2667000"/>
              <a:gd name="connsiteX3" fmla="*/ 0 w 266700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2667000" h="2667000">
                <a:moveTo>
                  <a:pt x="0" y="0"/>
                </a:moveTo>
                <a:lnTo>
                  <a:pt x="2667000" y="0"/>
                </a:lnTo>
                <a:lnTo>
                  <a:pt x="2667000" y="2667000"/>
                </a:lnTo>
                <a:lnTo>
                  <a:pt x="0" y="2667000"/>
                </a:lnTo>
                <a:close/>
              </a:path>
            </a:pathLst>
          </a:custGeom>
        </p:spPr>
        <p:txBody>
          <a:bodyPr wrap="square">
            <a:noAutofit/>
          </a:bodyPr>
          <a:lstStyle>
            <a:lvl1pPr>
              <a:defRPr sz="1200"/>
            </a:lvl1pPr>
          </a:lstStyle>
          <a:p>
            <a:r>
              <a:rPr lang="en-US" dirty="0"/>
              <a:t>Picture</a:t>
            </a:r>
          </a:p>
        </p:txBody>
      </p:sp>
      <p:sp>
        <p:nvSpPr>
          <p:cNvPr id="21" name="Freeform: Shape 20">
            <a:extLst>
              <a:ext uri="{FF2B5EF4-FFF2-40B4-BE49-F238E27FC236}">
                <a16:creationId xmlns:a16="http://schemas.microsoft.com/office/drawing/2014/main" id="{C00D6CCC-0FEF-4F98-B947-E91868B019FB}"/>
              </a:ext>
            </a:extLst>
          </p:cNvPr>
          <p:cNvSpPr>
            <a:spLocks noGrp="1"/>
          </p:cNvSpPr>
          <p:nvPr>
            <p:ph type="pic" sz="quarter" idx="39" hasCustomPrompt="1"/>
          </p:nvPr>
        </p:nvSpPr>
        <p:spPr>
          <a:xfrm>
            <a:off x="6494304" y="3616300"/>
            <a:ext cx="2667000" cy="2305050"/>
          </a:xfrm>
          <a:custGeom>
            <a:avLst/>
            <a:gdLst>
              <a:gd name="connsiteX0" fmla="*/ 0 w 2667000"/>
              <a:gd name="connsiteY0" fmla="*/ 0 h 2305050"/>
              <a:gd name="connsiteX1" fmla="*/ 2667000 w 2667000"/>
              <a:gd name="connsiteY1" fmla="*/ 0 h 2305050"/>
              <a:gd name="connsiteX2" fmla="*/ 2667000 w 2667000"/>
              <a:gd name="connsiteY2" fmla="*/ 2305050 h 2305050"/>
              <a:gd name="connsiteX3" fmla="*/ 0 w 2667000"/>
              <a:gd name="connsiteY3" fmla="*/ 2305050 h 2305050"/>
            </a:gdLst>
            <a:ahLst/>
            <a:cxnLst>
              <a:cxn ang="0">
                <a:pos x="connsiteX0" y="connsiteY0"/>
              </a:cxn>
              <a:cxn ang="0">
                <a:pos x="connsiteX1" y="connsiteY1"/>
              </a:cxn>
              <a:cxn ang="0">
                <a:pos x="connsiteX2" y="connsiteY2"/>
              </a:cxn>
              <a:cxn ang="0">
                <a:pos x="connsiteX3" y="connsiteY3"/>
              </a:cxn>
            </a:cxnLst>
            <a:rect l="l" t="t" r="r" b="b"/>
            <a:pathLst>
              <a:path w="2667000" h="2305050">
                <a:moveTo>
                  <a:pt x="0" y="0"/>
                </a:moveTo>
                <a:lnTo>
                  <a:pt x="2667000" y="0"/>
                </a:lnTo>
                <a:lnTo>
                  <a:pt x="2667000" y="2305050"/>
                </a:lnTo>
                <a:lnTo>
                  <a:pt x="0" y="23050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9" name="Freeform: Shape 18">
            <a:extLst>
              <a:ext uri="{FF2B5EF4-FFF2-40B4-BE49-F238E27FC236}">
                <a16:creationId xmlns:a16="http://schemas.microsoft.com/office/drawing/2014/main" id="{58F135D2-D2A7-44BC-AB59-0795D54DCD1B}"/>
              </a:ext>
            </a:extLst>
          </p:cNvPr>
          <p:cNvSpPr>
            <a:spLocks noGrp="1"/>
          </p:cNvSpPr>
          <p:nvPr>
            <p:ph type="pic" sz="quarter" idx="38" hasCustomPrompt="1"/>
          </p:nvPr>
        </p:nvSpPr>
        <p:spPr>
          <a:xfrm>
            <a:off x="9388089" y="3616300"/>
            <a:ext cx="1810522" cy="2305050"/>
          </a:xfrm>
          <a:custGeom>
            <a:avLst/>
            <a:gdLst>
              <a:gd name="connsiteX0" fmla="*/ 0 w 1810522"/>
              <a:gd name="connsiteY0" fmla="*/ 0 h 2305050"/>
              <a:gd name="connsiteX1" fmla="*/ 1810522 w 1810522"/>
              <a:gd name="connsiteY1" fmla="*/ 0 h 2305050"/>
              <a:gd name="connsiteX2" fmla="*/ 1810522 w 1810522"/>
              <a:gd name="connsiteY2" fmla="*/ 2305050 h 2305050"/>
              <a:gd name="connsiteX3" fmla="*/ 0 w 1810522"/>
              <a:gd name="connsiteY3" fmla="*/ 2305050 h 2305050"/>
            </a:gdLst>
            <a:ahLst/>
            <a:cxnLst>
              <a:cxn ang="0">
                <a:pos x="connsiteX0" y="connsiteY0"/>
              </a:cxn>
              <a:cxn ang="0">
                <a:pos x="connsiteX1" y="connsiteY1"/>
              </a:cxn>
              <a:cxn ang="0">
                <a:pos x="connsiteX2" y="connsiteY2"/>
              </a:cxn>
              <a:cxn ang="0">
                <a:pos x="connsiteX3" y="connsiteY3"/>
              </a:cxn>
            </a:cxnLst>
            <a:rect l="l" t="t" r="r" b="b"/>
            <a:pathLst>
              <a:path w="1810522" h="2305050">
                <a:moveTo>
                  <a:pt x="0" y="0"/>
                </a:moveTo>
                <a:lnTo>
                  <a:pt x="1810522" y="0"/>
                </a:lnTo>
                <a:lnTo>
                  <a:pt x="1810522" y="2305050"/>
                </a:lnTo>
                <a:lnTo>
                  <a:pt x="0" y="23050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837231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67_Title Slide">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175A1A9A-C9E6-47A2-8778-EDC22AA28B89}"/>
              </a:ext>
            </a:extLst>
          </p:cNvPr>
          <p:cNvSpPr>
            <a:spLocks noGrp="1"/>
          </p:cNvSpPr>
          <p:nvPr>
            <p:ph type="pic" sz="quarter" idx="36" hasCustomPrompt="1"/>
          </p:nvPr>
        </p:nvSpPr>
        <p:spPr>
          <a:xfrm>
            <a:off x="6216928" y="844697"/>
            <a:ext cx="5036457" cy="2989943"/>
          </a:xfrm>
          <a:custGeom>
            <a:avLst/>
            <a:gdLst>
              <a:gd name="connsiteX0" fmla="*/ 0 w 5036457"/>
              <a:gd name="connsiteY0" fmla="*/ 0 h 2989943"/>
              <a:gd name="connsiteX1" fmla="*/ 5036457 w 5036457"/>
              <a:gd name="connsiteY1" fmla="*/ 0 h 2989943"/>
              <a:gd name="connsiteX2" fmla="*/ 5036457 w 5036457"/>
              <a:gd name="connsiteY2" fmla="*/ 2989943 h 2989943"/>
              <a:gd name="connsiteX3" fmla="*/ 0 w 5036457"/>
              <a:gd name="connsiteY3" fmla="*/ 2989943 h 2989943"/>
            </a:gdLst>
            <a:ahLst/>
            <a:cxnLst>
              <a:cxn ang="0">
                <a:pos x="connsiteX0" y="connsiteY0"/>
              </a:cxn>
              <a:cxn ang="0">
                <a:pos x="connsiteX1" y="connsiteY1"/>
              </a:cxn>
              <a:cxn ang="0">
                <a:pos x="connsiteX2" y="connsiteY2"/>
              </a:cxn>
              <a:cxn ang="0">
                <a:pos x="connsiteX3" y="connsiteY3"/>
              </a:cxn>
            </a:cxnLst>
            <a:rect l="l" t="t" r="r" b="b"/>
            <a:pathLst>
              <a:path w="5036457" h="2989943">
                <a:moveTo>
                  <a:pt x="0" y="0"/>
                </a:moveTo>
                <a:lnTo>
                  <a:pt x="5036457" y="0"/>
                </a:lnTo>
                <a:lnTo>
                  <a:pt x="5036457" y="2989943"/>
                </a:lnTo>
                <a:lnTo>
                  <a:pt x="0" y="2989943"/>
                </a:lnTo>
                <a:close/>
              </a:path>
            </a:pathLst>
          </a:custGeom>
        </p:spPr>
        <p:txBody>
          <a:bodyPr wrap="square">
            <a:noAutofit/>
          </a:bodyPr>
          <a:lstStyle>
            <a:lvl1pPr>
              <a:defRPr sz="1200"/>
            </a:lvl1pPr>
          </a:lstStyle>
          <a:p>
            <a:r>
              <a:rPr lang="en-US" dirty="0"/>
              <a:t>Picture</a:t>
            </a:r>
          </a:p>
        </p:txBody>
      </p:sp>
      <p:sp>
        <p:nvSpPr>
          <p:cNvPr id="13" name="Freeform: Shape 12">
            <a:extLst>
              <a:ext uri="{FF2B5EF4-FFF2-40B4-BE49-F238E27FC236}">
                <a16:creationId xmlns:a16="http://schemas.microsoft.com/office/drawing/2014/main" id="{AA9909E3-7666-4523-B332-F991B0B313A6}"/>
              </a:ext>
            </a:extLst>
          </p:cNvPr>
          <p:cNvSpPr>
            <a:spLocks noGrp="1"/>
          </p:cNvSpPr>
          <p:nvPr>
            <p:ph type="pic" sz="quarter" idx="35" hasCustomPrompt="1"/>
          </p:nvPr>
        </p:nvSpPr>
        <p:spPr>
          <a:xfrm>
            <a:off x="948242" y="844697"/>
            <a:ext cx="5036457" cy="2989943"/>
          </a:xfrm>
          <a:custGeom>
            <a:avLst/>
            <a:gdLst>
              <a:gd name="connsiteX0" fmla="*/ 0 w 5036457"/>
              <a:gd name="connsiteY0" fmla="*/ 0 h 2989943"/>
              <a:gd name="connsiteX1" fmla="*/ 5036457 w 5036457"/>
              <a:gd name="connsiteY1" fmla="*/ 0 h 2989943"/>
              <a:gd name="connsiteX2" fmla="*/ 5036457 w 5036457"/>
              <a:gd name="connsiteY2" fmla="*/ 2989943 h 2989943"/>
              <a:gd name="connsiteX3" fmla="*/ 0 w 5036457"/>
              <a:gd name="connsiteY3" fmla="*/ 2989943 h 2989943"/>
            </a:gdLst>
            <a:ahLst/>
            <a:cxnLst>
              <a:cxn ang="0">
                <a:pos x="connsiteX0" y="connsiteY0"/>
              </a:cxn>
              <a:cxn ang="0">
                <a:pos x="connsiteX1" y="connsiteY1"/>
              </a:cxn>
              <a:cxn ang="0">
                <a:pos x="connsiteX2" y="connsiteY2"/>
              </a:cxn>
              <a:cxn ang="0">
                <a:pos x="connsiteX3" y="connsiteY3"/>
              </a:cxn>
            </a:cxnLst>
            <a:rect l="l" t="t" r="r" b="b"/>
            <a:pathLst>
              <a:path w="5036457" h="2989943">
                <a:moveTo>
                  <a:pt x="0" y="0"/>
                </a:moveTo>
                <a:lnTo>
                  <a:pt x="5036457" y="0"/>
                </a:lnTo>
                <a:lnTo>
                  <a:pt x="5036457" y="2989943"/>
                </a:lnTo>
                <a:lnTo>
                  <a:pt x="0" y="29899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0" name="Freeform: Shape 19">
            <a:extLst>
              <a:ext uri="{FF2B5EF4-FFF2-40B4-BE49-F238E27FC236}">
                <a16:creationId xmlns:a16="http://schemas.microsoft.com/office/drawing/2014/main" id="{C04FFB83-A100-405C-842F-7CECCFF86234}"/>
              </a:ext>
            </a:extLst>
          </p:cNvPr>
          <p:cNvSpPr>
            <a:spLocks noGrp="1"/>
          </p:cNvSpPr>
          <p:nvPr>
            <p:ph type="pic" sz="quarter" idx="39" hasCustomPrompt="1"/>
          </p:nvPr>
        </p:nvSpPr>
        <p:spPr>
          <a:xfrm>
            <a:off x="6216928" y="4126436"/>
            <a:ext cx="2365829" cy="1886865"/>
          </a:xfrm>
          <a:custGeom>
            <a:avLst/>
            <a:gdLst>
              <a:gd name="connsiteX0" fmla="*/ 0 w 2365829"/>
              <a:gd name="connsiteY0" fmla="*/ 0 h 1886865"/>
              <a:gd name="connsiteX1" fmla="*/ 2365829 w 2365829"/>
              <a:gd name="connsiteY1" fmla="*/ 0 h 1886865"/>
              <a:gd name="connsiteX2" fmla="*/ 2365829 w 2365829"/>
              <a:gd name="connsiteY2" fmla="*/ 1886865 h 1886865"/>
              <a:gd name="connsiteX3" fmla="*/ 0 w 2365829"/>
              <a:gd name="connsiteY3" fmla="*/ 1886865 h 1886865"/>
            </a:gdLst>
            <a:ahLst/>
            <a:cxnLst>
              <a:cxn ang="0">
                <a:pos x="connsiteX0" y="connsiteY0"/>
              </a:cxn>
              <a:cxn ang="0">
                <a:pos x="connsiteX1" y="connsiteY1"/>
              </a:cxn>
              <a:cxn ang="0">
                <a:pos x="connsiteX2" y="connsiteY2"/>
              </a:cxn>
              <a:cxn ang="0">
                <a:pos x="connsiteX3" y="connsiteY3"/>
              </a:cxn>
            </a:cxnLst>
            <a:rect l="l" t="t" r="r" b="b"/>
            <a:pathLst>
              <a:path w="2365829" h="1886865">
                <a:moveTo>
                  <a:pt x="0" y="0"/>
                </a:moveTo>
                <a:lnTo>
                  <a:pt x="2365829" y="0"/>
                </a:lnTo>
                <a:lnTo>
                  <a:pt x="2365829" y="1886865"/>
                </a:lnTo>
                <a:lnTo>
                  <a:pt x="0" y="1886865"/>
                </a:lnTo>
                <a:close/>
              </a:path>
            </a:pathLst>
          </a:custGeom>
        </p:spPr>
        <p:txBody>
          <a:bodyPr wrap="square">
            <a:noAutofit/>
          </a:bodyPr>
          <a:lstStyle>
            <a:lvl1pPr>
              <a:defRPr sz="1200"/>
            </a:lvl1pPr>
          </a:lstStyle>
          <a:p>
            <a:r>
              <a:rPr lang="en-US" dirty="0"/>
              <a:t>Picture</a:t>
            </a:r>
          </a:p>
        </p:txBody>
      </p:sp>
      <p:sp>
        <p:nvSpPr>
          <p:cNvPr id="22" name="Freeform: Shape 21">
            <a:extLst>
              <a:ext uri="{FF2B5EF4-FFF2-40B4-BE49-F238E27FC236}">
                <a16:creationId xmlns:a16="http://schemas.microsoft.com/office/drawing/2014/main" id="{37E8E5B0-19D3-4B3A-A540-DBBEC101822D}"/>
              </a:ext>
            </a:extLst>
          </p:cNvPr>
          <p:cNvSpPr>
            <a:spLocks noGrp="1"/>
          </p:cNvSpPr>
          <p:nvPr>
            <p:ph type="pic" sz="quarter" idx="40" hasCustomPrompt="1"/>
          </p:nvPr>
        </p:nvSpPr>
        <p:spPr>
          <a:xfrm>
            <a:off x="8887556" y="4126436"/>
            <a:ext cx="2365829" cy="1886865"/>
          </a:xfrm>
          <a:custGeom>
            <a:avLst/>
            <a:gdLst>
              <a:gd name="connsiteX0" fmla="*/ 0 w 2365829"/>
              <a:gd name="connsiteY0" fmla="*/ 0 h 1886865"/>
              <a:gd name="connsiteX1" fmla="*/ 2365829 w 2365829"/>
              <a:gd name="connsiteY1" fmla="*/ 0 h 1886865"/>
              <a:gd name="connsiteX2" fmla="*/ 2365829 w 2365829"/>
              <a:gd name="connsiteY2" fmla="*/ 1886865 h 1886865"/>
              <a:gd name="connsiteX3" fmla="*/ 0 w 2365829"/>
              <a:gd name="connsiteY3" fmla="*/ 1886865 h 1886865"/>
            </a:gdLst>
            <a:ahLst/>
            <a:cxnLst>
              <a:cxn ang="0">
                <a:pos x="connsiteX0" y="connsiteY0"/>
              </a:cxn>
              <a:cxn ang="0">
                <a:pos x="connsiteX1" y="connsiteY1"/>
              </a:cxn>
              <a:cxn ang="0">
                <a:pos x="connsiteX2" y="connsiteY2"/>
              </a:cxn>
              <a:cxn ang="0">
                <a:pos x="connsiteX3" y="connsiteY3"/>
              </a:cxn>
            </a:cxnLst>
            <a:rect l="l" t="t" r="r" b="b"/>
            <a:pathLst>
              <a:path w="2365829" h="1886865">
                <a:moveTo>
                  <a:pt x="0" y="0"/>
                </a:moveTo>
                <a:lnTo>
                  <a:pt x="2365829" y="0"/>
                </a:lnTo>
                <a:lnTo>
                  <a:pt x="2365829" y="1886865"/>
                </a:lnTo>
                <a:lnTo>
                  <a:pt x="0" y="1886865"/>
                </a:lnTo>
                <a:close/>
              </a:path>
            </a:pathLst>
          </a:custGeom>
        </p:spPr>
        <p:txBody>
          <a:bodyPr wrap="square">
            <a:noAutofit/>
          </a:bodyPr>
          <a:lstStyle>
            <a:lvl1pPr>
              <a:defRPr sz="1200"/>
            </a:lvl1pPr>
          </a:lstStyle>
          <a:p>
            <a:r>
              <a:rPr lang="en-US" dirty="0"/>
              <a:t>Picture</a:t>
            </a:r>
          </a:p>
        </p:txBody>
      </p:sp>
      <p:sp>
        <p:nvSpPr>
          <p:cNvPr id="18" name="Freeform: Shape 17">
            <a:extLst>
              <a:ext uri="{FF2B5EF4-FFF2-40B4-BE49-F238E27FC236}">
                <a16:creationId xmlns:a16="http://schemas.microsoft.com/office/drawing/2014/main" id="{71C48042-C36B-47A8-8230-E4A9B66B9FA8}"/>
              </a:ext>
            </a:extLst>
          </p:cNvPr>
          <p:cNvSpPr>
            <a:spLocks noGrp="1"/>
          </p:cNvSpPr>
          <p:nvPr>
            <p:ph type="pic" sz="quarter" idx="38" hasCustomPrompt="1"/>
          </p:nvPr>
        </p:nvSpPr>
        <p:spPr>
          <a:xfrm>
            <a:off x="3618870" y="4126438"/>
            <a:ext cx="2365829" cy="1886865"/>
          </a:xfrm>
          <a:custGeom>
            <a:avLst/>
            <a:gdLst>
              <a:gd name="connsiteX0" fmla="*/ 0 w 2365829"/>
              <a:gd name="connsiteY0" fmla="*/ 0 h 1886865"/>
              <a:gd name="connsiteX1" fmla="*/ 2365829 w 2365829"/>
              <a:gd name="connsiteY1" fmla="*/ 0 h 1886865"/>
              <a:gd name="connsiteX2" fmla="*/ 2365829 w 2365829"/>
              <a:gd name="connsiteY2" fmla="*/ 1886865 h 1886865"/>
              <a:gd name="connsiteX3" fmla="*/ 0 w 2365829"/>
              <a:gd name="connsiteY3" fmla="*/ 1886865 h 1886865"/>
            </a:gdLst>
            <a:ahLst/>
            <a:cxnLst>
              <a:cxn ang="0">
                <a:pos x="connsiteX0" y="connsiteY0"/>
              </a:cxn>
              <a:cxn ang="0">
                <a:pos x="connsiteX1" y="connsiteY1"/>
              </a:cxn>
              <a:cxn ang="0">
                <a:pos x="connsiteX2" y="connsiteY2"/>
              </a:cxn>
              <a:cxn ang="0">
                <a:pos x="connsiteX3" y="connsiteY3"/>
              </a:cxn>
            </a:cxnLst>
            <a:rect l="l" t="t" r="r" b="b"/>
            <a:pathLst>
              <a:path w="2365829" h="1886865">
                <a:moveTo>
                  <a:pt x="0" y="0"/>
                </a:moveTo>
                <a:lnTo>
                  <a:pt x="2365829" y="0"/>
                </a:lnTo>
                <a:lnTo>
                  <a:pt x="2365829" y="1886865"/>
                </a:lnTo>
                <a:lnTo>
                  <a:pt x="0" y="1886865"/>
                </a:ln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58A256C7-B354-4272-9E15-70C8C9505A1F}"/>
              </a:ext>
            </a:extLst>
          </p:cNvPr>
          <p:cNvSpPr>
            <a:spLocks noGrp="1"/>
          </p:cNvSpPr>
          <p:nvPr>
            <p:ph type="pic" sz="quarter" idx="37" hasCustomPrompt="1"/>
          </p:nvPr>
        </p:nvSpPr>
        <p:spPr>
          <a:xfrm>
            <a:off x="948242" y="4126438"/>
            <a:ext cx="2365829" cy="1886865"/>
          </a:xfrm>
          <a:custGeom>
            <a:avLst/>
            <a:gdLst>
              <a:gd name="connsiteX0" fmla="*/ 0 w 2365829"/>
              <a:gd name="connsiteY0" fmla="*/ 0 h 1886865"/>
              <a:gd name="connsiteX1" fmla="*/ 2365829 w 2365829"/>
              <a:gd name="connsiteY1" fmla="*/ 0 h 1886865"/>
              <a:gd name="connsiteX2" fmla="*/ 2365829 w 2365829"/>
              <a:gd name="connsiteY2" fmla="*/ 1886865 h 1886865"/>
              <a:gd name="connsiteX3" fmla="*/ 0 w 2365829"/>
              <a:gd name="connsiteY3" fmla="*/ 1886865 h 1886865"/>
            </a:gdLst>
            <a:ahLst/>
            <a:cxnLst>
              <a:cxn ang="0">
                <a:pos x="connsiteX0" y="connsiteY0"/>
              </a:cxn>
              <a:cxn ang="0">
                <a:pos x="connsiteX1" y="connsiteY1"/>
              </a:cxn>
              <a:cxn ang="0">
                <a:pos x="connsiteX2" y="connsiteY2"/>
              </a:cxn>
              <a:cxn ang="0">
                <a:pos x="connsiteX3" y="connsiteY3"/>
              </a:cxn>
            </a:cxnLst>
            <a:rect l="l" t="t" r="r" b="b"/>
            <a:pathLst>
              <a:path w="2365829" h="1886865">
                <a:moveTo>
                  <a:pt x="0" y="0"/>
                </a:moveTo>
                <a:lnTo>
                  <a:pt x="2365829" y="0"/>
                </a:lnTo>
                <a:lnTo>
                  <a:pt x="2365829" y="1886865"/>
                </a:lnTo>
                <a:lnTo>
                  <a:pt x="0" y="188686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249441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68_Title Slid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F01ABADA-53BC-488F-A87D-C31454D53601}"/>
              </a:ext>
            </a:extLst>
          </p:cNvPr>
          <p:cNvSpPr>
            <a:spLocks noGrp="1"/>
          </p:cNvSpPr>
          <p:nvPr>
            <p:ph type="pic" sz="quarter" idx="37" hasCustomPrompt="1"/>
          </p:nvPr>
        </p:nvSpPr>
        <p:spPr>
          <a:xfrm>
            <a:off x="885372" y="2086241"/>
            <a:ext cx="10419171" cy="2510971"/>
          </a:xfrm>
          <a:custGeom>
            <a:avLst/>
            <a:gdLst>
              <a:gd name="connsiteX0" fmla="*/ 0 w 10419171"/>
              <a:gd name="connsiteY0" fmla="*/ 0 h 2510971"/>
              <a:gd name="connsiteX1" fmla="*/ 10419171 w 10419171"/>
              <a:gd name="connsiteY1" fmla="*/ 0 h 2510971"/>
              <a:gd name="connsiteX2" fmla="*/ 10419171 w 10419171"/>
              <a:gd name="connsiteY2" fmla="*/ 2510971 h 2510971"/>
              <a:gd name="connsiteX3" fmla="*/ 0 w 10419171"/>
              <a:gd name="connsiteY3" fmla="*/ 2510971 h 2510971"/>
            </a:gdLst>
            <a:ahLst/>
            <a:cxnLst>
              <a:cxn ang="0">
                <a:pos x="connsiteX0" y="connsiteY0"/>
              </a:cxn>
              <a:cxn ang="0">
                <a:pos x="connsiteX1" y="connsiteY1"/>
              </a:cxn>
              <a:cxn ang="0">
                <a:pos x="connsiteX2" y="connsiteY2"/>
              </a:cxn>
              <a:cxn ang="0">
                <a:pos x="connsiteX3" y="connsiteY3"/>
              </a:cxn>
            </a:cxnLst>
            <a:rect l="l" t="t" r="r" b="b"/>
            <a:pathLst>
              <a:path w="10419171" h="2510971">
                <a:moveTo>
                  <a:pt x="0" y="0"/>
                </a:moveTo>
                <a:lnTo>
                  <a:pt x="10419171" y="0"/>
                </a:lnTo>
                <a:lnTo>
                  <a:pt x="10419171" y="2510971"/>
                </a:lnTo>
                <a:lnTo>
                  <a:pt x="0" y="251097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633260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69_Title Slide">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880C2B66-8B65-4411-A95F-A762EB348F4A}"/>
              </a:ext>
            </a:extLst>
          </p:cNvPr>
          <p:cNvSpPr>
            <a:spLocks noGrp="1"/>
          </p:cNvSpPr>
          <p:nvPr>
            <p:ph type="pic" sz="quarter" idx="39" hasCustomPrompt="1"/>
          </p:nvPr>
        </p:nvSpPr>
        <p:spPr>
          <a:xfrm>
            <a:off x="1247679" y="4217223"/>
            <a:ext cx="2052113" cy="1655560"/>
          </a:xfrm>
          <a:custGeom>
            <a:avLst/>
            <a:gdLst>
              <a:gd name="connsiteX0" fmla="*/ 0 w 2052113"/>
              <a:gd name="connsiteY0" fmla="*/ 0 h 1655560"/>
              <a:gd name="connsiteX1" fmla="*/ 2052113 w 2052113"/>
              <a:gd name="connsiteY1" fmla="*/ 0 h 1655560"/>
              <a:gd name="connsiteX2" fmla="*/ 2052113 w 2052113"/>
              <a:gd name="connsiteY2" fmla="*/ 1655560 h 1655560"/>
              <a:gd name="connsiteX3" fmla="*/ 0 w 2052113"/>
              <a:gd name="connsiteY3" fmla="*/ 1655560 h 1655560"/>
            </a:gdLst>
            <a:ahLst/>
            <a:cxnLst>
              <a:cxn ang="0">
                <a:pos x="connsiteX0" y="connsiteY0"/>
              </a:cxn>
              <a:cxn ang="0">
                <a:pos x="connsiteX1" y="connsiteY1"/>
              </a:cxn>
              <a:cxn ang="0">
                <a:pos x="connsiteX2" y="connsiteY2"/>
              </a:cxn>
              <a:cxn ang="0">
                <a:pos x="connsiteX3" y="connsiteY3"/>
              </a:cxn>
            </a:cxnLst>
            <a:rect l="l" t="t" r="r" b="b"/>
            <a:pathLst>
              <a:path w="2052113" h="1655560">
                <a:moveTo>
                  <a:pt x="0" y="0"/>
                </a:moveTo>
                <a:lnTo>
                  <a:pt x="2052113" y="0"/>
                </a:lnTo>
                <a:lnTo>
                  <a:pt x="2052113" y="1655560"/>
                </a:lnTo>
                <a:lnTo>
                  <a:pt x="0" y="1655560"/>
                </a:ln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C5289710-586E-45F6-8CC9-0F709AD64438}"/>
              </a:ext>
            </a:extLst>
          </p:cNvPr>
          <p:cNvSpPr>
            <a:spLocks noGrp="1"/>
          </p:cNvSpPr>
          <p:nvPr>
            <p:ph type="pic" sz="quarter" idx="40" hasCustomPrompt="1"/>
          </p:nvPr>
        </p:nvSpPr>
        <p:spPr>
          <a:xfrm>
            <a:off x="6164235" y="4217223"/>
            <a:ext cx="2052113" cy="1655560"/>
          </a:xfrm>
          <a:custGeom>
            <a:avLst/>
            <a:gdLst>
              <a:gd name="connsiteX0" fmla="*/ 0 w 2052113"/>
              <a:gd name="connsiteY0" fmla="*/ 0 h 1655560"/>
              <a:gd name="connsiteX1" fmla="*/ 2052113 w 2052113"/>
              <a:gd name="connsiteY1" fmla="*/ 0 h 1655560"/>
              <a:gd name="connsiteX2" fmla="*/ 2052113 w 2052113"/>
              <a:gd name="connsiteY2" fmla="*/ 1655560 h 1655560"/>
              <a:gd name="connsiteX3" fmla="*/ 0 w 2052113"/>
              <a:gd name="connsiteY3" fmla="*/ 1655560 h 1655560"/>
            </a:gdLst>
            <a:ahLst/>
            <a:cxnLst>
              <a:cxn ang="0">
                <a:pos x="connsiteX0" y="connsiteY0"/>
              </a:cxn>
              <a:cxn ang="0">
                <a:pos x="connsiteX1" y="connsiteY1"/>
              </a:cxn>
              <a:cxn ang="0">
                <a:pos x="connsiteX2" y="connsiteY2"/>
              </a:cxn>
              <a:cxn ang="0">
                <a:pos x="connsiteX3" y="connsiteY3"/>
              </a:cxn>
            </a:cxnLst>
            <a:rect l="l" t="t" r="r" b="b"/>
            <a:pathLst>
              <a:path w="2052113" h="1655560">
                <a:moveTo>
                  <a:pt x="0" y="0"/>
                </a:moveTo>
                <a:lnTo>
                  <a:pt x="2052113" y="0"/>
                </a:lnTo>
                <a:lnTo>
                  <a:pt x="2052113" y="1655560"/>
                </a:lnTo>
                <a:lnTo>
                  <a:pt x="0" y="1655560"/>
                </a:lnTo>
                <a:close/>
              </a:path>
            </a:pathLst>
          </a:custGeom>
        </p:spPr>
        <p:txBody>
          <a:bodyPr wrap="square">
            <a:noAutofit/>
          </a:bodyPr>
          <a:lstStyle>
            <a:lvl1pPr>
              <a:defRPr sz="1200"/>
            </a:lvl1pPr>
          </a:lstStyle>
          <a:p>
            <a:r>
              <a:rPr lang="en-US" dirty="0"/>
              <a:t>Picture</a:t>
            </a:r>
          </a:p>
        </p:txBody>
      </p:sp>
      <p:sp>
        <p:nvSpPr>
          <p:cNvPr id="12" name="Freeform: Shape 11">
            <a:extLst>
              <a:ext uri="{FF2B5EF4-FFF2-40B4-BE49-F238E27FC236}">
                <a16:creationId xmlns:a16="http://schemas.microsoft.com/office/drawing/2014/main" id="{18DDB25F-8FC2-41C0-92A7-056C261C05CD}"/>
              </a:ext>
            </a:extLst>
          </p:cNvPr>
          <p:cNvSpPr>
            <a:spLocks noGrp="1"/>
          </p:cNvSpPr>
          <p:nvPr>
            <p:ph type="pic" sz="quarter" idx="38" hasCustomPrompt="1"/>
          </p:nvPr>
        </p:nvSpPr>
        <p:spPr>
          <a:xfrm>
            <a:off x="6164235" y="1925928"/>
            <a:ext cx="2052113" cy="1655560"/>
          </a:xfrm>
          <a:custGeom>
            <a:avLst/>
            <a:gdLst>
              <a:gd name="connsiteX0" fmla="*/ 0 w 2052113"/>
              <a:gd name="connsiteY0" fmla="*/ 0 h 1655560"/>
              <a:gd name="connsiteX1" fmla="*/ 2052113 w 2052113"/>
              <a:gd name="connsiteY1" fmla="*/ 0 h 1655560"/>
              <a:gd name="connsiteX2" fmla="*/ 2052113 w 2052113"/>
              <a:gd name="connsiteY2" fmla="*/ 1655560 h 1655560"/>
              <a:gd name="connsiteX3" fmla="*/ 0 w 2052113"/>
              <a:gd name="connsiteY3" fmla="*/ 1655560 h 1655560"/>
            </a:gdLst>
            <a:ahLst/>
            <a:cxnLst>
              <a:cxn ang="0">
                <a:pos x="connsiteX0" y="connsiteY0"/>
              </a:cxn>
              <a:cxn ang="0">
                <a:pos x="connsiteX1" y="connsiteY1"/>
              </a:cxn>
              <a:cxn ang="0">
                <a:pos x="connsiteX2" y="connsiteY2"/>
              </a:cxn>
              <a:cxn ang="0">
                <a:pos x="connsiteX3" y="connsiteY3"/>
              </a:cxn>
            </a:cxnLst>
            <a:rect l="l" t="t" r="r" b="b"/>
            <a:pathLst>
              <a:path w="2052113" h="1655560">
                <a:moveTo>
                  <a:pt x="0" y="0"/>
                </a:moveTo>
                <a:lnTo>
                  <a:pt x="2052113" y="0"/>
                </a:lnTo>
                <a:lnTo>
                  <a:pt x="2052113" y="1655560"/>
                </a:lnTo>
                <a:lnTo>
                  <a:pt x="0" y="1655560"/>
                </a:lnTo>
                <a:close/>
              </a:path>
            </a:pathLst>
          </a:custGeom>
        </p:spPr>
        <p:txBody>
          <a:bodyPr wrap="square">
            <a:noAutofit/>
          </a:bodyPr>
          <a:lstStyle>
            <a:lvl1pPr>
              <a:defRPr sz="1200"/>
            </a:lvl1pPr>
          </a:lstStyle>
          <a:p>
            <a:r>
              <a:rPr lang="en-US" dirty="0"/>
              <a:t>Picture</a:t>
            </a:r>
          </a:p>
        </p:txBody>
      </p:sp>
      <p:sp>
        <p:nvSpPr>
          <p:cNvPr id="10" name="Freeform: Shape 9">
            <a:extLst>
              <a:ext uri="{FF2B5EF4-FFF2-40B4-BE49-F238E27FC236}">
                <a16:creationId xmlns:a16="http://schemas.microsoft.com/office/drawing/2014/main" id="{2121EC3B-6AC5-44A8-99CA-D155CFF93ED9}"/>
              </a:ext>
            </a:extLst>
          </p:cNvPr>
          <p:cNvSpPr>
            <a:spLocks noGrp="1"/>
          </p:cNvSpPr>
          <p:nvPr>
            <p:ph type="pic" sz="quarter" idx="37" hasCustomPrompt="1"/>
          </p:nvPr>
        </p:nvSpPr>
        <p:spPr>
          <a:xfrm>
            <a:off x="1247680" y="1925928"/>
            <a:ext cx="2052113" cy="1655560"/>
          </a:xfrm>
          <a:custGeom>
            <a:avLst/>
            <a:gdLst>
              <a:gd name="connsiteX0" fmla="*/ 0 w 2052113"/>
              <a:gd name="connsiteY0" fmla="*/ 0 h 1655560"/>
              <a:gd name="connsiteX1" fmla="*/ 2052113 w 2052113"/>
              <a:gd name="connsiteY1" fmla="*/ 0 h 1655560"/>
              <a:gd name="connsiteX2" fmla="*/ 2052113 w 2052113"/>
              <a:gd name="connsiteY2" fmla="*/ 1655560 h 1655560"/>
              <a:gd name="connsiteX3" fmla="*/ 0 w 2052113"/>
              <a:gd name="connsiteY3" fmla="*/ 1655560 h 1655560"/>
            </a:gdLst>
            <a:ahLst/>
            <a:cxnLst>
              <a:cxn ang="0">
                <a:pos x="connsiteX0" y="connsiteY0"/>
              </a:cxn>
              <a:cxn ang="0">
                <a:pos x="connsiteX1" y="connsiteY1"/>
              </a:cxn>
              <a:cxn ang="0">
                <a:pos x="connsiteX2" y="connsiteY2"/>
              </a:cxn>
              <a:cxn ang="0">
                <a:pos x="connsiteX3" y="connsiteY3"/>
              </a:cxn>
            </a:cxnLst>
            <a:rect l="l" t="t" r="r" b="b"/>
            <a:pathLst>
              <a:path w="2052113" h="1655560">
                <a:moveTo>
                  <a:pt x="0" y="0"/>
                </a:moveTo>
                <a:lnTo>
                  <a:pt x="2052113" y="0"/>
                </a:lnTo>
                <a:lnTo>
                  <a:pt x="2052113" y="1655560"/>
                </a:lnTo>
                <a:lnTo>
                  <a:pt x="0" y="165556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9178790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70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75099AE7-6EC0-40F5-A8D2-39B9D8C31033}"/>
              </a:ext>
            </a:extLst>
          </p:cNvPr>
          <p:cNvSpPr>
            <a:spLocks noGrp="1"/>
          </p:cNvSpPr>
          <p:nvPr>
            <p:ph type="pic" sz="quarter" idx="37" hasCustomPrompt="1"/>
          </p:nvPr>
        </p:nvSpPr>
        <p:spPr>
          <a:xfrm>
            <a:off x="901658" y="713973"/>
            <a:ext cx="5374725" cy="5374725"/>
          </a:xfrm>
          <a:custGeom>
            <a:avLst/>
            <a:gdLst>
              <a:gd name="connsiteX0" fmla="*/ 2687363 w 5374725"/>
              <a:gd name="connsiteY0" fmla="*/ 0 h 5374725"/>
              <a:gd name="connsiteX1" fmla="*/ 5374725 w 5374725"/>
              <a:gd name="connsiteY1" fmla="*/ 2687363 h 5374725"/>
              <a:gd name="connsiteX2" fmla="*/ 2687363 w 5374725"/>
              <a:gd name="connsiteY2" fmla="*/ 5374725 h 5374725"/>
              <a:gd name="connsiteX3" fmla="*/ 0 w 5374725"/>
              <a:gd name="connsiteY3" fmla="*/ 2687363 h 5374725"/>
            </a:gdLst>
            <a:ahLst/>
            <a:cxnLst>
              <a:cxn ang="0">
                <a:pos x="connsiteX0" y="connsiteY0"/>
              </a:cxn>
              <a:cxn ang="0">
                <a:pos x="connsiteX1" y="connsiteY1"/>
              </a:cxn>
              <a:cxn ang="0">
                <a:pos x="connsiteX2" y="connsiteY2"/>
              </a:cxn>
              <a:cxn ang="0">
                <a:pos x="connsiteX3" y="connsiteY3"/>
              </a:cxn>
            </a:cxnLst>
            <a:rect l="l" t="t" r="r" b="b"/>
            <a:pathLst>
              <a:path w="5374725" h="5374725">
                <a:moveTo>
                  <a:pt x="2687363" y="0"/>
                </a:moveTo>
                <a:lnTo>
                  <a:pt x="5374725" y="2687363"/>
                </a:lnTo>
                <a:lnTo>
                  <a:pt x="2687363" y="5374725"/>
                </a:lnTo>
                <a:lnTo>
                  <a:pt x="0" y="268736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428445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71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5C56AB0F-0B3E-4743-8FEB-B5B8824F6019}"/>
              </a:ext>
            </a:extLst>
          </p:cNvPr>
          <p:cNvSpPr>
            <a:spLocks noGrp="1"/>
          </p:cNvSpPr>
          <p:nvPr>
            <p:ph type="pic" sz="quarter" idx="37" hasCustomPrompt="1"/>
          </p:nvPr>
        </p:nvSpPr>
        <p:spPr>
          <a:xfrm>
            <a:off x="5965369" y="1868715"/>
            <a:ext cx="6226630" cy="3120571"/>
          </a:xfrm>
          <a:custGeom>
            <a:avLst/>
            <a:gdLst>
              <a:gd name="connsiteX0" fmla="*/ 0 w 6226630"/>
              <a:gd name="connsiteY0" fmla="*/ 0 h 3120571"/>
              <a:gd name="connsiteX1" fmla="*/ 6226630 w 6226630"/>
              <a:gd name="connsiteY1" fmla="*/ 0 h 3120571"/>
              <a:gd name="connsiteX2" fmla="*/ 6226630 w 6226630"/>
              <a:gd name="connsiteY2" fmla="*/ 3120571 h 3120571"/>
              <a:gd name="connsiteX3" fmla="*/ 0 w 6226630"/>
              <a:gd name="connsiteY3" fmla="*/ 3120571 h 3120571"/>
            </a:gdLst>
            <a:ahLst/>
            <a:cxnLst>
              <a:cxn ang="0">
                <a:pos x="connsiteX0" y="connsiteY0"/>
              </a:cxn>
              <a:cxn ang="0">
                <a:pos x="connsiteX1" y="connsiteY1"/>
              </a:cxn>
              <a:cxn ang="0">
                <a:pos x="connsiteX2" y="connsiteY2"/>
              </a:cxn>
              <a:cxn ang="0">
                <a:pos x="connsiteX3" y="connsiteY3"/>
              </a:cxn>
            </a:cxnLst>
            <a:rect l="l" t="t" r="r" b="b"/>
            <a:pathLst>
              <a:path w="6226630" h="3120571">
                <a:moveTo>
                  <a:pt x="0" y="0"/>
                </a:moveTo>
                <a:lnTo>
                  <a:pt x="6226630" y="0"/>
                </a:lnTo>
                <a:lnTo>
                  <a:pt x="6226630" y="3120571"/>
                </a:lnTo>
                <a:lnTo>
                  <a:pt x="0" y="312057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7237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2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8C9EEC4E-BE64-4C5C-8D56-CDE3C9756B95}"/>
              </a:ext>
            </a:extLst>
          </p:cNvPr>
          <p:cNvSpPr>
            <a:spLocks noGrp="1"/>
          </p:cNvSpPr>
          <p:nvPr>
            <p:ph type="pic" sz="quarter" idx="32" hasCustomPrompt="1"/>
          </p:nvPr>
        </p:nvSpPr>
        <p:spPr>
          <a:xfrm>
            <a:off x="0" y="1"/>
            <a:ext cx="7105650" cy="6858000"/>
          </a:xfrm>
          <a:custGeom>
            <a:avLst/>
            <a:gdLst>
              <a:gd name="connsiteX0" fmla="*/ 0 w 7105650"/>
              <a:gd name="connsiteY0" fmla="*/ 0 h 6858000"/>
              <a:gd name="connsiteX1" fmla="*/ 7105650 w 7105650"/>
              <a:gd name="connsiteY1" fmla="*/ 0 h 6858000"/>
              <a:gd name="connsiteX2" fmla="*/ 4802186 w 7105650"/>
              <a:gd name="connsiteY2" fmla="*/ 6858000 h 6858000"/>
              <a:gd name="connsiteX3" fmla="*/ 0 w 71056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105650" h="6858000">
                <a:moveTo>
                  <a:pt x="0" y="0"/>
                </a:moveTo>
                <a:lnTo>
                  <a:pt x="7105650" y="0"/>
                </a:lnTo>
                <a:lnTo>
                  <a:pt x="4802186"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30807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32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31465590-42F4-4BEC-9BF2-889C4A94D2F8}"/>
              </a:ext>
            </a:extLst>
          </p:cNvPr>
          <p:cNvSpPr>
            <a:spLocks noGrp="1"/>
          </p:cNvSpPr>
          <p:nvPr>
            <p:ph type="pic" sz="quarter" idx="32" hasCustomPrompt="1"/>
          </p:nvPr>
        </p:nvSpPr>
        <p:spPr>
          <a:xfrm>
            <a:off x="1589" y="-1588"/>
            <a:ext cx="5027613" cy="6858000"/>
          </a:xfrm>
          <a:custGeom>
            <a:avLst/>
            <a:gdLst>
              <a:gd name="connsiteX0" fmla="*/ 0 w 5027613"/>
              <a:gd name="connsiteY0" fmla="*/ 0 h 6858000"/>
              <a:gd name="connsiteX1" fmla="*/ 3457575 w 5027613"/>
              <a:gd name="connsiteY1" fmla="*/ 0 h 6858000"/>
              <a:gd name="connsiteX2" fmla="*/ 5027613 w 5027613"/>
              <a:gd name="connsiteY2" fmla="*/ 3005138 h 6858000"/>
              <a:gd name="connsiteX3" fmla="*/ 4392613 w 5027613"/>
              <a:gd name="connsiteY3" fmla="*/ 6858000 h 6858000"/>
              <a:gd name="connsiteX4" fmla="*/ 0 w 5027613"/>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27613" h="6858000">
                <a:moveTo>
                  <a:pt x="0" y="0"/>
                </a:moveTo>
                <a:lnTo>
                  <a:pt x="3457575" y="0"/>
                </a:lnTo>
                <a:lnTo>
                  <a:pt x="5027613" y="3005138"/>
                </a:lnTo>
                <a:lnTo>
                  <a:pt x="4392613" y="6858000"/>
                </a:lnTo>
                <a:lnTo>
                  <a:pt x="0" y="685800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669A5ED5-9ABF-4F08-B173-82BC4FF46FA9}"/>
              </a:ext>
            </a:extLst>
          </p:cNvPr>
          <p:cNvSpPr>
            <a:spLocks noGrp="1"/>
          </p:cNvSpPr>
          <p:nvPr>
            <p:ph type="pic" sz="quarter" idx="33" hasCustomPrompt="1"/>
          </p:nvPr>
        </p:nvSpPr>
        <p:spPr>
          <a:xfrm>
            <a:off x="4394200" y="3003550"/>
            <a:ext cx="3724130" cy="3852863"/>
          </a:xfrm>
          <a:custGeom>
            <a:avLst/>
            <a:gdLst>
              <a:gd name="connsiteX0" fmla="*/ 635000 w 3724130"/>
              <a:gd name="connsiteY0" fmla="*/ 0 h 3852863"/>
              <a:gd name="connsiteX1" fmla="*/ 3724130 w 3724130"/>
              <a:gd name="connsiteY1" fmla="*/ 3613166 h 3852863"/>
              <a:gd name="connsiteX2" fmla="*/ 3724130 w 3724130"/>
              <a:gd name="connsiteY2" fmla="*/ 3852863 h 3852863"/>
              <a:gd name="connsiteX3" fmla="*/ 0 w 3724130"/>
              <a:gd name="connsiteY3" fmla="*/ 3852863 h 3852863"/>
            </a:gdLst>
            <a:ahLst/>
            <a:cxnLst>
              <a:cxn ang="0">
                <a:pos x="connsiteX0" y="connsiteY0"/>
              </a:cxn>
              <a:cxn ang="0">
                <a:pos x="connsiteX1" y="connsiteY1"/>
              </a:cxn>
              <a:cxn ang="0">
                <a:pos x="connsiteX2" y="connsiteY2"/>
              </a:cxn>
              <a:cxn ang="0">
                <a:pos x="connsiteX3" y="connsiteY3"/>
              </a:cxn>
            </a:cxnLst>
            <a:rect l="l" t="t" r="r" b="b"/>
            <a:pathLst>
              <a:path w="3724130" h="3852863">
                <a:moveTo>
                  <a:pt x="635000" y="0"/>
                </a:moveTo>
                <a:lnTo>
                  <a:pt x="3724130" y="3613166"/>
                </a:lnTo>
                <a:lnTo>
                  <a:pt x="3724130" y="3852863"/>
                </a:lnTo>
                <a:lnTo>
                  <a:pt x="0" y="38528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35094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3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4E6F6051-8455-4540-BB45-B2D7DE67316D}"/>
              </a:ext>
            </a:extLst>
          </p:cNvPr>
          <p:cNvSpPr>
            <a:spLocks noGrp="1"/>
          </p:cNvSpPr>
          <p:nvPr>
            <p:ph type="pic" sz="quarter" idx="32" hasCustomPrompt="1"/>
          </p:nvPr>
        </p:nvSpPr>
        <p:spPr>
          <a:xfrm>
            <a:off x="862829" y="5000694"/>
            <a:ext cx="4704522" cy="1444487"/>
          </a:xfrm>
          <a:custGeom>
            <a:avLst/>
            <a:gdLst>
              <a:gd name="connsiteX0" fmla="*/ 0 w 4704522"/>
              <a:gd name="connsiteY0" fmla="*/ 0 h 1444487"/>
              <a:gd name="connsiteX1" fmla="*/ 4704522 w 4704522"/>
              <a:gd name="connsiteY1" fmla="*/ 0 h 1444487"/>
              <a:gd name="connsiteX2" fmla="*/ 4704522 w 4704522"/>
              <a:gd name="connsiteY2" fmla="*/ 1444487 h 1444487"/>
              <a:gd name="connsiteX3" fmla="*/ 0 w 4704522"/>
              <a:gd name="connsiteY3" fmla="*/ 1444487 h 1444487"/>
            </a:gdLst>
            <a:ahLst/>
            <a:cxnLst>
              <a:cxn ang="0">
                <a:pos x="connsiteX0" y="connsiteY0"/>
              </a:cxn>
              <a:cxn ang="0">
                <a:pos x="connsiteX1" y="connsiteY1"/>
              </a:cxn>
              <a:cxn ang="0">
                <a:pos x="connsiteX2" y="connsiteY2"/>
              </a:cxn>
              <a:cxn ang="0">
                <a:pos x="connsiteX3" y="connsiteY3"/>
              </a:cxn>
            </a:cxnLst>
            <a:rect l="l" t="t" r="r" b="b"/>
            <a:pathLst>
              <a:path w="4704522" h="1444487">
                <a:moveTo>
                  <a:pt x="0" y="0"/>
                </a:moveTo>
                <a:lnTo>
                  <a:pt x="4704522" y="0"/>
                </a:lnTo>
                <a:lnTo>
                  <a:pt x="4704522" y="1444487"/>
                </a:lnTo>
                <a:lnTo>
                  <a:pt x="0" y="1444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19844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081" r:id="rId7"/>
    <p:sldLayoutId id="2147484089" r:id="rId8"/>
    <p:sldLayoutId id="2147484096" r:id="rId9"/>
    <p:sldLayoutId id="2147484102" r:id="rId10"/>
    <p:sldLayoutId id="2147484103" r:id="rId11"/>
    <p:sldLayoutId id="2147484104" r:id="rId12"/>
    <p:sldLayoutId id="2147484105" r:id="rId13"/>
    <p:sldLayoutId id="2147484106" r:id="rId14"/>
    <p:sldLayoutId id="2147484107" r:id="rId15"/>
    <p:sldLayoutId id="2147484108" r:id="rId16"/>
    <p:sldLayoutId id="2147484109" r:id="rId17"/>
    <p:sldLayoutId id="2147484110" r:id="rId18"/>
    <p:sldLayoutId id="2147484111" r:id="rId19"/>
    <p:sldLayoutId id="2147484112" r:id="rId20"/>
    <p:sldLayoutId id="2147484113" r:id="rId21"/>
    <p:sldLayoutId id="2147484114" r:id="rId22"/>
    <p:sldLayoutId id="2147484115" r:id="rId23"/>
    <p:sldLayoutId id="2147484116" r:id="rId24"/>
    <p:sldLayoutId id="2147484117" r:id="rId25"/>
    <p:sldLayoutId id="2147484118" r:id="rId26"/>
    <p:sldLayoutId id="2147484119" r:id="rId27"/>
    <p:sldLayoutId id="2147484120" r:id="rId28"/>
    <p:sldLayoutId id="2147484121" r:id="rId29"/>
    <p:sldLayoutId id="2147484122" r:id="rId30"/>
    <p:sldLayoutId id="2147484123" r:id="rId31"/>
    <p:sldLayoutId id="2147484124" r:id="rId32"/>
    <p:sldLayoutId id="2147484125" r:id="rId33"/>
    <p:sldLayoutId id="2147484126" r:id="rId34"/>
    <p:sldLayoutId id="2147484127" r:id="rId35"/>
    <p:sldLayoutId id="2147484128" r:id="rId36"/>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5.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8.xml"/><Relationship Id="rId5" Type="http://schemas.openxmlformats.org/officeDocument/2006/relationships/image" Target="../media/image11.jpg"/><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9.xml"/><Relationship Id="rId5" Type="http://schemas.openxmlformats.org/officeDocument/2006/relationships/image" Target="../media/image11.jpg"/><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30.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31.xml"/><Relationship Id="rId6" Type="http://schemas.openxmlformats.org/officeDocument/2006/relationships/image" Target="../media/image5.jpeg"/><Relationship Id="rId5" Type="http://schemas.openxmlformats.org/officeDocument/2006/relationships/image" Target="../media/image13.jpeg"/><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6.jpeg"/><Relationship Id="rId7"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32.xml"/><Relationship Id="rId6" Type="http://schemas.openxmlformats.org/officeDocument/2006/relationships/image" Target="../media/image14.jpeg"/><Relationship Id="rId5" Type="http://schemas.openxmlformats.org/officeDocument/2006/relationships/image" Target="../media/image15.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34.xml"/><Relationship Id="rId6" Type="http://schemas.openxmlformats.org/officeDocument/2006/relationships/image" Target="../media/image5.jpeg"/><Relationship Id="rId5" Type="http://schemas.openxmlformats.org/officeDocument/2006/relationships/image" Target="../media/image17.jpe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4.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p:txBody>
          <a:bodyPr/>
          <a:lstStyle/>
          <a:p>
            <a:r>
              <a:rPr lang="en-US"/>
              <a:t>01</a:t>
            </a:r>
            <a:endParaRPr lang="en-US" dirty="0"/>
          </a:p>
        </p:txBody>
      </p:sp>
      <p:sp>
        <p:nvSpPr>
          <p:cNvPr id="5" name="Rectangle 4">
            <a:extLst>
              <a:ext uri="{FF2B5EF4-FFF2-40B4-BE49-F238E27FC236}">
                <a16:creationId xmlns:a16="http://schemas.microsoft.com/office/drawing/2014/main" id="{2AF18D08-F77D-481E-9890-8EA5C8907CEF}"/>
              </a:ext>
            </a:extLst>
          </p:cNvPr>
          <p:cNvSpPr/>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9D85267-3F82-4FBE-95B4-831F4B4312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E6DC57AC-F376-499C-B604-E904A7A1470B}"/>
              </a:ext>
            </a:extLst>
          </p:cNvPr>
          <p:cNvPicPr>
            <a:picLocks noGrp="1" noChangeAspect="1"/>
          </p:cNvPicPr>
          <p:nvPr>
            <p:ph type="pic" sz="quarter" idx="35"/>
          </p:nvPr>
        </p:nvPicPr>
        <p:blipFill>
          <a:blip r:embed="rId3">
            <a:extLst>
              <a:ext uri="{28A0092B-C50C-407E-A947-70E740481C1C}">
                <a14:useLocalDpi xmlns:a14="http://schemas.microsoft.com/office/drawing/2010/main" val="0"/>
              </a:ext>
            </a:extLst>
          </a:blip>
          <a:srcRect l="13647" r="13647"/>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5" name="TextBox 24">
            <a:extLst>
              <a:ext uri="{FF2B5EF4-FFF2-40B4-BE49-F238E27FC236}">
                <a16:creationId xmlns:a16="http://schemas.microsoft.com/office/drawing/2014/main" id="{BA023D26-4AB7-4E49-901C-03948C01CC20}"/>
              </a:ext>
            </a:extLst>
          </p:cNvPr>
          <p:cNvSpPr txBox="1"/>
          <p:nvPr/>
        </p:nvSpPr>
        <p:spPr>
          <a:xfrm>
            <a:off x="5972206" y="851588"/>
            <a:ext cx="3266640" cy="707886"/>
          </a:xfrm>
          <a:prstGeom prst="rect">
            <a:avLst/>
          </a:prstGeom>
          <a:noFill/>
        </p:spPr>
        <p:txBody>
          <a:bodyPr wrap="square" rtlCol="0" anchor="ctr">
            <a:spAutoFit/>
          </a:bodyPr>
          <a:lstStyle/>
          <a:p>
            <a:r>
              <a:rPr lang="en-US" sz="4000" b="1" dirty="0">
                <a:solidFill>
                  <a:schemeClr val="accent4"/>
                </a:solidFill>
                <a:latin typeface="Roboto Slab" pitchFamily="2" charset="0"/>
                <a:ea typeface="Roboto Slab" pitchFamily="2" charset="0"/>
              </a:rPr>
              <a:t>Our Services</a:t>
            </a:r>
            <a:endParaRPr lang="en-US" sz="4000" dirty="0">
              <a:solidFill>
                <a:schemeClr val="accent4"/>
              </a:solidFill>
            </a:endParaRPr>
          </a:p>
        </p:txBody>
      </p:sp>
      <p:sp>
        <p:nvSpPr>
          <p:cNvPr id="29" name="Rectangle 28">
            <a:extLst>
              <a:ext uri="{FF2B5EF4-FFF2-40B4-BE49-F238E27FC236}">
                <a16:creationId xmlns:a16="http://schemas.microsoft.com/office/drawing/2014/main" id="{B9627865-E8AF-4B01-A917-9B3092CFEF49}"/>
              </a:ext>
            </a:extLst>
          </p:cNvPr>
          <p:cNvSpPr/>
          <p:nvPr/>
        </p:nvSpPr>
        <p:spPr>
          <a:xfrm>
            <a:off x="5972206" y="1559474"/>
            <a:ext cx="5093624"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typesetting industry. Lorem Ipsum has been the industry's standard dummy text ever since the 1500s, when an unknown printer took a 1960s with the release of </a:t>
            </a:r>
            <a:r>
              <a:rPr lang="en-US" sz="1200" dirty="0" err="1">
                <a:latin typeface="Roboto Slab" pitchFamily="2" charset="0"/>
                <a:ea typeface="Roboto Slab" pitchFamily="2" charset="0"/>
              </a:rPr>
              <a:t>Letraset</a:t>
            </a:r>
            <a:endParaRPr lang="en-US" sz="1200" dirty="0">
              <a:latin typeface="Roboto Slab" pitchFamily="2" charset="0"/>
              <a:ea typeface="Roboto Slab" pitchFamily="2" charset="0"/>
            </a:endParaRPr>
          </a:p>
        </p:txBody>
      </p:sp>
      <p:grpSp>
        <p:nvGrpSpPr>
          <p:cNvPr id="4" name="Group 3">
            <a:extLst>
              <a:ext uri="{FF2B5EF4-FFF2-40B4-BE49-F238E27FC236}">
                <a16:creationId xmlns:a16="http://schemas.microsoft.com/office/drawing/2014/main" id="{B1C8542C-7641-4649-B5D3-F25D08C56D41}"/>
              </a:ext>
            </a:extLst>
          </p:cNvPr>
          <p:cNvGrpSpPr/>
          <p:nvPr/>
        </p:nvGrpSpPr>
        <p:grpSpPr>
          <a:xfrm>
            <a:off x="5661867" y="2966918"/>
            <a:ext cx="2654300" cy="2573911"/>
            <a:chOff x="4768850" y="4104654"/>
            <a:chExt cx="2654300" cy="2573911"/>
          </a:xfrm>
        </p:grpSpPr>
        <p:grpSp>
          <p:nvGrpSpPr>
            <p:cNvPr id="69" name="Group 68">
              <a:extLst>
                <a:ext uri="{FF2B5EF4-FFF2-40B4-BE49-F238E27FC236}">
                  <a16:creationId xmlns:a16="http://schemas.microsoft.com/office/drawing/2014/main" id="{61A30064-3854-4FD0-ACD3-8AED4C773A52}"/>
                </a:ext>
              </a:extLst>
            </p:cNvPr>
            <p:cNvGrpSpPr/>
            <p:nvPr/>
          </p:nvGrpSpPr>
          <p:grpSpPr>
            <a:xfrm>
              <a:off x="4768850" y="5196684"/>
              <a:ext cx="2654300" cy="1481881"/>
              <a:chOff x="774700" y="4324053"/>
              <a:chExt cx="2654300" cy="1481881"/>
            </a:xfrm>
          </p:grpSpPr>
          <p:sp>
            <p:nvSpPr>
              <p:cNvPr id="70" name="Rectangle 69">
                <a:extLst>
                  <a:ext uri="{FF2B5EF4-FFF2-40B4-BE49-F238E27FC236}">
                    <a16:creationId xmlns:a16="http://schemas.microsoft.com/office/drawing/2014/main" id="{C3F598B0-B67B-444A-99A2-7B9AD41FE19A}"/>
                  </a:ext>
                </a:extLst>
              </p:cNvPr>
              <p:cNvSpPr/>
              <p:nvPr/>
            </p:nvSpPr>
            <p:spPr>
              <a:xfrm>
                <a:off x="774700" y="4970384"/>
                <a:ext cx="2654300"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sp>
            <p:nvSpPr>
              <p:cNvPr id="71" name="TextBox 70">
                <a:extLst>
                  <a:ext uri="{FF2B5EF4-FFF2-40B4-BE49-F238E27FC236}">
                    <a16:creationId xmlns:a16="http://schemas.microsoft.com/office/drawing/2014/main" id="{F4467382-DDBE-46D7-B4EF-8D4F557B258F}"/>
                  </a:ext>
                </a:extLst>
              </p:cNvPr>
              <p:cNvSpPr txBox="1"/>
              <p:nvPr/>
            </p:nvSpPr>
            <p:spPr>
              <a:xfrm>
                <a:off x="1282555" y="4324053"/>
                <a:ext cx="1638590" cy="646331"/>
              </a:xfrm>
              <a:prstGeom prst="rect">
                <a:avLst/>
              </a:prstGeom>
              <a:noFill/>
            </p:spPr>
            <p:txBody>
              <a:bodyPr wrap="none" rtlCol="0">
                <a:spAutoFit/>
              </a:bodyPr>
              <a:lstStyle/>
              <a:p>
                <a:pPr algn="ctr"/>
                <a:r>
                  <a:rPr lang="en-US" b="1" dirty="0">
                    <a:latin typeface="Roboto Slab" pitchFamily="2" charset="0"/>
                    <a:ea typeface="Roboto Slab" pitchFamily="2" charset="0"/>
                  </a:rPr>
                  <a:t>Lorem Ipsum</a:t>
                </a:r>
              </a:p>
              <a:p>
                <a:pPr algn="ctr"/>
                <a:r>
                  <a:rPr lang="en-US" b="1" dirty="0">
                    <a:latin typeface="Roboto Slab" pitchFamily="2" charset="0"/>
                    <a:ea typeface="Roboto Slab" pitchFamily="2" charset="0"/>
                  </a:rPr>
                  <a:t> is Simply</a:t>
                </a:r>
              </a:p>
            </p:txBody>
          </p:sp>
        </p:grpSp>
        <p:grpSp>
          <p:nvGrpSpPr>
            <p:cNvPr id="75" name="Group 74">
              <a:extLst>
                <a:ext uri="{FF2B5EF4-FFF2-40B4-BE49-F238E27FC236}">
                  <a16:creationId xmlns:a16="http://schemas.microsoft.com/office/drawing/2014/main" id="{316EEA3F-7680-4B6E-AFE3-CC2BA500F2FD}"/>
                </a:ext>
              </a:extLst>
            </p:cNvPr>
            <p:cNvGrpSpPr/>
            <p:nvPr/>
          </p:nvGrpSpPr>
          <p:grpSpPr>
            <a:xfrm>
              <a:off x="5528709" y="4104654"/>
              <a:ext cx="1134582" cy="1030218"/>
              <a:chOff x="-1838325" y="2838450"/>
              <a:chExt cx="2416175" cy="2193925"/>
            </a:xfrm>
          </p:grpSpPr>
          <p:sp>
            <p:nvSpPr>
              <p:cNvPr id="76" name="Freeform 15">
                <a:extLst>
                  <a:ext uri="{FF2B5EF4-FFF2-40B4-BE49-F238E27FC236}">
                    <a16:creationId xmlns:a16="http://schemas.microsoft.com/office/drawing/2014/main" id="{0A5CF3B8-5331-4724-9216-66624B9B0179}"/>
                  </a:ext>
                </a:extLst>
              </p:cNvPr>
              <p:cNvSpPr>
                <a:spLocks/>
              </p:cNvSpPr>
              <p:nvPr/>
            </p:nvSpPr>
            <p:spPr bwMode="auto">
              <a:xfrm>
                <a:off x="-1838325" y="3536950"/>
                <a:ext cx="258763" cy="255587"/>
              </a:xfrm>
              <a:custGeom>
                <a:avLst/>
                <a:gdLst>
                  <a:gd name="T0" fmla="*/ 34 w 186"/>
                  <a:gd name="T1" fmla="*/ 184 h 184"/>
                  <a:gd name="T2" fmla="*/ 4 w 186"/>
                  <a:gd name="T3" fmla="*/ 164 h 184"/>
                  <a:gd name="T4" fmla="*/ 11 w 186"/>
                  <a:gd name="T5" fmla="*/ 129 h 184"/>
                  <a:gd name="T6" fmla="*/ 128 w 186"/>
                  <a:gd name="T7" fmla="*/ 12 h 184"/>
                  <a:gd name="T8" fmla="*/ 174 w 186"/>
                  <a:gd name="T9" fmla="*/ 12 h 184"/>
                  <a:gd name="T10" fmla="*/ 174 w 186"/>
                  <a:gd name="T11" fmla="*/ 57 h 184"/>
                  <a:gd name="T12" fmla="*/ 57 w 186"/>
                  <a:gd name="T13" fmla="*/ 174 h 184"/>
                  <a:gd name="T14" fmla="*/ 34 w 186"/>
                  <a:gd name="T15" fmla="*/ 184 h 1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184">
                    <a:moveTo>
                      <a:pt x="34" y="184"/>
                    </a:moveTo>
                    <a:cubicBezTo>
                      <a:pt x="21" y="184"/>
                      <a:pt x="9" y="176"/>
                      <a:pt x="4" y="164"/>
                    </a:cubicBezTo>
                    <a:cubicBezTo>
                      <a:pt x="0" y="152"/>
                      <a:pt x="2" y="138"/>
                      <a:pt x="11" y="129"/>
                    </a:cubicBezTo>
                    <a:cubicBezTo>
                      <a:pt x="128" y="12"/>
                      <a:pt x="128" y="12"/>
                      <a:pt x="128" y="12"/>
                    </a:cubicBezTo>
                    <a:cubicBezTo>
                      <a:pt x="141" y="0"/>
                      <a:pt x="161" y="0"/>
                      <a:pt x="174" y="12"/>
                    </a:cubicBezTo>
                    <a:cubicBezTo>
                      <a:pt x="186" y="25"/>
                      <a:pt x="186" y="45"/>
                      <a:pt x="174" y="57"/>
                    </a:cubicBezTo>
                    <a:cubicBezTo>
                      <a:pt x="57" y="174"/>
                      <a:pt x="57" y="174"/>
                      <a:pt x="57" y="174"/>
                    </a:cubicBezTo>
                    <a:cubicBezTo>
                      <a:pt x="51" y="180"/>
                      <a:pt x="43" y="184"/>
                      <a:pt x="34" y="184"/>
                    </a:cubicBez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16">
                <a:extLst>
                  <a:ext uri="{FF2B5EF4-FFF2-40B4-BE49-F238E27FC236}">
                    <a16:creationId xmlns:a16="http://schemas.microsoft.com/office/drawing/2014/main" id="{1178B022-8BE9-4E4D-A2BF-C688883EE444}"/>
                  </a:ext>
                </a:extLst>
              </p:cNvPr>
              <p:cNvSpPr>
                <a:spLocks/>
              </p:cNvSpPr>
              <p:nvPr/>
            </p:nvSpPr>
            <p:spPr bwMode="auto">
              <a:xfrm>
                <a:off x="-776287" y="3679825"/>
                <a:ext cx="187325" cy="188912"/>
              </a:xfrm>
              <a:custGeom>
                <a:avLst/>
                <a:gdLst>
                  <a:gd name="T0" fmla="*/ 118 w 118"/>
                  <a:gd name="T1" fmla="*/ 0 h 119"/>
                  <a:gd name="T2" fmla="*/ 0 w 118"/>
                  <a:gd name="T3" fmla="*/ 119 h 119"/>
                  <a:gd name="T4" fmla="*/ 118 w 118"/>
                  <a:gd name="T5" fmla="*/ 0 h 119"/>
                </a:gdLst>
                <a:ahLst/>
                <a:cxnLst>
                  <a:cxn ang="0">
                    <a:pos x="T0" y="T1"/>
                  </a:cxn>
                  <a:cxn ang="0">
                    <a:pos x="T2" y="T3"/>
                  </a:cxn>
                  <a:cxn ang="0">
                    <a:pos x="T4" y="T5"/>
                  </a:cxn>
                </a:cxnLst>
                <a:rect l="0" t="0" r="r" b="b"/>
                <a:pathLst>
                  <a:path w="118" h="119">
                    <a:moveTo>
                      <a:pt x="118" y="0"/>
                    </a:moveTo>
                    <a:lnTo>
                      <a:pt x="0" y="119"/>
                    </a:lnTo>
                    <a:lnTo>
                      <a:pt x="118" y="0"/>
                    </a:lnTo>
                    <a:close/>
                  </a:path>
                </a:pathLst>
              </a:custGeom>
              <a:solidFill>
                <a:srgbClr val="FFDA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17">
                <a:extLst>
                  <a:ext uri="{FF2B5EF4-FFF2-40B4-BE49-F238E27FC236}">
                    <a16:creationId xmlns:a16="http://schemas.microsoft.com/office/drawing/2014/main" id="{3F630180-9A7B-41C7-A00D-11F4A24F6F7F}"/>
                  </a:ext>
                </a:extLst>
              </p:cNvPr>
              <p:cNvSpPr>
                <a:spLocks/>
              </p:cNvSpPr>
              <p:nvPr/>
            </p:nvSpPr>
            <p:spPr bwMode="auto">
              <a:xfrm>
                <a:off x="-1155700" y="3302000"/>
                <a:ext cx="190500" cy="188912"/>
              </a:xfrm>
              <a:custGeom>
                <a:avLst/>
                <a:gdLst>
                  <a:gd name="T0" fmla="*/ 0 w 120"/>
                  <a:gd name="T1" fmla="*/ 119 h 119"/>
                  <a:gd name="T2" fmla="*/ 120 w 120"/>
                  <a:gd name="T3" fmla="*/ 0 h 119"/>
                  <a:gd name="T4" fmla="*/ 0 w 120"/>
                  <a:gd name="T5" fmla="*/ 119 h 119"/>
                </a:gdLst>
                <a:ahLst/>
                <a:cxnLst>
                  <a:cxn ang="0">
                    <a:pos x="T0" y="T1"/>
                  </a:cxn>
                  <a:cxn ang="0">
                    <a:pos x="T2" y="T3"/>
                  </a:cxn>
                  <a:cxn ang="0">
                    <a:pos x="T4" y="T5"/>
                  </a:cxn>
                </a:cxnLst>
                <a:rect l="0" t="0" r="r" b="b"/>
                <a:pathLst>
                  <a:path w="120" h="119">
                    <a:moveTo>
                      <a:pt x="0" y="119"/>
                    </a:moveTo>
                    <a:lnTo>
                      <a:pt x="120" y="0"/>
                    </a:lnTo>
                    <a:lnTo>
                      <a:pt x="0" y="119"/>
                    </a:lnTo>
                    <a:close/>
                  </a:path>
                </a:pathLst>
              </a:custGeom>
              <a:solidFill>
                <a:srgbClr val="FFDA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8">
                <a:extLst>
                  <a:ext uri="{FF2B5EF4-FFF2-40B4-BE49-F238E27FC236}">
                    <a16:creationId xmlns:a16="http://schemas.microsoft.com/office/drawing/2014/main" id="{1799E36C-5D9C-405D-878C-3393A8300676}"/>
                  </a:ext>
                </a:extLst>
              </p:cNvPr>
              <p:cNvSpPr>
                <a:spLocks/>
              </p:cNvSpPr>
              <p:nvPr/>
            </p:nvSpPr>
            <p:spPr bwMode="auto">
              <a:xfrm>
                <a:off x="-1693862" y="3302000"/>
                <a:ext cx="350838" cy="349250"/>
              </a:xfrm>
              <a:custGeom>
                <a:avLst/>
                <a:gdLst>
                  <a:gd name="T0" fmla="*/ 228 w 251"/>
                  <a:gd name="T1" fmla="*/ 204 h 251"/>
                  <a:gd name="T2" fmla="*/ 251 w 251"/>
                  <a:gd name="T3" fmla="*/ 181 h 251"/>
                  <a:gd name="T4" fmla="*/ 246 w 251"/>
                  <a:gd name="T5" fmla="*/ 177 h 251"/>
                  <a:gd name="T6" fmla="*/ 74 w 251"/>
                  <a:gd name="T7" fmla="*/ 5 h 251"/>
                  <a:gd name="T8" fmla="*/ 70 w 251"/>
                  <a:gd name="T9" fmla="*/ 0 h 251"/>
                  <a:gd name="T10" fmla="*/ 47 w 251"/>
                  <a:gd name="T11" fmla="*/ 23 h 251"/>
                  <a:gd name="T12" fmla="*/ 50 w 251"/>
                  <a:gd name="T13" fmla="*/ 200 h 251"/>
                  <a:gd name="T14" fmla="*/ 228 w 251"/>
                  <a:gd name="T15" fmla="*/ 204 h 2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1" h="251">
                    <a:moveTo>
                      <a:pt x="228" y="204"/>
                    </a:moveTo>
                    <a:cubicBezTo>
                      <a:pt x="251" y="181"/>
                      <a:pt x="251" y="181"/>
                      <a:pt x="251" y="181"/>
                    </a:cubicBezTo>
                    <a:cubicBezTo>
                      <a:pt x="249" y="180"/>
                      <a:pt x="247" y="178"/>
                      <a:pt x="246" y="177"/>
                    </a:cubicBezTo>
                    <a:cubicBezTo>
                      <a:pt x="74" y="5"/>
                      <a:pt x="74" y="5"/>
                      <a:pt x="74" y="5"/>
                    </a:cubicBezTo>
                    <a:cubicBezTo>
                      <a:pt x="72" y="3"/>
                      <a:pt x="71" y="2"/>
                      <a:pt x="70" y="0"/>
                    </a:cubicBezTo>
                    <a:cubicBezTo>
                      <a:pt x="47" y="23"/>
                      <a:pt x="47" y="23"/>
                      <a:pt x="47" y="23"/>
                    </a:cubicBezTo>
                    <a:cubicBezTo>
                      <a:pt x="0" y="73"/>
                      <a:pt x="2" y="152"/>
                      <a:pt x="50" y="200"/>
                    </a:cubicBezTo>
                    <a:cubicBezTo>
                      <a:pt x="99" y="249"/>
                      <a:pt x="177" y="251"/>
                      <a:pt x="228" y="204"/>
                    </a:cubicBezTo>
                    <a:close/>
                  </a:path>
                </a:pathLst>
              </a:custGeom>
              <a:solidFill>
                <a:srgbClr val="ACAB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9">
                <a:extLst>
                  <a:ext uri="{FF2B5EF4-FFF2-40B4-BE49-F238E27FC236}">
                    <a16:creationId xmlns:a16="http://schemas.microsoft.com/office/drawing/2014/main" id="{E80776D7-D409-4CB8-B9A8-F4EED19BD6F1}"/>
                  </a:ext>
                </a:extLst>
              </p:cNvPr>
              <p:cNvSpPr>
                <a:spLocks/>
              </p:cNvSpPr>
              <p:nvPr/>
            </p:nvSpPr>
            <p:spPr bwMode="auto">
              <a:xfrm>
                <a:off x="-871537" y="3767138"/>
                <a:ext cx="1266825" cy="1265237"/>
              </a:xfrm>
              <a:custGeom>
                <a:avLst/>
                <a:gdLst>
                  <a:gd name="T0" fmla="*/ 60 w 798"/>
                  <a:gd name="T1" fmla="*/ 64 h 797"/>
                  <a:gd name="T2" fmla="*/ 0 w 798"/>
                  <a:gd name="T3" fmla="*/ 123 h 797"/>
                  <a:gd name="T4" fmla="*/ 675 w 798"/>
                  <a:gd name="T5" fmla="*/ 797 h 797"/>
                  <a:gd name="T6" fmla="*/ 798 w 798"/>
                  <a:gd name="T7" fmla="*/ 673 h 797"/>
                  <a:gd name="T8" fmla="*/ 123 w 798"/>
                  <a:gd name="T9" fmla="*/ 0 h 797"/>
                  <a:gd name="T10" fmla="*/ 60 w 798"/>
                  <a:gd name="T11" fmla="*/ 64 h 797"/>
                </a:gdLst>
                <a:ahLst/>
                <a:cxnLst>
                  <a:cxn ang="0">
                    <a:pos x="T0" y="T1"/>
                  </a:cxn>
                  <a:cxn ang="0">
                    <a:pos x="T2" y="T3"/>
                  </a:cxn>
                  <a:cxn ang="0">
                    <a:pos x="T4" y="T5"/>
                  </a:cxn>
                  <a:cxn ang="0">
                    <a:pos x="T6" y="T7"/>
                  </a:cxn>
                  <a:cxn ang="0">
                    <a:pos x="T8" y="T9"/>
                  </a:cxn>
                  <a:cxn ang="0">
                    <a:pos x="T10" y="T11"/>
                  </a:cxn>
                </a:cxnLst>
                <a:rect l="0" t="0" r="r" b="b"/>
                <a:pathLst>
                  <a:path w="798" h="797">
                    <a:moveTo>
                      <a:pt x="60" y="64"/>
                    </a:moveTo>
                    <a:lnTo>
                      <a:pt x="0" y="123"/>
                    </a:lnTo>
                    <a:lnTo>
                      <a:pt x="675" y="797"/>
                    </a:lnTo>
                    <a:lnTo>
                      <a:pt x="798" y="673"/>
                    </a:lnTo>
                    <a:lnTo>
                      <a:pt x="123" y="0"/>
                    </a:lnTo>
                    <a:lnTo>
                      <a:pt x="60" y="64"/>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20">
                <a:extLst>
                  <a:ext uri="{FF2B5EF4-FFF2-40B4-BE49-F238E27FC236}">
                    <a16:creationId xmlns:a16="http://schemas.microsoft.com/office/drawing/2014/main" id="{99CFE97F-F6C8-4AEA-BED3-8E472553FA5F}"/>
                  </a:ext>
                </a:extLst>
              </p:cNvPr>
              <p:cNvSpPr>
                <a:spLocks/>
              </p:cNvSpPr>
              <p:nvPr/>
            </p:nvSpPr>
            <p:spPr bwMode="auto">
              <a:xfrm>
                <a:off x="-676275" y="3586163"/>
                <a:ext cx="1254125" cy="1249362"/>
              </a:xfrm>
              <a:custGeom>
                <a:avLst/>
                <a:gdLst>
                  <a:gd name="T0" fmla="*/ 155 w 790"/>
                  <a:gd name="T1" fmla="*/ 158 h 787"/>
                  <a:gd name="T2" fmla="*/ 730 w 790"/>
                  <a:gd name="T3" fmla="*/ 732 h 787"/>
                  <a:gd name="T4" fmla="*/ 790 w 790"/>
                  <a:gd name="T5" fmla="*/ 674 h 787"/>
                  <a:gd name="T6" fmla="*/ 115 w 790"/>
                  <a:gd name="T7" fmla="*/ 0 h 787"/>
                  <a:gd name="T8" fmla="*/ 55 w 790"/>
                  <a:gd name="T9" fmla="*/ 59 h 787"/>
                  <a:gd name="T10" fmla="*/ 0 w 790"/>
                  <a:gd name="T11" fmla="*/ 114 h 787"/>
                  <a:gd name="T12" fmla="*/ 675 w 790"/>
                  <a:gd name="T13" fmla="*/ 787 h 787"/>
                  <a:gd name="T14" fmla="*/ 730 w 790"/>
                  <a:gd name="T15" fmla="*/ 732 h 787"/>
                  <a:gd name="T16" fmla="*/ 155 w 790"/>
                  <a:gd name="T17" fmla="*/ 158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0" h="787">
                    <a:moveTo>
                      <a:pt x="155" y="158"/>
                    </a:moveTo>
                    <a:lnTo>
                      <a:pt x="730" y="732"/>
                    </a:lnTo>
                    <a:lnTo>
                      <a:pt x="790" y="674"/>
                    </a:lnTo>
                    <a:lnTo>
                      <a:pt x="115" y="0"/>
                    </a:lnTo>
                    <a:lnTo>
                      <a:pt x="55" y="59"/>
                    </a:lnTo>
                    <a:lnTo>
                      <a:pt x="0" y="114"/>
                    </a:lnTo>
                    <a:lnTo>
                      <a:pt x="675" y="787"/>
                    </a:lnTo>
                    <a:lnTo>
                      <a:pt x="730" y="732"/>
                    </a:lnTo>
                    <a:lnTo>
                      <a:pt x="155" y="158"/>
                    </a:lnTo>
                    <a:close/>
                  </a:path>
                </a:pathLst>
              </a:custGeom>
              <a:solidFill>
                <a:srgbClr val="33B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21">
                <a:extLst>
                  <a:ext uri="{FF2B5EF4-FFF2-40B4-BE49-F238E27FC236}">
                    <a16:creationId xmlns:a16="http://schemas.microsoft.com/office/drawing/2014/main" id="{557BB413-8468-4486-AA2E-63960E9703E5}"/>
                  </a:ext>
                </a:extLst>
              </p:cNvPr>
              <p:cNvSpPr>
                <a:spLocks/>
              </p:cNvSpPr>
              <p:nvPr/>
            </p:nvSpPr>
            <p:spPr bwMode="auto">
              <a:xfrm>
                <a:off x="-1155700" y="3389313"/>
                <a:ext cx="479425" cy="479425"/>
              </a:xfrm>
              <a:custGeom>
                <a:avLst/>
                <a:gdLst>
                  <a:gd name="T0" fmla="*/ 0 w 302"/>
                  <a:gd name="T1" fmla="*/ 64 h 302"/>
                  <a:gd name="T2" fmla="*/ 64 w 302"/>
                  <a:gd name="T3" fmla="*/ 0 h 302"/>
                  <a:gd name="T4" fmla="*/ 302 w 302"/>
                  <a:gd name="T5" fmla="*/ 238 h 302"/>
                  <a:gd name="T6" fmla="*/ 239 w 302"/>
                  <a:gd name="T7" fmla="*/ 302 h 302"/>
                  <a:gd name="T8" fmla="*/ 0 w 302"/>
                  <a:gd name="T9" fmla="*/ 64 h 302"/>
                </a:gdLst>
                <a:ahLst/>
                <a:cxnLst>
                  <a:cxn ang="0">
                    <a:pos x="T0" y="T1"/>
                  </a:cxn>
                  <a:cxn ang="0">
                    <a:pos x="T2" y="T3"/>
                  </a:cxn>
                  <a:cxn ang="0">
                    <a:pos x="T4" y="T5"/>
                  </a:cxn>
                  <a:cxn ang="0">
                    <a:pos x="T6" y="T7"/>
                  </a:cxn>
                  <a:cxn ang="0">
                    <a:pos x="T8" y="T9"/>
                  </a:cxn>
                </a:cxnLst>
                <a:rect l="0" t="0" r="r" b="b"/>
                <a:pathLst>
                  <a:path w="302" h="302">
                    <a:moveTo>
                      <a:pt x="0" y="64"/>
                    </a:moveTo>
                    <a:lnTo>
                      <a:pt x="64" y="0"/>
                    </a:lnTo>
                    <a:lnTo>
                      <a:pt x="302" y="238"/>
                    </a:lnTo>
                    <a:lnTo>
                      <a:pt x="239" y="302"/>
                    </a:lnTo>
                    <a:lnTo>
                      <a:pt x="0" y="64"/>
                    </a:lnTo>
                    <a:close/>
                  </a:path>
                </a:pathLst>
              </a:custGeom>
              <a:solidFill>
                <a:srgbClr val="ACAB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2">
                <a:extLst>
                  <a:ext uri="{FF2B5EF4-FFF2-40B4-BE49-F238E27FC236}">
                    <a16:creationId xmlns:a16="http://schemas.microsoft.com/office/drawing/2014/main" id="{7AB4F044-F35A-44AF-B2C8-757503EAFFBB}"/>
                  </a:ext>
                </a:extLst>
              </p:cNvPr>
              <p:cNvSpPr>
                <a:spLocks/>
              </p:cNvSpPr>
              <p:nvPr/>
            </p:nvSpPr>
            <p:spPr bwMode="auto">
              <a:xfrm>
                <a:off x="-1054100" y="3302000"/>
                <a:ext cx="465138" cy="465137"/>
              </a:xfrm>
              <a:custGeom>
                <a:avLst/>
                <a:gdLst>
                  <a:gd name="T0" fmla="*/ 0 w 293"/>
                  <a:gd name="T1" fmla="*/ 55 h 293"/>
                  <a:gd name="T2" fmla="*/ 56 w 293"/>
                  <a:gd name="T3" fmla="*/ 0 h 293"/>
                  <a:gd name="T4" fmla="*/ 293 w 293"/>
                  <a:gd name="T5" fmla="*/ 238 h 293"/>
                  <a:gd name="T6" fmla="*/ 238 w 293"/>
                  <a:gd name="T7" fmla="*/ 293 h 293"/>
                  <a:gd name="T8" fmla="*/ 0 w 293"/>
                  <a:gd name="T9" fmla="*/ 55 h 293"/>
                </a:gdLst>
                <a:ahLst/>
                <a:cxnLst>
                  <a:cxn ang="0">
                    <a:pos x="T0" y="T1"/>
                  </a:cxn>
                  <a:cxn ang="0">
                    <a:pos x="T2" y="T3"/>
                  </a:cxn>
                  <a:cxn ang="0">
                    <a:pos x="T4" y="T5"/>
                  </a:cxn>
                  <a:cxn ang="0">
                    <a:pos x="T6" y="T7"/>
                  </a:cxn>
                  <a:cxn ang="0">
                    <a:pos x="T8" y="T9"/>
                  </a:cxn>
                </a:cxnLst>
                <a:rect l="0" t="0" r="r" b="b"/>
                <a:pathLst>
                  <a:path w="293" h="293">
                    <a:moveTo>
                      <a:pt x="0" y="55"/>
                    </a:moveTo>
                    <a:lnTo>
                      <a:pt x="56" y="0"/>
                    </a:lnTo>
                    <a:lnTo>
                      <a:pt x="293" y="238"/>
                    </a:lnTo>
                    <a:lnTo>
                      <a:pt x="238" y="293"/>
                    </a:lnTo>
                    <a:lnTo>
                      <a:pt x="0" y="55"/>
                    </a:lnTo>
                    <a:close/>
                  </a:path>
                </a:pathLst>
              </a:custGeom>
              <a:solidFill>
                <a:srgbClr val="BDB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23">
                <a:extLst>
                  <a:ext uri="{FF2B5EF4-FFF2-40B4-BE49-F238E27FC236}">
                    <a16:creationId xmlns:a16="http://schemas.microsoft.com/office/drawing/2014/main" id="{7205B3A6-73C5-4B49-BE09-CD56240780EF}"/>
                  </a:ext>
                </a:extLst>
              </p:cNvPr>
              <p:cNvSpPr>
                <a:spLocks/>
              </p:cNvSpPr>
              <p:nvPr/>
            </p:nvSpPr>
            <p:spPr bwMode="auto">
              <a:xfrm>
                <a:off x="-1431925" y="2838450"/>
                <a:ext cx="552450" cy="550862"/>
              </a:xfrm>
              <a:custGeom>
                <a:avLst/>
                <a:gdLst>
                  <a:gd name="T0" fmla="*/ 335 w 397"/>
                  <a:gd name="T1" fmla="*/ 333 h 396"/>
                  <a:gd name="T2" fmla="*/ 376 w 397"/>
                  <a:gd name="T3" fmla="*/ 292 h 396"/>
                  <a:gd name="T4" fmla="*/ 397 w 397"/>
                  <a:gd name="T5" fmla="*/ 243 h 396"/>
                  <a:gd name="T6" fmla="*/ 376 w 397"/>
                  <a:gd name="T7" fmla="*/ 193 h 396"/>
                  <a:gd name="T8" fmla="*/ 203 w 397"/>
                  <a:gd name="T9" fmla="*/ 21 h 396"/>
                  <a:gd name="T10" fmla="*/ 154 w 397"/>
                  <a:gd name="T11" fmla="*/ 0 h 396"/>
                  <a:gd name="T12" fmla="*/ 104 w 397"/>
                  <a:gd name="T13" fmla="*/ 21 h 396"/>
                  <a:gd name="T14" fmla="*/ 0 w 397"/>
                  <a:gd name="T15" fmla="*/ 125 h 396"/>
                  <a:gd name="T16" fmla="*/ 272 w 397"/>
                  <a:gd name="T17" fmla="*/ 396 h 396"/>
                  <a:gd name="T18" fmla="*/ 335 w 397"/>
                  <a:gd name="T19" fmla="*/ 33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6">
                    <a:moveTo>
                      <a:pt x="335" y="333"/>
                    </a:moveTo>
                    <a:cubicBezTo>
                      <a:pt x="376" y="292"/>
                      <a:pt x="376" y="292"/>
                      <a:pt x="376" y="292"/>
                    </a:cubicBezTo>
                    <a:cubicBezTo>
                      <a:pt x="389" y="279"/>
                      <a:pt x="397" y="261"/>
                      <a:pt x="397" y="243"/>
                    </a:cubicBezTo>
                    <a:cubicBezTo>
                      <a:pt x="397" y="224"/>
                      <a:pt x="389" y="206"/>
                      <a:pt x="376" y="193"/>
                    </a:cubicBezTo>
                    <a:cubicBezTo>
                      <a:pt x="203" y="21"/>
                      <a:pt x="203" y="21"/>
                      <a:pt x="203" y="21"/>
                    </a:cubicBezTo>
                    <a:cubicBezTo>
                      <a:pt x="190" y="8"/>
                      <a:pt x="173" y="0"/>
                      <a:pt x="154" y="0"/>
                    </a:cubicBezTo>
                    <a:cubicBezTo>
                      <a:pt x="135" y="0"/>
                      <a:pt x="117" y="8"/>
                      <a:pt x="104" y="21"/>
                    </a:cubicBezTo>
                    <a:cubicBezTo>
                      <a:pt x="0" y="125"/>
                      <a:pt x="0" y="125"/>
                      <a:pt x="0" y="125"/>
                    </a:cubicBezTo>
                    <a:cubicBezTo>
                      <a:pt x="272" y="396"/>
                      <a:pt x="272" y="396"/>
                      <a:pt x="272" y="396"/>
                    </a:cubicBezTo>
                    <a:lnTo>
                      <a:pt x="335" y="333"/>
                    </a:lnTo>
                    <a:close/>
                  </a:path>
                </a:pathLst>
              </a:custGeom>
              <a:solidFill>
                <a:srgbClr val="33B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24">
                <a:extLst>
                  <a:ext uri="{FF2B5EF4-FFF2-40B4-BE49-F238E27FC236}">
                    <a16:creationId xmlns:a16="http://schemas.microsoft.com/office/drawing/2014/main" id="{44640F36-D127-4438-A822-837D70C01DD1}"/>
                  </a:ext>
                </a:extLst>
              </p:cNvPr>
              <p:cNvSpPr>
                <a:spLocks/>
              </p:cNvSpPr>
              <p:nvPr/>
            </p:nvSpPr>
            <p:spPr bwMode="auto">
              <a:xfrm>
                <a:off x="-1628775" y="3013075"/>
                <a:ext cx="574675" cy="573087"/>
              </a:xfrm>
              <a:custGeom>
                <a:avLst/>
                <a:gdLst>
                  <a:gd name="T0" fmla="*/ 413 w 413"/>
                  <a:gd name="T1" fmla="*/ 271 h 412"/>
                  <a:gd name="T2" fmla="*/ 142 w 413"/>
                  <a:gd name="T3" fmla="*/ 0 h 412"/>
                  <a:gd name="T4" fmla="*/ 28 w 413"/>
                  <a:gd name="T5" fmla="*/ 113 h 412"/>
                  <a:gd name="T6" fmla="*/ 24 w 413"/>
                  <a:gd name="T7" fmla="*/ 208 h 412"/>
                  <a:gd name="T8" fmla="*/ 28 w 413"/>
                  <a:gd name="T9" fmla="*/ 212 h 412"/>
                  <a:gd name="T10" fmla="*/ 200 w 413"/>
                  <a:gd name="T11" fmla="*/ 385 h 412"/>
                  <a:gd name="T12" fmla="*/ 205 w 413"/>
                  <a:gd name="T13" fmla="*/ 389 h 412"/>
                  <a:gd name="T14" fmla="*/ 299 w 413"/>
                  <a:gd name="T15" fmla="*/ 385 h 412"/>
                  <a:gd name="T16" fmla="*/ 340 w 413"/>
                  <a:gd name="T17" fmla="*/ 344 h 412"/>
                  <a:gd name="T18" fmla="*/ 413 w 413"/>
                  <a:gd name="T19" fmla="*/ 271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3" h="412">
                    <a:moveTo>
                      <a:pt x="413" y="271"/>
                    </a:moveTo>
                    <a:cubicBezTo>
                      <a:pt x="142" y="0"/>
                      <a:pt x="142" y="0"/>
                      <a:pt x="142" y="0"/>
                    </a:cubicBezTo>
                    <a:cubicBezTo>
                      <a:pt x="28" y="113"/>
                      <a:pt x="28" y="113"/>
                      <a:pt x="28" y="113"/>
                    </a:cubicBezTo>
                    <a:cubicBezTo>
                      <a:pt x="2" y="139"/>
                      <a:pt x="0" y="180"/>
                      <a:pt x="24" y="208"/>
                    </a:cubicBezTo>
                    <a:cubicBezTo>
                      <a:pt x="25" y="210"/>
                      <a:pt x="26" y="211"/>
                      <a:pt x="28" y="212"/>
                    </a:cubicBezTo>
                    <a:cubicBezTo>
                      <a:pt x="200" y="385"/>
                      <a:pt x="200" y="385"/>
                      <a:pt x="200" y="385"/>
                    </a:cubicBezTo>
                    <a:cubicBezTo>
                      <a:pt x="202" y="386"/>
                      <a:pt x="203" y="388"/>
                      <a:pt x="205" y="389"/>
                    </a:cubicBezTo>
                    <a:cubicBezTo>
                      <a:pt x="233" y="412"/>
                      <a:pt x="274" y="411"/>
                      <a:pt x="299" y="385"/>
                    </a:cubicBezTo>
                    <a:cubicBezTo>
                      <a:pt x="340" y="344"/>
                      <a:pt x="340" y="344"/>
                      <a:pt x="340" y="344"/>
                    </a:cubicBezTo>
                    <a:lnTo>
                      <a:pt x="413" y="271"/>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25">
                <a:extLst>
                  <a:ext uri="{FF2B5EF4-FFF2-40B4-BE49-F238E27FC236}">
                    <a16:creationId xmlns:a16="http://schemas.microsoft.com/office/drawing/2014/main" id="{465E375D-2ED2-4233-9FF6-90E38BA33FA9}"/>
                  </a:ext>
                </a:extLst>
              </p:cNvPr>
              <p:cNvSpPr>
                <a:spLocks/>
              </p:cNvSpPr>
              <p:nvPr/>
            </p:nvSpPr>
            <p:spPr bwMode="auto">
              <a:xfrm>
                <a:off x="-461962" y="3805238"/>
                <a:ext cx="976313" cy="974725"/>
              </a:xfrm>
              <a:custGeom>
                <a:avLst/>
                <a:gdLst>
                  <a:gd name="T0" fmla="*/ 0 w 615"/>
                  <a:gd name="T1" fmla="*/ 40 h 614"/>
                  <a:gd name="T2" fmla="*/ 40 w 615"/>
                  <a:gd name="T3" fmla="*/ 0 h 614"/>
                  <a:gd name="T4" fmla="*/ 615 w 615"/>
                  <a:gd name="T5" fmla="*/ 575 h 614"/>
                  <a:gd name="T6" fmla="*/ 576 w 615"/>
                  <a:gd name="T7" fmla="*/ 614 h 614"/>
                  <a:gd name="T8" fmla="*/ 0 w 615"/>
                  <a:gd name="T9" fmla="*/ 40 h 614"/>
                </a:gdLst>
                <a:ahLst/>
                <a:cxnLst>
                  <a:cxn ang="0">
                    <a:pos x="T0" y="T1"/>
                  </a:cxn>
                  <a:cxn ang="0">
                    <a:pos x="T2" y="T3"/>
                  </a:cxn>
                  <a:cxn ang="0">
                    <a:pos x="T4" y="T5"/>
                  </a:cxn>
                  <a:cxn ang="0">
                    <a:pos x="T6" y="T7"/>
                  </a:cxn>
                  <a:cxn ang="0">
                    <a:pos x="T8" y="T9"/>
                  </a:cxn>
                </a:cxnLst>
                <a:rect l="0" t="0" r="r" b="b"/>
                <a:pathLst>
                  <a:path w="615" h="614">
                    <a:moveTo>
                      <a:pt x="0" y="40"/>
                    </a:moveTo>
                    <a:lnTo>
                      <a:pt x="40" y="0"/>
                    </a:lnTo>
                    <a:lnTo>
                      <a:pt x="615" y="575"/>
                    </a:lnTo>
                    <a:lnTo>
                      <a:pt x="576" y="614"/>
                    </a:lnTo>
                    <a:lnTo>
                      <a:pt x="0" y="4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 name="Group 4">
            <a:extLst>
              <a:ext uri="{FF2B5EF4-FFF2-40B4-BE49-F238E27FC236}">
                <a16:creationId xmlns:a16="http://schemas.microsoft.com/office/drawing/2014/main" id="{3751F208-C423-4F50-BF0F-E1EB53356C60}"/>
              </a:ext>
            </a:extLst>
          </p:cNvPr>
          <p:cNvGrpSpPr/>
          <p:nvPr/>
        </p:nvGrpSpPr>
        <p:grpSpPr>
          <a:xfrm>
            <a:off x="8411530" y="2966918"/>
            <a:ext cx="2654300" cy="2576067"/>
            <a:chOff x="8331200" y="4102498"/>
            <a:chExt cx="2654300" cy="2576067"/>
          </a:xfrm>
        </p:grpSpPr>
        <p:grpSp>
          <p:nvGrpSpPr>
            <p:cNvPr id="72" name="Group 71">
              <a:extLst>
                <a:ext uri="{FF2B5EF4-FFF2-40B4-BE49-F238E27FC236}">
                  <a16:creationId xmlns:a16="http://schemas.microsoft.com/office/drawing/2014/main" id="{500A4BCD-FA2D-4CC5-B966-A9F78530B7F2}"/>
                </a:ext>
              </a:extLst>
            </p:cNvPr>
            <p:cNvGrpSpPr/>
            <p:nvPr/>
          </p:nvGrpSpPr>
          <p:grpSpPr>
            <a:xfrm>
              <a:off x="8331200" y="5196684"/>
              <a:ext cx="2654300" cy="1481881"/>
              <a:chOff x="774700" y="4324053"/>
              <a:chExt cx="2654300" cy="1481881"/>
            </a:xfrm>
          </p:grpSpPr>
          <p:sp>
            <p:nvSpPr>
              <p:cNvPr id="73" name="Rectangle 72">
                <a:extLst>
                  <a:ext uri="{FF2B5EF4-FFF2-40B4-BE49-F238E27FC236}">
                    <a16:creationId xmlns:a16="http://schemas.microsoft.com/office/drawing/2014/main" id="{574EBD2A-6EFC-4ACE-929D-AC9769658AA0}"/>
                  </a:ext>
                </a:extLst>
              </p:cNvPr>
              <p:cNvSpPr/>
              <p:nvPr/>
            </p:nvSpPr>
            <p:spPr>
              <a:xfrm>
                <a:off x="774700" y="4970384"/>
                <a:ext cx="2654300"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sp>
            <p:nvSpPr>
              <p:cNvPr id="74" name="TextBox 73">
                <a:extLst>
                  <a:ext uri="{FF2B5EF4-FFF2-40B4-BE49-F238E27FC236}">
                    <a16:creationId xmlns:a16="http://schemas.microsoft.com/office/drawing/2014/main" id="{698FBF7F-2304-4EC2-A3A4-D3029AE0E66B}"/>
                  </a:ext>
                </a:extLst>
              </p:cNvPr>
              <p:cNvSpPr txBox="1"/>
              <p:nvPr/>
            </p:nvSpPr>
            <p:spPr>
              <a:xfrm>
                <a:off x="1282555" y="4324053"/>
                <a:ext cx="1638590" cy="646331"/>
              </a:xfrm>
              <a:prstGeom prst="rect">
                <a:avLst/>
              </a:prstGeom>
              <a:noFill/>
            </p:spPr>
            <p:txBody>
              <a:bodyPr wrap="none" rtlCol="0">
                <a:spAutoFit/>
              </a:bodyPr>
              <a:lstStyle/>
              <a:p>
                <a:pPr algn="ctr"/>
                <a:r>
                  <a:rPr lang="en-US" b="1" dirty="0">
                    <a:latin typeface="Roboto Slab" pitchFamily="2" charset="0"/>
                    <a:ea typeface="Roboto Slab" pitchFamily="2" charset="0"/>
                  </a:rPr>
                  <a:t>Lorem Ipsum</a:t>
                </a:r>
              </a:p>
              <a:p>
                <a:pPr algn="ctr"/>
                <a:r>
                  <a:rPr lang="en-US" b="1" dirty="0">
                    <a:latin typeface="Roboto Slab" pitchFamily="2" charset="0"/>
                    <a:ea typeface="Roboto Slab" pitchFamily="2" charset="0"/>
                  </a:rPr>
                  <a:t> is Simply</a:t>
                </a:r>
              </a:p>
            </p:txBody>
          </p:sp>
        </p:grpSp>
        <p:grpSp>
          <p:nvGrpSpPr>
            <p:cNvPr id="87" name="Group 86">
              <a:extLst>
                <a:ext uri="{FF2B5EF4-FFF2-40B4-BE49-F238E27FC236}">
                  <a16:creationId xmlns:a16="http://schemas.microsoft.com/office/drawing/2014/main" id="{6A86B94F-8B08-48C1-8369-8ABE737494C7}"/>
                </a:ext>
              </a:extLst>
            </p:cNvPr>
            <p:cNvGrpSpPr/>
            <p:nvPr/>
          </p:nvGrpSpPr>
          <p:grpSpPr>
            <a:xfrm>
              <a:off x="9086850" y="4102498"/>
              <a:ext cx="1143001" cy="1001713"/>
              <a:chOff x="10845007" y="2351653"/>
              <a:chExt cx="1143001" cy="1001713"/>
            </a:xfrm>
            <a:solidFill>
              <a:schemeClr val="accent4"/>
            </a:solidFill>
          </p:grpSpPr>
          <p:sp>
            <p:nvSpPr>
              <p:cNvPr id="88" name="Freeform 5">
                <a:extLst>
                  <a:ext uri="{FF2B5EF4-FFF2-40B4-BE49-F238E27FC236}">
                    <a16:creationId xmlns:a16="http://schemas.microsoft.com/office/drawing/2014/main" id="{957E9F83-FA53-4EB5-AAF4-D8E3ED875CB7}"/>
                  </a:ext>
                </a:extLst>
              </p:cNvPr>
              <p:cNvSpPr>
                <a:spLocks/>
              </p:cNvSpPr>
              <p:nvPr/>
            </p:nvSpPr>
            <p:spPr bwMode="auto">
              <a:xfrm>
                <a:off x="11599070" y="2573903"/>
                <a:ext cx="195263" cy="193675"/>
              </a:xfrm>
              <a:custGeom>
                <a:avLst/>
                <a:gdLst>
                  <a:gd name="T0" fmla="*/ 38 w 350"/>
                  <a:gd name="T1" fmla="*/ 349 h 349"/>
                  <a:gd name="T2" fmla="*/ 0 w 350"/>
                  <a:gd name="T3" fmla="*/ 311 h 349"/>
                  <a:gd name="T4" fmla="*/ 12 w 350"/>
                  <a:gd name="T5" fmla="*/ 284 h 349"/>
                  <a:gd name="T6" fmla="*/ 281 w 350"/>
                  <a:gd name="T7" fmla="*/ 15 h 349"/>
                  <a:gd name="T8" fmla="*/ 335 w 350"/>
                  <a:gd name="T9" fmla="*/ 15 h 349"/>
                  <a:gd name="T10" fmla="*/ 335 w 350"/>
                  <a:gd name="T11" fmla="*/ 69 h 349"/>
                  <a:gd name="T12" fmla="*/ 65 w 350"/>
                  <a:gd name="T13" fmla="*/ 338 h 349"/>
                  <a:gd name="T14" fmla="*/ 38 w 350"/>
                  <a:gd name="T15" fmla="*/ 349 h 3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0" h="349">
                    <a:moveTo>
                      <a:pt x="38" y="349"/>
                    </a:moveTo>
                    <a:cubicBezTo>
                      <a:pt x="17" y="349"/>
                      <a:pt x="0" y="332"/>
                      <a:pt x="0" y="311"/>
                    </a:cubicBezTo>
                    <a:cubicBezTo>
                      <a:pt x="0" y="301"/>
                      <a:pt x="4" y="291"/>
                      <a:pt x="12" y="284"/>
                    </a:cubicBezTo>
                    <a:cubicBezTo>
                      <a:pt x="281" y="15"/>
                      <a:pt x="281" y="15"/>
                      <a:pt x="281" y="15"/>
                    </a:cubicBezTo>
                    <a:cubicBezTo>
                      <a:pt x="296" y="0"/>
                      <a:pt x="320" y="0"/>
                      <a:pt x="335" y="15"/>
                    </a:cubicBezTo>
                    <a:cubicBezTo>
                      <a:pt x="350" y="30"/>
                      <a:pt x="350" y="54"/>
                      <a:pt x="335" y="69"/>
                    </a:cubicBezTo>
                    <a:cubicBezTo>
                      <a:pt x="65" y="338"/>
                      <a:pt x="65" y="338"/>
                      <a:pt x="65" y="338"/>
                    </a:cubicBezTo>
                    <a:cubicBezTo>
                      <a:pt x="58" y="345"/>
                      <a:pt x="49" y="349"/>
                      <a:pt x="38" y="3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6">
                <a:extLst>
                  <a:ext uri="{FF2B5EF4-FFF2-40B4-BE49-F238E27FC236}">
                    <a16:creationId xmlns:a16="http://schemas.microsoft.com/office/drawing/2014/main" id="{791EFE61-54F2-4EF2-B574-7C6C0D62C785}"/>
                  </a:ext>
                </a:extLst>
              </p:cNvPr>
              <p:cNvSpPr>
                <a:spLocks/>
              </p:cNvSpPr>
              <p:nvPr/>
            </p:nvSpPr>
            <p:spPr bwMode="auto">
              <a:xfrm>
                <a:off x="10845007" y="2351653"/>
                <a:ext cx="320675" cy="273050"/>
              </a:xfrm>
              <a:custGeom>
                <a:avLst/>
                <a:gdLst>
                  <a:gd name="T0" fmla="*/ 445 w 576"/>
                  <a:gd name="T1" fmla="*/ 492 h 492"/>
                  <a:gd name="T2" fmla="*/ 407 w 576"/>
                  <a:gd name="T3" fmla="*/ 454 h 492"/>
                  <a:gd name="T4" fmla="*/ 418 w 576"/>
                  <a:gd name="T5" fmla="*/ 427 h 492"/>
                  <a:gd name="T6" fmla="*/ 417 w 576"/>
                  <a:gd name="T7" fmla="*/ 158 h 492"/>
                  <a:gd name="T8" fmla="*/ 149 w 576"/>
                  <a:gd name="T9" fmla="*/ 158 h 492"/>
                  <a:gd name="T10" fmla="*/ 78 w 576"/>
                  <a:gd name="T11" fmla="*/ 291 h 492"/>
                  <a:gd name="T12" fmla="*/ 37 w 576"/>
                  <a:gd name="T13" fmla="*/ 326 h 492"/>
                  <a:gd name="T14" fmla="*/ 2 w 576"/>
                  <a:gd name="T15" fmla="*/ 285 h 492"/>
                  <a:gd name="T16" fmla="*/ 95 w 576"/>
                  <a:gd name="T17" fmla="*/ 104 h 492"/>
                  <a:gd name="T18" fmla="*/ 472 w 576"/>
                  <a:gd name="T19" fmla="*/ 104 h 492"/>
                  <a:gd name="T20" fmla="*/ 472 w 576"/>
                  <a:gd name="T21" fmla="*/ 481 h 492"/>
                  <a:gd name="T22" fmla="*/ 445 w 576"/>
                  <a:gd name="T23"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6" h="492">
                    <a:moveTo>
                      <a:pt x="445" y="492"/>
                    </a:moveTo>
                    <a:cubicBezTo>
                      <a:pt x="424" y="492"/>
                      <a:pt x="407" y="475"/>
                      <a:pt x="407" y="454"/>
                    </a:cubicBezTo>
                    <a:cubicBezTo>
                      <a:pt x="407" y="444"/>
                      <a:pt x="411" y="435"/>
                      <a:pt x="418" y="427"/>
                    </a:cubicBezTo>
                    <a:cubicBezTo>
                      <a:pt x="492" y="353"/>
                      <a:pt x="491" y="232"/>
                      <a:pt x="417" y="158"/>
                    </a:cubicBezTo>
                    <a:cubicBezTo>
                      <a:pt x="342" y="84"/>
                      <a:pt x="223" y="84"/>
                      <a:pt x="149" y="158"/>
                    </a:cubicBezTo>
                    <a:cubicBezTo>
                      <a:pt x="110" y="193"/>
                      <a:pt x="85" y="240"/>
                      <a:pt x="78" y="291"/>
                    </a:cubicBezTo>
                    <a:cubicBezTo>
                      <a:pt x="76" y="312"/>
                      <a:pt x="58" y="327"/>
                      <a:pt x="37" y="326"/>
                    </a:cubicBezTo>
                    <a:cubicBezTo>
                      <a:pt x="16" y="324"/>
                      <a:pt x="0" y="306"/>
                      <a:pt x="2" y="285"/>
                    </a:cubicBezTo>
                    <a:cubicBezTo>
                      <a:pt x="11" y="215"/>
                      <a:pt x="44" y="152"/>
                      <a:pt x="95" y="104"/>
                    </a:cubicBezTo>
                    <a:cubicBezTo>
                      <a:pt x="199" y="0"/>
                      <a:pt x="368" y="0"/>
                      <a:pt x="472" y="104"/>
                    </a:cubicBezTo>
                    <a:cubicBezTo>
                      <a:pt x="576" y="208"/>
                      <a:pt x="576" y="377"/>
                      <a:pt x="472" y="481"/>
                    </a:cubicBezTo>
                    <a:cubicBezTo>
                      <a:pt x="465" y="488"/>
                      <a:pt x="455" y="492"/>
                      <a:pt x="445" y="4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
                <a:extLst>
                  <a:ext uri="{FF2B5EF4-FFF2-40B4-BE49-F238E27FC236}">
                    <a16:creationId xmlns:a16="http://schemas.microsoft.com/office/drawing/2014/main" id="{02D1AE40-B600-430F-B58C-4967B388B7FE}"/>
                  </a:ext>
                </a:extLst>
              </p:cNvPr>
              <p:cNvSpPr>
                <a:spLocks/>
              </p:cNvSpPr>
              <p:nvPr/>
            </p:nvSpPr>
            <p:spPr bwMode="auto">
              <a:xfrm>
                <a:off x="11068845" y="2580253"/>
                <a:ext cx="196850" cy="195263"/>
              </a:xfrm>
              <a:custGeom>
                <a:avLst/>
                <a:gdLst>
                  <a:gd name="T0" fmla="*/ 311 w 353"/>
                  <a:gd name="T1" fmla="*/ 350 h 350"/>
                  <a:gd name="T2" fmla="*/ 284 w 353"/>
                  <a:gd name="T3" fmla="*/ 338 h 350"/>
                  <a:gd name="T4" fmla="*/ 15 w 353"/>
                  <a:gd name="T5" fmla="*/ 69 h 350"/>
                  <a:gd name="T6" fmla="*/ 15 w 353"/>
                  <a:gd name="T7" fmla="*/ 15 h 350"/>
                  <a:gd name="T8" fmla="*/ 69 w 353"/>
                  <a:gd name="T9" fmla="*/ 15 h 350"/>
                  <a:gd name="T10" fmla="*/ 338 w 353"/>
                  <a:gd name="T11" fmla="*/ 285 h 350"/>
                  <a:gd name="T12" fmla="*/ 337 w 353"/>
                  <a:gd name="T13" fmla="*/ 339 h 350"/>
                  <a:gd name="T14" fmla="*/ 311 w 353"/>
                  <a:gd name="T15" fmla="*/ 350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3" h="350">
                    <a:moveTo>
                      <a:pt x="311" y="350"/>
                    </a:moveTo>
                    <a:cubicBezTo>
                      <a:pt x="301" y="350"/>
                      <a:pt x="292" y="346"/>
                      <a:pt x="284" y="338"/>
                    </a:cubicBezTo>
                    <a:cubicBezTo>
                      <a:pt x="15" y="69"/>
                      <a:pt x="15" y="69"/>
                      <a:pt x="15" y="69"/>
                    </a:cubicBezTo>
                    <a:cubicBezTo>
                      <a:pt x="0" y="54"/>
                      <a:pt x="0" y="30"/>
                      <a:pt x="15" y="15"/>
                    </a:cubicBezTo>
                    <a:cubicBezTo>
                      <a:pt x="30" y="0"/>
                      <a:pt x="54" y="0"/>
                      <a:pt x="69" y="15"/>
                    </a:cubicBezTo>
                    <a:cubicBezTo>
                      <a:pt x="338" y="285"/>
                      <a:pt x="338" y="285"/>
                      <a:pt x="338" y="285"/>
                    </a:cubicBezTo>
                    <a:cubicBezTo>
                      <a:pt x="353" y="300"/>
                      <a:pt x="352" y="324"/>
                      <a:pt x="337" y="339"/>
                    </a:cubicBezTo>
                    <a:cubicBezTo>
                      <a:pt x="330" y="346"/>
                      <a:pt x="321" y="349"/>
                      <a:pt x="311" y="3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8">
                <a:extLst>
                  <a:ext uri="{FF2B5EF4-FFF2-40B4-BE49-F238E27FC236}">
                    <a16:creationId xmlns:a16="http://schemas.microsoft.com/office/drawing/2014/main" id="{5179139F-EE74-4187-9CCB-6E7658939E1B}"/>
                  </a:ext>
                </a:extLst>
              </p:cNvPr>
              <p:cNvSpPr>
                <a:spLocks noChangeArrowheads="1"/>
              </p:cNvSpPr>
              <p:nvPr/>
            </p:nvSpPr>
            <p:spPr bwMode="auto">
              <a:xfrm>
                <a:off x="11732420" y="2380228"/>
                <a:ext cx="255588"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
                <a:extLst>
                  <a:ext uri="{FF2B5EF4-FFF2-40B4-BE49-F238E27FC236}">
                    <a16:creationId xmlns:a16="http://schemas.microsoft.com/office/drawing/2014/main" id="{85AE82BF-AF58-4224-A0D1-D1059F91D746}"/>
                  </a:ext>
                </a:extLst>
              </p:cNvPr>
              <p:cNvSpPr>
                <a:spLocks/>
              </p:cNvSpPr>
              <p:nvPr/>
            </p:nvSpPr>
            <p:spPr bwMode="auto">
              <a:xfrm>
                <a:off x="11019632" y="2713603"/>
                <a:ext cx="600075" cy="573088"/>
              </a:xfrm>
              <a:custGeom>
                <a:avLst/>
                <a:gdLst>
                  <a:gd name="T0" fmla="*/ 862 w 1077"/>
                  <a:gd name="T1" fmla="*/ 59 h 1029"/>
                  <a:gd name="T2" fmla="*/ 733 w 1077"/>
                  <a:gd name="T3" fmla="*/ 189 h 1029"/>
                  <a:gd name="T4" fmla="*/ 629 w 1077"/>
                  <a:gd name="T5" fmla="*/ 292 h 1029"/>
                  <a:gd name="T6" fmla="*/ 517 w 1077"/>
                  <a:gd name="T7" fmla="*/ 404 h 1029"/>
                  <a:gd name="T8" fmla="*/ 0 w 1077"/>
                  <a:gd name="T9" fmla="*/ 921 h 1029"/>
                  <a:gd name="T10" fmla="*/ 108 w 1077"/>
                  <a:gd name="T11" fmla="*/ 1029 h 1029"/>
                  <a:gd name="T12" fmla="*/ 737 w 1077"/>
                  <a:gd name="T13" fmla="*/ 400 h 1029"/>
                  <a:gd name="T14" fmla="*/ 1077 w 1077"/>
                  <a:gd name="T15" fmla="*/ 59 h 1029"/>
                  <a:gd name="T16" fmla="*/ 862 w 1077"/>
                  <a:gd name="T17" fmla="*/ 59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7" h="1029">
                    <a:moveTo>
                      <a:pt x="862" y="59"/>
                    </a:moveTo>
                    <a:cubicBezTo>
                      <a:pt x="733" y="189"/>
                      <a:pt x="733" y="189"/>
                      <a:pt x="733" y="189"/>
                    </a:cubicBezTo>
                    <a:cubicBezTo>
                      <a:pt x="629" y="292"/>
                      <a:pt x="629" y="292"/>
                      <a:pt x="629" y="292"/>
                    </a:cubicBezTo>
                    <a:cubicBezTo>
                      <a:pt x="517" y="404"/>
                      <a:pt x="517" y="404"/>
                      <a:pt x="517" y="404"/>
                    </a:cubicBezTo>
                    <a:cubicBezTo>
                      <a:pt x="0" y="921"/>
                      <a:pt x="0" y="921"/>
                      <a:pt x="0" y="921"/>
                    </a:cubicBezTo>
                    <a:cubicBezTo>
                      <a:pt x="108" y="1029"/>
                      <a:pt x="108" y="1029"/>
                      <a:pt x="108" y="1029"/>
                    </a:cubicBezTo>
                    <a:cubicBezTo>
                      <a:pt x="737" y="400"/>
                      <a:pt x="737" y="400"/>
                      <a:pt x="737" y="400"/>
                    </a:cubicBezTo>
                    <a:cubicBezTo>
                      <a:pt x="1077" y="59"/>
                      <a:pt x="1077" y="59"/>
                      <a:pt x="1077" y="59"/>
                    </a:cubicBezTo>
                    <a:cubicBezTo>
                      <a:pt x="1018" y="0"/>
                      <a:pt x="921" y="0"/>
                      <a:pt x="862"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10">
                <a:extLst>
                  <a:ext uri="{FF2B5EF4-FFF2-40B4-BE49-F238E27FC236}">
                    <a16:creationId xmlns:a16="http://schemas.microsoft.com/office/drawing/2014/main" id="{2CF87506-7FB2-41F4-9AFD-ABCC29FBFAE5}"/>
                  </a:ext>
                </a:extLst>
              </p:cNvPr>
              <p:cNvSpPr>
                <a:spLocks/>
              </p:cNvSpPr>
              <p:nvPr/>
            </p:nvSpPr>
            <p:spPr bwMode="auto">
              <a:xfrm>
                <a:off x="11079957" y="2746940"/>
                <a:ext cx="573088" cy="600075"/>
              </a:xfrm>
              <a:custGeom>
                <a:avLst/>
                <a:gdLst>
                  <a:gd name="T0" fmla="*/ 969 w 1029"/>
                  <a:gd name="T1" fmla="*/ 0 h 1077"/>
                  <a:gd name="T2" fmla="*/ 629 w 1029"/>
                  <a:gd name="T3" fmla="*/ 341 h 1077"/>
                  <a:gd name="T4" fmla="*/ 0 w 1029"/>
                  <a:gd name="T5" fmla="*/ 970 h 1077"/>
                  <a:gd name="T6" fmla="*/ 107 w 1029"/>
                  <a:gd name="T7" fmla="*/ 1077 h 1077"/>
                  <a:gd name="T8" fmla="*/ 625 w 1029"/>
                  <a:gd name="T9" fmla="*/ 561 h 1077"/>
                  <a:gd name="T10" fmla="*/ 736 w 1029"/>
                  <a:gd name="T11" fmla="*/ 449 h 1077"/>
                  <a:gd name="T12" fmla="*/ 840 w 1029"/>
                  <a:gd name="T13" fmla="*/ 345 h 1077"/>
                  <a:gd name="T14" fmla="*/ 969 w 1029"/>
                  <a:gd name="T15" fmla="*/ 216 h 1077"/>
                  <a:gd name="T16" fmla="*/ 969 w 1029"/>
                  <a:gd name="T17" fmla="*/ 0 h 10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9" h="1077">
                    <a:moveTo>
                      <a:pt x="969" y="0"/>
                    </a:moveTo>
                    <a:cubicBezTo>
                      <a:pt x="629" y="341"/>
                      <a:pt x="629" y="341"/>
                      <a:pt x="629" y="341"/>
                    </a:cubicBezTo>
                    <a:cubicBezTo>
                      <a:pt x="0" y="970"/>
                      <a:pt x="0" y="970"/>
                      <a:pt x="0" y="970"/>
                    </a:cubicBezTo>
                    <a:cubicBezTo>
                      <a:pt x="107" y="1077"/>
                      <a:pt x="107" y="1077"/>
                      <a:pt x="107" y="1077"/>
                    </a:cubicBezTo>
                    <a:cubicBezTo>
                      <a:pt x="625" y="561"/>
                      <a:pt x="625" y="561"/>
                      <a:pt x="625" y="561"/>
                    </a:cubicBezTo>
                    <a:cubicBezTo>
                      <a:pt x="736" y="449"/>
                      <a:pt x="736" y="449"/>
                      <a:pt x="736" y="449"/>
                    </a:cubicBezTo>
                    <a:cubicBezTo>
                      <a:pt x="840" y="345"/>
                      <a:pt x="840" y="345"/>
                      <a:pt x="840" y="345"/>
                    </a:cubicBezTo>
                    <a:cubicBezTo>
                      <a:pt x="969" y="216"/>
                      <a:pt x="969" y="216"/>
                      <a:pt x="969" y="216"/>
                    </a:cubicBezTo>
                    <a:cubicBezTo>
                      <a:pt x="1029" y="156"/>
                      <a:pt x="1029" y="60"/>
                      <a:pt x="9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11">
                <a:extLst>
                  <a:ext uri="{FF2B5EF4-FFF2-40B4-BE49-F238E27FC236}">
                    <a16:creationId xmlns:a16="http://schemas.microsoft.com/office/drawing/2014/main" id="{4997ED44-331F-4050-B76C-49183F0B5842}"/>
                  </a:ext>
                </a:extLst>
              </p:cNvPr>
              <p:cNvSpPr>
                <a:spLocks/>
              </p:cNvSpPr>
              <p:nvPr/>
            </p:nvSpPr>
            <p:spPr bwMode="auto">
              <a:xfrm>
                <a:off x="11245057" y="2721540"/>
                <a:ext cx="182563" cy="153988"/>
              </a:xfrm>
              <a:custGeom>
                <a:avLst/>
                <a:gdLst>
                  <a:gd name="T0" fmla="*/ 328 w 328"/>
                  <a:gd name="T1" fmla="*/ 176 h 279"/>
                  <a:gd name="T2" fmla="*/ 212 w 328"/>
                  <a:gd name="T3" fmla="*/ 60 h 279"/>
                  <a:gd name="T4" fmla="*/ 0 w 328"/>
                  <a:gd name="T5" fmla="*/ 56 h 279"/>
                  <a:gd name="T6" fmla="*/ 224 w 328"/>
                  <a:gd name="T7" fmla="*/ 279 h 279"/>
                  <a:gd name="T8" fmla="*/ 328 w 328"/>
                  <a:gd name="T9" fmla="*/ 176 h 279"/>
                </a:gdLst>
                <a:ahLst/>
                <a:cxnLst>
                  <a:cxn ang="0">
                    <a:pos x="T0" y="T1"/>
                  </a:cxn>
                  <a:cxn ang="0">
                    <a:pos x="T2" y="T3"/>
                  </a:cxn>
                  <a:cxn ang="0">
                    <a:pos x="T4" y="T5"/>
                  </a:cxn>
                  <a:cxn ang="0">
                    <a:pos x="T6" y="T7"/>
                  </a:cxn>
                  <a:cxn ang="0">
                    <a:pos x="T8" y="T9"/>
                  </a:cxn>
                </a:cxnLst>
                <a:rect l="0" t="0" r="r" b="b"/>
                <a:pathLst>
                  <a:path w="328" h="279">
                    <a:moveTo>
                      <a:pt x="328" y="176"/>
                    </a:moveTo>
                    <a:cubicBezTo>
                      <a:pt x="212" y="60"/>
                      <a:pt x="212" y="60"/>
                      <a:pt x="212" y="60"/>
                    </a:cubicBezTo>
                    <a:cubicBezTo>
                      <a:pt x="154" y="1"/>
                      <a:pt x="60" y="0"/>
                      <a:pt x="0" y="56"/>
                    </a:cubicBezTo>
                    <a:cubicBezTo>
                      <a:pt x="224" y="279"/>
                      <a:pt x="224" y="279"/>
                      <a:pt x="224" y="279"/>
                    </a:cubicBezTo>
                    <a:lnTo>
                      <a:pt x="328" y="1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12">
                <a:extLst>
                  <a:ext uri="{FF2B5EF4-FFF2-40B4-BE49-F238E27FC236}">
                    <a16:creationId xmlns:a16="http://schemas.microsoft.com/office/drawing/2014/main" id="{36C8BC5D-8E45-4282-8346-257C37D541DE}"/>
                  </a:ext>
                </a:extLst>
              </p:cNvPr>
              <p:cNvSpPr>
                <a:spLocks/>
              </p:cNvSpPr>
              <p:nvPr/>
            </p:nvSpPr>
            <p:spPr bwMode="auto">
              <a:xfrm>
                <a:off x="11210132" y="2751703"/>
                <a:ext cx="160338" cy="187325"/>
              </a:xfrm>
              <a:custGeom>
                <a:avLst/>
                <a:gdLst>
                  <a:gd name="T0" fmla="*/ 63 w 287"/>
                  <a:gd name="T1" fmla="*/ 0 h 335"/>
                  <a:gd name="T2" fmla="*/ 59 w 287"/>
                  <a:gd name="T3" fmla="*/ 4 h 335"/>
                  <a:gd name="T4" fmla="*/ 59 w 287"/>
                  <a:gd name="T5" fmla="*/ 218 h 335"/>
                  <a:gd name="T6" fmla="*/ 59 w 287"/>
                  <a:gd name="T7" fmla="*/ 219 h 335"/>
                  <a:gd name="T8" fmla="*/ 175 w 287"/>
                  <a:gd name="T9" fmla="*/ 335 h 335"/>
                  <a:gd name="T10" fmla="*/ 287 w 287"/>
                  <a:gd name="T11" fmla="*/ 223 h 335"/>
                  <a:gd name="T12" fmla="*/ 63 w 287"/>
                  <a:gd name="T13" fmla="*/ 0 h 335"/>
                </a:gdLst>
                <a:ahLst/>
                <a:cxnLst>
                  <a:cxn ang="0">
                    <a:pos x="T0" y="T1"/>
                  </a:cxn>
                  <a:cxn ang="0">
                    <a:pos x="T2" y="T3"/>
                  </a:cxn>
                  <a:cxn ang="0">
                    <a:pos x="T4" y="T5"/>
                  </a:cxn>
                  <a:cxn ang="0">
                    <a:pos x="T6" y="T7"/>
                  </a:cxn>
                  <a:cxn ang="0">
                    <a:pos x="T8" y="T9"/>
                  </a:cxn>
                  <a:cxn ang="0">
                    <a:pos x="T10" y="T11"/>
                  </a:cxn>
                  <a:cxn ang="0">
                    <a:pos x="T12" y="T13"/>
                  </a:cxn>
                </a:cxnLst>
                <a:rect l="0" t="0" r="r" b="b"/>
                <a:pathLst>
                  <a:path w="287" h="335">
                    <a:moveTo>
                      <a:pt x="63" y="0"/>
                    </a:moveTo>
                    <a:cubicBezTo>
                      <a:pt x="62" y="1"/>
                      <a:pt x="61" y="2"/>
                      <a:pt x="59" y="4"/>
                    </a:cubicBezTo>
                    <a:cubicBezTo>
                      <a:pt x="0" y="63"/>
                      <a:pt x="0" y="159"/>
                      <a:pt x="59" y="218"/>
                    </a:cubicBezTo>
                    <a:cubicBezTo>
                      <a:pt x="59" y="219"/>
                      <a:pt x="59" y="219"/>
                      <a:pt x="59" y="219"/>
                    </a:cubicBezTo>
                    <a:cubicBezTo>
                      <a:pt x="175" y="335"/>
                      <a:pt x="175" y="335"/>
                      <a:pt x="175" y="335"/>
                    </a:cubicBezTo>
                    <a:cubicBezTo>
                      <a:pt x="287" y="223"/>
                      <a:pt x="287" y="223"/>
                      <a:pt x="287" y="223"/>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13">
                <a:extLst>
                  <a:ext uri="{FF2B5EF4-FFF2-40B4-BE49-F238E27FC236}">
                    <a16:creationId xmlns:a16="http://schemas.microsoft.com/office/drawing/2014/main" id="{38F67E31-6429-4806-B017-E6E69AF9D089}"/>
                  </a:ext>
                </a:extLst>
              </p:cNvPr>
              <p:cNvSpPr>
                <a:spLocks/>
              </p:cNvSpPr>
              <p:nvPr/>
            </p:nvSpPr>
            <p:spPr bwMode="auto">
              <a:xfrm>
                <a:off x="11489532" y="2939028"/>
                <a:ext cx="354013" cy="352425"/>
              </a:xfrm>
              <a:custGeom>
                <a:avLst/>
                <a:gdLst>
                  <a:gd name="T0" fmla="*/ 0 w 223"/>
                  <a:gd name="T1" fmla="*/ 36 h 222"/>
                  <a:gd name="T2" fmla="*/ 37 w 223"/>
                  <a:gd name="T3" fmla="*/ 0 h 222"/>
                  <a:gd name="T4" fmla="*/ 223 w 223"/>
                  <a:gd name="T5" fmla="*/ 186 h 222"/>
                  <a:gd name="T6" fmla="*/ 187 w 223"/>
                  <a:gd name="T7" fmla="*/ 222 h 222"/>
                  <a:gd name="T8" fmla="*/ 0 w 223"/>
                  <a:gd name="T9" fmla="*/ 36 h 222"/>
                </a:gdLst>
                <a:ahLst/>
                <a:cxnLst>
                  <a:cxn ang="0">
                    <a:pos x="T0" y="T1"/>
                  </a:cxn>
                  <a:cxn ang="0">
                    <a:pos x="T2" y="T3"/>
                  </a:cxn>
                  <a:cxn ang="0">
                    <a:pos x="T4" y="T5"/>
                  </a:cxn>
                  <a:cxn ang="0">
                    <a:pos x="T6" y="T7"/>
                  </a:cxn>
                  <a:cxn ang="0">
                    <a:pos x="T8" y="T9"/>
                  </a:cxn>
                </a:cxnLst>
                <a:rect l="0" t="0" r="r" b="b"/>
                <a:pathLst>
                  <a:path w="223" h="222">
                    <a:moveTo>
                      <a:pt x="0" y="36"/>
                    </a:moveTo>
                    <a:lnTo>
                      <a:pt x="37" y="0"/>
                    </a:lnTo>
                    <a:lnTo>
                      <a:pt x="223" y="186"/>
                    </a:lnTo>
                    <a:lnTo>
                      <a:pt x="187" y="222"/>
                    </a:lnTo>
                    <a:lnTo>
                      <a:pt x="0"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14">
                <a:extLst>
                  <a:ext uri="{FF2B5EF4-FFF2-40B4-BE49-F238E27FC236}">
                    <a16:creationId xmlns:a16="http://schemas.microsoft.com/office/drawing/2014/main" id="{C21C00BF-9A4F-49EC-B7D5-212CC0E0F719}"/>
                  </a:ext>
                </a:extLst>
              </p:cNvPr>
              <p:cNvSpPr>
                <a:spLocks/>
              </p:cNvSpPr>
              <p:nvPr/>
            </p:nvSpPr>
            <p:spPr bwMode="auto">
              <a:xfrm>
                <a:off x="11427620" y="2996178"/>
                <a:ext cx="358775" cy="357188"/>
              </a:xfrm>
              <a:custGeom>
                <a:avLst/>
                <a:gdLst>
                  <a:gd name="T0" fmla="*/ 0 w 226"/>
                  <a:gd name="T1" fmla="*/ 40 h 225"/>
                  <a:gd name="T2" fmla="*/ 39 w 226"/>
                  <a:gd name="T3" fmla="*/ 0 h 225"/>
                  <a:gd name="T4" fmla="*/ 226 w 226"/>
                  <a:gd name="T5" fmla="*/ 187 h 225"/>
                  <a:gd name="T6" fmla="*/ 186 w 226"/>
                  <a:gd name="T7" fmla="*/ 225 h 225"/>
                  <a:gd name="T8" fmla="*/ 0 w 226"/>
                  <a:gd name="T9" fmla="*/ 40 h 225"/>
                </a:gdLst>
                <a:ahLst/>
                <a:cxnLst>
                  <a:cxn ang="0">
                    <a:pos x="T0" y="T1"/>
                  </a:cxn>
                  <a:cxn ang="0">
                    <a:pos x="T2" y="T3"/>
                  </a:cxn>
                  <a:cxn ang="0">
                    <a:pos x="T4" y="T5"/>
                  </a:cxn>
                  <a:cxn ang="0">
                    <a:pos x="T6" y="T7"/>
                  </a:cxn>
                  <a:cxn ang="0">
                    <a:pos x="T8" y="T9"/>
                  </a:cxn>
                </a:cxnLst>
                <a:rect l="0" t="0" r="r" b="b"/>
                <a:pathLst>
                  <a:path w="226" h="225">
                    <a:moveTo>
                      <a:pt x="0" y="40"/>
                    </a:moveTo>
                    <a:lnTo>
                      <a:pt x="39" y="0"/>
                    </a:lnTo>
                    <a:lnTo>
                      <a:pt x="226" y="187"/>
                    </a:lnTo>
                    <a:lnTo>
                      <a:pt x="186" y="225"/>
                    </a:lnTo>
                    <a:lnTo>
                      <a:pt x="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830621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Placeholder 18">
            <a:extLst>
              <a:ext uri="{FF2B5EF4-FFF2-40B4-BE49-F238E27FC236}">
                <a16:creationId xmlns:a16="http://schemas.microsoft.com/office/drawing/2014/main" id="{61CABEC1-1368-4147-9303-505BB83419D8}"/>
              </a:ext>
            </a:extLst>
          </p:cNvPr>
          <p:cNvPicPr>
            <a:picLocks noGrp="1" noChangeAspect="1"/>
          </p:cNvPicPr>
          <p:nvPr>
            <p:ph type="pic" sz="quarter" idx="37"/>
          </p:nvPr>
        </p:nvPicPr>
        <p:blipFill>
          <a:blip r:embed="rId3">
            <a:extLst>
              <a:ext uri="{28A0092B-C50C-407E-A947-70E740481C1C}">
                <a14:useLocalDpi xmlns:a14="http://schemas.microsoft.com/office/drawing/2010/main" val="0"/>
              </a:ext>
            </a:extLst>
          </a:blip>
          <a:srcRect t="2404" b="2404"/>
          <a:stretch>
            <a:fillRect/>
          </a:stretch>
        </p:blipFill>
        <p:spPr/>
      </p:pic>
      <p:pic>
        <p:nvPicPr>
          <p:cNvPr id="16" name="Picture Placeholder 15">
            <a:extLst>
              <a:ext uri="{FF2B5EF4-FFF2-40B4-BE49-F238E27FC236}">
                <a16:creationId xmlns:a16="http://schemas.microsoft.com/office/drawing/2014/main" id="{37CE80CA-B450-4D95-8655-EAACC7271FD9}"/>
              </a:ext>
            </a:extLst>
          </p:cNvPr>
          <p:cNvPicPr>
            <a:picLocks noGrp="1" noChangeAspect="1"/>
          </p:cNvPicPr>
          <p:nvPr>
            <p:ph type="pic" sz="quarter" idx="36"/>
          </p:nvPr>
        </p:nvPicPr>
        <p:blipFill>
          <a:blip r:embed="rId4">
            <a:extLst>
              <a:ext uri="{28A0092B-C50C-407E-A947-70E740481C1C}">
                <a14:useLocalDpi xmlns:a14="http://schemas.microsoft.com/office/drawing/2010/main" val="0"/>
              </a:ext>
            </a:extLst>
          </a:blip>
          <a:srcRect t="2431" b="2431"/>
          <a:stretch>
            <a:fillRect/>
          </a:stretch>
        </p:blipFill>
        <p:spPr/>
      </p:pic>
      <p:pic>
        <p:nvPicPr>
          <p:cNvPr id="14" name="Picture Placeholder 13">
            <a:extLst>
              <a:ext uri="{FF2B5EF4-FFF2-40B4-BE49-F238E27FC236}">
                <a16:creationId xmlns:a16="http://schemas.microsoft.com/office/drawing/2014/main" id="{0B86CFCC-E534-4416-9067-5E3CAD62CEE1}"/>
              </a:ext>
            </a:extLst>
          </p:cNvPr>
          <p:cNvPicPr>
            <a:picLocks noGrp="1" noChangeAspect="1"/>
          </p:cNvPicPr>
          <p:nvPr>
            <p:ph type="pic" sz="quarter" idx="35"/>
          </p:nvPr>
        </p:nvPicPr>
        <p:blipFill>
          <a:blip r:embed="rId5">
            <a:extLst>
              <a:ext uri="{28A0092B-C50C-407E-A947-70E740481C1C}">
                <a14:useLocalDpi xmlns:a14="http://schemas.microsoft.com/office/drawing/2010/main" val="0"/>
              </a:ext>
            </a:extLst>
          </a:blip>
          <a:srcRect t="2404" b="2404"/>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dirty="0"/>
          </a:p>
        </p:txBody>
      </p:sp>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82" name="Rectangle 81">
            <a:extLst>
              <a:ext uri="{FF2B5EF4-FFF2-40B4-BE49-F238E27FC236}">
                <a16:creationId xmlns:a16="http://schemas.microsoft.com/office/drawing/2014/main" id="{3EA02E22-51E8-49EF-8DF4-5C39893CBBB8}"/>
              </a:ext>
            </a:extLst>
          </p:cNvPr>
          <p:cNvSpPr/>
          <p:nvPr/>
        </p:nvSpPr>
        <p:spPr>
          <a:xfrm>
            <a:off x="1131696" y="4429486"/>
            <a:ext cx="2807225" cy="10859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D2CB424C-71C4-400B-9F80-A8B0BDA313F0}"/>
              </a:ext>
            </a:extLst>
          </p:cNvPr>
          <p:cNvGrpSpPr/>
          <p:nvPr/>
        </p:nvGrpSpPr>
        <p:grpSpPr>
          <a:xfrm>
            <a:off x="1313908" y="4624933"/>
            <a:ext cx="2442801" cy="695054"/>
            <a:chOff x="1511980" y="4430304"/>
            <a:chExt cx="2442801" cy="695054"/>
          </a:xfrm>
        </p:grpSpPr>
        <p:sp>
          <p:nvSpPr>
            <p:cNvPr id="45" name="TextBox 44">
              <a:extLst>
                <a:ext uri="{FF2B5EF4-FFF2-40B4-BE49-F238E27FC236}">
                  <a16:creationId xmlns:a16="http://schemas.microsoft.com/office/drawing/2014/main" id="{D5326981-0393-4826-8988-67071504EEAB}"/>
                </a:ext>
              </a:extLst>
            </p:cNvPr>
            <p:cNvSpPr txBox="1"/>
            <p:nvPr/>
          </p:nvSpPr>
          <p:spPr>
            <a:xfrm>
              <a:off x="1511980" y="4430304"/>
              <a:ext cx="1758201"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Dr. Jacky Chan</a:t>
              </a:r>
            </a:p>
          </p:txBody>
        </p:sp>
        <p:sp>
          <p:nvSpPr>
            <p:cNvPr id="46" name="Rectangle 9">
              <a:extLst>
                <a:ext uri="{FF2B5EF4-FFF2-40B4-BE49-F238E27FC236}">
                  <a16:creationId xmlns:a16="http://schemas.microsoft.com/office/drawing/2014/main" id="{F231B879-F526-481A-AA8A-92832D5AADE7}"/>
                </a:ext>
              </a:extLst>
            </p:cNvPr>
            <p:cNvSpPr>
              <a:spLocks/>
            </p:cNvSpPr>
            <p:nvPr/>
          </p:nvSpPr>
          <p:spPr bwMode="auto">
            <a:xfrm>
              <a:off x="1604725" y="4731773"/>
              <a:ext cx="2350056"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lorem ipsum your </a:t>
              </a:r>
              <a:r>
                <a:rPr lang="en-US" sz="1000" dirty="0" err="1">
                  <a:solidFill>
                    <a:schemeClr val="bg1"/>
                  </a:solidFill>
                  <a:latin typeface="Roboto Slab" pitchFamily="2" charset="0"/>
                  <a:ea typeface="Roboto Slab" pitchFamily="2" charset="0"/>
                  <a:cs typeface="Lato" panose="020F0502020204030203" pitchFamily="34" charset="0"/>
                  <a:sym typeface="Montserrat-Regular" charset="0"/>
                </a:rPr>
                <a:t>mejurity</a:t>
              </a: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to lorem to</a:t>
              </a:r>
            </a:p>
            <a:p>
              <a:pPr>
                <a:lnSpc>
                  <a:spcPts val="14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text heading of and lorem. </a:t>
              </a:r>
            </a:p>
          </p:txBody>
        </p:sp>
      </p:grpSp>
      <p:grpSp>
        <p:nvGrpSpPr>
          <p:cNvPr id="85" name="Group 84">
            <a:extLst>
              <a:ext uri="{FF2B5EF4-FFF2-40B4-BE49-F238E27FC236}">
                <a16:creationId xmlns:a16="http://schemas.microsoft.com/office/drawing/2014/main" id="{63E1FBA1-12C9-493E-AD5B-E90A6E329893}"/>
              </a:ext>
            </a:extLst>
          </p:cNvPr>
          <p:cNvGrpSpPr/>
          <p:nvPr/>
        </p:nvGrpSpPr>
        <p:grpSpPr>
          <a:xfrm>
            <a:off x="4904422" y="4429486"/>
            <a:ext cx="2807225" cy="1085948"/>
            <a:chOff x="1366184" y="4204199"/>
            <a:chExt cx="2807225" cy="1085948"/>
          </a:xfrm>
        </p:grpSpPr>
        <p:sp>
          <p:nvSpPr>
            <p:cNvPr id="86" name="Rectangle 85">
              <a:extLst>
                <a:ext uri="{FF2B5EF4-FFF2-40B4-BE49-F238E27FC236}">
                  <a16:creationId xmlns:a16="http://schemas.microsoft.com/office/drawing/2014/main" id="{40E4F52B-5AAB-4272-A07A-CCB849B3EEEE}"/>
                </a:ext>
              </a:extLst>
            </p:cNvPr>
            <p:cNvSpPr/>
            <p:nvPr/>
          </p:nvSpPr>
          <p:spPr>
            <a:xfrm>
              <a:off x="1366184" y="4204199"/>
              <a:ext cx="2807225" cy="10859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7" name="Group 86">
              <a:extLst>
                <a:ext uri="{FF2B5EF4-FFF2-40B4-BE49-F238E27FC236}">
                  <a16:creationId xmlns:a16="http://schemas.microsoft.com/office/drawing/2014/main" id="{D1747A88-A665-472D-9E79-CB107462657E}"/>
                </a:ext>
              </a:extLst>
            </p:cNvPr>
            <p:cNvGrpSpPr/>
            <p:nvPr/>
          </p:nvGrpSpPr>
          <p:grpSpPr>
            <a:xfrm>
              <a:off x="1548396" y="4399646"/>
              <a:ext cx="2442801" cy="695054"/>
              <a:chOff x="1511980" y="4430304"/>
              <a:chExt cx="2442801" cy="695054"/>
            </a:xfrm>
          </p:grpSpPr>
          <p:sp>
            <p:nvSpPr>
              <p:cNvPr id="88" name="TextBox 87">
                <a:extLst>
                  <a:ext uri="{FF2B5EF4-FFF2-40B4-BE49-F238E27FC236}">
                    <a16:creationId xmlns:a16="http://schemas.microsoft.com/office/drawing/2014/main" id="{EEE89C9F-2407-4B19-9D56-AD0B1A2CE61D}"/>
                  </a:ext>
                </a:extLst>
              </p:cNvPr>
              <p:cNvSpPr txBox="1"/>
              <p:nvPr/>
            </p:nvSpPr>
            <p:spPr>
              <a:xfrm>
                <a:off x="1511980" y="4430304"/>
                <a:ext cx="1758201"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Dr. Jacky Chan</a:t>
                </a:r>
              </a:p>
            </p:txBody>
          </p:sp>
          <p:sp>
            <p:nvSpPr>
              <p:cNvPr id="89" name="Rectangle 9">
                <a:extLst>
                  <a:ext uri="{FF2B5EF4-FFF2-40B4-BE49-F238E27FC236}">
                    <a16:creationId xmlns:a16="http://schemas.microsoft.com/office/drawing/2014/main" id="{D1F55065-9876-4518-879B-499955420095}"/>
                  </a:ext>
                </a:extLst>
              </p:cNvPr>
              <p:cNvSpPr>
                <a:spLocks/>
              </p:cNvSpPr>
              <p:nvPr/>
            </p:nvSpPr>
            <p:spPr bwMode="auto">
              <a:xfrm>
                <a:off x="1604725" y="4731773"/>
                <a:ext cx="2350056"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lorem ipsum your </a:t>
                </a:r>
                <a:r>
                  <a:rPr lang="en-US" sz="1000" dirty="0" err="1">
                    <a:solidFill>
                      <a:schemeClr val="bg1"/>
                    </a:solidFill>
                    <a:latin typeface="Roboto Slab" pitchFamily="2" charset="0"/>
                    <a:ea typeface="Roboto Slab" pitchFamily="2" charset="0"/>
                    <a:cs typeface="Lato" panose="020F0502020204030203" pitchFamily="34" charset="0"/>
                    <a:sym typeface="Montserrat-Regular" charset="0"/>
                  </a:rPr>
                  <a:t>mejurity</a:t>
                </a: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to lorem to</a:t>
                </a:r>
              </a:p>
              <a:p>
                <a:pPr>
                  <a:lnSpc>
                    <a:spcPts val="14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text heading of and lorem. </a:t>
                </a:r>
              </a:p>
            </p:txBody>
          </p:sp>
        </p:grpSp>
      </p:grpSp>
      <p:grpSp>
        <p:nvGrpSpPr>
          <p:cNvPr id="92" name="Group 91">
            <a:extLst>
              <a:ext uri="{FF2B5EF4-FFF2-40B4-BE49-F238E27FC236}">
                <a16:creationId xmlns:a16="http://schemas.microsoft.com/office/drawing/2014/main" id="{430F9CBE-B80A-4139-A979-C63EF7C28BE5}"/>
              </a:ext>
            </a:extLst>
          </p:cNvPr>
          <p:cNvGrpSpPr/>
          <p:nvPr/>
        </p:nvGrpSpPr>
        <p:grpSpPr>
          <a:xfrm>
            <a:off x="8677148" y="4429486"/>
            <a:ext cx="2807225" cy="1085948"/>
            <a:chOff x="1366184" y="4204199"/>
            <a:chExt cx="2807225" cy="1085948"/>
          </a:xfrm>
        </p:grpSpPr>
        <p:sp>
          <p:nvSpPr>
            <p:cNvPr id="93" name="Rectangle 92">
              <a:extLst>
                <a:ext uri="{FF2B5EF4-FFF2-40B4-BE49-F238E27FC236}">
                  <a16:creationId xmlns:a16="http://schemas.microsoft.com/office/drawing/2014/main" id="{58286297-AF6F-4E91-9B77-848C7B2DE95F}"/>
                </a:ext>
              </a:extLst>
            </p:cNvPr>
            <p:cNvSpPr/>
            <p:nvPr/>
          </p:nvSpPr>
          <p:spPr>
            <a:xfrm>
              <a:off x="1366184" y="4204199"/>
              <a:ext cx="2807225" cy="108594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4" name="Group 93">
              <a:extLst>
                <a:ext uri="{FF2B5EF4-FFF2-40B4-BE49-F238E27FC236}">
                  <a16:creationId xmlns:a16="http://schemas.microsoft.com/office/drawing/2014/main" id="{32F92A28-0168-45C6-AC13-C136E6B4E88F}"/>
                </a:ext>
              </a:extLst>
            </p:cNvPr>
            <p:cNvGrpSpPr/>
            <p:nvPr/>
          </p:nvGrpSpPr>
          <p:grpSpPr>
            <a:xfrm>
              <a:off x="1548396" y="4399646"/>
              <a:ext cx="2442801" cy="695054"/>
              <a:chOff x="1511980" y="4430304"/>
              <a:chExt cx="2442801" cy="695054"/>
            </a:xfrm>
          </p:grpSpPr>
          <p:sp>
            <p:nvSpPr>
              <p:cNvPr id="95" name="TextBox 94">
                <a:extLst>
                  <a:ext uri="{FF2B5EF4-FFF2-40B4-BE49-F238E27FC236}">
                    <a16:creationId xmlns:a16="http://schemas.microsoft.com/office/drawing/2014/main" id="{3C3CBEA6-80A5-4957-9B8F-41A6AC7A72EE}"/>
                  </a:ext>
                </a:extLst>
              </p:cNvPr>
              <p:cNvSpPr txBox="1"/>
              <p:nvPr/>
            </p:nvSpPr>
            <p:spPr>
              <a:xfrm>
                <a:off x="1511980" y="4430304"/>
                <a:ext cx="1758201" cy="323165"/>
              </a:xfrm>
              <a:prstGeom prst="rect">
                <a:avLst/>
              </a:prstGeom>
              <a:noFill/>
            </p:spPr>
            <p:txBody>
              <a:bodyPr wrap="square" rtlCol="0">
                <a:spAutoFit/>
              </a:bodyPr>
              <a:lstStyle/>
              <a:p>
                <a:r>
                  <a:rPr lang="en-US" sz="1500" b="1" dirty="0">
                    <a:solidFill>
                      <a:schemeClr val="bg1"/>
                    </a:solidFill>
                    <a:latin typeface="Roboto Slab" pitchFamily="2" charset="0"/>
                    <a:ea typeface="Roboto Slab" pitchFamily="2" charset="0"/>
                  </a:rPr>
                  <a:t>Dr. Jacky Chan</a:t>
                </a:r>
              </a:p>
            </p:txBody>
          </p:sp>
          <p:sp>
            <p:nvSpPr>
              <p:cNvPr id="96" name="Rectangle 9">
                <a:extLst>
                  <a:ext uri="{FF2B5EF4-FFF2-40B4-BE49-F238E27FC236}">
                    <a16:creationId xmlns:a16="http://schemas.microsoft.com/office/drawing/2014/main" id="{29413A47-0192-4EC9-9E26-7B8A731054EF}"/>
                  </a:ext>
                </a:extLst>
              </p:cNvPr>
              <p:cNvSpPr>
                <a:spLocks/>
              </p:cNvSpPr>
              <p:nvPr/>
            </p:nvSpPr>
            <p:spPr bwMode="auto">
              <a:xfrm>
                <a:off x="1604725" y="4731773"/>
                <a:ext cx="2350056"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4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lorem ipsum your </a:t>
                </a:r>
                <a:r>
                  <a:rPr lang="en-US" sz="1000" dirty="0" err="1">
                    <a:solidFill>
                      <a:schemeClr val="bg1"/>
                    </a:solidFill>
                    <a:latin typeface="Roboto Slab" pitchFamily="2" charset="0"/>
                    <a:ea typeface="Roboto Slab" pitchFamily="2" charset="0"/>
                    <a:cs typeface="Lato" panose="020F0502020204030203" pitchFamily="34" charset="0"/>
                    <a:sym typeface="Montserrat-Regular" charset="0"/>
                  </a:rPr>
                  <a:t>mejurity</a:t>
                </a: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to lorem to</a:t>
                </a:r>
              </a:p>
              <a:p>
                <a:pPr>
                  <a:lnSpc>
                    <a:spcPts val="14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 text heading of and lorem. </a:t>
                </a:r>
              </a:p>
            </p:txBody>
          </p:sp>
        </p:grpSp>
      </p:grpSp>
    </p:spTree>
    <p:extLst>
      <p:ext uri="{BB962C8B-B14F-4D97-AF65-F5344CB8AC3E}">
        <p14:creationId xmlns:p14="http://schemas.microsoft.com/office/powerpoint/2010/main" val="772939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3" name="Rectangle 112">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Placeholder 13">
            <a:extLst>
              <a:ext uri="{FF2B5EF4-FFF2-40B4-BE49-F238E27FC236}">
                <a16:creationId xmlns:a16="http://schemas.microsoft.com/office/drawing/2014/main" id="{5685374E-EEF0-4A8A-80D6-7765D871A4F3}"/>
              </a:ext>
            </a:extLst>
          </p:cNvPr>
          <p:cNvPicPr>
            <a:picLocks noGrp="1" noChangeAspect="1"/>
          </p:cNvPicPr>
          <p:nvPr>
            <p:ph type="pic" sz="quarter" idx="35"/>
          </p:nvPr>
        </p:nvPicPr>
        <p:blipFill>
          <a:blip r:embed="rId3">
            <a:extLst>
              <a:ext uri="{28A0092B-C50C-407E-A947-70E740481C1C}">
                <a14:useLocalDpi xmlns:a14="http://schemas.microsoft.com/office/drawing/2010/main" val="0"/>
              </a:ext>
            </a:extLst>
          </a:blip>
          <a:srcRect l="24" r="24"/>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12</a:t>
            </a:fld>
            <a:endParaRPr lang="en-US" dirty="0"/>
          </a:p>
        </p:txBody>
      </p:sp>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5" name="Group 4">
            <a:extLst>
              <a:ext uri="{FF2B5EF4-FFF2-40B4-BE49-F238E27FC236}">
                <a16:creationId xmlns:a16="http://schemas.microsoft.com/office/drawing/2014/main" id="{5B9F3B1E-D611-4B8D-B50E-B63B424DC8CF}"/>
              </a:ext>
            </a:extLst>
          </p:cNvPr>
          <p:cNvGrpSpPr/>
          <p:nvPr/>
        </p:nvGrpSpPr>
        <p:grpSpPr>
          <a:xfrm>
            <a:off x="1147458" y="5283876"/>
            <a:ext cx="2830690" cy="878121"/>
            <a:chOff x="1583789" y="5384383"/>
            <a:chExt cx="2830690" cy="878121"/>
          </a:xfrm>
        </p:grpSpPr>
        <p:sp>
          <p:nvSpPr>
            <p:cNvPr id="22" name="TextBox 21">
              <a:extLst>
                <a:ext uri="{FF2B5EF4-FFF2-40B4-BE49-F238E27FC236}">
                  <a16:creationId xmlns:a16="http://schemas.microsoft.com/office/drawing/2014/main" id="{5FBF931B-0CCC-4A09-8190-09EB1D5F67C2}"/>
                </a:ext>
              </a:extLst>
            </p:cNvPr>
            <p:cNvSpPr txBox="1"/>
            <p:nvPr/>
          </p:nvSpPr>
          <p:spPr>
            <a:xfrm>
              <a:off x="1863590" y="5384383"/>
              <a:ext cx="2271088" cy="369332"/>
            </a:xfrm>
            <a:prstGeom prst="rect">
              <a:avLst/>
            </a:prstGeom>
            <a:noFill/>
          </p:spPr>
          <p:txBody>
            <a:bodyPr wrap="square" rtlCol="0">
              <a:spAutoFit/>
            </a:bodyPr>
            <a:lstStyle/>
            <a:p>
              <a:pPr algn="ctr"/>
              <a:r>
                <a:rPr lang="en-US" b="1" dirty="0">
                  <a:latin typeface="Roboto Slab" pitchFamily="2" charset="0"/>
                  <a:ea typeface="Roboto Slab" pitchFamily="2" charset="0"/>
                </a:rPr>
                <a:t>Dr. Jacky Chan</a:t>
              </a:r>
            </a:p>
          </p:txBody>
        </p:sp>
        <p:sp>
          <p:nvSpPr>
            <p:cNvPr id="24" name="Rectangle 23">
              <a:extLst>
                <a:ext uri="{FF2B5EF4-FFF2-40B4-BE49-F238E27FC236}">
                  <a16:creationId xmlns:a16="http://schemas.microsoft.com/office/drawing/2014/main" id="{6D919EC2-E710-4B1E-91B7-3E892227D833}"/>
                </a:ext>
              </a:extLst>
            </p:cNvPr>
            <p:cNvSpPr/>
            <p:nvPr/>
          </p:nvSpPr>
          <p:spPr>
            <a:xfrm>
              <a:off x="1583789" y="5728319"/>
              <a:ext cx="2830690" cy="534185"/>
            </a:xfrm>
            <a:prstGeom prst="rect">
              <a:avLst/>
            </a:prstGeom>
          </p:spPr>
          <p:txBody>
            <a:bodyPr wrap="square">
              <a:spAutoFit/>
            </a:bodyPr>
            <a:lstStyle/>
            <a:p>
              <a:pPr algn="ctr">
                <a:lnSpc>
                  <a:spcPts val="1800"/>
                </a:lnSpc>
              </a:pPr>
              <a:r>
                <a:rPr lang="en-US" sz="1200" dirty="0">
                  <a:solidFill>
                    <a:srgbClr val="000000"/>
                  </a:solidFill>
                  <a:latin typeface="Roboto Slab" pitchFamily="2" charset="0"/>
                  <a:ea typeface="Roboto Slab" pitchFamily="2" charset="0"/>
                </a:rPr>
                <a:t>Lorem Ipsum is simply dummy text of the printing and typesetting</a:t>
              </a:r>
              <a:endParaRPr lang="en-US" sz="1200" dirty="0">
                <a:latin typeface="Roboto Slab" pitchFamily="2" charset="0"/>
                <a:ea typeface="Roboto Slab" pitchFamily="2" charset="0"/>
              </a:endParaRPr>
            </a:p>
          </p:txBody>
        </p:sp>
      </p:grpSp>
      <p:grpSp>
        <p:nvGrpSpPr>
          <p:cNvPr id="40" name="Group 39">
            <a:extLst>
              <a:ext uri="{FF2B5EF4-FFF2-40B4-BE49-F238E27FC236}">
                <a16:creationId xmlns:a16="http://schemas.microsoft.com/office/drawing/2014/main" id="{0C0BBF54-C8E4-4579-950F-579CB6958740}"/>
              </a:ext>
            </a:extLst>
          </p:cNvPr>
          <p:cNvGrpSpPr/>
          <p:nvPr/>
        </p:nvGrpSpPr>
        <p:grpSpPr>
          <a:xfrm>
            <a:off x="4680655" y="5283876"/>
            <a:ext cx="2830690" cy="878121"/>
            <a:chOff x="1583789" y="5384383"/>
            <a:chExt cx="2830690" cy="878121"/>
          </a:xfrm>
        </p:grpSpPr>
        <p:sp>
          <p:nvSpPr>
            <p:cNvPr id="42" name="TextBox 41">
              <a:extLst>
                <a:ext uri="{FF2B5EF4-FFF2-40B4-BE49-F238E27FC236}">
                  <a16:creationId xmlns:a16="http://schemas.microsoft.com/office/drawing/2014/main" id="{84CF45CC-3095-43A5-9236-CB683903F59F}"/>
                </a:ext>
              </a:extLst>
            </p:cNvPr>
            <p:cNvSpPr txBox="1"/>
            <p:nvPr/>
          </p:nvSpPr>
          <p:spPr>
            <a:xfrm>
              <a:off x="1863590" y="5384383"/>
              <a:ext cx="2271088" cy="369332"/>
            </a:xfrm>
            <a:prstGeom prst="rect">
              <a:avLst/>
            </a:prstGeom>
            <a:noFill/>
          </p:spPr>
          <p:txBody>
            <a:bodyPr wrap="square" rtlCol="0">
              <a:spAutoFit/>
            </a:bodyPr>
            <a:lstStyle/>
            <a:p>
              <a:pPr algn="ctr"/>
              <a:r>
                <a:rPr lang="en-US" b="1" dirty="0">
                  <a:latin typeface="Roboto Slab" pitchFamily="2" charset="0"/>
                  <a:ea typeface="Roboto Slab" pitchFamily="2" charset="0"/>
                </a:rPr>
                <a:t>Dr. Jacky Chan</a:t>
              </a:r>
            </a:p>
          </p:txBody>
        </p:sp>
        <p:sp>
          <p:nvSpPr>
            <p:cNvPr id="43" name="Rectangle 42">
              <a:extLst>
                <a:ext uri="{FF2B5EF4-FFF2-40B4-BE49-F238E27FC236}">
                  <a16:creationId xmlns:a16="http://schemas.microsoft.com/office/drawing/2014/main" id="{4046B541-95BB-4AE9-BB4C-CA4DDB8FEC73}"/>
                </a:ext>
              </a:extLst>
            </p:cNvPr>
            <p:cNvSpPr/>
            <p:nvPr/>
          </p:nvSpPr>
          <p:spPr>
            <a:xfrm>
              <a:off x="1583789" y="5728319"/>
              <a:ext cx="2830690" cy="534185"/>
            </a:xfrm>
            <a:prstGeom prst="rect">
              <a:avLst/>
            </a:prstGeom>
          </p:spPr>
          <p:txBody>
            <a:bodyPr wrap="square">
              <a:spAutoFit/>
            </a:bodyPr>
            <a:lstStyle/>
            <a:p>
              <a:pPr algn="ctr">
                <a:lnSpc>
                  <a:spcPts val="1800"/>
                </a:lnSpc>
              </a:pPr>
              <a:r>
                <a:rPr lang="en-US" sz="1200" dirty="0">
                  <a:solidFill>
                    <a:srgbClr val="000000"/>
                  </a:solidFill>
                  <a:latin typeface="Roboto Slab" pitchFamily="2" charset="0"/>
                  <a:ea typeface="Roboto Slab" pitchFamily="2" charset="0"/>
                </a:rPr>
                <a:t>Lorem Ipsum is simply dummy text of the printing and typesetting</a:t>
              </a:r>
              <a:endParaRPr lang="en-US" sz="1200" dirty="0">
                <a:latin typeface="Roboto Slab" pitchFamily="2" charset="0"/>
                <a:ea typeface="Roboto Slab" pitchFamily="2" charset="0"/>
              </a:endParaRPr>
            </a:p>
          </p:txBody>
        </p:sp>
      </p:grpSp>
      <p:grpSp>
        <p:nvGrpSpPr>
          <p:cNvPr id="46" name="Group 45">
            <a:extLst>
              <a:ext uri="{FF2B5EF4-FFF2-40B4-BE49-F238E27FC236}">
                <a16:creationId xmlns:a16="http://schemas.microsoft.com/office/drawing/2014/main" id="{668FA896-135C-4180-BA32-EBD44036BB75}"/>
              </a:ext>
            </a:extLst>
          </p:cNvPr>
          <p:cNvGrpSpPr/>
          <p:nvPr/>
        </p:nvGrpSpPr>
        <p:grpSpPr>
          <a:xfrm>
            <a:off x="8213852" y="5283876"/>
            <a:ext cx="2830690" cy="878121"/>
            <a:chOff x="1583789" y="5384383"/>
            <a:chExt cx="2830690" cy="878121"/>
          </a:xfrm>
        </p:grpSpPr>
        <p:sp>
          <p:nvSpPr>
            <p:cNvPr id="47" name="TextBox 46">
              <a:extLst>
                <a:ext uri="{FF2B5EF4-FFF2-40B4-BE49-F238E27FC236}">
                  <a16:creationId xmlns:a16="http://schemas.microsoft.com/office/drawing/2014/main" id="{35E9754F-4909-4B66-838C-65068CD85CF8}"/>
                </a:ext>
              </a:extLst>
            </p:cNvPr>
            <p:cNvSpPr txBox="1"/>
            <p:nvPr/>
          </p:nvSpPr>
          <p:spPr>
            <a:xfrm>
              <a:off x="1863590" y="5384383"/>
              <a:ext cx="2271088" cy="369332"/>
            </a:xfrm>
            <a:prstGeom prst="rect">
              <a:avLst/>
            </a:prstGeom>
            <a:noFill/>
          </p:spPr>
          <p:txBody>
            <a:bodyPr wrap="square" rtlCol="0">
              <a:spAutoFit/>
            </a:bodyPr>
            <a:lstStyle/>
            <a:p>
              <a:pPr algn="ctr"/>
              <a:r>
                <a:rPr lang="en-US" b="1" dirty="0">
                  <a:latin typeface="Roboto Slab" pitchFamily="2" charset="0"/>
                  <a:ea typeface="Roboto Slab" pitchFamily="2" charset="0"/>
                </a:rPr>
                <a:t>Dr. Jacky Chan</a:t>
              </a:r>
            </a:p>
          </p:txBody>
        </p:sp>
        <p:sp>
          <p:nvSpPr>
            <p:cNvPr id="48" name="Rectangle 47">
              <a:extLst>
                <a:ext uri="{FF2B5EF4-FFF2-40B4-BE49-F238E27FC236}">
                  <a16:creationId xmlns:a16="http://schemas.microsoft.com/office/drawing/2014/main" id="{86BEC44D-4519-42CE-8EB7-7BAC77415B99}"/>
                </a:ext>
              </a:extLst>
            </p:cNvPr>
            <p:cNvSpPr/>
            <p:nvPr/>
          </p:nvSpPr>
          <p:spPr>
            <a:xfrm>
              <a:off x="1583789" y="5728319"/>
              <a:ext cx="2830690" cy="534185"/>
            </a:xfrm>
            <a:prstGeom prst="rect">
              <a:avLst/>
            </a:prstGeom>
          </p:spPr>
          <p:txBody>
            <a:bodyPr wrap="square">
              <a:spAutoFit/>
            </a:bodyPr>
            <a:lstStyle/>
            <a:p>
              <a:pPr algn="ctr">
                <a:lnSpc>
                  <a:spcPts val="1800"/>
                </a:lnSpc>
              </a:pPr>
              <a:r>
                <a:rPr lang="en-US" sz="1200" dirty="0">
                  <a:solidFill>
                    <a:srgbClr val="000000"/>
                  </a:solidFill>
                  <a:latin typeface="Roboto Slab" pitchFamily="2" charset="0"/>
                  <a:ea typeface="Roboto Slab" pitchFamily="2" charset="0"/>
                </a:rPr>
                <a:t>Lorem Ipsum is simply dummy text of the printing and typesetting</a:t>
              </a:r>
              <a:endParaRPr lang="en-US" sz="1200" dirty="0">
                <a:latin typeface="Roboto Slab" pitchFamily="2" charset="0"/>
                <a:ea typeface="Roboto Slab" pitchFamily="2" charset="0"/>
              </a:endParaRPr>
            </a:p>
          </p:txBody>
        </p:sp>
      </p:grpSp>
      <p:pic>
        <p:nvPicPr>
          <p:cNvPr id="51" name="Picture Placeholder 50">
            <a:extLst>
              <a:ext uri="{FF2B5EF4-FFF2-40B4-BE49-F238E27FC236}">
                <a16:creationId xmlns:a16="http://schemas.microsoft.com/office/drawing/2014/main" id="{1ECD6F4B-49E8-48E0-9463-EE4604A4FDF4}"/>
              </a:ext>
            </a:extLst>
          </p:cNvPr>
          <p:cNvPicPr>
            <a:picLocks noGrp="1" noChangeAspect="1"/>
          </p:cNvPicPr>
          <p:nvPr>
            <p:ph type="pic" sz="quarter" idx="36"/>
          </p:nvPr>
        </p:nvPicPr>
        <p:blipFill>
          <a:blip r:embed="rId4">
            <a:extLst>
              <a:ext uri="{28A0092B-C50C-407E-A947-70E740481C1C}">
                <a14:useLocalDpi xmlns:a14="http://schemas.microsoft.com/office/drawing/2010/main" val="0"/>
              </a:ext>
            </a:extLst>
          </a:blip>
          <a:srcRect/>
          <a:stretch>
            <a:fillRect/>
          </a:stretch>
        </p:blipFill>
        <p:spPr/>
      </p:pic>
      <p:pic>
        <p:nvPicPr>
          <p:cNvPr id="55" name="Picture Placeholder 54">
            <a:extLst>
              <a:ext uri="{FF2B5EF4-FFF2-40B4-BE49-F238E27FC236}">
                <a16:creationId xmlns:a16="http://schemas.microsoft.com/office/drawing/2014/main" id="{92510AB2-BB94-4018-A37A-67C75D39BFED}"/>
              </a:ext>
            </a:extLst>
          </p:cNvPr>
          <p:cNvPicPr>
            <a:picLocks noGrp="1" noChangeAspect="1"/>
          </p:cNvPicPr>
          <p:nvPr>
            <p:ph type="pic" sz="quarter" idx="37"/>
          </p:nvPr>
        </p:nvPicPr>
        <p:blipFill>
          <a:blip r:embed="rId5">
            <a:extLst>
              <a:ext uri="{28A0092B-C50C-407E-A947-70E740481C1C}">
                <a14:useLocalDpi xmlns:a14="http://schemas.microsoft.com/office/drawing/2010/main" val="0"/>
              </a:ext>
            </a:extLst>
          </a:blip>
          <a:srcRect l="24" r="24"/>
          <a:stretch>
            <a:fillRect/>
          </a:stretch>
        </p:blipFill>
        <p:spPr/>
      </p:pic>
    </p:spTree>
    <p:extLst>
      <p:ext uri="{BB962C8B-B14F-4D97-AF65-F5344CB8AC3E}">
        <p14:creationId xmlns:p14="http://schemas.microsoft.com/office/powerpoint/2010/main" val="244919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5FB2BED8-E162-4056-AF15-7C7AB04629B0}"/>
              </a:ext>
            </a:extLst>
          </p:cNvPr>
          <p:cNvPicPr>
            <a:picLocks noGrp="1" noChangeAspect="1"/>
          </p:cNvPicPr>
          <p:nvPr>
            <p:ph type="pic" sz="quarter" idx="36"/>
          </p:nvPr>
        </p:nvPicPr>
        <p:blipFill>
          <a:blip r:embed="rId3">
            <a:extLst>
              <a:ext uri="{28A0092B-C50C-407E-A947-70E740481C1C}">
                <a14:useLocalDpi xmlns:a14="http://schemas.microsoft.com/office/drawing/2010/main" val="0"/>
              </a:ext>
            </a:extLst>
          </a:blip>
          <a:srcRect t="2902" b="2902"/>
          <a:stretch>
            <a:fillRect/>
          </a:stretch>
        </p:blipFill>
        <p:spPr/>
      </p:pic>
      <p:pic>
        <p:nvPicPr>
          <p:cNvPr id="6" name="Picture Placeholder 5">
            <a:extLst>
              <a:ext uri="{FF2B5EF4-FFF2-40B4-BE49-F238E27FC236}">
                <a16:creationId xmlns:a16="http://schemas.microsoft.com/office/drawing/2014/main" id="{91AF82AE-0CCA-48FB-9384-B23CC304C7C2}"/>
              </a:ext>
            </a:extLst>
          </p:cNvPr>
          <p:cNvPicPr>
            <a:picLocks noGrp="1" noChangeAspect="1"/>
          </p:cNvPicPr>
          <p:nvPr>
            <p:ph type="pic" sz="quarter" idx="35"/>
          </p:nvPr>
        </p:nvPicPr>
        <p:blipFill>
          <a:blip r:embed="rId4">
            <a:extLst>
              <a:ext uri="{28A0092B-C50C-407E-A947-70E740481C1C}">
                <a14:useLocalDpi xmlns:a14="http://schemas.microsoft.com/office/drawing/2010/main" val="0"/>
              </a:ext>
            </a:extLst>
          </a:blip>
          <a:srcRect l="11399" r="11399"/>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4" name="Rectangle 13">
            <a:extLst>
              <a:ext uri="{FF2B5EF4-FFF2-40B4-BE49-F238E27FC236}">
                <a16:creationId xmlns:a16="http://schemas.microsoft.com/office/drawing/2014/main" id="{F2961308-EEEC-4282-9E9E-655D8C5A2067}"/>
              </a:ext>
            </a:extLst>
          </p:cNvPr>
          <p:cNvSpPr/>
          <p:nvPr/>
        </p:nvSpPr>
        <p:spPr>
          <a:xfrm>
            <a:off x="979758" y="792387"/>
            <a:ext cx="2467343" cy="707886"/>
          </a:xfrm>
          <a:prstGeom prst="rect">
            <a:avLst/>
          </a:prstGeom>
        </p:spPr>
        <p:txBody>
          <a:bodyPr wrap="none">
            <a:spAutoFit/>
          </a:bodyPr>
          <a:lstStyle/>
          <a:p>
            <a:pPr algn="ctr"/>
            <a:r>
              <a:rPr lang="en-US" sz="4000" b="1" dirty="0" err="1">
                <a:latin typeface="Roboto Slab" pitchFamily="2" charset="0"/>
                <a:ea typeface="Roboto Slab" pitchFamily="2" charset="0"/>
              </a:rPr>
              <a:t>Portfolilo</a:t>
            </a:r>
            <a:endParaRPr lang="en-US" sz="4000" dirty="0"/>
          </a:p>
        </p:txBody>
      </p:sp>
      <p:cxnSp>
        <p:nvCxnSpPr>
          <p:cNvPr id="3" name="Straight Connector 2">
            <a:extLst>
              <a:ext uri="{FF2B5EF4-FFF2-40B4-BE49-F238E27FC236}">
                <a16:creationId xmlns:a16="http://schemas.microsoft.com/office/drawing/2014/main" id="{C81495C5-192A-4A51-979F-2586E598DA94}"/>
              </a:ext>
            </a:extLst>
          </p:cNvPr>
          <p:cNvCxnSpPr>
            <a:cxnSpLocks/>
          </p:cNvCxnSpPr>
          <p:nvPr/>
        </p:nvCxnSpPr>
        <p:spPr>
          <a:xfrm>
            <a:off x="3447101" y="1190172"/>
            <a:ext cx="769987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A8F2E4EA-3797-41FD-842B-EFA2735117DD}"/>
              </a:ext>
            </a:extLst>
          </p:cNvPr>
          <p:cNvPicPr>
            <a:picLocks noGrp="1" noChangeAspect="1"/>
          </p:cNvPicPr>
          <p:nvPr>
            <p:ph type="pic" sz="quarter" idx="37"/>
          </p:nvPr>
        </p:nvPicPr>
        <p:blipFill>
          <a:blip r:embed="rId3">
            <a:extLst>
              <a:ext uri="{28A0092B-C50C-407E-A947-70E740481C1C}">
                <a14:useLocalDpi xmlns:a14="http://schemas.microsoft.com/office/drawing/2010/main" val="0"/>
              </a:ext>
            </a:extLst>
          </a:blip>
          <a:srcRect l="16649" r="16649"/>
          <a:stretch>
            <a:fillRect/>
          </a:stretch>
        </p:blipFill>
        <p:spPr/>
      </p:pic>
      <p:pic>
        <p:nvPicPr>
          <p:cNvPr id="19" name="Picture Placeholder 18">
            <a:extLst>
              <a:ext uri="{FF2B5EF4-FFF2-40B4-BE49-F238E27FC236}">
                <a16:creationId xmlns:a16="http://schemas.microsoft.com/office/drawing/2014/main" id="{2F60F133-F388-4E60-8CF3-AFBA0476A962}"/>
              </a:ext>
            </a:extLst>
          </p:cNvPr>
          <p:cNvPicPr>
            <a:picLocks noGrp="1" noChangeAspect="1"/>
          </p:cNvPicPr>
          <p:nvPr>
            <p:ph type="pic" sz="quarter" idx="36"/>
          </p:nvPr>
        </p:nvPicPr>
        <p:blipFill>
          <a:blip r:embed="rId4">
            <a:extLst>
              <a:ext uri="{28A0092B-C50C-407E-A947-70E740481C1C}">
                <a14:useLocalDpi xmlns:a14="http://schemas.microsoft.com/office/drawing/2010/main" val="0"/>
              </a:ext>
            </a:extLst>
          </a:blip>
          <a:srcRect t="4765" b="4765"/>
          <a:stretch>
            <a:fillRect/>
          </a:stretch>
        </p:blipFill>
        <p:spPr/>
      </p:pic>
      <p:pic>
        <p:nvPicPr>
          <p:cNvPr id="17" name="Picture Placeholder 16">
            <a:extLst>
              <a:ext uri="{FF2B5EF4-FFF2-40B4-BE49-F238E27FC236}">
                <a16:creationId xmlns:a16="http://schemas.microsoft.com/office/drawing/2014/main" id="{626D0268-2CDF-4AB7-939B-43AAE07637C3}"/>
              </a:ext>
            </a:extLst>
          </p:cNvPr>
          <p:cNvPicPr>
            <a:picLocks noGrp="1" noChangeAspect="1"/>
          </p:cNvPicPr>
          <p:nvPr>
            <p:ph type="pic" sz="quarter" idx="35"/>
          </p:nvPr>
        </p:nvPicPr>
        <p:blipFill>
          <a:blip r:embed="rId5">
            <a:extLst>
              <a:ext uri="{28A0092B-C50C-407E-A947-70E740481C1C}">
                <a14:useLocalDpi xmlns:a14="http://schemas.microsoft.com/office/drawing/2010/main" val="0"/>
              </a:ext>
            </a:extLst>
          </a:blip>
          <a:srcRect l="16809" r="16809"/>
          <a:stretch>
            <a:fillRect/>
          </a:stretch>
        </p:blipFill>
        <p:spPr/>
      </p:pic>
      <p:pic>
        <p:nvPicPr>
          <p:cNvPr id="23" name="Picture Placeholder 22">
            <a:extLst>
              <a:ext uri="{FF2B5EF4-FFF2-40B4-BE49-F238E27FC236}">
                <a16:creationId xmlns:a16="http://schemas.microsoft.com/office/drawing/2014/main" id="{57595B24-52E2-45A4-8D52-E5641851BB88}"/>
              </a:ext>
            </a:extLst>
          </p:cNvPr>
          <p:cNvPicPr>
            <a:picLocks noGrp="1" noChangeAspect="1"/>
          </p:cNvPicPr>
          <p:nvPr>
            <p:ph type="pic" sz="quarter" idx="39"/>
          </p:nvPr>
        </p:nvPicPr>
        <p:blipFill>
          <a:blip r:embed="rId6" cstate="print">
            <a:extLst>
              <a:ext uri="{28A0092B-C50C-407E-A947-70E740481C1C}">
                <a14:useLocalDpi xmlns:a14="http://schemas.microsoft.com/office/drawing/2010/main" val="0"/>
              </a:ext>
            </a:extLst>
          </a:blip>
          <a:srcRect l="11412" r="11412"/>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pic>
        <p:nvPicPr>
          <p:cNvPr id="25" name="Picture Placeholder 24">
            <a:extLst>
              <a:ext uri="{FF2B5EF4-FFF2-40B4-BE49-F238E27FC236}">
                <a16:creationId xmlns:a16="http://schemas.microsoft.com/office/drawing/2014/main" id="{5B8798AA-C5E7-41B1-9CD5-2A993AAAE945}"/>
              </a:ext>
            </a:extLst>
          </p:cNvPr>
          <p:cNvPicPr>
            <a:picLocks noGrp="1" noChangeAspect="1"/>
          </p:cNvPicPr>
          <p:nvPr>
            <p:ph type="pic" sz="quarter" idx="38"/>
          </p:nvPr>
        </p:nvPicPr>
        <p:blipFill>
          <a:blip r:embed="rId7" cstate="print">
            <a:extLst>
              <a:ext uri="{28A0092B-C50C-407E-A947-70E740481C1C}">
                <a14:useLocalDpi xmlns:a14="http://schemas.microsoft.com/office/drawing/2010/main" val="0"/>
              </a:ext>
            </a:extLst>
          </a:blip>
          <a:srcRect l="23815" r="23815"/>
          <a:stretch>
            <a:fillRect/>
          </a:stretch>
        </p:blipFill>
        <p:spPr/>
      </p:pic>
      <p:sp>
        <p:nvSpPr>
          <p:cNvPr id="9" name="Rectangle 8">
            <a:extLst>
              <a:ext uri="{FF2B5EF4-FFF2-40B4-BE49-F238E27FC236}">
                <a16:creationId xmlns:a16="http://schemas.microsoft.com/office/drawing/2014/main" id="{CA5491D7-1DB3-4B3D-AF97-3B6F5A7094FA}"/>
              </a:ext>
            </a:extLst>
          </p:cNvPr>
          <p:cNvSpPr/>
          <p:nvPr/>
        </p:nvSpPr>
        <p:spPr>
          <a:xfrm>
            <a:off x="993390" y="3616300"/>
            <a:ext cx="5219700" cy="23050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08F7F311-2E8C-45E8-BC6E-860E6D16A6F2}"/>
              </a:ext>
            </a:extLst>
          </p:cNvPr>
          <p:cNvGrpSpPr/>
          <p:nvPr/>
        </p:nvGrpSpPr>
        <p:grpSpPr>
          <a:xfrm>
            <a:off x="1396470" y="3997261"/>
            <a:ext cx="4413541" cy="1543129"/>
            <a:chOff x="1058345" y="3965860"/>
            <a:chExt cx="4413541" cy="1543129"/>
          </a:xfrm>
        </p:grpSpPr>
        <p:sp>
          <p:nvSpPr>
            <p:cNvPr id="39" name="TextBox 38">
              <a:extLst>
                <a:ext uri="{FF2B5EF4-FFF2-40B4-BE49-F238E27FC236}">
                  <a16:creationId xmlns:a16="http://schemas.microsoft.com/office/drawing/2014/main" id="{CE09C7D9-8D50-446E-966D-2FAED68794AF}"/>
                </a:ext>
              </a:extLst>
            </p:cNvPr>
            <p:cNvSpPr txBox="1"/>
            <p:nvPr/>
          </p:nvSpPr>
          <p:spPr>
            <a:xfrm>
              <a:off x="1058345" y="3965860"/>
              <a:ext cx="3396042" cy="630942"/>
            </a:xfrm>
            <a:prstGeom prst="rect">
              <a:avLst/>
            </a:prstGeom>
            <a:noFill/>
          </p:spPr>
          <p:txBody>
            <a:bodyPr wrap="square" rtlCol="0" anchor="ctr">
              <a:spAutoFit/>
            </a:bodyPr>
            <a:lstStyle/>
            <a:p>
              <a:r>
                <a:rPr lang="en-US" sz="3500" b="1" dirty="0">
                  <a:solidFill>
                    <a:schemeClr val="bg1"/>
                  </a:solidFill>
                  <a:latin typeface="Roboto Slab" pitchFamily="2" charset="0"/>
                  <a:ea typeface="Roboto Slab" pitchFamily="2" charset="0"/>
                </a:rPr>
                <a:t>Our </a:t>
              </a:r>
              <a:r>
                <a:rPr lang="en-US" sz="3500" b="1" dirty="0" err="1">
                  <a:solidFill>
                    <a:schemeClr val="bg1"/>
                  </a:solidFill>
                  <a:latin typeface="Roboto Slab" pitchFamily="2" charset="0"/>
                  <a:ea typeface="Roboto Slab" pitchFamily="2" charset="0"/>
                </a:rPr>
                <a:t>Portfolilo</a:t>
              </a:r>
              <a:endParaRPr lang="en-US" sz="3500" b="1" dirty="0">
                <a:solidFill>
                  <a:schemeClr val="bg1"/>
                </a:solidFill>
              </a:endParaRPr>
            </a:p>
          </p:txBody>
        </p:sp>
        <p:sp>
          <p:nvSpPr>
            <p:cNvPr id="26" name="Rectangle 25">
              <a:extLst>
                <a:ext uri="{FF2B5EF4-FFF2-40B4-BE49-F238E27FC236}">
                  <a16:creationId xmlns:a16="http://schemas.microsoft.com/office/drawing/2014/main" id="{FD56E34B-F889-4ACA-8E9D-0F375EE519CA}"/>
                </a:ext>
              </a:extLst>
            </p:cNvPr>
            <p:cNvSpPr/>
            <p:nvPr/>
          </p:nvSpPr>
          <p:spPr>
            <a:xfrm>
              <a:off x="1058345" y="4602907"/>
              <a:ext cx="4413541" cy="906082"/>
            </a:xfrm>
            <a:prstGeom prst="rect">
              <a:avLst/>
            </a:prstGeom>
          </p:spPr>
          <p:txBody>
            <a:bodyPr wrap="square">
              <a:spAutoFit/>
            </a:bodyPr>
            <a:lstStyle/>
            <a:p>
              <a:pPr>
                <a:lnSpc>
                  <a:spcPts val="2200"/>
                </a:lnSpc>
              </a:pPr>
              <a:r>
                <a:rPr lang="en-US" sz="1200" dirty="0">
                  <a:solidFill>
                    <a:schemeClr val="bg1"/>
                  </a:solidFill>
                  <a:latin typeface="Roboto Slab" pitchFamily="2" charset="0"/>
                  <a:ea typeface="Roboto Slab" pitchFamily="2" charset="0"/>
                </a:rPr>
                <a:t>Lorem Ipsum is simply dummy text of the printing and typesetting industry. Lorem Ipsum has been the industry's was </a:t>
              </a:r>
              <a:r>
                <a:rPr lang="en-US" sz="1200" dirty="0" err="1">
                  <a:solidFill>
                    <a:schemeClr val="bg1"/>
                  </a:solidFill>
                  <a:latin typeface="Roboto Slab" pitchFamily="2" charset="0"/>
                  <a:ea typeface="Roboto Slab" pitchFamily="2" charset="0"/>
                </a:rPr>
                <a:t>popularised</a:t>
              </a:r>
              <a:r>
                <a:rPr lang="en-US" sz="1200" dirty="0">
                  <a:solidFill>
                    <a:schemeClr val="bg1"/>
                  </a:solidFill>
                  <a:latin typeface="Roboto Slab" pitchFamily="2" charset="0"/>
                  <a:ea typeface="Roboto Slab" pitchFamily="2" charset="0"/>
                </a:rPr>
                <a:t> in the 1960s</a:t>
              </a:r>
            </a:p>
          </p:txBody>
        </p:sp>
      </p:grpSp>
    </p:spTree>
    <p:extLst>
      <p:ext uri="{BB962C8B-B14F-4D97-AF65-F5344CB8AC3E}">
        <p14:creationId xmlns:p14="http://schemas.microsoft.com/office/powerpoint/2010/main" val="3638228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30" name="Picture Placeholder 129">
            <a:extLst>
              <a:ext uri="{FF2B5EF4-FFF2-40B4-BE49-F238E27FC236}">
                <a16:creationId xmlns:a16="http://schemas.microsoft.com/office/drawing/2014/main" id="{F3401B6B-8513-4D5C-AE1C-6E3C6665A840}"/>
              </a:ext>
            </a:extLst>
          </p:cNvPr>
          <p:cNvPicPr>
            <a:picLocks noGrp="1" noChangeAspect="1"/>
          </p:cNvPicPr>
          <p:nvPr>
            <p:ph type="pic" sz="quarter" idx="35"/>
          </p:nvPr>
        </p:nvPicPr>
        <p:blipFill>
          <a:blip r:embed="rId3">
            <a:extLst>
              <a:ext uri="{28A0092B-C50C-407E-A947-70E740481C1C}">
                <a14:useLocalDpi xmlns:a14="http://schemas.microsoft.com/office/drawing/2010/main" val="0"/>
              </a:ext>
            </a:extLst>
          </a:blip>
          <a:srcRect t="5492" b="5492"/>
          <a:stretch>
            <a:fillRect/>
          </a:stretch>
        </p:blipFill>
        <p:spPr/>
      </p:pic>
      <p:sp>
        <p:nvSpPr>
          <p:cNvPr id="2" name="Rectangle 1">
            <a:extLst>
              <a:ext uri="{FF2B5EF4-FFF2-40B4-BE49-F238E27FC236}">
                <a16:creationId xmlns:a16="http://schemas.microsoft.com/office/drawing/2014/main" id="{95048AB0-1F55-475A-91F9-F77299FBA155}"/>
              </a:ext>
            </a:extLst>
          </p:cNvPr>
          <p:cNvSpPr/>
          <p:nvPr/>
        </p:nvSpPr>
        <p:spPr>
          <a:xfrm>
            <a:off x="948242" y="844697"/>
            <a:ext cx="5036457" cy="2989943"/>
          </a:xfrm>
          <a:prstGeom prst="rect">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Placeholder 18">
            <a:extLst>
              <a:ext uri="{FF2B5EF4-FFF2-40B4-BE49-F238E27FC236}">
                <a16:creationId xmlns:a16="http://schemas.microsoft.com/office/drawing/2014/main" id="{5CE36146-EEDC-4E7D-8965-CC5F80222CE5}"/>
              </a:ext>
            </a:extLst>
          </p:cNvPr>
          <p:cNvPicPr>
            <a:picLocks noGrp="1" noChangeAspect="1"/>
          </p:cNvPicPr>
          <p:nvPr>
            <p:ph type="pic" sz="quarter" idx="36"/>
          </p:nvPr>
        </p:nvPicPr>
        <p:blipFill>
          <a:blip r:embed="rId4">
            <a:extLst>
              <a:ext uri="{28A0092B-C50C-407E-A947-70E740481C1C}">
                <a14:useLocalDpi xmlns:a14="http://schemas.microsoft.com/office/drawing/2010/main" val="0"/>
              </a:ext>
            </a:extLst>
          </a:blip>
          <a:srcRect t="5492" b="5492"/>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15</a:t>
            </a:fld>
            <a:endParaRPr lang="en-US"/>
          </a:p>
        </p:txBody>
      </p:sp>
      <p:pic>
        <p:nvPicPr>
          <p:cNvPr id="25" name="Picture Placeholder 24">
            <a:extLst>
              <a:ext uri="{FF2B5EF4-FFF2-40B4-BE49-F238E27FC236}">
                <a16:creationId xmlns:a16="http://schemas.microsoft.com/office/drawing/2014/main" id="{D93710CD-956D-4A58-9C34-153D70007CBA}"/>
              </a:ext>
            </a:extLst>
          </p:cNvPr>
          <p:cNvPicPr>
            <a:picLocks noGrp="1" noChangeAspect="1"/>
          </p:cNvPicPr>
          <p:nvPr>
            <p:ph type="pic" sz="quarter" idx="39"/>
          </p:nvPr>
        </p:nvPicPr>
        <p:blipFill>
          <a:blip r:embed="rId5" cstate="print">
            <a:extLst>
              <a:ext uri="{28A0092B-C50C-407E-A947-70E740481C1C}">
                <a14:useLocalDpi xmlns:a14="http://schemas.microsoft.com/office/drawing/2010/main" val="0"/>
              </a:ext>
            </a:extLst>
          </a:blip>
          <a:srcRect l="8206" r="8206"/>
          <a:stretch>
            <a:fillRect/>
          </a:stretch>
        </p:blipFill>
        <p:spPr/>
      </p:pic>
      <p:pic>
        <p:nvPicPr>
          <p:cNvPr id="27" name="Picture Placeholder 26">
            <a:extLst>
              <a:ext uri="{FF2B5EF4-FFF2-40B4-BE49-F238E27FC236}">
                <a16:creationId xmlns:a16="http://schemas.microsoft.com/office/drawing/2014/main" id="{D4B0D57A-39EE-4266-A37E-8B6BB40B5265}"/>
              </a:ext>
            </a:extLst>
          </p:cNvPr>
          <p:cNvPicPr>
            <a:picLocks noGrp="1" noChangeAspect="1"/>
          </p:cNvPicPr>
          <p:nvPr>
            <p:ph type="pic" sz="quarter" idx="40"/>
          </p:nvPr>
        </p:nvPicPr>
        <p:blipFill>
          <a:blip r:embed="rId6" cstate="print">
            <a:extLst>
              <a:ext uri="{28A0092B-C50C-407E-A947-70E740481C1C}">
                <a14:useLocalDpi xmlns:a14="http://schemas.microsoft.com/office/drawing/2010/main" val="0"/>
              </a:ext>
            </a:extLst>
          </a:blip>
          <a:srcRect l="8178" r="8178"/>
          <a:stretch>
            <a:fillRect/>
          </a:stretch>
        </p:blipFill>
        <p:spPr/>
      </p:pic>
      <p:pic>
        <p:nvPicPr>
          <p:cNvPr id="23" name="Picture Placeholder 22">
            <a:extLst>
              <a:ext uri="{FF2B5EF4-FFF2-40B4-BE49-F238E27FC236}">
                <a16:creationId xmlns:a16="http://schemas.microsoft.com/office/drawing/2014/main" id="{D8003FC6-2106-40D7-8EDC-59753EB189B3}"/>
              </a:ext>
            </a:extLst>
          </p:cNvPr>
          <p:cNvPicPr>
            <a:picLocks noGrp="1" noChangeAspect="1"/>
          </p:cNvPicPr>
          <p:nvPr>
            <p:ph type="pic" sz="quarter" idx="38"/>
          </p:nvPr>
        </p:nvPicPr>
        <p:blipFill>
          <a:blip r:embed="rId7" cstate="print">
            <a:extLst>
              <a:ext uri="{28A0092B-C50C-407E-A947-70E740481C1C}">
                <a14:useLocalDpi xmlns:a14="http://schemas.microsoft.com/office/drawing/2010/main" val="0"/>
              </a:ext>
            </a:extLst>
          </a:blip>
          <a:srcRect l="8206" r="8206"/>
          <a:stretch>
            <a:fillRect/>
          </a:stretch>
        </p:blipFill>
        <p:spPr/>
      </p:pic>
      <p:grpSp>
        <p:nvGrpSpPr>
          <p:cNvPr id="3" name="Group 2">
            <a:extLst>
              <a:ext uri="{FF2B5EF4-FFF2-40B4-BE49-F238E27FC236}">
                <a16:creationId xmlns:a16="http://schemas.microsoft.com/office/drawing/2014/main" id="{E9ED92A0-86D1-4BB6-BEDC-CB52767143FE}"/>
              </a:ext>
            </a:extLst>
          </p:cNvPr>
          <p:cNvGrpSpPr/>
          <p:nvPr/>
        </p:nvGrpSpPr>
        <p:grpSpPr>
          <a:xfrm>
            <a:off x="1514583" y="1419539"/>
            <a:ext cx="3903775" cy="1840259"/>
            <a:chOff x="1262743" y="1342709"/>
            <a:chExt cx="3903775" cy="1840259"/>
          </a:xfrm>
        </p:grpSpPr>
        <p:sp>
          <p:nvSpPr>
            <p:cNvPr id="31" name="Rectangle 30">
              <a:extLst>
                <a:ext uri="{FF2B5EF4-FFF2-40B4-BE49-F238E27FC236}">
                  <a16:creationId xmlns:a16="http://schemas.microsoft.com/office/drawing/2014/main" id="{1ABCCC04-9B0B-4851-95EC-40F8BFA049ED}"/>
                </a:ext>
              </a:extLst>
            </p:cNvPr>
            <p:cNvSpPr/>
            <p:nvPr/>
          </p:nvSpPr>
          <p:spPr>
            <a:xfrm>
              <a:off x="1262743" y="1994758"/>
              <a:ext cx="3903775" cy="1188210"/>
            </a:xfrm>
            <a:prstGeom prst="rect">
              <a:avLst/>
            </a:prstGeom>
          </p:spPr>
          <p:txBody>
            <a:bodyPr wrap="square">
              <a:spAutoFit/>
            </a:bodyPr>
            <a:lstStyle/>
            <a:p>
              <a:pPr>
                <a:lnSpc>
                  <a:spcPts val="2200"/>
                </a:lnSpc>
              </a:pPr>
              <a:r>
                <a:rPr lang="en-US" sz="1200" dirty="0">
                  <a:solidFill>
                    <a:schemeClr val="bg1"/>
                  </a:solidFill>
                  <a:latin typeface="Roboto Slab" pitchFamily="2" charset="0"/>
                  <a:ea typeface="Roboto Slab" pitchFamily="2" charset="0"/>
                </a:rPr>
                <a:t>Lorem Ipsum is simply dummy text of the printing and typesetting industry. Lorem Ipsum has been the industry's standard dummy text ever since the in the 1960s with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a:t>
              </a:r>
            </a:p>
          </p:txBody>
        </p:sp>
        <p:sp>
          <p:nvSpPr>
            <p:cNvPr id="16" name="Rectangle 15">
              <a:extLst>
                <a:ext uri="{FF2B5EF4-FFF2-40B4-BE49-F238E27FC236}">
                  <a16:creationId xmlns:a16="http://schemas.microsoft.com/office/drawing/2014/main" id="{4C1E0253-4C66-48B5-9097-EAB86EB5629B}"/>
                </a:ext>
              </a:extLst>
            </p:cNvPr>
            <p:cNvSpPr/>
            <p:nvPr/>
          </p:nvSpPr>
          <p:spPr>
            <a:xfrm>
              <a:off x="1262743" y="1342709"/>
              <a:ext cx="2467342" cy="707886"/>
            </a:xfrm>
            <a:prstGeom prst="rect">
              <a:avLst/>
            </a:prstGeom>
          </p:spPr>
          <p:txBody>
            <a:bodyPr wrap="none">
              <a:spAutoFit/>
            </a:bodyPr>
            <a:lstStyle/>
            <a:p>
              <a:r>
                <a:rPr lang="en-US" sz="4000" b="1" dirty="0" err="1">
                  <a:solidFill>
                    <a:schemeClr val="bg1"/>
                  </a:solidFill>
                  <a:latin typeface="Roboto Slab" pitchFamily="2" charset="0"/>
                  <a:ea typeface="Roboto Slab" pitchFamily="2" charset="0"/>
                </a:rPr>
                <a:t>Portfolilo</a:t>
              </a:r>
              <a:endParaRPr lang="en-US" sz="4000" dirty="0">
                <a:solidFill>
                  <a:schemeClr val="bg1"/>
                </a:solidFill>
              </a:endParaRPr>
            </a:p>
          </p:txBody>
        </p:sp>
      </p:grpSp>
      <p:pic>
        <p:nvPicPr>
          <p:cNvPr id="21" name="Picture Placeholder 20">
            <a:extLst>
              <a:ext uri="{FF2B5EF4-FFF2-40B4-BE49-F238E27FC236}">
                <a16:creationId xmlns:a16="http://schemas.microsoft.com/office/drawing/2014/main" id="{0761C147-3B58-4CEA-9684-25BBA949C2D9}"/>
              </a:ext>
            </a:extLst>
          </p:cNvPr>
          <p:cNvPicPr>
            <a:picLocks noGrp="1" noChangeAspect="1"/>
          </p:cNvPicPr>
          <p:nvPr>
            <p:ph type="pic" sz="quarter" idx="37"/>
          </p:nvPr>
        </p:nvPicPr>
        <p:blipFill>
          <a:blip r:embed="rId8" cstate="print">
            <a:extLst>
              <a:ext uri="{28A0092B-C50C-407E-A947-70E740481C1C}">
                <a14:useLocalDpi xmlns:a14="http://schemas.microsoft.com/office/drawing/2010/main" val="0"/>
              </a:ext>
            </a:extLst>
          </a:blip>
          <a:srcRect l="8178" r="8178"/>
          <a:stretch>
            <a:fillRect/>
          </a:stretch>
        </p:blipFill>
        <p:spPr/>
      </p:pic>
    </p:spTree>
    <p:extLst>
      <p:ext uri="{BB962C8B-B14F-4D97-AF65-F5344CB8AC3E}">
        <p14:creationId xmlns:p14="http://schemas.microsoft.com/office/powerpoint/2010/main" val="1089492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88D1C916-0FB8-45F3-8413-03ED9767052C}"/>
              </a:ext>
            </a:extLst>
          </p:cNvPr>
          <p:cNvPicPr>
            <a:picLocks noGrp="1" noChangeAspect="1"/>
          </p:cNvPicPr>
          <p:nvPr>
            <p:ph type="pic" sz="quarter" idx="37"/>
          </p:nvPr>
        </p:nvPicPr>
        <p:blipFill>
          <a:blip r:embed="rId3">
            <a:extLst>
              <a:ext uri="{28A0092B-C50C-407E-A947-70E740481C1C}">
                <a14:useLocalDpi xmlns:a14="http://schemas.microsoft.com/office/drawing/2010/main" val="0"/>
              </a:ext>
            </a:extLst>
          </a:blip>
          <a:srcRect t="28543" b="28543"/>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16</a:t>
            </a:fld>
            <a:endParaRPr lang="en-US"/>
          </a:p>
        </p:txBody>
      </p:sp>
      <p:sp>
        <p:nvSpPr>
          <p:cNvPr id="12" name="Rectangle 11">
            <a:extLst>
              <a:ext uri="{FF2B5EF4-FFF2-40B4-BE49-F238E27FC236}">
                <a16:creationId xmlns:a16="http://schemas.microsoft.com/office/drawing/2014/main" id="{7B131146-10B9-422F-9F5E-B449B341F71E}"/>
              </a:ext>
            </a:extLst>
          </p:cNvPr>
          <p:cNvSpPr/>
          <p:nvPr/>
        </p:nvSpPr>
        <p:spPr>
          <a:xfrm>
            <a:off x="885371" y="636812"/>
            <a:ext cx="3829895" cy="1015663"/>
          </a:xfrm>
          <a:prstGeom prst="rect">
            <a:avLst/>
          </a:prstGeom>
        </p:spPr>
        <p:txBody>
          <a:bodyPr wrap="none">
            <a:spAutoFit/>
          </a:bodyPr>
          <a:lstStyle/>
          <a:p>
            <a:r>
              <a:rPr lang="en-US" sz="3000" b="1" dirty="0">
                <a:solidFill>
                  <a:schemeClr val="accent6"/>
                </a:solidFill>
                <a:latin typeface="Roboto Slab" pitchFamily="2" charset="0"/>
                <a:ea typeface="Roboto Slab" pitchFamily="2" charset="0"/>
              </a:rPr>
              <a:t>Lorem Ipsum</a:t>
            </a:r>
            <a:r>
              <a:rPr lang="en-US" sz="3000" dirty="0">
                <a:solidFill>
                  <a:srgbClr val="000000"/>
                </a:solidFill>
                <a:latin typeface="Roboto Slab" pitchFamily="2" charset="0"/>
                <a:ea typeface="Roboto Slab" pitchFamily="2" charset="0"/>
              </a:rPr>
              <a:t> is </a:t>
            </a:r>
          </a:p>
          <a:p>
            <a:r>
              <a:rPr lang="en-US" sz="3000" dirty="0">
                <a:solidFill>
                  <a:srgbClr val="000000"/>
                </a:solidFill>
                <a:latin typeface="Roboto Slab" pitchFamily="2" charset="0"/>
                <a:ea typeface="Roboto Slab" pitchFamily="2" charset="0"/>
              </a:rPr>
              <a:t>simply dummy text </a:t>
            </a:r>
            <a:endParaRPr lang="en-US" sz="3000" dirty="0"/>
          </a:p>
        </p:txBody>
      </p:sp>
      <p:sp>
        <p:nvSpPr>
          <p:cNvPr id="13" name="Rectangle 12">
            <a:extLst>
              <a:ext uri="{FF2B5EF4-FFF2-40B4-BE49-F238E27FC236}">
                <a16:creationId xmlns:a16="http://schemas.microsoft.com/office/drawing/2014/main" id="{295CA57C-1F59-49AB-B851-93FC297A9124}"/>
              </a:ext>
            </a:extLst>
          </p:cNvPr>
          <p:cNvSpPr/>
          <p:nvPr/>
        </p:nvSpPr>
        <p:spPr>
          <a:xfrm>
            <a:off x="2742156" y="5030979"/>
            <a:ext cx="6705600"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text of the printing and typesetting industry. Lorem Ipsum has been the industry's standard dummy text ever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spTree>
    <p:extLst>
      <p:ext uri="{BB962C8B-B14F-4D97-AF65-F5344CB8AC3E}">
        <p14:creationId xmlns:p14="http://schemas.microsoft.com/office/powerpoint/2010/main" val="3354506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3" name="Picture Placeholder 22">
            <a:extLst>
              <a:ext uri="{FF2B5EF4-FFF2-40B4-BE49-F238E27FC236}">
                <a16:creationId xmlns:a16="http://schemas.microsoft.com/office/drawing/2014/main" id="{AB01017D-79EB-4776-9477-7D916D3243A0}"/>
              </a:ext>
            </a:extLst>
          </p:cNvPr>
          <p:cNvPicPr>
            <a:picLocks noGrp="1" noChangeAspect="1"/>
          </p:cNvPicPr>
          <p:nvPr>
            <p:ph type="pic" sz="quarter" idx="39"/>
          </p:nvPr>
        </p:nvPicPr>
        <p:blipFill>
          <a:blip r:embed="rId3" cstate="print">
            <a:extLst>
              <a:ext uri="{28A0092B-C50C-407E-A947-70E740481C1C}">
                <a14:useLocalDpi xmlns:a14="http://schemas.microsoft.com/office/drawing/2010/main" val="0"/>
              </a:ext>
            </a:extLst>
          </a:blip>
          <a:srcRect l="8615" r="8615"/>
          <a:stretch>
            <a:fillRect/>
          </a:stretch>
        </p:blipFill>
        <p:spPr/>
      </p:pic>
      <p:pic>
        <p:nvPicPr>
          <p:cNvPr id="25" name="Picture Placeholder 24">
            <a:extLst>
              <a:ext uri="{FF2B5EF4-FFF2-40B4-BE49-F238E27FC236}">
                <a16:creationId xmlns:a16="http://schemas.microsoft.com/office/drawing/2014/main" id="{F209F8F2-E14B-45A1-B511-173909B3AE0D}"/>
              </a:ext>
            </a:extLst>
          </p:cNvPr>
          <p:cNvPicPr>
            <a:picLocks noGrp="1" noChangeAspect="1"/>
          </p:cNvPicPr>
          <p:nvPr>
            <p:ph type="pic" sz="quarter" idx="40"/>
          </p:nvPr>
        </p:nvPicPr>
        <p:blipFill>
          <a:blip r:embed="rId4">
            <a:extLst>
              <a:ext uri="{28A0092B-C50C-407E-A947-70E740481C1C}">
                <a14:useLocalDpi xmlns:a14="http://schemas.microsoft.com/office/drawing/2010/main" val="0"/>
              </a:ext>
            </a:extLst>
          </a:blip>
          <a:srcRect t="23158" b="23158"/>
          <a:stretch>
            <a:fillRect/>
          </a:stretch>
        </p:blipFill>
        <p:spPr/>
      </p:pic>
      <p:pic>
        <p:nvPicPr>
          <p:cNvPr id="19" name="Picture Placeholder 18">
            <a:extLst>
              <a:ext uri="{FF2B5EF4-FFF2-40B4-BE49-F238E27FC236}">
                <a16:creationId xmlns:a16="http://schemas.microsoft.com/office/drawing/2014/main" id="{66F95319-E769-480D-BB14-CD64EED5B9D6}"/>
              </a:ext>
            </a:extLst>
          </p:cNvPr>
          <p:cNvPicPr>
            <a:picLocks noGrp="1" noChangeAspect="1"/>
          </p:cNvPicPr>
          <p:nvPr>
            <p:ph type="pic" sz="quarter" idx="38"/>
          </p:nvPr>
        </p:nvPicPr>
        <p:blipFill>
          <a:blip r:embed="rId5" cstate="print">
            <a:extLst>
              <a:ext uri="{28A0092B-C50C-407E-A947-70E740481C1C}">
                <a14:useLocalDpi xmlns:a14="http://schemas.microsoft.com/office/drawing/2010/main" val="0"/>
              </a:ext>
            </a:extLst>
          </a:blip>
          <a:srcRect l="8655" r="8655"/>
          <a:stretch>
            <a:fillRect/>
          </a:stretch>
        </p:blipFill>
        <p:spPr/>
      </p:pic>
      <p:pic>
        <p:nvPicPr>
          <p:cNvPr id="17" name="Picture Placeholder 16">
            <a:extLst>
              <a:ext uri="{FF2B5EF4-FFF2-40B4-BE49-F238E27FC236}">
                <a16:creationId xmlns:a16="http://schemas.microsoft.com/office/drawing/2014/main" id="{CA46D304-25A8-4A1F-B1BB-230B37057A0A}"/>
              </a:ext>
            </a:extLst>
          </p:cNvPr>
          <p:cNvPicPr>
            <a:picLocks noGrp="1" noChangeAspect="1"/>
          </p:cNvPicPr>
          <p:nvPr>
            <p:ph type="pic" sz="quarter" idx="37"/>
          </p:nvPr>
        </p:nvPicPr>
        <p:blipFill>
          <a:blip r:embed="rId6" cstate="print">
            <a:extLst>
              <a:ext uri="{28A0092B-C50C-407E-A947-70E740481C1C}">
                <a14:useLocalDpi xmlns:a14="http://schemas.microsoft.com/office/drawing/2010/main" val="0"/>
              </a:ext>
            </a:extLst>
          </a:blip>
          <a:srcRect l="8655" r="8655"/>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17</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sz="3200" b="1" dirty="0">
                <a:latin typeface="Roboto Slab" pitchFamily="2" charset="0"/>
                <a:ea typeface="Roboto Slab" pitchFamily="2" charset="0"/>
              </a:rPr>
              <a:t>Our Timeline</a:t>
            </a:r>
            <a:endParaRPr lang="en-US" b="1" dirty="0">
              <a:latin typeface="Roboto Slab" pitchFamily="2" charset="0"/>
              <a:ea typeface="Roboto Slab" pitchFamily="2" charset="0"/>
            </a:endParaRPr>
          </a:p>
        </p:txBody>
      </p:sp>
      <p:grpSp>
        <p:nvGrpSpPr>
          <p:cNvPr id="7" name="Group 6">
            <a:extLst>
              <a:ext uri="{FF2B5EF4-FFF2-40B4-BE49-F238E27FC236}">
                <a16:creationId xmlns:a16="http://schemas.microsoft.com/office/drawing/2014/main" id="{EA06D8B2-A6BD-4C97-892D-E219CA1E0CDF}"/>
              </a:ext>
            </a:extLst>
          </p:cNvPr>
          <p:cNvGrpSpPr/>
          <p:nvPr/>
        </p:nvGrpSpPr>
        <p:grpSpPr>
          <a:xfrm>
            <a:off x="3491797" y="2075773"/>
            <a:ext cx="2390788" cy="1355869"/>
            <a:chOff x="3279762" y="2073131"/>
            <a:chExt cx="2390788" cy="1355869"/>
          </a:xfrm>
        </p:grpSpPr>
        <p:sp>
          <p:nvSpPr>
            <p:cNvPr id="61" name="TextBox 60">
              <a:extLst>
                <a:ext uri="{FF2B5EF4-FFF2-40B4-BE49-F238E27FC236}">
                  <a16:creationId xmlns:a16="http://schemas.microsoft.com/office/drawing/2014/main" id="{B1C4F4B8-2D0F-498F-A22E-FB9537FD293F}"/>
                </a:ext>
              </a:extLst>
            </p:cNvPr>
            <p:cNvSpPr txBox="1"/>
            <p:nvPr/>
          </p:nvSpPr>
          <p:spPr>
            <a:xfrm>
              <a:off x="3279762" y="2073131"/>
              <a:ext cx="1709955" cy="588623"/>
            </a:xfrm>
            <a:prstGeom prst="rect">
              <a:avLst/>
            </a:prstGeom>
            <a:noFill/>
          </p:spPr>
          <p:txBody>
            <a:bodyPr wrap="square" rtlCol="0">
              <a:spAutoFit/>
            </a:bodyPr>
            <a:lstStyle/>
            <a:p>
              <a:pPr>
                <a:lnSpc>
                  <a:spcPts val="2000"/>
                </a:lnSpc>
              </a:pPr>
              <a:r>
                <a:rPr lang="en-US" sz="1600" b="1" dirty="0">
                  <a:solidFill>
                    <a:sysClr val="windowText" lastClr="000000"/>
                  </a:solidFill>
                  <a:latin typeface="Roboto Slab" pitchFamily="2" charset="0"/>
                  <a:ea typeface="Roboto Slab" pitchFamily="2" charset="0"/>
                  <a:cs typeface="Montserrat" charset="0"/>
                </a:rPr>
                <a:t>2015</a:t>
              </a:r>
            </a:p>
            <a:p>
              <a:pPr>
                <a:lnSpc>
                  <a:spcPts val="2000"/>
                </a:lnSpc>
              </a:pPr>
              <a:r>
                <a:rPr lang="en-US" sz="1500" dirty="0">
                  <a:solidFill>
                    <a:schemeClr val="accent4"/>
                  </a:solidFill>
                  <a:latin typeface="Roboto Slab" pitchFamily="2" charset="0"/>
                  <a:ea typeface="Roboto Slab" pitchFamily="2" charset="0"/>
                  <a:cs typeface="Montserrat" charset="0"/>
                </a:rPr>
                <a:t>Text Goes here</a:t>
              </a:r>
            </a:p>
          </p:txBody>
        </p:sp>
        <p:sp>
          <p:nvSpPr>
            <p:cNvPr id="40" name="Rectangle 39">
              <a:extLst>
                <a:ext uri="{FF2B5EF4-FFF2-40B4-BE49-F238E27FC236}">
                  <a16:creationId xmlns:a16="http://schemas.microsoft.com/office/drawing/2014/main" id="{2293EA67-3481-46B0-91EE-2CF1C45E2DD9}"/>
                </a:ext>
              </a:extLst>
            </p:cNvPr>
            <p:cNvSpPr/>
            <p:nvPr/>
          </p:nvSpPr>
          <p:spPr>
            <a:xfrm>
              <a:off x="3279762" y="2663982"/>
              <a:ext cx="2390788" cy="765018"/>
            </a:xfrm>
            <a:prstGeom prst="rect">
              <a:avLst/>
            </a:prstGeom>
          </p:spPr>
          <p:txBody>
            <a:bodyPr wrap="square">
              <a:spAutoFit/>
            </a:bodyPr>
            <a:lstStyle/>
            <a:p>
              <a:pPr>
                <a:lnSpc>
                  <a:spcPts val="1800"/>
                </a:lnSpc>
              </a:pPr>
              <a:r>
                <a:rPr lang="en-US" sz="1200" dirty="0">
                  <a:solidFill>
                    <a:srgbClr val="000000"/>
                  </a:solidFill>
                  <a:latin typeface="Roboto Slab" pitchFamily="2" charset="0"/>
                  <a:ea typeface="Roboto Slab" pitchFamily="2" charset="0"/>
                </a:rPr>
                <a:t>Lorem Ipsum is simply dummy text of the printing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grpSp>
      <p:grpSp>
        <p:nvGrpSpPr>
          <p:cNvPr id="42" name="Group 41">
            <a:extLst>
              <a:ext uri="{FF2B5EF4-FFF2-40B4-BE49-F238E27FC236}">
                <a16:creationId xmlns:a16="http://schemas.microsoft.com/office/drawing/2014/main" id="{CB931388-5489-419B-997E-9354F8501C17}"/>
              </a:ext>
            </a:extLst>
          </p:cNvPr>
          <p:cNvGrpSpPr/>
          <p:nvPr/>
        </p:nvGrpSpPr>
        <p:grpSpPr>
          <a:xfrm>
            <a:off x="8408353" y="2075773"/>
            <a:ext cx="2390788" cy="1355869"/>
            <a:chOff x="3279762" y="2073131"/>
            <a:chExt cx="2390788" cy="1355869"/>
          </a:xfrm>
        </p:grpSpPr>
        <p:sp>
          <p:nvSpPr>
            <p:cNvPr id="43" name="TextBox 42">
              <a:extLst>
                <a:ext uri="{FF2B5EF4-FFF2-40B4-BE49-F238E27FC236}">
                  <a16:creationId xmlns:a16="http://schemas.microsoft.com/office/drawing/2014/main" id="{58443C2D-2E85-4FEE-9BBE-8CC22615D6EE}"/>
                </a:ext>
              </a:extLst>
            </p:cNvPr>
            <p:cNvSpPr txBox="1"/>
            <p:nvPr/>
          </p:nvSpPr>
          <p:spPr>
            <a:xfrm>
              <a:off x="3279762" y="2073131"/>
              <a:ext cx="1709955" cy="588623"/>
            </a:xfrm>
            <a:prstGeom prst="rect">
              <a:avLst/>
            </a:prstGeom>
            <a:noFill/>
          </p:spPr>
          <p:txBody>
            <a:bodyPr wrap="square" rtlCol="0">
              <a:spAutoFit/>
            </a:bodyPr>
            <a:lstStyle/>
            <a:p>
              <a:pPr>
                <a:lnSpc>
                  <a:spcPts val="2000"/>
                </a:lnSpc>
              </a:pPr>
              <a:r>
                <a:rPr lang="en-US" sz="1600" b="1" dirty="0">
                  <a:solidFill>
                    <a:sysClr val="windowText" lastClr="000000"/>
                  </a:solidFill>
                  <a:latin typeface="Roboto Slab" pitchFamily="2" charset="0"/>
                  <a:ea typeface="Roboto Slab" pitchFamily="2" charset="0"/>
                  <a:cs typeface="Montserrat" charset="0"/>
                </a:rPr>
                <a:t>2016</a:t>
              </a:r>
            </a:p>
            <a:p>
              <a:pPr>
                <a:lnSpc>
                  <a:spcPts val="2000"/>
                </a:lnSpc>
              </a:pPr>
              <a:r>
                <a:rPr lang="en-US" sz="1500" dirty="0">
                  <a:solidFill>
                    <a:schemeClr val="accent6"/>
                  </a:solidFill>
                  <a:latin typeface="Roboto Slab" pitchFamily="2" charset="0"/>
                  <a:ea typeface="Roboto Slab" pitchFamily="2" charset="0"/>
                  <a:cs typeface="Montserrat" charset="0"/>
                </a:rPr>
                <a:t>Text Goes here</a:t>
              </a:r>
            </a:p>
          </p:txBody>
        </p:sp>
        <p:sp>
          <p:nvSpPr>
            <p:cNvPr id="44" name="Rectangle 43">
              <a:extLst>
                <a:ext uri="{FF2B5EF4-FFF2-40B4-BE49-F238E27FC236}">
                  <a16:creationId xmlns:a16="http://schemas.microsoft.com/office/drawing/2014/main" id="{1CB0AA1F-9648-488B-8F1B-2B1F71BF7FCB}"/>
                </a:ext>
              </a:extLst>
            </p:cNvPr>
            <p:cNvSpPr/>
            <p:nvPr/>
          </p:nvSpPr>
          <p:spPr>
            <a:xfrm>
              <a:off x="3279762" y="2663982"/>
              <a:ext cx="2390788" cy="765018"/>
            </a:xfrm>
            <a:prstGeom prst="rect">
              <a:avLst/>
            </a:prstGeom>
          </p:spPr>
          <p:txBody>
            <a:bodyPr wrap="square">
              <a:spAutoFit/>
            </a:bodyPr>
            <a:lstStyle/>
            <a:p>
              <a:pPr>
                <a:lnSpc>
                  <a:spcPts val="1800"/>
                </a:lnSpc>
              </a:pPr>
              <a:r>
                <a:rPr lang="en-US" sz="1200" dirty="0">
                  <a:solidFill>
                    <a:srgbClr val="000000"/>
                  </a:solidFill>
                  <a:latin typeface="Roboto Slab" pitchFamily="2" charset="0"/>
                  <a:ea typeface="Roboto Slab" pitchFamily="2" charset="0"/>
                </a:rPr>
                <a:t>Lorem Ipsum is simply dummy text of the printing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grpSp>
      <p:grpSp>
        <p:nvGrpSpPr>
          <p:cNvPr id="48" name="Group 47">
            <a:extLst>
              <a:ext uri="{FF2B5EF4-FFF2-40B4-BE49-F238E27FC236}">
                <a16:creationId xmlns:a16="http://schemas.microsoft.com/office/drawing/2014/main" id="{DD20C04D-788F-4F00-B4D5-C5D9FF93E425}"/>
              </a:ext>
            </a:extLst>
          </p:cNvPr>
          <p:cNvGrpSpPr/>
          <p:nvPr/>
        </p:nvGrpSpPr>
        <p:grpSpPr>
          <a:xfrm>
            <a:off x="3491797" y="4367068"/>
            <a:ext cx="2390788" cy="1355869"/>
            <a:chOff x="3279762" y="2073131"/>
            <a:chExt cx="2390788" cy="1355869"/>
          </a:xfrm>
        </p:grpSpPr>
        <p:sp>
          <p:nvSpPr>
            <p:cNvPr id="49" name="TextBox 48">
              <a:extLst>
                <a:ext uri="{FF2B5EF4-FFF2-40B4-BE49-F238E27FC236}">
                  <a16:creationId xmlns:a16="http://schemas.microsoft.com/office/drawing/2014/main" id="{43CEF4CE-9961-4C86-8FDB-AE6D479B37F0}"/>
                </a:ext>
              </a:extLst>
            </p:cNvPr>
            <p:cNvSpPr txBox="1"/>
            <p:nvPr/>
          </p:nvSpPr>
          <p:spPr>
            <a:xfrm>
              <a:off x="3279762" y="2073131"/>
              <a:ext cx="1709955" cy="588623"/>
            </a:xfrm>
            <a:prstGeom prst="rect">
              <a:avLst/>
            </a:prstGeom>
            <a:noFill/>
          </p:spPr>
          <p:txBody>
            <a:bodyPr wrap="square" rtlCol="0">
              <a:spAutoFit/>
            </a:bodyPr>
            <a:lstStyle/>
            <a:p>
              <a:pPr>
                <a:lnSpc>
                  <a:spcPts val="2000"/>
                </a:lnSpc>
              </a:pPr>
              <a:r>
                <a:rPr lang="en-US" sz="1600" b="1" dirty="0">
                  <a:solidFill>
                    <a:sysClr val="windowText" lastClr="000000"/>
                  </a:solidFill>
                  <a:latin typeface="Roboto Slab" pitchFamily="2" charset="0"/>
                  <a:ea typeface="Roboto Slab" pitchFamily="2" charset="0"/>
                  <a:cs typeface="Montserrat" charset="0"/>
                </a:rPr>
                <a:t>2017</a:t>
              </a:r>
            </a:p>
            <a:p>
              <a:pPr>
                <a:lnSpc>
                  <a:spcPts val="2000"/>
                </a:lnSpc>
              </a:pPr>
              <a:r>
                <a:rPr lang="en-US" sz="1500" dirty="0">
                  <a:solidFill>
                    <a:schemeClr val="accent6"/>
                  </a:solidFill>
                  <a:latin typeface="Roboto Slab" pitchFamily="2" charset="0"/>
                  <a:ea typeface="Roboto Slab" pitchFamily="2" charset="0"/>
                  <a:cs typeface="Montserrat" charset="0"/>
                </a:rPr>
                <a:t>Text Goes here</a:t>
              </a:r>
            </a:p>
          </p:txBody>
        </p:sp>
        <p:sp>
          <p:nvSpPr>
            <p:cNvPr id="70" name="Rectangle 69">
              <a:extLst>
                <a:ext uri="{FF2B5EF4-FFF2-40B4-BE49-F238E27FC236}">
                  <a16:creationId xmlns:a16="http://schemas.microsoft.com/office/drawing/2014/main" id="{C4633072-4F91-4C72-B35F-7D0D48EAC495}"/>
                </a:ext>
              </a:extLst>
            </p:cNvPr>
            <p:cNvSpPr/>
            <p:nvPr/>
          </p:nvSpPr>
          <p:spPr>
            <a:xfrm>
              <a:off x="3279762" y="2663982"/>
              <a:ext cx="2390788" cy="765018"/>
            </a:xfrm>
            <a:prstGeom prst="rect">
              <a:avLst/>
            </a:prstGeom>
          </p:spPr>
          <p:txBody>
            <a:bodyPr wrap="square">
              <a:spAutoFit/>
            </a:bodyPr>
            <a:lstStyle/>
            <a:p>
              <a:pPr>
                <a:lnSpc>
                  <a:spcPts val="1800"/>
                </a:lnSpc>
              </a:pPr>
              <a:r>
                <a:rPr lang="en-US" sz="1200" dirty="0">
                  <a:solidFill>
                    <a:srgbClr val="000000"/>
                  </a:solidFill>
                  <a:latin typeface="Roboto Slab" pitchFamily="2" charset="0"/>
                  <a:ea typeface="Roboto Slab" pitchFamily="2" charset="0"/>
                </a:rPr>
                <a:t>Lorem Ipsum is simply dummy text of the printing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grpSp>
      <p:grpSp>
        <p:nvGrpSpPr>
          <p:cNvPr id="72" name="Group 71">
            <a:extLst>
              <a:ext uri="{FF2B5EF4-FFF2-40B4-BE49-F238E27FC236}">
                <a16:creationId xmlns:a16="http://schemas.microsoft.com/office/drawing/2014/main" id="{1B7D0813-15E2-40AA-9926-B9AB159E87BD}"/>
              </a:ext>
            </a:extLst>
          </p:cNvPr>
          <p:cNvGrpSpPr/>
          <p:nvPr/>
        </p:nvGrpSpPr>
        <p:grpSpPr>
          <a:xfrm>
            <a:off x="8408353" y="4367068"/>
            <a:ext cx="2390788" cy="1355869"/>
            <a:chOff x="3279762" y="2073131"/>
            <a:chExt cx="2390788" cy="1355869"/>
          </a:xfrm>
        </p:grpSpPr>
        <p:sp>
          <p:nvSpPr>
            <p:cNvPr id="73" name="TextBox 72">
              <a:extLst>
                <a:ext uri="{FF2B5EF4-FFF2-40B4-BE49-F238E27FC236}">
                  <a16:creationId xmlns:a16="http://schemas.microsoft.com/office/drawing/2014/main" id="{79E20F66-84F1-4D8E-976E-893C3A8174FC}"/>
                </a:ext>
              </a:extLst>
            </p:cNvPr>
            <p:cNvSpPr txBox="1"/>
            <p:nvPr/>
          </p:nvSpPr>
          <p:spPr>
            <a:xfrm>
              <a:off x="3279762" y="2073131"/>
              <a:ext cx="1709955" cy="588623"/>
            </a:xfrm>
            <a:prstGeom prst="rect">
              <a:avLst/>
            </a:prstGeom>
            <a:noFill/>
          </p:spPr>
          <p:txBody>
            <a:bodyPr wrap="square" rtlCol="0">
              <a:spAutoFit/>
            </a:bodyPr>
            <a:lstStyle/>
            <a:p>
              <a:pPr>
                <a:lnSpc>
                  <a:spcPts val="2000"/>
                </a:lnSpc>
              </a:pPr>
              <a:r>
                <a:rPr lang="en-US" sz="1600" b="1" dirty="0">
                  <a:solidFill>
                    <a:sysClr val="windowText" lastClr="000000"/>
                  </a:solidFill>
                  <a:latin typeface="Roboto Slab" pitchFamily="2" charset="0"/>
                  <a:ea typeface="Roboto Slab" pitchFamily="2" charset="0"/>
                  <a:cs typeface="Montserrat" charset="0"/>
                </a:rPr>
                <a:t>2018</a:t>
              </a:r>
            </a:p>
            <a:p>
              <a:pPr>
                <a:lnSpc>
                  <a:spcPts val="2000"/>
                </a:lnSpc>
              </a:pPr>
              <a:r>
                <a:rPr lang="en-US" sz="1500" dirty="0">
                  <a:solidFill>
                    <a:schemeClr val="accent4"/>
                  </a:solidFill>
                  <a:latin typeface="Roboto Slab" pitchFamily="2" charset="0"/>
                  <a:ea typeface="Roboto Slab" pitchFamily="2" charset="0"/>
                  <a:cs typeface="Montserrat" charset="0"/>
                </a:rPr>
                <a:t>Text Goes here</a:t>
              </a:r>
            </a:p>
          </p:txBody>
        </p:sp>
        <p:sp>
          <p:nvSpPr>
            <p:cNvPr id="74" name="Rectangle 73">
              <a:extLst>
                <a:ext uri="{FF2B5EF4-FFF2-40B4-BE49-F238E27FC236}">
                  <a16:creationId xmlns:a16="http://schemas.microsoft.com/office/drawing/2014/main" id="{626F38E7-A80B-4147-B837-A653B45915ED}"/>
                </a:ext>
              </a:extLst>
            </p:cNvPr>
            <p:cNvSpPr/>
            <p:nvPr/>
          </p:nvSpPr>
          <p:spPr>
            <a:xfrm>
              <a:off x="3279762" y="2663982"/>
              <a:ext cx="2390788" cy="765018"/>
            </a:xfrm>
            <a:prstGeom prst="rect">
              <a:avLst/>
            </a:prstGeom>
          </p:spPr>
          <p:txBody>
            <a:bodyPr wrap="square">
              <a:spAutoFit/>
            </a:bodyPr>
            <a:lstStyle/>
            <a:p>
              <a:pPr>
                <a:lnSpc>
                  <a:spcPts val="1800"/>
                </a:lnSpc>
              </a:pPr>
              <a:r>
                <a:rPr lang="en-US" sz="1200" dirty="0">
                  <a:solidFill>
                    <a:srgbClr val="000000"/>
                  </a:solidFill>
                  <a:latin typeface="Roboto Slab" pitchFamily="2" charset="0"/>
                  <a:ea typeface="Roboto Slab" pitchFamily="2" charset="0"/>
                </a:rPr>
                <a:t>Lorem Ipsum is simply dummy text of the printing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grpSp>
    </p:spTree>
    <p:extLst>
      <p:ext uri="{BB962C8B-B14F-4D97-AF65-F5344CB8AC3E}">
        <p14:creationId xmlns:p14="http://schemas.microsoft.com/office/powerpoint/2010/main" val="39776942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18</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2913"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2913" y="481013"/>
            <a:ext cx="10515600" cy="679450"/>
          </a:xfrm>
        </p:spPr>
        <p:txBody>
          <a:bodyPr/>
          <a:lstStyle/>
          <a:p>
            <a:r>
              <a:rPr lang="en-US" sz="3200" b="1" dirty="0">
                <a:latin typeface="Roboto Slab" pitchFamily="2" charset="0"/>
                <a:ea typeface="Roboto Slab" pitchFamily="2" charset="0"/>
              </a:rPr>
              <a:t>Our Infographic</a:t>
            </a:r>
            <a:endParaRPr lang="en-US" b="1" dirty="0">
              <a:latin typeface="Roboto Slab" pitchFamily="2" charset="0"/>
              <a:ea typeface="Roboto Slab" pitchFamily="2" charset="0"/>
            </a:endParaRPr>
          </a:p>
        </p:txBody>
      </p:sp>
      <p:graphicFrame>
        <p:nvGraphicFramePr>
          <p:cNvPr id="14" name="Object 2">
            <a:extLst>
              <a:ext uri="{FF2B5EF4-FFF2-40B4-BE49-F238E27FC236}">
                <a16:creationId xmlns:a16="http://schemas.microsoft.com/office/drawing/2014/main" id="{7FA9C596-DD9E-442E-A3BD-7A510D1EABB2}"/>
              </a:ext>
            </a:extLst>
          </p:cNvPr>
          <p:cNvGraphicFramePr>
            <a:graphicFrameLocks/>
          </p:cNvGraphicFramePr>
          <p:nvPr>
            <p:extLst>
              <p:ext uri="{D42A27DB-BD31-4B8C-83A1-F6EECF244321}">
                <p14:modId xmlns:p14="http://schemas.microsoft.com/office/powerpoint/2010/main" val="3231225446"/>
              </p:ext>
            </p:extLst>
          </p:nvPr>
        </p:nvGraphicFramePr>
        <p:xfrm>
          <a:off x="5112969" y="2208890"/>
          <a:ext cx="6191573" cy="3285641"/>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a:extLst>
              <a:ext uri="{FF2B5EF4-FFF2-40B4-BE49-F238E27FC236}">
                <a16:creationId xmlns:a16="http://schemas.microsoft.com/office/drawing/2014/main" id="{04409A75-1CC3-44BC-A1FB-BDF2B0AF4F19}"/>
              </a:ext>
            </a:extLst>
          </p:cNvPr>
          <p:cNvSpPr/>
          <p:nvPr/>
        </p:nvSpPr>
        <p:spPr>
          <a:xfrm>
            <a:off x="734200" y="2255151"/>
            <a:ext cx="3829895" cy="865686"/>
          </a:xfrm>
          <a:prstGeom prst="rect">
            <a:avLst/>
          </a:prstGeom>
        </p:spPr>
        <p:txBody>
          <a:bodyPr wrap="none">
            <a:spAutoFit/>
          </a:bodyPr>
          <a:lstStyle/>
          <a:p>
            <a:pPr>
              <a:lnSpc>
                <a:spcPts val="3000"/>
              </a:lnSpc>
            </a:pPr>
            <a:r>
              <a:rPr lang="en-US" sz="3000" b="1" dirty="0">
                <a:solidFill>
                  <a:schemeClr val="accent6"/>
                </a:solidFill>
                <a:latin typeface="Roboto Slab" pitchFamily="2" charset="0"/>
                <a:ea typeface="Roboto Slab" pitchFamily="2" charset="0"/>
              </a:rPr>
              <a:t>Lorem Ipsum</a:t>
            </a:r>
            <a:r>
              <a:rPr lang="en-US" sz="3000" dirty="0">
                <a:solidFill>
                  <a:srgbClr val="000000"/>
                </a:solidFill>
                <a:latin typeface="Roboto Slab" pitchFamily="2" charset="0"/>
                <a:ea typeface="Roboto Slab" pitchFamily="2" charset="0"/>
              </a:rPr>
              <a:t> is </a:t>
            </a:r>
          </a:p>
          <a:p>
            <a:pPr>
              <a:lnSpc>
                <a:spcPts val="3000"/>
              </a:lnSpc>
            </a:pPr>
            <a:r>
              <a:rPr lang="en-US" sz="3000" dirty="0">
                <a:solidFill>
                  <a:srgbClr val="000000"/>
                </a:solidFill>
                <a:latin typeface="Roboto Slab" pitchFamily="2" charset="0"/>
                <a:ea typeface="Roboto Slab" pitchFamily="2" charset="0"/>
              </a:rPr>
              <a:t>simply dummy text </a:t>
            </a:r>
            <a:endParaRPr lang="en-US" sz="3000" dirty="0"/>
          </a:p>
        </p:txBody>
      </p:sp>
      <p:sp>
        <p:nvSpPr>
          <p:cNvPr id="9" name="Rectangle 8">
            <a:extLst>
              <a:ext uri="{FF2B5EF4-FFF2-40B4-BE49-F238E27FC236}">
                <a16:creationId xmlns:a16="http://schemas.microsoft.com/office/drawing/2014/main" id="{4C80FE7B-2ED2-480D-A6D5-CD9DACB3D6DA}"/>
              </a:ext>
            </a:extLst>
          </p:cNvPr>
          <p:cNvSpPr/>
          <p:nvPr/>
        </p:nvSpPr>
        <p:spPr>
          <a:xfrm>
            <a:off x="734200" y="3166480"/>
            <a:ext cx="3829895" cy="2034596"/>
          </a:xfrm>
          <a:prstGeom prst="rect">
            <a:avLst/>
          </a:prstGeom>
        </p:spPr>
        <p:txBody>
          <a:bodyPr wrap="square">
            <a:spAutoFit/>
          </a:bodyPr>
          <a:lstStyle/>
          <a:p>
            <a:pPr>
              <a:lnSpc>
                <a:spcPts val="22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essentially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spTree>
    <p:extLst>
      <p:ext uri="{BB962C8B-B14F-4D97-AF65-F5344CB8AC3E}">
        <p14:creationId xmlns:p14="http://schemas.microsoft.com/office/powerpoint/2010/main" val="36690082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Diamond 4">
            <a:extLst>
              <a:ext uri="{FF2B5EF4-FFF2-40B4-BE49-F238E27FC236}">
                <a16:creationId xmlns:a16="http://schemas.microsoft.com/office/drawing/2014/main" id="{3A6615EC-BE98-49AC-9445-5CC389AF0976}"/>
              </a:ext>
            </a:extLst>
          </p:cNvPr>
          <p:cNvSpPr/>
          <p:nvPr/>
        </p:nvSpPr>
        <p:spPr>
          <a:xfrm>
            <a:off x="613591" y="425905"/>
            <a:ext cx="5950858" cy="5950858"/>
          </a:xfrm>
          <a:prstGeom prst="diamond">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Placeholder 13">
            <a:extLst>
              <a:ext uri="{FF2B5EF4-FFF2-40B4-BE49-F238E27FC236}">
                <a16:creationId xmlns:a16="http://schemas.microsoft.com/office/drawing/2014/main" id="{D2FCB4E6-A6C7-47D5-8C10-34F14B45DD51}"/>
              </a:ext>
            </a:extLst>
          </p:cNvPr>
          <p:cNvPicPr>
            <a:picLocks noGrp="1" noChangeAspect="1"/>
          </p:cNvPicPr>
          <p:nvPr>
            <p:ph type="pic" sz="quarter" idx="37"/>
          </p:nvPr>
        </p:nvPicPr>
        <p:blipFill rotWithShape="1">
          <a:blip r:embed="rId3">
            <a:extLst>
              <a:ext uri="{28A0092B-C50C-407E-A947-70E740481C1C}">
                <a14:useLocalDpi xmlns:a14="http://schemas.microsoft.com/office/drawing/2010/main" val="0"/>
              </a:ext>
            </a:extLst>
          </a:blip>
          <a:srcRect l="35599" t="35603" r="35599" b="35603"/>
          <a:stretch/>
        </p:blipFill>
        <p:spPr>
          <a:xfrm>
            <a:off x="901658" y="713973"/>
            <a:ext cx="5374725" cy="5374725"/>
          </a:xfrm>
        </p:spPr>
      </p:pic>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grpSp>
        <p:nvGrpSpPr>
          <p:cNvPr id="4" name="Group 3">
            <a:extLst>
              <a:ext uri="{FF2B5EF4-FFF2-40B4-BE49-F238E27FC236}">
                <a16:creationId xmlns:a16="http://schemas.microsoft.com/office/drawing/2014/main" id="{1817FD8A-1097-461E-8D05-1CAB837947DF}"/>
              </a:ext>
            </a:extLst>
          </p:cNvPr>
          <p:cNvGrpSpPr/>
          <p:nvPr/>
        </p:nvGrpSpPr>
        <p:grpSpPr>
          <a:xfrm>
            <a:off x="7238889" y="2183604"/>
            <a:ext cx="4339520" cy="2380128"/>
            <a:chOff x="7341940" y="2032905"/>
            <a:chExt cx="4339520" cy="2380128"/>
          </a:xfrm>
        </p:grpSpPr>
        <p:sp>
          <p:nvSpPr>
            <p:cNvPr id="10" name="Rectangle 9"/>
            <p:cNvSpPr/>
            <p:nvPr/>
          </p:nvSpPr>
          <p:spPr>
            <a:xfrm>
              <a:off x="7341940" y="3064522"/>
              <a:ext cx="4339520" cy="1348511"/>
            </a:xfrm>
            <a:prstGeom prst="rect">
              <a:avLst/>
            </a:prstGeom>
          </p:spPr>
          <p:txBody>
            <a:bodyPr wrap="square">
              <a:spAutoFit/>
            </a:bodyPr>
            <a:lstStyle/>
            <a:p>
              <a:pPr>
                <a:lnSpc>
                  <a:spcPts val="20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industry's standard dummy text ever since the 1500s,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sp>
          <p:nvSpPr>
            <p:cNvPr id="9" name="Rectangle 8"/>
            <p:cNvSpPr/>
            <p:nvPr/>
          </p:nvSpPr>
          <p:spPr>
            <a:xfrm>
              <a:off x="7341940" y="2032905"/>
              <a:ext cx="2852627" cy="861774"/>
            </a:xfrm>
            <a:prstGeom prst="rect">
              <a:avLst/>
            </a:prstGeom>
          </p:spPr>
          <p:txBody>
            <a:bodyPr wrap="square">
              <a:spAutoFit/>
            </a:bodyPr>
            <a:lstStyle/>
            <a:p>
              <a:pPr>
                <a:lnSpc>
                  <a:spcPts val="3000"/>
                </a:lnSpc>
              </a:pPr>
              <a:r>
                <a:rPr lang="en-US" sz="3500" b="1" dirty="0">
                  <a:latin typeface="Roboto Slab" pitchFamily="2" charset="0"/>
                  <a:ea typeface="Roboto Slab" pitchFamily="2" charset="0"/>
                </a:rPr>
                <a:t>Map Project </a:t>
              </a:r>
              <a:r>
                <a:rPr lang="en-US" sz="2800" b="1" dirty="0">
                  <a:latin typeface="Roboto Slab" pitchFamily="2" charset="0"/>
                  <a:ea typeface="Roboto Slab" pitchFamily="2" charset="0"/>
                </a:rPr>
                <a:t>Location</a:t>
              </a:r>
              <a:endParaRPr lang="en-US" sz="2800" dirty="0"/>
            </a:p>
          </p:txBody>
        </p:sp>
      </p:grpSp>
    </p:spTree>
    <p:extLst>
      <p:ext uri="{BB962C8B-B14F-4D97-AF65-F5344CB8AC3E}">
        <p14:creationId xmlns:p14="http://schemas.microsoft.com/office/powerpoint/2010/main" val="4186692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18C89946-DF70-4697-95D3-4EA4F7CBADCF}"/>
              </a:ext>
            </a:extLst>
          </p:cNvPr>
          <p:cNvSpPr/>
          <p:nvPr/>
        </p:nvSpPr>
        <p:spPr>
          <a:xfrm>
            <a:off x="1773268" y="636812"/>
            <a:ext cx="5544456" cy="554445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8"/>
          <p:cNvSpPr>
            <a:spLocks noGrp="1"/>
          </p:cNvSpPr>
          <p:nvPr>
            <p:ph type="sldNum" sz="quarter" idx="13"/>
          </p:nvPr>
        </p:nvSpPr>
        <p:spPr>
          <a:prstGeom prst="rect">
            <a:avLst/>
          </a:prstGeom>
        </p:spPr>
        <p:txBody>
          <a:bodyPr/>
          <a:lstStyle/>
          <a:p>
            <a:r>
              <a:rPr lang="en-US" dirty="0"/>
              <a:t>02</a:t>
            </a:r>
          </a:p>
        </p:txBody>
      </p:sp>
      <p:pic>
        <p:nvPicPr>
          <p:cNvPr id="5" name="Picture 4">
            <a:extLst>
              <a:ext uri="{FF2B5EF4-FFF2-40B4-BE49-F238E27FC236}">
                <a16:creationId xmlns:a16="http://schemas.microsoft.com/office/drawing/2014/main" id="{5D9CC399-158D-4449-B24C-61E509F0BE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37027131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0711390-124B-48C7-9224-82672A5A42E4}"/>
              </a:ext>
            </a:extLst>
          </p:cNvPr>
          <p:cNvSpPr/>
          <p:nvPr/>
        </p:nvSpPr>
        <p:spPr>
          <a:xfrm>
            <a:off x="1" y="1868715"/>
            <a:ext cx="5791200" cy="31205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Placeholder 10">
            <a:extLst>
              <a:ext uri="{FF2B5EF4-FFF2-40B4-BE49-F238E27FC236}">
                <a16:creationId xmlns:a16="http://schemas.microsoft.com/office/drawing/2014/main" id="{3ECB5CC4-C06C-48FD-B06C-E36A4678E378}"/>
              </a:ext>
            </a:extLst>
          </p:cNvPr>
          <p:cNvPicPr>
            <a:picLocks noGrp="1" noChangeAspect="1"/>
          </p:cNvPicPr>
          <p:nvPr>
            <p:ph type="pic" sz="quarter" idx="37"/>
          </p:nvPr>
        </p:nvPicPr>
        <p:blipFill rotWithShape="1">
          <a:blip r:embed="rId3">
            <a:extLst>
              <a:ext uri="{28A0092B-C50C-407E-A947-70E740481C1C}">
                <a14:useLocalDpi xmlns:a14="http://schemas.microsoft.com/office/drawing/2010/main" val="0"/>
              </a:ext>
            </a:extLst>
          </a:blip>
          <a:srcRect l="35123" t="40063" r="25229" b="40063"/>
          <a:stretch/>
        </p:blipFill>
        <p:spPr>
          <a:xfrm>
            <a:off x="5965369" y="1868715"/>
            <a:ext cx="6226630" cy="3120571"/>
          </a:xfrm>
        </p:spPr>
      </p:pic>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grpSp>
        <p:nvGrpSpPr>
          <p:cNvPr id="5" name="Group 4">
            <a:extLst>
              <a:ext uri="{FF2B5EF4-FFF2-40B4-BE49-F238E27FC236}">
                <a16:creationId xmlns:a16="http://schemas.microsoft.com/office/drawing/2014/main" id="{9FD373BF-240E-4311-97E7-2D5E86F45F9E}"/>
              </a:ext>
            </a:extLst>
          </p:cNvPr>
          <p:cNvGrpSpPr/>
          <p:nvPr/>
        </p:nvGrpSpPr>
        <p:grpSpPr>
          <a:xfrm>
            <a:off x="687160" y="2404008"/>
            <a:ext cx="4591050" cy="2049984"/>
            <a:chOff x="1143232" y="2206893"/>
            <a:chExt cx="4591050" cy="2049984"/>
          </a:xfrm>
        </p:grpSpPr>
        <p:sp>
          <p:nvSpPr>
            <p:cNvPr id="9" name="Rectangle 8">
              <a:extLst>
                <a:ext uri="{FF2B5EF4-FFF2-40B4-BE49-F238E27FC236}">
                  <a16:creationId xmlns:a16="http://schemas.microsoft.com/office/drawing/2014/main" id="{C98BCB38-7D38-464F-BF63-8ADC928BB438}"/>
                </a:ext>
              </a:extLst>
            </p:cNvPr>
            <p:cNvSpPr/>
            <p:nvPr/>
          </p:nvSpPr>
          <p:spPr>
            <a:xfrm>
              <a:off x="1143232" y="2206893"/>
              <a:ext cx="2852627" cy="861774"/>
            </a:xfrm>
            <a:prstGeom prst="rect">
              <a:avLst/>
            </a:prstGeom>
          </p:spPr>
          <p:txBody>
            <a:bodyPr wrap="square">
              <a:spAutoFit/>
            </a:bodyPr>
            <a:lstStyle/>
            <a:p>
              <a:pPr>
                <a:lnSpc>
                  <a:spcPts val="3000"/>
                </a:lnSpc>
              </a:pPr>
              <a:r>
                <a:rPr lang="en-US" sz="3500" b="1" dirty="0">
                  <a:solidFill>
                    <a:schemeClr val="bg1"/>
                  </a:solidFill>
                  <a:latin typeface="Roboto Slab" pitchFamily="2" charset="0"/>
                  <a:ea typeface="Roboto Slab" pitchFamily="2" charset="0"/>
                </a:rPr>
                <a:t>Map Project </a:t>
              </a:r>
              <a:r>
                <a:rPr lang="en-US" sz="2800" b="1" dirty="0">
                  <a:solidFill>
                    <a:schemeClr val="bg1"/>
                  </a:solidFill>
                  <a:latin typeface="Roboto Slab" pitchFamily="2" charset="0"/>
                  <a:ea typeface="Roboto Slab" pitchFamily="2" charset="0"/>
                </a:rPr>
                <a:t>Location</a:t>
              </a:r>
              <a:endParaRPr lang="en-US" sz="2800" dirty="0">
                <a:solidFill>
                  <a:schemeClr val="bg1"/>
                </a:solidFill>
              </a:endParaRPr>
            </a:p>
          </p:txBody>
        </p:sp>
        <p:sp>
          <p:nvSpPr>
            <p:cNvPr id="13" name="Rectangle 12">
              <a:extLst>
                <a:ext uri="{FF2B5EF4-FFF2-40B4-BE49-F238E27FC236}">
                  <a16:creationId xmlns:a16="http://schemas.microsoft.com/office/drawing/2014/main" id="{59A96BD2-E0A1-467D-8997-5CA341FDAA78}"/>
                </a:ext>
              </a:extLst>
            </p:cNvPr>
            <p:cNvSpPr/>
            <p:nvPr/>
          </p:nvSpPr>
          <p:spPr>
            <a:xfrm>
              <a:off x="1143232" y="3068667"/>
              <a:ext cx="4591050" cy="1188210"/>
            </a:xfrm>
            <a:prstGeom prst="rect">
              <a:avLst/>
            </a:prstGeom>
          </p:spPr>
          <p:txBody>
            <a:bodyPr wrap="square">
              <a:spAutoFit/>
            </a:bodyPr>
            <a:lstStyle/>
            <a:p>
              <a:pPr>
                <a:lnSpc>
                  <a:spcPts val="22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make a type specimen book. It essentially unchanged. It was </a:t>
              </a:r>
              <a:r>
                <a:rPr lang="en-US" sz="1200" dirty="0" err="1">
                  <a:solidFill>
                    <a:schemeClr val="bg1"/>
                  </a:solidFill>
                  <a:latin typeface="Roboto Slab" pitchFamily="2" charset="0"/>
                  <a:ea typeface="Roboto Slab" pitchFamily="2" charset="0"/>
                </a:rPr>
                <a:t>popularised</a:t>
              </a:r>
              <a:r>
                <a:rPr lang="en-US" sz="1200" dirty="0">
                  <a:solidFill>
                    <a:schemeClr val="bg1"/>
                  </a:solidFill>
                  <a:latin typeface="Roboto Slab" pitchFamily="2" charset="0"/>
                  <a:ea typeface="Roboto Slab" pitchFamily="2" charset="0"/>
                </a:rPr>
                <a:t> in the 1960s with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a:t>
              </a:r>
            </a:p>
          </p:txBody>
        </p:sp>
      </p:grpSp>
    </p:spTree>
    <p:extLst>
      <p:ext uri="{BB962C8B-B14F-4D97-AF65-F5344CB8AC3E}">
        <p14:creationId xmlns:p14="http://schemas.microsoft.com/office/powerpoint/2010/main" val="3553207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FF8CF48C-BAA6-42C0-84DD-C259CB9CA16B}"/>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l="71" r="71"/>
          <a:stretch>
            <a:fillRect/>
          </a:stretch>
        </p:blipFill>
        <p:spPr/>
      </p:pic>
      <p:sp>
        <p:nvSpPr>
          <p:cNvPr id="11" name="Rectangle 10">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a:p>
        </p:txBody>
      </p:sp>
      <p:sp>
        <p:nvSpPr>
          <p:cNvPr id="8" name="Rectangle 7">
            <a:extLst>
              <a:ext uri="{FF2B5EF4-FFF2-40B4-BE49-F238E27FC236}">
                <a16:creationId xmlns:a16="http://schemas.microsoft.com/office/drawing/2014/main" id="{2C144BFF-13C6-47AE-A580-B9F1904B66BE}"/>
              </a:ext>
            </a:extLst>
          </p:cNvPr>
          <p:cNvSpPr/>
          <p:nvPr/>
        </p:nvSpPr>
        <p:spPr>
          <a:xfrm>
            <a:off x="1117600" y="1030514"/>
            <a:ext cx="9956800" cy="4644572"/>
          </a:xfrm>
          <a:prstGeom prst="rect">
            <a:avLst/>
          </a:prstGeom>
          <a:solidFill>
            <a:schemeClr val="accent6">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A1D25E8C-5CBE-4C36-A573-063D393881BD}"/>
              </a:ext>
            </a:extLst>
          </p:cNvPr>
          <p:cNvSpPr/>
          <p:nvPr/>
        </p:nvSpPr>
        <p:spPr>
          <a:xfrm>
            <a:off x="4397829" y="2670629"/>
            <a:ext cx="3294742" cy="1465942"/>
          </a:xfrm>
          <a:prstGeom prst="ellipse">
            <a:avLst/>
          </a:prstGeom>
          <a:solidFill>
            <a:schemeClr val="accent6">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1FB2EA3-EAA8-4E12-8B2C-5E0D5AF815CA}"/>
              </a:ext>
            </a:extLst>
          </p:cNvPr>
          <p:cNvSpPr txBox="1"/>
          <p:nvPr/>
        </p:nvSpPr>
        <p:spPr>
          <a:xfrm>
            <a:off x="4867138" y="2998857"/>
            <a:ext cx="2457725" cy="707886"/>
          </a:xfrm>
          <a:prstGeom prst="rect">
            <a:avLst/>
          </a:prstGeom>
          <a:noFill/>
        </p:spPr>
        <p:txBody>
          <a:bodyPr wrap="none" rtlCol="0">
            <a:spAutoFit/>
          </a:bodyPr>
          <a:lstStyle/>
          <a:p>
            <a:pPr algn="ctr"/>
            <a:r>
              <a:rPr lang="en-US" sz="4000" b="1" dirty="0">
                <a:solidFill>
                  <a:schemeClr val="bg1"/>
                </a:solidFill>
                <a:latin typeface="Roboto Slab" pitchFamily="2" charset="0"/>
                <a:ea typeface="Roboto Slab" pitchFamily="2" charset="0"/>
              </a:rPr>
              <a:t>THE END</a:t>
            </a:r>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65811D62-86AA-4568-BFCA-CA554D6FDF9E}"/>
              </a:ext>
            </a:extLst>
          </p:cNvPr>
          <p:cNvPicPr>
            <a:picLocks noGrp="1" noChangeAspect="1"/>
          </p:cNvPicPr>
          <p:nvPr>
            <p:ph type="pic" sz="quarter" idx="35"/>
          </p:nvPr>
        </p:nvPicPr>
        <p:blipFill>
          <a:blip r:embed="rId3">
            <a:extLst>
              <a:ext uri="{28A0092B-C50C-407E-A947-70E740481C1C}">
                <a14:useLocalDpi xmlns:a14="http://schemas.microsoft.com/office/drawing/2010/main" val="0"/>
              </a:ext>
            </a:extLst>
          </a:blip>
          <a:srcRect t="29809" b="29809"/>
          <a:stretch>
            <a:fillRect/>
          </a:stretch>
        </p:blipFill>
        <p:spPr>
          <a:xfrm>
            <a:off x="0" y="0"/>
            <a:ext cx="12192000" cy="2765425"/>
          </a:xfrm>
        </p:spPr>
      </p:pic>
      <p:sp>
        <p:nvSpPr>
          <p:cNvPr id="33" name="Rectangle 32">
            <a:extLst>
              <a:ext uri="{FF2B5EF4-FFF2-40B4-BE49-F238E27FC236}">
                <a16:creationId xmlns:a16="http://schemas.microsoft.com/office/drawing/2014/main" id="{C82E97E6-46F1-4ABD-BD45-B7C63B2F0E81}"/>
              </a:ext>
            </a:extLst>
          </p:cNvPr>
          <p:cNvSpPr/>
          <p:nvPr/>
        </p:nvSpPr>
        <p:spPr>
          <a:xfrm>
            <a:off x="0" y="0"/>
            <a:ext cx="12192000" cy="2765324"/>
          </a:xfrm>
          <a:prstGeom prst="rect">
            <a:avLst/>
          </a:prstGeom>
          <a:solidFill>
            <a:schemeClr val="accent6">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FFA25594-954B-415F-A456-7C51EB8DC11B}"/>
              </a:ext>
            </a:extLst>
          </p:cNvPr>
          <p:cNvSpPr txBox="1"/>
          <p:nvPr/>
        </p:nvSpPr>
        <p:spPr>
          <a:xfrm>
            <a:off x="7256889" y="4106840"/>
            <a:ext cx="1601328" cy="461665"/>
          </a:xfrm>
          <a:prstGeom prst="rect">
            <a:avLst/>
          </a:prstGeom>
          <a:noFill/>
        </p:spPr>
        <p:txBody>
          <a:bodyPr wrap="square" rtlCol="0" anchor="ctr">
            <a:spAutoFit/>
          </a:bodyPr>
          <a:lstStyle/>
          <a:p>
            <a:r>
              <a:rPr lang="en-US" sz="2400" b="1" dirty="0">
                <a:latin typeface="Roboto Slab" pitchFamily="2" charset="0"/>
                <a:ea typeface="Roboto Slab" pitchFamily="2" charset="0"/>
              </a:rPr>
              <a:t>John </a:t>
            </a:r>
            <a:r>
              <a:rPr lang="en-US" sz="2400" b="1" dirty="0">
                <a:solidFill>
                  <a:schemeClr val="accent6"/>
                </a:solidFill>
                <a:latin typeface="Roboto Slab" pitchFamily="2" charset="0"/>
                <a:ea typeface="Roboto Slab" pitchFamily="2" charset="0"/>
              </a:rPr>
              <a:t>Deo</a:t>
            </a:r>
            <a:endParaRPr lang="en-US" sz="2400" b="1" dirty="0">
              <a:solidFill>
                <a:schemeClr val="accent6"/>
              </a:solidFill>
            </a:endParaRPr>
          </a:p>
        </p:txBody>
      </p:sp>
      <p:sp>
        <p:nvSpPr>
          <p:cNvPr id="24" name="Rectangle 23">
            <a:extLst>
              <a:ext uri="{FF2B5EF4-FFF2-40B4-BE49-F238E27FC236}">
                <a16:creationId xmlns:a16="http://schemas.microsoft.com/office/drawing/2014/main" id="{112C6D56-8F45-4DC5-AB03-7628024EBF1E}"/>
              </a:ext>
            </a:extLst>
          </p:cNvPr>
          <p:cNvSpPr/>
          <p:nvPr/>
        </p:nvSpPr>
        <p:spPr>
          <a:xfrm>
            <a:off x="7256889" y="4568505"/>
            <a:ext cx="3864086"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sp>
        <p:nvSpPr>
          <p:cNvPr id="22" name="Rectangle 21">
            <a:extLst>
              <a:ext uri="{FF2B5EF4-FFF2-40B4-BE49-F238E27FC236}">
                <a16:creationId xmlns:a16="http://schemas.microsoft.com/office/drawing/2014/main" id="{2D36FE5E-5179-4417-A769-E4F4556E211B}"/>
              </a:ext>
            </a:extLst>
          </p:cNvPr>
          <p:cNvSpPr/>
          <p:nvPr/>
        </p:nvSpPr>
        <p:spPr>
          <a:xfrm>
            <a:off x="1071025" y="3429000"/>
            <a:ext cx="2517036" cy="865686"/>
          </a:xfrm>
          <a:prstGeom prst="rect">
            <a:avLst/>
          </a:prstGeom>
        </p:spPr>
        <p:txBody>
          <a:bodyPr wrap="none">
            <a:spAutoFit/>
          </a:bodyPr>
          <a:lstStyle/>
          <a:p>
            <a:pPr>
              <a:lnSpc>
                <a:spcPts val="3000"/>
              </a:lnSpc>
            </a:pPr>
            <a:r>
              <a:rPr lang="en-US" sz="4000" b="1" dirty="0">
                <a:solidFill>
                  <a:schemeClr val="accent4"/>
                </a:solidFill>
                <a:latin typeface="Roboto Slab" pitchFamily="2" charset="0"/>
                <a:ea typeface="Roboto Slab" pitchFamily="2" charset="0"/>
              </a:rPr>
              <a:t>Welcome</a:t>
            </a:r>
            <a:r>
              <a:rPr lang="en-US" sz="3000" b="1" dirty="0">
                <a:solidFill>
                  <a:sysClr val="windowText" lastClr="000000"/>
                </a:solidFill>
                <a:latin typeface="Roboto Slab" pitchFamily="2" charset="0"/>
                <a:ea typeface="Roboto Slab" pitchFamily="2" charset="0"/>
              </a:rPr>
              <a:t> </a:t>
            </a:r>
          </a:p>
          <a:p>
            <a:pPr>
              <a:lnSpc>
                <a:spcPts val="3000"/>
              </a:lnSpc>
            </a:pPr>
            <a:r>
              <a:rPr lang="en-US" sz="3000" b="1" dirty="0">
                <a:solidFill>
                  <a:sysClr val="windowText" lastClr="000000"/>
                </a:solidFill>
                <a:latin typeface="Roboto Slab" pitchFamily="2" charset="0"/>
                <a:ea typeface="Roboto Slab" pitchFamily="2" charset="0"/>
              </a:rPr>
              <a:t>Message</a:t>
            </a:r>
            <a:endParaRPr lang="en-US" sz="3000" dirty="0"/>
          </a:p>
        </p:txBody>
      </p:sp>
      <p:sp>
        <p:nvSpPr>
          <p:cNvPr id="34" name="Rectangle 33">
            <a:extLst>
              <a:ext uri="{FF2B5EF4-FFF2-40B4-BE49-F238E27FC236}">
                <a16:creationId xmlns:a16="http://schemas.microsoft.com/office/drawing/2014/main" id="{80F2A4C3-6D5E-42F8-BD40-383254EBB81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7AB0A7D0-3398-4BC0-806D-D57CDDFC3AD0}"/>
              </a:ext>
            </a:extLst>
          </p:cNvPr>
          <p:cNvSpPr/>
          <p:nvPr/>
        </p:nvSpPr>
        <p:spPr>
          <a:xfrm>
            <a:off x="4659086" y="1010141"/>
            <a:ext cx="2873828" cy="28738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Placeholder 20">
            <a:extLst>
              <a:ext uri="{FF2B5EF4-FFF2-40B4-BE49-F238E27FC236}">
                <a16:creationId xmlns:a16="http://schemas.microsoft.com/office/drawing/2014/main" id="{9A258945-3404-4636-87C8-6B7AB1A1D3E3}"/>
              </a:ext>
            </a:extLst>
          </p:cNvPr>
          <p:cNvPicPr>
            <a:picLocks noGrp="1" noChangeAspect="1"/>
          </p:cNvPicPr>
          <p:nvPr>
            <p:ph type="pic" sz="quarter" idx="36"/>
          </p:nvPr>
        </p:nvPicPr>
        <p:blipFill rotWithShape="1">
          <a:blip r:embed="rId4">
            <a:extLst>
              <a:ext uri="{28A0092B-C50C-407E-A947-70E740481C1C}">
                <a14:useLocalDpi xmlns:a14="http://schemas.microsoft.com/office/drawing/2010/main" val="0"/>
              </a:ext>
            </a:extLst>
          </a:blip>
          <a:srcRect l="1277" t="28289" r="15232" b="16128"/>
          <a:stretch/>
        </p:blipFill>
        <p:spPr>
          <a:xfrm>
            <a:off x="4837482" y="1188537"/>
            <a:ext cx="2517036" cy="2517036"/>
          </a:xfrm>
        </p:spPr>
      </p:pic>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13" name="Rectangle 12">
            <a:extLst>
              <a:ext uri="{FF2B5EF4-FFF2-40B4-BE49-F238E27FC236}">
                <a16:creationId xmlns:a16="http://schemas.microsoft.com/office/drawing/2014/main" id="{72170E94-0DAB-4399-8671-1F6FB63681C6}"/>
              </a:ext>
            </a:extLst>
          </p:cNvPr>
          <p:cNvSpPr/>
          <p:nvPr/>
        </p:nvSpPr>
        <p:spPr>
          <a:xfrm>
            <a:off x="1071025" y="4303341"/>
            <a:ext cx="4164307" cy="1092030"/>
          </a:xfrm>
          <a:prstGeom prst="rect">
            <a:avLst/>
          </a:prstGeom>
        </p:spPr>
        <p:txBody>
          <a:bodyPr wrap="square">
            <a:spAutoFit/>
          </a:bodyPr>
          <a:lstStyle/>
          <a:p>
            <a:pPr>
              <a:lnSpc>
                <a:spcPts val="20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essentially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cxnSp>
        <p:nvCxnSpPr>
          <p:cNvPr id="7" name="Straight Connector 6">
            <a:extLst>
              <a:ext uri="{FF2B5EF4-FFF2-40B4-BE49-F238E27FC236}">
                <a16:creationId xmlns:a16="http://schemas.microsoft.com/office/drawing/2014/main" id="{FCFB809B-B00B-4912-A764-84816B5A92AF}"/>
              </a:ext>
            </a:extLst>
          </p:cNvPr>
          <p:cNvCxnSpPr/>
          <p:nvPr/>
        </p:nvCxnSpPr>
        <p:spPr>
          <a:xfrm>
            <a:off x="6096000" y="3883969"/>
            <a:ext cx="0" cy="419372"/>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8DFEE2C-6699-4D2E-A50E-724BAE0DD46E}"/>
              </a:ext>
            </a:extLst>
          </p:cNvPr>
          <p:cNvCxnSpPr/>
          <p:nvPr/>
        </p:nvCxnSpPr>
        <p:spPr>
          <a:xfrm>
            <a:off x="6096000" y="4303341"/>
            <a:ext cx="1323975"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0758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D5F4394-E6A0-4235-8273-5F2C8BF6C6E8}"/>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6" name="Title 5">
            <a:extLst>
              <a:ext uri="{FF2B5EF4-FFF2-40B4-BE49-F238E27FC236}">
                <a16:creationId xmlns:a16="http://schemas.microsoft.com/office/drawing/2014/main" id="{008FA7F8-B6A8-4708-975C-60626D1F823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Welcome Message</a:t>
            </a:r>
          </a:p>
        </p:txBody>
      </p:sp>
      <p:sp>
        <p:nvSpPr>
          <p:cNvPr id="8" name="Subtitle 7">
            <a:extLst>
              <a:ext uri="{FF2B5EF4-FFF2-40B4-BE49-F238E27FC236}">
                <a16:creationId xmlns:a16="http://schemas.microsoft.com/office/drawing/2014/main" id="{C4DB5D06-C968-4F35-9C45-B6DB832B629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10" name="Group 9">
            <a:extLst>
              <a:ext uri="{FF2B5EF4-FFF2-40B4-BE49-F238E27FC236}">
                <a16:creationId xmlns:a16="http://schemas.microsoft.com/office/drawing/2014/main" id="{91DF312A-D314-4F34-884B-0B297FDBA8C1}"/>
              </a:ext>
            </a:extLst>
          </p:cNvPr>
          <p:cNvGrpSpPr/>
          <p:nvPr/>
        </p:nvGrpSpPr>
        <p:grpSpPr>
          <a:xfrm>
            <a:off x="2743200" y="4573910"/>
            <a:ext cx="6705600" cy="1268187"/>
            <a:chOff x="2743200" y="4559396"/>
            <a:chExt cx="6705600" cy="1268187"/>
          </a:xfrm>
        </p:grpSpPr>
        <p:sp>
          <p:nvSpPr>
            <p:cNvPr id="20" name="TextBox 19">
              <a:extLst>
                <a:ext uri="{FF2B5EF4-FFF2-40B4-BE49-F238E27FC236}">
                  <a16:creationId xmlns:a16="http://schemas.microsoft.com/office/drawing/2014/main" id="{32D77EA8-7CB2-45B5-A535-9850B0BCD9B9}"/>
                </a:ext>
              </a:extLst>
            </p:cNvPr>
            <p:cNvSpPr txBox="1"/>
            <p:nvPr/>
          </p:nvSpPr>
          <p:spPr>
            <a:xfrm>
              <a:off x="5295336" y="4559396"/>
              <a:ext cx="1601328" cy="461665"/>
            </a:xfrm>
            <a:prstGeom prst="rect">
              <a:avLst/>
            </a:prstGeom>
            <a:noFill/>
          </p:spPr>
          <p:txBody>
            <a:bodyPr wrap="square" rtlCol="0" anchor="ctr">
              <a:spAutoFit/>
            </a:bodyPr>
            <a:lstStyle/>
            <a:p>
              <a:pPr algn="ctr"/>
              <a:r>
                <a:rPr lang="en-US" sz="2400" b="1" dirty="0">
                  <a:latin typeface="Roboto Slab" pitchFamily="2" charset="0"/>
                  <a:ea typeface="Roboto Slab" pitchFamily="2" charset="0"/>
                </a:rPr>
                <a:t>John </a:t>
              </a:r>
              <a:r>
                <a:rPr lang="en-US" sz="2400" b="1" dirty="0">
                  <a:solidFill>
                    <a:schemeClr val="accent6"/>
                  </a:solidFill>
                  <a:latin typeface="Roboto Slab" pitchFamily="2" charset="0"/>
                  <a:ea typeface="Roboto Slab" pitchFamily="2" charset="0"/>
                </a:rPr>
                <a:t>Deo</a:t>
              </a:r>
              <a:endParaRPr lang="en-US" sz="2400" b="1" dirty="0">
                <a:solidFill>
                  <a:schemeClr val="accent6"/>
                </a:solidFill>
              </a:endParaRPr>
            </a:p>
          </p:txBody>
        </p:sp>
        <p:sp>
          <p:nvSpPr>
            <p:cNvPr id="21" name="Rectangle 20">
              <a:extLst>
                <a:ext uri="{FF2B5EF4-FFF2-40B4-BE49-F238E27FC236}">
                  <a16:creationId xmlns:a16="http://schemas.microsoft.com/office/drawing/2014/main" id="{C6ECA1A4-11EB-45DA-B0AE-DD6562D0DE42}"/>
                </a:ext>
              </a:extLst>
            </p:cNvPr>
            <p:cNvSpPr/>
            <p:nvPr/>
          </p:nvSpPr>
          <p:spPr>
            <a:xfrm>
              <a:off x="2743200" y="4992033"/>
              <a:ext cx="6705600"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text of the printing and typesetting industry. Lorem Ipsum has been the industry's standard dummy text ever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grpSp>
      <p:pic>
        <p:nvPicPr>
          <p:cNvPr id="26" name="Picture Placeholder 25">
            <a:extLst>
              <a:ext uri="{FF2B5EF4-FFF2-40B4-BE49-F238E27FC236}">
                <a16:creationId xmlns:a16="http://schemas.microsoft.com/office/drawing/2014/main" id="{81BDB5E4-CF7B-4A2D-97FE-59A6047301CD}"/>
              </a:ext>
            </a:extLst>
          </p:cNvPr>
          <p:cNvPicPr>
            <a:picLocks noGrp="1" noChangeAspect="1"/>
          </p:cNvPicPr>
          <p:nvPr>
            <p:ph type="pic" sz="quarter" idx="35"/>
          </p:nvPr>
        </p:nvPicPr>
        <p:blipFill>
          <a:blip r:embed="rId3">
            <a:extLst>
              <a:ext uri="{28A0092B-C50C-407E-A947-70E740481C1C}">
                <a14:useLocalDpi xmlns:a14="http://schemas.microsoft.com/office/drawing/2010/main" val="0"/>
              </a:ext>
            </a:extLst>
          </a:blip>
          <a:srcRect t="33284" b="33284"/>
          <a:stretch>
            <a:fillRect/>
          </a:stretch>
        </p:blipFill>
        <p:spPr/>
      </p:pic>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Placeholder 1024">
            <a:extLst>
              <a:ext uri="{FF2B5EF4-FFF2-40B4-BE49-F238E27FC236}">
                <a16:creationId xmlns:a16="http://schemas.microsoft.com/office/drawing/2014/main" id="{A9C77FBD-5221-4BE0-B789-C1595A3BA233}"/>
              </a:ext>
            </a:extLst>
          </p:cNvPr>
          <p:cNvPicPr>
            <a:picLocks noGrp="1" noChangeAspect="1"/>
          </p:cNvPicPr>
          <p:nvPr>
            <p:ph type="pic" sz="quarter" idx="36"/>
          </p:nvPr>
        </p:nvPicPr>
        <p:blipFill>
          <a:blip r:embed="rId3" cstate="print">
            <a:extLst>
              <a:ext uri="{28A0092B-C50C-407E-A947-70E740481C1C}">
                <a14:useLocalDpi xmlns:a14="http://schemas.microsoft.com/office/drawing/2010/main" val="0"/>
              </a:ext>
            </a:extLst>
          </a:blip>
          <a:srcRect t="3422" b="3422"/>
          <a:stretch>
            <a:fillRect/>
          </a:stretch>
        </p:blipFill>
        <p:spPr/>
      </p:pic>
      <p:pic>
        <p:nvPicPr>
          <p:cNvPr id="31" name="Picture Placeholder 30">
            <a:extLst>
              <a:ext uri="{FF2B5EF4-FFF2-40B4-BE49-F238E27FC236}">
                <a16:creationId xmlns:a16="http://schemas.microsoft.com/office/drawing/2014/main" id="{C4609430-2D33-409A-BF74-28F60E13D9D1}"/>
              </a:ext>
            </a:extLst>
          </p:cNvPr>
          <p:cNvPicPr>
            <a:picLocks noGrp="1" noChangeAspect="1"/>
          </p:cNvPicPr>
          <p:nvPr>
            <p:ph type="pic" sz="quarter" idx="35"/>
          </p:nvPr>
        </p:nvPicPr>
        <p:blipFill>
          <a:blip r:embed="rId4" cstate="print">
            <a:extLst>
              <a:ext uri="{28A0092B-C50C-407E-A947-70E740481C1C}">
                <a14:useLocalDpi xmlns:a14="http://schemas.microsoft.com/office/drawing/2010/main" val="0"/>
              </a:ext>
            </a:extLst>
          </a:blip>
          <a:srcRect t="3422" b="3422"/>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pic>
        <p:nvPicPr>
          <p:cNvPr id="1028" name="Picture Placeholder 1027">
            <a:extLst>
              <a:ext uri="{FF2B5EF4-FFF2-40B4-BE49-F238E27FC236}">
                <a16:creationId xmlns:a16="http://schemas.microsoft.com/office/drawing/2014/main" id="{2A251F42-92F4-4148-B3F6-DD6817ECA67F}"/>
              </a:ext>
            </a:extLst>
          </p:cNvPr>
          <p:cNvPicPr>
            <a:picLocks noGrp="1" noChangeAspect="1"/>
          </p:cNvPicPr>
          <p:nvPr>
            <p:ph type="pic" sz="quarter" idx="37"/>
          </p:nvPr>
        </p:nvPicPr>
        <p:blipFill>
          <a:blip r:embed="rId5" cstate="print">
            <a:extLst>
              <a:ext uri="{28A0092B-C50C-407E-A947-70E740481C1C}">
                <a14:useLocalDpi xmlns:a14="http://schemas.microsoft.com/office/drawing/2010/main" val="0"/>
              </a:ext>
            </a:extLst>
          </a:blip>
          <a:srcRect t="7269" b="7269"/>
          <a:stretch>
            <a:fillRect/>
          </a:stretch>
        </p:blipFill>
        <p:spPr/>
      </p:pic>
      <p:sp>
        <p:nvSpPr>
          <p:cNvPr id="8" name="Title 7">
            <a:extLst>
              <a:ext uri="{FF2B5EF4-FFF2-40B4-BE49-F238E27FC236}">
                <a16:creationId xmlns:a16="http://schemas.microsoft.com/office/drawing/2014/main" id="{0DE776A8-A89D-47D7-A61B-C153C62FE82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9" name="Subtitle 8">
            <a:extLst>
              <a:ext uri="{FF2B5EF4-FFF2-40B4-BE49-F238E27FC236}">
                <a16:creationId xmlns:a16="http://schemas.microsoft.com/office/drawing/2014/main" id="{6382AB7C-184A-4E67-89B2-768068EA769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2" name="Rectangle 21">
            <a:extLst>
              <a:ext uri="{FF2B5EF4-FFF2-40B4-BE49-F238E27FC236}">
                <a16:creationId xmlns:a16="http://schemas.microsoft.com/office/drawing/2014/main" id="{1632F994-6FE3-4918-AF83-CA4245B18809}"/>
              </a:ext>
            </a:extLst>
          </p:cNvPr>
          <p:cNvSpPr/>
          <p:nvPr/>
        </p:nvSpPr>
        <p:spPr>
          <a:xfrm>
            <a:off x="1371600" y="3887729"/>
            <a:ext cx="4164307" cy="18363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0D84774-0E08-4662-965D-F2EBBA12A1B2}"/>
              </a:ext>
            </a:extLst>
          </p:cNvPr>
          <p:cNvSpPr/>
          <p:nvPr/>
        </p:nvSpPr>
        <p:spPr>
          <a:xfrm>
            <a:off x="1543991" y="4572806"/>
            <a:ext cx="3819525" cy="835550"/>
          </a:xfrm>
          <a:prstGeom prst="rect">
            <a:avLst/>
          </a:prstGeom>
        </p:spPr>
        <p:txBody>
          <a:bodyPr wrap="square">
            <a:spAutoFit/>
          </a:bodyPr>
          <a:lstStyle/>
          <a:p>
            <a:pPr>
              <a:lnSpc>
                <a:spcPts val="2000"/>
              </a:lnSpc>
            </a:pPr>
            <a:r>
              <a:rPr lang="en-US" sz="1200" dirty="0">
                <a:solidFill>
                  <a:schemeClr val="bg1"/>
                </a:solidFill>
                <a:latin typeface="Roboto Slab" pitchFamily="2" charset="0"/>
                <a:ea typeface="Roboto Slab" pitchFamily="2" charset="0"/>
              </a:rPr>
              <a:t>Lorem Ipsum is simply dummy text of the printing and typesetting industry. Lorem Ipsum has been the with the release</a:t>
            </a:r>
          </a:p>
        </p:txBody>
      </p:sp>
      <p:sp>
        <p:nvSpPr>
          <p:cNvPr id="6" name="TextBox 5">
            <a:extLst>
              <a:ext uri="{FF2B5EF4-FFF2-40B4-BE49-F238E27FC236}">
                <a16:creationId xmlns:a16="http://schemas.microsoft.com/office/drawing/2014/main" id="{C32F87DD-68DA-498E-954A-68BD844980CB}"/>
              </a:ext>
            </a:extLst>
          </p:cNvPr>
          <p:cNvSpPr txBox="1"/>
          <p:nvPr/>
        </p:nvSpPr>
        <p:spPr>
          <a:xfrm>
            <a:off x="1543991" y="4203474"/>
            <a:ext cx="2720617"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rPr>
              <a:t>Lorem Ipsum is Simply</a:t>
            </a:r>
          </a:p>
        </p:txBody>
      </p:sp>
      <p:sp>
        <p:nvSpPr>
          <p:cNvPr id="23" name="Rectangle 22">
            <a:extLst>
              <a:ext uri="{FF2B5EF4-FFF2-40B4-BE49-F238E27FC236}">
                <a16:creationId xmlns:a16="http://schemas.microsoft.com/office/drawing/2014/main" id="{DA6B5BBA-384C-44EA-B600-695C5BB414FD}"/>
              </a:ext>
            </a:extLst>
          </p:cNvPr>
          <p:cNvSpPr/>
          <p:nvPr/>
        </p:nvSpPr>
        <p:spPr>
          <a:xfrm>
            <a:off x="5811588" y="3887729"/>
            <a:ext cx="5008813" cy="183637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3CB92270-9C1E-4904-ACD3-7FAEBD320509}"/>
              </a:ext>
            </a:extLst>
          </p:cNvPr>
          <p:cNvGrpSpPr/>
          <p:nvPr/>
        </p:nvGrpSpPr>
        <p:grpSpPr>
          <a:xfrm>
            <a:off x="6406232" y="4203474"/>
            <a:ext cx="3819525" cy="1204882"/>
            <a:chOff x="933450" y="4151698"/>
            <a:chExt cx="3819525" cy="1204882"/>
          </a:xfrm>
        </p:grpSpPr>
        <p:sp>
          <p:nvSpPr>
            <p:cNvPr id="25" name="Rectangle 24">
              <a:extLst>
                <a:ext uri="{FF2B5EF4-FFF2-40B4-BE49-F238E27FC236}">
                  <a16:creationId xmlns:a16="http://schemas.microsoft.com/office/drawing/2014/main" id="{35ED523A-8DD1-4AF2-B4E0-3C4A5AB59E62}"/>
                </a:ext>
              </a:extLst>
            </p:cNvPr>
            <p:cNvSpPr/>
            <p:nvPr/>
          </p:nvSpPr>
          <p:spPr>
            <a:xfrm>
              <a:off x="933450" y="4521030"/>
              <a:ext cx="3819525" cy="835550"/>
            </a:xfrm>
            <a:prstGeom prst="rect">
              <a:avLst/>
            </a:prstGeom>
          </p:spPr>
          <p:txBody>
            <a:bodyPr wrap="square">
              <a:spAutoFit/>
            </a:bodyPr>
            <a:lstStyle/>
            <a:p>
              <a:pPr>
                <a:lnSpc>
                  <a:spcPts val="2000"/>
                </a:lnSpc>
              </a:pPr>
              <a:r>
                <a:rPr lang="en-US" sz="1200" dirty="0">
                  <a:solidFill>
                    <a:schemeClr val="bg1"/>
                  </a:solidFill>
                  <a:latin typeface="Roboto Slab" pitchFamily="2" charset="0"/>
                  <a:ea typeface="Roboto Slab" pitchFamily="2" charset="0"/>
                </a:rPr>
                <a:t>Lorem Ipsum is simply dummy text of the printing and typesetting industry. Lorem Ipsum has been the with the release</a:t>
              </a:r>
            </a:p>
          </p:txBody>
        </p:sp>
        <p:sp>
          <p:nvSpPr>
            <p:cNvPr id="26" name="TextBox 25">
              <a:extLst>
                <a:ext uri="{FF2B5EF4-FFF2-40B4-BE49-F238E27FC236}">
                  <a16:creationId xmlns:a16="http://schemas.microsoft.com/office/drawing/2014/main" id="{F13C6EC2-64F6-4E09-A1B7-82097923A0F9}"/>
                </a:ext>
              </a:extLst>
            </p:cNvPr>
            <p:cNvSpPr txBox="1"/>
            <p:nvPr/>
          </p:nvSpPr>
          <p:spPr>
            <a:xfrm>
              <a:off x="933450" y="4151698"/>
              <a:ext cx="2720617"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rPr>
                <a:t>Lorem Ipsum is Simply</a:t>
              </a:r>
            </a:p>
          </p:txBody>
        </p:sp>
      </p:grpSp>
    </p:spTree>
    <p:extLst>
      <p:ext uri="{BB962C8B-B14F-4D97-AF65-F5344CB8AC3E}">
        <p14:creationId xmlns:p14="http://schemas.microsoft.com/office/powerpoint/2010/main" val="2880246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42CD97E1-664D-4D98-99D6-45F27A7329F7}"/>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ubtitle 4">
            <a:extLst>
              <a:ext uri="{FF2B5EF4-FFF2-40B4-BE49-F238E27FC236}">
                <a16:creationId xmlns:a16="http://schemas.microsoft.com/office/drawing/2014/main" id="{68AFEC98-CE46-4822-A2A3-5CFECB363D68}"/>
              </a:ext>
            </a:extLst>
          </p:cNvPr>
          <p:cNvSpPr>
            <a:spLocks noGrp="1"/>
          </p:cNvSpPr>
          <p:nvPr>
            <p:ph type="subTitle" idx="1"/>
          </p:nvPr>
        </p:nvSpPr>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4" name="Title 3">
            <a:extLst>
              <a:ext uri="{FF2B5EF4-FFF2-40B4-BE49-F238E27FC236}">
                <a16:creationId xmlns:a16="http://schemas.microsoft.com/office/drawing/2014/main" id="{A5B03590-82C2-46E3-912E-D6526335A652}"/>
              </a:ext>
            </a:extLst>
          </p:cNvPr>
          <p:cNvSpPr>
            <a:spLocks noGrp="1"/>
          </p:cNvSpPr>
          <p:nvPr>
            <p:ph type="title"/>
          </p:nvPr>
        </p:nvSpPr>
        <p:spPr/>
        <p:txBody>
          <a:bodyPr/>
          <a:lstStyle/>
          <a:p>
            <a:r>
              <a:rPr lang="en-US" b="1" dirty="0">
                <a:latin typeface="Roboto Slab" pitchFamily="2" charset="0"/>
                <a:ea typeface="Roboto Slab" pitchFamily="2" charset="0"/>
              </a:rPr>
              <a:t>About us</a:t>
            </a:r>
            <a:endParaRPr lang="en-US" dirty="0"/>
          </a:p>
        </p:txBody>
      </p:sp>
      <p:sp>
        <p:nvSpPr>
          <p:cNvPr id="18" name="Slide Number Placeholder 17"/>
          <p:cNvSpPr>
            <a:spLocks noGrp="1"/>
          </p:cNvSpPr>
          <p:nvPr>
            <p:ph type="sldNum" sz="quarter" idx="10"/>
          </p:nvPr>
        </p:nvSpPr>
        <p:spPr/>
        <p:txBody>
          <a:bodyPr/>
          <a:lstStyle/>
          <a:p>
            <a:fld id="{0FDCCA45-55DD-4B3F-8C12-CFB164C9A4F5}" type="slidenum">
              <a:rPr lang="en-US" smtClean="0"/>
              <a:pPr/>
              <a:t>6</a:t>
            </a:fld>
            <a:endParaRPr lang="en-US" dirty="0"/>
          </a:p>
        </p:txBody>
      </p:sp>
      <p:sp>
        <p:nvSpPr>
          <p:cNvPr id="8" name="Oval 7">
            <a:extLst>
              <a:ext uri="{FF2B5EF4-FFF2-40B4-BE49-F238E27FC236}">
                <a16:creationId xmlns:a16="http://schemas.microsoft.com/office/drawing/2014/main" id="{83CB030D-79E0-498E-A702-88621CE74283}"/>
              </a:ext>
            </a:extLst>
          </p:cNvPr>
          <p:cNvSpPr/>
          <p:nvPr/>
        </p:nvSpPr>
        <p:spPr>
          <a:xfrm>
            <a:off x="1446972" y="2032233"/>
            <a:ext cx="2173356" cy="2173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3462D76B-D809-4F3B-A0C8-456AD3895780}"/>
              </a:ext>
            </a:extLst>
          </p:cNvPr>
          <p:cNvGrpSpPr/>
          <p:nvPr/>
        </p:nvGrpSpPr>
        <p:grpSpPr>
          <a:xfrm>
            <a:off x="1206500" y="4324053"/>
            <a:ext cx="2654300" cy="1481881"/>
            <a:chOff x="774700" y="4324053"/>
            <a:chExt cx="2654300" cy="1481881"/>
          </a:xfrm>
        </p:grpSpPr>
        <p:sp>
          <p:nvSpPr>
            <p:cNvPr id="46" name="Rectangle 45">
              <a:extLst>
                <a:ext uri="{FF2B5EF4-FFF2-40B4-BE49-F238E27FC236}">
                  <a16:creationId xmlns:a16="http://schemas.microsoft.com/office/drawing/2014/main" id="{88195B66-160C-4E1E-BA67-C39A4C2127E8}"/>
                </a:ext>
              </a:extLst>
            </p:cNvPr>
            <p:cNvSpPr/>
            <p:nvPr/>
          </p:nvSpPr>
          <p:spPr>
            <a:xfrm>
              <a:off x="774700" y="4970384"/>
              <a:ext cx="2654300"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sp>
          <p:nvSpPr>
            <p:cNvPr id="17" name="TextBox 16">
              <a:extLst>
                <a:ext uri="{FF2B5EF4-FFF2-40B4-BE49-F238E27FC236}">
                  <a16:creationId xmlns:a16="http://schemas.microsoft.com/office/drawing/2014/main" id="{1713E1D1-9580-4EF5-A9DF-0DABD80D9957}"/>
                </a:ext>
              </a:extLst>
            </p:cNvPr>
            <p:cNvSpPr txBox="1"/>
            <p:nvPr/>
          </p:nvSpPr>
          <p:spPr>
            <a:xfrm>
              <a:off x="1282555" y="4324053"/>
              <a:ext cx="1638590" cy="646331"/>
            </a:xfrm>
            <a:prstGeom prst="rect">
              <a:avLst/>
            </a:prstGeom>
            <a:noFill/>
          </p:spPr>
          <p:txBody>
            <a:bodyPr wrap="none" rtlCol="0">
              <a:spAutoFit/>
            </a:bodyPr>
            <a:lstStyle/>
            <a:p>
              <a:pPr algn="ctr"/>
              <a:r>
                <a:rPr lang="en-US" b="1" dirty="0">
                  <a:latin typeface="Roboto Slab" pitchFamily="2" charset="0"/>
                  <a:ea typeface="Roboto Slab" pitchFamily="2" charset="0"/>
                </a:rPr>
                <a:t>Lorem Ipsum</a:t>
              </a:r>
            </a:p>
            <a:p>
              <a:pPr algn="ctr"/>
              <a:r>
                <a:rPr lang="en-US" b="1" dirty="0">
                  <a:latin typeface="Roboto Slab" pitchFamily="2" charset="0"/>
                  <a:ea typeface="Roboto Slab" pitchFamily="2" charset="0"/>
                </a:rPr>
                <a:t> is Simply</a:t>
              </a:r>
            </a:p>
          </p:txBody>
        </p:sp>
      </p:grpSp>
      <p:sp>
        <p:nvSpPr>
          <p:cNvPr id="25" name="Oval 24">
            <a:extLst>
              <a:ext uri="{FF2B5EF4-FFF2-40B4-BE49-F238E27FC236}">
                <a16:creationId xmlns:a16="http://schemas.microsoft.com/office/drawing/2014/main" id="{B4622612-08BB-463E-A41A-C235353645A7}"/>
              </a:ext>
            </a:extLst>
          </p:cNvPr>
          <p:cNvSpPr/>
          <p:nvPr/>
        </p:nvSpPr>
        <p:spPr>
          <a:xfrm>
            <a:off x="5009322" y="2032233"/>
            <a:ext cx="2173356" cy="2173356"/>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F5F475F1-4521-4D43-915D-AE919D7D6A29}"/>
              </a:ext>
            </a:extLst>
          </p:cNvPr>
          <p:cNvGrpSpPr/>
          <p:nvPr/>
        </p:nvGrpSpPr>
        <p:grpSpPr>
          <a:xfrm>
            <a:off x="4768850" y="4324053"/>
            <a:ext cx="2654300" cy="1481881"/>
            <a:chOff x="774700" y="4324053"/>
            <a:chExt cx="2654300" cy="1481881"/>
          </a:xfrm>
        </p:grpSpPr>
        <p:sp>
          <p:nvSpPr>
            <p:cNvPr id="28" name="Rectangle 27">
              <a:extLst>
                <a:ext uri="{FF2B5EF4-FFF2-40B4-BE49-F238E27FC236}">
                  <a16:creationId xmlns:a16="http://schemas.microsoft.com/office/drawing/2014/main" id="{186836FD-C9EE-4A3C-9C0D-F679D36AEFF9}"/>
                </a:ext>
              </a:extLst>
            </p:cNvPr>
            <p:cNvSpPr/>
            <p:nvPr/>
          </p:nvSpPr>
          <p:spPr>
            <a:xfrm>
              <a:off x="774700" y="4970384"/>
              <a:ext cx="2654300"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sp>
          <p:nvSpPr>
            <p:cNvPr id="29" name="TextBox 28">
              <a:extLst>
                <a:ext uri="{FF2B5EF4-FFF2-40B4-BE49-F238E27FC236}">
                  <a16:creationId xmlns:a16="http://schemas.microsoft.com/office/drawing/2014/main" id="{1DC9ED3C-E32E-4A13-B88E-6C911BBBE0A0}"/>
                </a:ext>
              </a:extLst>
            </p:cNvPr>
            <p:cNvSpPr txBox="1"/>
            <p:nvPr/>
          </p:nvSpPr>
          <p:spPr>
            <a:xfrm>
              <a:off x="1282555" y="4324053"/>
              <a:ext cx="1638590" cy="646331"/>
            </a:xfrm>
            <a:prstGeom prst="rect">
              <a:avLst/>
            </a:prstGeom>
            <a:noFill/>
          </p:spPr>
          <p:txBody>
            <a:bodyPr wrap="none" rtlCol="0">
              <a:spAutoFit/>
            </a:bodyPr>
            <a:lstStyle/>
            <a:p>
              <a:pPr algn="ctr"/>
              <a:r>
                <a:rPr lang="en-US" b="1" dirty="0">
                  <a:latin typeface="Roboto Slab" pitchFamily="2" charset="0"/>
                  <a:ea typeface="Roboto Slab" pitchFamily="2" charset="0"/>
                </a:rPr>
                <a:t>Lorem Ipsum</a:t>
              </a:r>
            </a:p>
            <a:p>
              <a:pPr algn="ctr"/>
              <a:r>
                <a:rPr lang="en-US" b="1" dirty="0">
                  <a:latin typeface="Roboto Slab" pitchFamily="2" charset="0"/>
                  <a:ea typeface="Roboto Slab" pitchFamily="2" charset="0"/>
                </a:rPr>
                <a:t> is Simply</a:t>
              </a:r>
            </a:p>
          </p:txBody>
        </p:sp>
      </p:grpSp>
      <p:sp>
        <p:nvSpPr>
          <p:cNvPr id="31" name="Oval 30">
            <a:extLst>
              <a:ext uri="{FF2B5EF4-FFF2-40B4-BE49-F238E27FC236}">
                <a16:creationId xmlns:a16="http://schemas.microsoft.com/office/drawing/2014/main" id="{3E6311AC-A79D-493B-90F8-3274498DCAEA}"/>
              </a:ext>
            </a:extLst>
          </p:cNvPr>
          <p:cNvSpPr/>
          <p:nvPr/>
        </p:nvSpPr>
        <p:spPr>
          <a:xfrm>
            <a:off x="8571672" y="2032233"/>
            <a:ext cx="2173356" cy="2173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C757FD0E-3FA8-4C82-B723-9DF49B7784CD}"/>
              </a:ext>
            </a:extLst>
          </p:cNvPr>
          <p:cNvGrpSpPr/>
          <p:nvPr/>
        </p:nvGrpSpPr>
        <p:grpSpPr>
          <a:xfrm>
            <a:off x="8331200" y="4324053"/>
            <a:ext cx="2654300" cy="1481881"/>
            <a:chOff x="774700" y="4324053"/>
            <a:chExt cx="2654300" cy="1481881"/>
          </a:xfrm>
        </p:grpSpPr>
        <p:sp>
          <p:nvSpPr>
            <p:cNvPr id="33" name="Rectangle 32">
              <a:extLst>
                <a:ext uri="{FF2B5EF4-FFF2-40B4-BE49-F238E27FC236}">
                  <a16:creationId xmlns:a16="http://schemas.microsoft.com/office/drawing/2014/main" id="{F365D248-DEEC-43EE-822D-023D083B8AE4}"/>
                </a:ext>
              </a:extLst>
            </p:cNvPr>
            <p:cNvSpPr/>
            <p:nvPr/>
          </p:nvSpPr>
          <p:spPr>
            <a:xfrm>
              <a:off x="774700" y="4970384"/>
              <a:ext cx="2654300"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rPr>
                <a:t>Lorem Ipsum is simply dummy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sp>
          <p:nvSpPr>
            <p:cNvPr id="34" name="TextBox 33">
              <a:extLst>
                <a:ext uri="{FF2B5EF4-FFF2-40B4-BE49-F238E27FC236}">
                  <a16:creationId xmlns:a16="http://schemas.microsoft.com/office/drawing/2014/main" id="{3357432B-E6B9-49DF-A9A1-4E5F053E86C7}"/>
                </a:ext>
              </a:extLst>
            </p:cNvPr>
            <p:cNvSpPr txBox="1"/>
            <p:nvPr/>
          </p:nvSpPr>
          <p:spPr>
            <a:xfrm>
              <a:off x="1282555" y="4324053"/>
              <a:ext cx="1638590" cy="646331"/>
            </a:xfrm>
            <a:prstGeom prst="rect">
              <a:avLst/>
            </a:prstGeom>
            <a:noFill/>
          </p:spPr>
          <p:txBody>
            <a:bodyPr wrap="none" rtlCol="0">
              <a:spAutoFit/>
            </a:bodyPr>
            <a:lstStyle/>
            <a:p>
              <a:pPr algn="ctr"/>
              <a:r>
                <a:rPr lang="en-US" b="1" dirty="0">
                  <a:latin typeface="Roboto Slab" pitchFamily="2" charset="0"/>
                  <a:ea typeface="Roboto Slab" pitchFamily="2" charset="0"/>
                </a:rPr>
                <a:t>Lorem Ipsum</a:t>
              </a:r>
            </a:p>
            <a:p>
              <a:pPr algn="ctr"/>
              <a:r>
                <a:rPr lang="en-US" b="1" dirty="0">
                  <a:latin typeface="Roboto Slab" pitchFamily="2" charset="0"/>
                  <a:ea typeface="Roboto Slab" pitchFamily="2" charset="0"/>
                </a:rPr>
                <a:t> is Simply</a:t>
              </a:r>
            </a:p>
          </p:txBody>
        </p:sp>
      </p:grpSp>
      <p:grpSp>
        <p:nvGrpSpPr>
          <p:cNvPr id="42" name="Group 41">
            <a:extLst>
              <a:ext uri="{FF2B5EF4-FFF2-40B4-BE49-F238E27FC236}">
                <a16:creationId xmlns:a16="http://schemas.microsoft.com/office/drawing/2014/main" id="{F2FB9D42-511A-48BA-A77A-D3D24887969F}"/>
              </a:ext>
            </a:extLst>
          </p:cNvPr>
          <p:cNvGrpSpPr/>
          <p:nvPr/>
        </p:nvGrpSpPr>
        <p:grpSpPr>
          <a:xfrm>
            <a:off x="2291980" y="2620211"/>
            <a:ext cx="483340" cy="997401"/>
            <a:chOff x="-2868540" y="835930"/>
            <a:chExt cx="2997200" cy="6184900"/>
          </a:xfrm>
          <a:solidFill>
            <a:schemeClr val="bg1"/>
          </a:solidFill>
        </p:grpSpPr>
        <p:sp>
          <p:nvSpPr>
            <p:cNvPr id="35" name="Rectangle 5">
              <a:extLst>
                <a:ext uri="{FF2B5EF4-FFF2-40B4-BE49-F238E27FC236}">
                  <a16:creationId xmlns:a16="http://schemas.microsoft.com/office/drawing/2014/main" id="{BA03D516-958E-4DA6-8219-9E0EC1447487}"/>
                </a:ext>
              </a:extLst>
            </p:cNvPr>
            <p:cNvSpPr>
              <a:spLocks noChangeArrowheads="1"/>
            </p:cNvSpPr>
            <p:nvPr/>
          </p:nvSpPr>
          <p:spPr bwMode="auto">
            <a:xfrm>
              <a:off x="-2547865" y="3502930"/>
              <a:ext cx="2355850" cy="22383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6">
              <a:extLst>
                <a:ext uri="{FF2B5EF4-FFF2-40B4-BE49-F238E27FC236}">
                  <a16:creationId xmlns:a16="http://schemas.microsoft.com/office/drawing/2014/main" id="{A0D274B4-1132-4820-AC62-D9CCEF85B534}"/>
                </a:ext>
              </a:extLst>
            </p:cNvPr>
            <p:cNvSpPr>
              <a:spLocks noChangeArrowheads="1"/>
            </p:cNvSpPr>
            <p:nvPr/>
          </p:nvSpPr>
          <p:spPr bwMode="auto">
            <a:xfrm>
              <a:off x="-1798565" y="1475693"/>
              <a:ext cx="857250" cy="1066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7">
              <a:extLst>
                <a:ext uri="{FF2B5EF4-FFF2-40B4-BE49-F238E27FC236}">
                  <a16:creationId xmlns:a16="http://schemas.microsoft.com/office/drawing/2014/main" id="{0D9BB0F6-F7AA-49D4-AFA9-AC52723DCDA0}"/>
                </a:ext>
              </a:extLst>
            </p:cNvPr>
            <p:cNvSpPr>
              <a:spLocks/>
            </p:cNvSpPr>
            <p:nvPr/>
          </p:nvSpPr>
          <p:spPr bwMode="auto">
            <a:xfrm>
              <a:off x="-2014465" y="835930"/>
              <a:ext cx="1285875" cy="960438"/>
            </a:xfrm>
            <a:custGeom>
              <a:avLst/>
              <a:gdLst>
                <a:gd name="T0" fmla="*/ 71 w 424"/>
                <a:gd name="T1" fmla="*/ 0 h 318"/>
                <a:gd name="T2" fmla="*/ 354 w 424"/>
                <a:gd name="T3" fmla="*/ 0 h 318"/>
                <a:gd name="T4" fmla="*/ 424 w 424"/>
                <a:gd name="T5" fmla="*/ 71 h 318"/>
                <a:gd name="T6" fmla="*/ 424 w 424"/>
                <a:gd name="T7" fmla="*/ 247 h 318"/>
                <a:gd name="T8" fmla="*/ 354 w 424"/>
                <a:gd name="T9" fmla="*/ 318 h 318"/>
                <a:gd name="T10" fmla="*/ 71 w 424"/>
                <a:gd name="T11" fmla="*/ 318 h 318"/>
                <a:gd name="T12" fmla="*/ 0 w 424"/>
                <a:gd name="T13" fmla="*/ 247 h 318"/>
                <a:gd name="T14" fmla="*/ 0 w 424"/>
                <a:gd name="T15" fmla="*/ 71 h 318"/>
                <a:gd name="T16" fmla="*/ 71 w 424"/>
                <a:gd name="T17"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4" h="318">
                  <a:moveTo>
                    <a:pt x="71" y="0"/>
                  </a:moveTo>
                  <a:cubicBezTo>
                    <a:pt x="354" y="0"/>
                    <a:pt x="354" y="0"/>
                    <a:pt x="354" y="0"/>
                  </a:cubicBezTo>
                  <a:cubicBezTo>
                    <a:pt x="393" y="0"/>
                    <a:pt x="424" y="32"/>
                    <a:pt x="424" y="71"/>
                  </a:cubicBezTo>
                  <a:cubicBezTo>
                    <a:pt x="424" y="247"/>
                    <a:pt x="424" y="247"/>
                    <a:pt x="424" y="247"/>
                  </a:cubicBezTo>
                  <a:cubicBezTo>
                    <a:pt x="424" y="286"/>
                    <a:pt x="393" y="318"/>
                    <a:pt x="354" y="318"/>
                  </a:cubicBezTo>
                  <a:cubicBezTo>
                    <a:pt x="71" y="318"/>
                    <a:pt x="71" y="318"/>
                    <a:pt x="71" y="318"/>
                  </a:cubicBezTo>
                  <a:cubicBezTo>
                    <a:pt x="32" y="318"/>
                    <a:pt x="0" y="286"/>
                    <a:pt x="0" y="247"/>
                  </a:cubicBezTo>
                  <a:cubicBezTo>
                    <a:pt x="0" y="71"/>
                    <a:pt x="0" y="71"/>
                    <a:pt x="0" y="71"/>
                  </a:cubicBezTo>
                  <a:cubicBezTo>
                    <a:pt x="0" y="32"/>
                    <a:pt x="32" y="0"/>
                    <a:pt x="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8">
              <a:extLst>
                <a:ext uri="{FF2B5EF4-FFF2-40B4-BE49-F238E27FC236}">
                  <a16:creationId xmlns:a16="http://schemas.microsoft.com/office/drawing/2014/main" id="{9B7AEAED-2A8A-4883-A478-E8D239C59DB8}"/>
                </a:ext>
              </a:extLst>
            </p:cNvPr>
            <p:cNvSpPr>
              <a:spLocks/>
            </p:cNvSpPr>
            <p:nvPr/>
          </p:nvSpPr>
          <p:spPr bwMode="auto">
            <a:xfrm>
              <a:off x="-2868540" y="2221818"/>
              <a:ext cx="2997200" cy="1492250"/>
            </a:xfrm>
            <a:custGeom>
              <a:avLst/>
              <a:gdLst>
                <a:gd name="T0" fmla="*/ 883 w 989"/>
                <a:gd name="T1" fmla="*/ 494 h 494"/>
                <a:gd name="T2" fmla="*/ 968 w 989"/>
                <a:gd name="T3" fmla="*/ 409 h 494"/>
                <a:gd name="T4" fmla="*/ 989 w 989"/>
                <a:gd name="T5" fmla="*/ 359 h 494"/>
                <a:gd name="T6" fmla="*/ 989 w 989"/>
                <a:gd name="T7" fmla="*/ 135 h 494"/>
                <a:gd name="T8" fmla="*/ 968 w 989"/>
                <a:gd name="T9" fmla="*/ 85 h 494"/>
                <a:gd name="T10" fmla="*/ 904 w 989"/>
                <a:gd name="T11" fmla="*/ 21 h 494"/>
                <a:gd name="T12" fmla="*/ 853 w 989"/>
                <a:gd name="T13" fmla="*/ 0 h 494"/>
                <a:gd name="T14" fmla="*/ 135 w 989"/>
                <a:gd name="T15" fmla="*/ 0 h 494"/>
                <a:gd name="T16" fmla="*/ 85 w 989"/>
                <a:gd name="T17" fmla="*/ 21 h 494"/>
                <a:gd name="T18" fmla="*/ 21 w 989"/>
                <a:gd name="T19" fmla="*/ 85 h 494"/>
                <a:gd name="T20" fmla="*/ 0 w 989"/>
                <a:gd name="T21" fmla="*/ 135 h 494"/>
                <a:gd name="T22" fmla="*/ 0 w 989"/>
                <a:gd name="T23" fmla="*/ 359 h 494"/>
                <a:gd name="T24" fmla="*/ 21 w 989"/>
                <a:gd name="T25" fmla="*/ 409 h 494"/>
                <a:gd name="T26" fmla="*/ 106 w 989"/>
                <a:gd name="T27" fmla="*/ 494 h 494"/>
                <a:gd name="T28" fmla="*/ 883 w 989"/>
                <a:gd name="T29" fmla="*/ 494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9" h="494">
                  <a:moveTo>
                    <a:pt x="883" y="494"/>
                  </a:moveTo>
                  <a:cubicBezTo>
                    <a:pt x="968" y="409"/>
                    <a:pt x="968" y="409"/>
                    <a:pt x="968" y="409"/>
                  </a:cubicBezTo>
                  <a:cubicBezTo>
                    <a:pt x="981" y="396"/>
                    <a:pt x="989" y="378"/>
                    <a:pt x="989" y="359"/>
                  </a:cubicBezTo>
                  <a:cubicBezTo>
                    <a:pt x="989" y="135"/>
                    <a:pt x="989" y="135"/>
                    <a:pt x="989" y="135"/>
                  </a:cubicBezTo>
                  <a:cubicBezTo>
                    <a:pt x="989" y="116"/>
                    <a:pt x="981" y="98"/>
                    <a:pt x="968" y="85"/>
                  </a:cubicBezTo>
                  <a:cubicBezTo>
                    <a:pt x="904" y="21"/>
                    <a:pt x="904" y="21"/>
                    <a:pt x="904" y="21"/>
                  </a:cubicBezTo>
                  <a:cubicBezTo>
                    <a:pt x="890" y="8"/>
                    <a:pt x="872" y="0"/>
                    <a:pt x="853" y="0"/>
                  </a:cubicBezTo>
                  <a:cubicBezTo>
                    <a:pt x="135" y="0"/>
                    <a:pt x="135" y="0"/>
                    <a:pt x="135" y="0"/>
                  </a:cubicBezTo>
                  <a:cubicBezTo>
                    <a:pt x="116" y="0"/>
                    <a:pt x="98" y="8"/>
                    <a:pt x="85" y="21"/>
                  </a:cubicBezTo>
                  <a:cubicBezTo>
                    <a:pt x="21" y="85"/>
                    <a:pt x="21" y="85"/>
                    <a:pt x="21" y="85"/>
                  </a:cubicBezTo>
                  <a:cubicBezTo>
                    <a:pt x="7" y="98"/>
                    <a:pt x="0" y="116"/>
                    <a:pt x="0" y="135"/>
                  </a:cubicBezTo>
                  <a:cubicBezTo>
                    <a:pt x="0" y="359"/>
                    <a:pt x="0" y="359"/>
                    <a:pt x="0" y="359"/>
                  </a:cubicBezTo>
                  <a:cubicBezTo>
                    <a:pt x="0" y="378"/>
                    <a:pt x="7" y="396"/>
                    <a:pt x="21" y="409"/>
                  </a:cubicBezTo>
                  <a:cubicBezTo>
                    <a:pt x="106" y="494"/>
                    <a:pt x="106" y="494"/>
                    <a:pt x="106" y="494"/>
                  </a:cubicBezTo>
                  <a:lnTo>
                    <a:pt x="883" y="4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9">
              <a:extLst>
                <a:ext uri="{FF2B5EF4-FFF2-40B4-BE49-F238E27FC236}">
                  <a16:creationId xmlns:a16="http://schemas.microsoft.com/office/drawing/2014/main" id="{53D651EE-8D53-4DAF-9947-A5B1C3A57FDE}"/>
                </a:ext>
              </a:extLst>
            </p:cNvPr>
            <p:cNvSpPr>
              <a:spLocks/>
            </p:cNvSpPr>
            <p:nvPr/>
          </p:nvSpPr>
          <p:spPr bwMode="auto">
            <a:xfrm>
              <a:off x="-2868540" y="5528580"/>
              <a:ext cx="2997200" cy="1492250"/>
            </a:xfrm>
            <a:custGeom>
              <a:avLst/>
              <a:gdLst>
                <a:gd name="T0" fmla="*/ 989 w 989"/>
                <a:gd name="T1" fmla="*/ 135 h 494"/>
                <a:gd name="T2" fmla="*/ 989 w 989"/>
                <a:gd name="T3" fmla="*/ 359 h 494"/>
                <a:gd name="T4" fmla="*/ 968 w 989"/>
                <a:gd name="T5" fmla="*/ 409 h 494"/>
                <a:gd name="T6" fmla="*/ 904 w 989"/>
                <a:gd name="T7" fmla="*/ 473 h 494"/>
                <a:gd name="T8" fmla="*/ 853 w 989"/>
                <a:gd name="T9" fmla="*/ 494 h 494"/>
                <a:gd name="T10" fmla="*/ 135 w 989"/>
                <a:gd name="T11" fmla="*/ 494 h 494"/>
                <a:gd name="T12" fmla="*/ 85 w 989"/>
                <a:gd name="T13" fmla="*/ 473 h 494"/>
                <a:gd name="T14" fmla="*/ 21 w 989"/>
                <a:gd name="T15" fmla="*/ 409 h 494"/>
                <a:gd name="T16" fmla="*/ 0 w 989"/>
                <a:gd name="T17" fmla="*/ 359 h 494"/>
                <a:gd name="T18" fmla="*/ 0 w 989"/>
                <a:gd name="T19" fmla="*/ 135 h 494"/>
                <a:gd name="T20" fmla="*/ 21 w 989"/>
                <a:gd name="T21" fmla="*/ 85 h 494"/>
                <a:gd name="T22" fmla="*/ 106 w 989"/>
                <a:gd name="T23" fmla="*/ 0 h 494"/>
                <a:gd name="T24" fmla="*/ 883 w 989"/>
                <a:gd name="T25" fmla="*/ 0 h 494"/>
                <a:gd name="T26" fmla="*/ 968 w 989"/>
                <a:gd name="T27" fmla="*/ 85 h 494"/>
                <a:gd name="T28" fmla="*/ 989 w 989"/>
                <a:gd name="T29" fmla="*/ 135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9" h="494">
                  <a:moveTo>
                    <a:pt x="989" y="135"/>
                  </a:moveTo>
                  <a:cubicBezTo>
                    <a:pt x="989" y="359"/>
                    <a:pt x="989" y="359"/>
                    <a:pt x="989" y="359"/>
                  </a:cubicBezTo>
                  <a:cubicBezTo>
                    <a:pt x="989" y="378"/>
                    <a:pt x="981" y="396"/>
                    <a:pt x="968" y="409"/>
                  </a:cubicBezTo>
                  <a:cubicBezTo>
                    <a:pt x="904" y="473"/>
                    <a:pt x="904" y="473"/>
                    <a:pt x="904" y="473"/>
                  </a:cubicBezTo>
                  <a:cubicBezTo>
                    <a:pt x="890" y="486"/>
                    <a:pt x="872" y="494"/>
                    <a:pt x="853" y="494"/>
                  </a:cubicBezTo>
                  <a:cubicBezTo>
                    <a:pt x="135" y="494"/>
                    <a:pt x="135" y="494"/>
                    <a:pt x="135" y="494"/>
                  </a:cubicBezTo>
                  <a:cubicBezTo>
                    <a:pt x="116" y="494"/>
                    <a:pt x="98" y="486"/>
                    <a:pt x="85" y="473"/>
                  </a:cubicBezTo>
                  <a:cubicBezTo>
                    <a:pt x="21" y="409"/>
                    <a:pt x="21" y="409"/>
                    <a:pt x="21" y="409"/>
                  </a:cubicBezTo>
                  <a:cubicBezTo>
                    <a:pt x="7" y="396"/>
                    <a:pt x="0" y="378"/>
                    <a:pt x="0" y="359"/>
                  </a:cubicBezTo>
                  <a:cubicBezTo>
                    <a:pt x="0" y="135"/>
                    <a:pt x="0" y="135"/>
                    <a:pt x="0" y="135"/>
                  </a:cubicBezTo>
                  <a:cubicBezTo>
                    <a:pt x="0" y="116"/>
                    <a:pt x="7" y="98"/>
                    <a:pt x="21" y="85"/>
                  </a:cubicBezTo>
                  <a:cubicBezTo>
                    <a:pt x="106" y="0"/>
                    <a:pt x="106" y="0"/>
                    <a:pt x="106" y="0"/>
                  </a:cubicBezTo>
                  <a:cubicBezTo>
                    <a:pt x="883" y="0"/>
                    <a:pt x="883" y="0"/>
                    <a:pt x="883" y="0"/>
                  </a:cubicBezTo>
                  <a:cubicBezTo>
                    <a:pt x="968" y="85"/>
                    <a:pt x="968" y="85"/>
                    <a:pt x="968" y="85"/>
                  </a:cubicBezTo>
                  <a:cubicBezTo>
                    <a:pt x="981" y="98"/>
                    <a:pt x="989" y="116"/>
                    <a:pt x="989"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0">
              <a:extLst>
                <a:ext uri="{FF2B5EF4-FFF2-40B4-BE49-F238E27FC236}">
                  <a16:creationId xmlns:a16="http://schemas.microsoft.com/office/drawing/2014/main" id="{A32F9C04-B3A0-4754-BC4B-97E0B75BDE27}"/>
                </a:ext>
              </a:extLst>
            </p:cNvPr>
            <p:cNvSpPr>
              <a:spLocks/>
            </p:cNvSpPr>
            <p:nvPr/>
          </p:nvSpPr>
          <p:spPr bwMode="auto">
            <a:xfrm>
              <a:off x="-2225602" y="4674505"/>
              <a:ext cx="1711325" cy="214313"/>
            </a:xfrm>
            <a:custGeom>
              <a:avLst/>
              <a:gdLst>
                <a:gd name="T0" fmla="*/ 530 w 565"/>
                <a:gd name="T1" fmla="*/ 71 h 71"/>
                <a:gd name="T2" fmla="*/ 35 w 565"/>
                <a:gd name="T3" fmla="*/ 71 h 71"/>
                <a:gd name="T4" fmla="*/ 0 w 565"/>
                <a:gd name="T5" fmla="*/ 35 h 71"/>
                <a:gd name="T6" fmla="*/ 35 w 565"/>
                <a:gd name="T7" fmla="*/ 0 h 71"/>
                <a:gd name="T8" fmla="*/ 530 w 565"/>
                <a:gd name="T9" fmla="*/ 0 h 71"/>
                <a:gd name="T10" fmla="*/ 565 w 565"/>
                <a:gd name="T11" fmla="*/ 35 h 71"/>
                <a:gd name="T12" fmla="*/ 530 w 56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565" h="71">
                  <a:moveTo>
                    <a:pt x="530" y="71"/>
                  </a:moveTo>
                  <a:cubicBezTo>
                    <a:pt x="35" y="71"/>
                    <a:pt x="35" y="71"/>
                    <a:pt x="35" y="71"/>
                  </a:cubicBezTo>
                  <a:cubicBezTo>
                    <a:pt x="16" y="71"/>
                    <a:pt x="0" y="55"/>
                    <a:pt x="0" y="35"/>
                  </a:cubicBezTo>
                  <a:cubicBezTo>
                    <a:pt x="0" y="16"/>
                    <a:pt x="16" y="0"/>
                    <a:pt x="35" y="0"/>
                  </a:cubicBezTo>
                  <a:cubicBezTo>
                    <a:pt x="530" y="0"/>
                    <a:pt x="530" y="0"/>
                    <a:pt x="530" y="0"/>
                  </a:cubicBezTo>
                  <a:cubicBezTo>
                    <a:pt x="549" y="0"/>
                    <a:pt x="565" y="16"/>
                    <a:pt x="565" y="35"/>
                  </a:cubicBezTo>
                  <a:cubicBezTo>
                    <a:pt x="565" y="55"/>
                    <a:pt x="549" y="71"/>
                    <a:pt x="530"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1">
              <a:extLst>
                <a:ext uri="{FF2B5EF4-FFF2-40B4-BE49-F238E27FC236}">
                  <a16:creationId xmlns:a16="http://schemas.microsoft.com/office/drawing/2014/main" id="{9222BA84-7A85-4AD5-827B-20EC10405EBE}"/>
                </a:ext>
              </a:extLst>
            </p:cNvPr>
            <p:cNvSpPr>
              <a:spLocks/>
            </p:cNvSpPr>
            <p:nvPr/>
          </p:nvSpPr>
          <p:spPr bwMode="auto">
            <a:xfrm>
              <a:off x="-2014465" y="4249055"/>
              <a:ext cx="1285875" cy="214313"/>
            </a:xfrm>
            <a:custGeom>
              <a:avLst/>
              <a:gdLst>
                <a:gd name="T0" fmla="*/ 389 w 424"/>
                <a:gd name="T1" fmla="*/ 71 h 71"/>
                <a:gd name="T2" fmla="*/ 36 w 424"/>
                <a:gd name="T3" fmla="*/ 71 h 71"/>
                <a:gd name="T4" fmla="*/ 0 w 424"/>
                <a:gd name="T5" fmla="*/ 35 h 71"/>
                <a:gd name="T6" fmla="*/ 36 w 424"/>
                <a:gd name="T7" fmla="*/ 0 h 71"/>
                <a:gd name="T8" fmla="*/ 389 w 424"/>
                <a:gd name="T9" fmla="*/ 0 h 71"/>
                <a:gd name="T10" fmla="*/ 424 w 424"/>
                <a:gd name="T11" fmla="*/ 35 h 71"/>
                <a:gd name="T12" fmla="*/ 389 w 424"/>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424" h="71">
                  <a:moveTo>
                    <a:pt x="389" y="71"/>
                  </a:moveTo>
                  <a:cubicBezTo>
                    <a:pt x="36" y="71"/>
                    <a:pt x="36" y="71"/>
                    <a:pt x="36" y="71"/>
                  </a:cubicBezTo>
                  <a:cubicBezTo>
                    <a:pt x="16" y="71"/>
                    <a:pt x="0" y="55"/>
                    <a:pt x="0" y="35"/>
                  </a:cubicBezTo>
                  <a:cubicBezTo>
                    <a:pt x="0" y="16"/>
                    <a:pt x="16" y="0"/>
                    <a:pt x="36" y="0"/>
                  </a:cubicBezTo>
                  <a:cubicBezTo>
                    <a:pt x="389" y="0"/>
                    <a:pt x="389" y="0"/>
                    <a:pt x="389" y="0"/>
                  </a:cubicBezTo>
                  <a:cubicBezTo>
                    <a:pt x="408" y="0"/>
                    <a:pt x="424" y="16"/>
                    <a:pt x="424" y="35"/>
                  </a:cubicBezTo>
                  <a:cubicBezTo>
                    <a:pt x="424" y="55"/>
                    <a:pt x="408" y="71"/>
                    <a:pt x="38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 name="Group 57">
            <a:extLst>
              <a:ext uri="{FF2B5EF4-FFF2-40B4-BE49-F238E27FC236}">
                <a16:creationId xmlns:a16="http://schemas.microsoft.com/office/drawing/2014/main" id="{42F12858-29BC-4E8B-A11C-CEB189D1B797}"/>
              </a:ext>
            </a:extLst>
          </p:cNvPr>
          <p:cNvGrpSpPr/>
          <p:nvPr/>
        </p:nvGrpSpPr>
        <p:grpSpPr>
          <a:xfrm>
            <a:off x="5528709" y="2620211"/>
            <a:ext cx="1134582" cy="1030218"/>
            <a:chOff x="-1838325" y="2838450"/>
            <a:chExt cx="2416175" cy="2193925"/>
          </a:xfrm>
        </p:grpSpPr>
        <p:sp>
          <p:nvSpPr>
            <p:cNvPr id="47" name="Freeform 15">
              <a:extLst>
                <a:ext uri="{FF2B5EF4-FFF2-40B4-BE49-F238E27FC236}">
                  <a16:creationId xmlns:a16="http://schemas.microsoft.com/office/drawing/2014/main" id="{99287EE0-7AE9-4567-87D3-F32D9FBC2757}"/>
                </a:ext>
              </a:extLst>
            </p:cNvPr>
            <p:cNvSpPr>
              <a:spLocks/>
            </p:cNvSpPr>
            <p:nvPr/>
          </p:nvSpPr>
          <p:spPr bwMode="auto">
            <a:xfrm>
              <a:off x="-1838325" y="3536950"/>
              <a:ext cx="258763" cy="255587"/>
            </a:xfrm>
            <a:custGeom>
              <a:avLst/>
              <a:gdLst>
                <a:gd name="T0" fmla="*/ 34 w 186"/>
                <a:gd name="T1" fmla="*/ 184 h 184"/>
                <a:gd name="T2" fmla="*/ 4 w 186"/>
                <a:gd name="T3" fmla="*/ 164 h 184"/>
                <a:gd name="T4" fmla="*/ 11 w 186"/>
                <a:gd name="T5" fmla="*/ 129 h 184"/>
                <a:gd name="T6" fmla="*/ 128 w 186"/>
                <a:gd name="T7" fmla="*/ 12 h 184"/>
                <a:gd name="T8" fmla="*/ 174 w 186"/>
                <a:gd name="T9" fmla="*/ 12 h 184"/>
                <a:gd name="T10" fmla="*/ 174 w 186"/>
                <a:gd name="T11" fmla="*/ 57 h 184"/>
                <a:gd name="T12" fmla="*/ 57 w 186"/>
                <a:gd name="T13" fmla="*/ 174 h 184"/>
                <a:gd name="T14" fmla="*/ 34 w 186"/>
                <a:gd name="T15" fmla="*/ 184 h 1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184">
                  <a:moveTo>
                    <a:pt x="34" y="184"/>
                  </a:moveTo>
                  <a:cubicBezTo>
                    <a:pt x="21" y="184"/>
                    <a:pt x="9" y="176"/>
                    <a:pt x="4" y="164"/>
                  </a:cubicBezTo>
                  <a:cubicBezTo>
                    <a:pt x="0" y="152"/>
                    <a:pt x="2" y="138"/>
                    <a:pt x="11" y="129"/>
                  </a:cubicBezTo>
                  <a:cubicBezTo>
                    <a:pt x="128" y="12"/>
                    <a:pt x="128" y="12"/>
                    <a:pt x="128" y="12"/>
                  </a:cubicBezTo>
                  <a:cubicBezTo>
                    <a:pt x="141" y="0"/>
                    <a:pt x="161" y="0"/>
                    <a:pt x="174" y="12"/>
                  </a:cubicBezTo>
                  <a:cubicBezTo>
                    <a:pt x="186" y="25"/>
                    <a:pt x="186" y="45"/>
                    <a:pt x="174" y="57"/>
                  </a:cubicBezTo>
                  <a:cubicBezTo>
                    <a:pt x="57" y="174"/>
                    <a:pt x="57" y="174"/>
                    <a:pt x="57" y="174"/>
                  </a:cubicBezTo>
                  <a:cubicBezTo>
                    <a:pt x="51" y="180"/>
                    <a:pt x="43" y="184"/>
                    <a:pt x="34" y="184"/>
                  </a:cubicBez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6">
              <a:extLst>
                <a:ext uri="{FF2B5EF4-FFF2-40B4-BE49-F238E27FC236}">
                  <a16:creationId xmlns:a16="http://schemas.microsoft.com/office/drawing/2014/main" id="{01E40211-0B6C-46B7-8BAA-99D0A6A00B31}"/>
                </a:ext>
              </a:extLst>
            </p:cNvPr>
            <p:cNvSpPr>
              <a:spLocks/>
            </p:cNvSpPr>
            <p:nvPr/>
          </p:nvSpPr>
          <p:spPr bwMode="auto">
            <a:xfrm>
              <a:off x="-776287" y="3679825"/>
              <a:ext cx="187325" cy="188912"/>
            </a:xfrm>
            <a:custGeom>
              <a:avLst/>
              <a:gdLst>
                <a:gd name="T0" fmla="*/ 118 w 118"/>
                <a:gd name="T1" fmla="*/ 0 h 119"/>
                <a:gd name="T2" fmla="*/ 0 w 118"/>
                <a:gd name="T3" fmla="*/ 119 h 119"/>
                <a:gd name="T4" fmla="*/ 118 w 118"/>
                <a:gd name="T5" fmla="*/ 0 h 119"/>
              </a:gdLst>
              <a:ahLst/>
              <a:cxnLst>
                <a:cxn ang="0">
                  <a:pos x="T0" y="T1"/>
                </a:cxn>
                <a:cxn ang="0">
                  <a:pos x="T2" y="T3"/>
                </a:cxn>
                <a:cxn ang="0">
                  <a:pos x="T4" y="T5"/>
                </a:cxn>
              </a:cxnLst>
              <a:rect l="0" t="0" r="r" b="b"/>
              <a:pathLst>
                <a:path w="118" h="119">
                  <a:moveTo>
                    <a:pt x="118" y="0"/>
                  </a:moveTo>
                  <a:lnTo>
                    <a:pt x="0" y="119"/>
                  </a:lnTo>
                  <a:lnTo>
                    <a:pt x="118" y="0"/>
                  </a:lnTo>
                  <a:close/>
                </a:path>
              </a:pathLst>
            </a:custGeom>
            <a:solidFill>
              <a:srgbClr val="FFDA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7">
              <a:extLst>
                <a:ext uri="{FF2B5EF4-FFF2-40B4-BE49-F238E27FC236}">
                  <a16:creationId xmlns:a16="http://schemas.microsoft.com/office/drawing/2014/main" id="{30B9A0AE-CCD8-4D08-A422-D97D8B188B66}"/>
                </a:ext>
              </a:extLst>
            </p:cNvPr>
            <p:cNvSpPr>
              <a:spLocks/>
            </p:cNvSpPr>
            <p:nvPr/>
          </p:nvSpPr>
          <p:spPr bwMode="auto">
            <a:xfrm>
              <a:off x="-1155700" y="3302000"/>
              <a:ext cx="190500" cy="188912"/>
            </a:xfrm>
            <a:custGeom>
              <a:avLst/>
              <a:gdLst>
                <a:gd name="T0" fmla="*/ 0 w 120"/>
                <a:gd name="T1" fmla="*/ 119 h 119"/>
                <a:gd name="T2" fmla="*/ 120 w 120"/>
                <a:gd name="T3" fmla="*/ 0 h 119"/>
                <a:gd name="T4" fmla="*/ 0 w 120"/>
                <a:gd name="T5" fmla="*/ 119 h 119"/>
              </a:gdLst>
              <a:ahLst/>
              <a:cxnLst>
                <a:cxn ang="0">
                  <a:pos x="T0" y="T1"/>
                </a:cxn>
                <a:cxn ang="0">
                  <a:pos x="T2" y="T3"/>
                </a:cxn>
                <a:cxn ang="0">
                  <a:pos x="T4" y="T5"/>
                </a:cxn>
              </a:cxnLst>
              <a:rect l="0" t="0" r="r" b="b"/>
              <a:pathLst>
                <a:path w="120" h="119">
                  <a:moveTo>
                    <a:pt x="0" y="119"/>
                  </a:moveTo>
                  <a:lnTo>
                    <a:pt x="120" y="0"/>
                  </a:lnTo>
                  <a:lnTo>
                    <a:pt x="0" y="119"/>
                  </a:lnTo>
                  <a:close/>
                </a:path>
              </a:pathLst>
            </a:custGeom>
            <a:solidFill>
              <a:srgbClr val="FFDA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8">
              <a:extLst>
                <a:ext uri="{FF2B5EF4-FFF2-40B4-BE49-F238E27FC236}">
                  <a16:creationId xmlns:a16="http://schemas.microsoft.com/office/drawing/2014/main" id="{BAE82453-BDD3-4D3F-8498-B4D677AB59C4}"/>
                </a:ext>
              </a:extLst>
            </p:cNvPr>
            <p:cNvSpPr>
              <a:spLocks/>
            </p:cNvSpPr>
            <p:nvPr/>
          </p:nvSpPr>
          <p:spPr bwMode="auto">
            <a:xfrm>
              <a:off x="-1693862" y="3302000"/>
              <a:ext cx="350838" cy="349250"/>
            </a:xfrm>
            <a:custGeom>
              <a:avLst/>
              <a:gdLst>
                <a:gd name="T0" fmla="*/ 228 w 251"/>
                <a:gd name="T1" fmla="*/ 204 h 251"/>
                <a:gd name="T2" fmla="*/ 251 w 251"/>
                <a:gd name="T3" fmla="*/ 181 h 251"/>
                <a:gd name="T4" fmla="*/ 246 w 251"/>
                <a:gd name="T5" fmla="*/ 177 h 251"/>
                <a:gd name="T6" fmla="*/ 74 w 251"/>
                <a:gd name="T7" fmla="*/ 5 h 251"/>
                <a:gd name="T8" fmla="*/ 70 w 251"/>
                <a:gd name="T9" fmla="*/ 0 h 251"/>
                <a:gd name="T10" fmla="*/ 47 w 251"/>
                <a:gd name="T11" fmla="*/ 23 h 251"/>
                <a:gd name="T12" fmla="*/ 50 w 251"/>
                <a:gd name="T13" fmla="*/ 200 h 251"/>
                <a:gd name="T14" fmla="*/ 228 w 251"/>
                <a:gd name="T15" fmla="*/ 204 h 2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1" h="251">
                  <a:moveTo>
                    <a:pt x="228" y="204"/>
                  </a:moveTo>
                  <a:cubicBezTo>
                    <a:pt x="251" y="181"/>
                    <a:pt x="251" y="181"/>
                    <a:pt x="251" y="181"/>
                  </a:cubicBezTo>
                  <a:cubicBezTo>
                    <a:pt x="249" y="180"/>
                    <a:pt x="247" y="178"/>
                    <a:pt x="246" y="177"/>
                  </a:cubicBezTo>
                  <a:cubicBezTo>
                    <a:pt x="74" y="5"/>
                    <a:pt x="74" y="5"/>
                    <a:pt x="74" y="5"/>
                  </a:cubicBezTo>
                  <a:cubicBezTo>
                    <a:pt x="72" y="3"/>
                    <a:pt x="71" y="2"/>
                    <a:pt x="70" y="0"/>
                  </a:cubicBezTo>
                  <a:cubicBezTo>
                    <a:pt x="47" y="23"/>
                    <a:pt x="47" y="23"/>
                    <a:pt x="47" y="23"/>
                  </a:cubicBezTo>
                  <a:cubicBezTo>
                    <a:pt x="0" y="73"/>
                    <a:pt x="2" y="152"/>
                    <a:pt x="50" y="200"/>
                  </a:cubicBezTo>
                  <a:cubicBezTo>
                    <a:pt x="99" y="249"/>
                    <a:pt x="177" y="251"/>
                    <a:pt x="228" y="204"/>
                  </a:cubicBezTo>
                  <a:close/>
                </a:path>
              </a:pathLst>
            </a:custGeom>
            <a:solidFill>
              <a:srgbClr val="ACAB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9">
              <a:extLst>
                <a:ext uri="{FF2B5EF4-FFF2-40B4-BE49-F238E27FC236}">
                  <a16:creationId xmlns:a16="http://schemas.microsoft.com/office/drawing/2014/main" id="{34C6068F-192F-4460-A015-B1A58DE535F6}"/>
                </a:ext>
              </a:extLst>
            </p:cNvPr>
            <p:cNvSpPr>
              <a:spLocks/>
            </p:cNvSpPr>
            <p:nvPr/>
          </p:nvSpPr>
          <p:spPr bwMode="auto">
            <a:xfrm>
              <a:off x="-871537" y="3767138"/>
              <a:ext cx="1266825" cy="1265237"/>
            </a:xfrm>
            <a:custGeom>
              <a:avLst/>
              <a:gdLst>
                <a:gd name="T0" fmla="*/ 60 w 798"/>
                <a:gd name="T1" fmla="*/ 64 h 797"/>
                <a:gd name="T2" fmla="*/ 0 w 798"/>
                <a:gd name="T3" fmla="*/ 123 h 797"/>
                <a:gd name="T4" fmla="*/ 675 w 798"/>
                <a:gd name="T5" fmla="*/ 797 h 797"/>
                <a:gd name="T6" fmla="*/ 798 w 798"/>
                <a:gd name="T7" fmla="*/ 673 h 797"/>
                <a:gd name="T8" fmla="*/ 123 w 798"/>
                <a:gd name="T9" fmla="*/ 0 h 797"/>
                <a:gd name="T10" fmla="*/ 60 w 798"/>
                <a:gd name="T11" fmla="*/ 64 h 797"/>
              </a:gdLst>
              <a:ahLst/>
              <a:cxnLst>
                <a:cxn ang="0">
                  <a:pos x="T0" y="T1"/>
                </a:cxn>
                <a:cxn ang="0">
                  <a:pos x="T2" y="T3"/>
                </a:cxn>
                <a:cxn ang="0">
                  <a:pos x="T4" y="T5"/>
                </a:cxn>
                <a:cxn ang="0">
                  <a:pos x="T6" y="T7"/>
                </a:cxn>
                <a:cxn ang="0">
                  <a:pos x="T8" y="T9"/>
                </a:cxn>
                <a:cxn ang="0">
                  <a:pos x="T10" y="T11"/>
                </a:cxn>
              </a:cxnLst>
              <a:rect l="0" t="0" r="r" b="b"/>
              <a:pathLst>
                <a:path w="798" h="797">
                  <a:moveTo>
                    <a:pt x="60" y="64"/>
                  </a:moveTo>
                  <a:lnTo>
                    <a:pt x="0" y="123"/>
                  </a:lnTo>
                  <a:lnTo>
                    <a:pt x="675" y="797"/>
                  </a:lnTo>
                  <a:lnTo>
                    <a:pt x="798" y="673"/>
                  </a:lnTo>
                  <a:lnTo>
                    <a:pt x="123" y="0"/>
                  </a:lnTo>
                  <a:lnTo>
                    <a:pt x="60" y="64"/>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20">
              <a:extLst>
                <a:ext uri="{FF2B5EF4-FFF2-40B4-BE49-F238E27FC236}">
                  <a16:creationId xmlns:a16="http://schemas.microsoft.com/office/drawing/2014/main" id="{27297352-5B02-4B57-9C3B-2AC59A428EFF}"/>
                </a:ext>
              </a:extLst>
            </p:cNvPr>
            <p:cNvSpPr>
              <a:spLocks/>
            </p:cNvSpPr>
            <p:nvPr/>
          </p:nvSpPr>
          <p:spPr bwMode="auto">
            <a:xfrm>
              <a:off x="-676275" y="3586163"/>
              <a:ext cx="1254125" cy="1249362"/>
            </a:xfrm>
            <a:custGeom>
              <a:avLst/>
              <a:gdLst>
                <a:gd name="T0" fmla="*/ 155 w 790"/>
                <a:gd name="T1" fmla="*/ 158 h 787"/>
                <a:gd name="T2" fmla="*/ 730 w 790"/>
                <a:gd name="T3" fmla="*/ 732 h 787"/>
                <a:gd name="T4" fmla="*/ 790 w 790"/>
                <a:gd name="T5" fmla="*/ 674 h 787"/>
                <a:gd name="T6" fmla="*/ 115 w 790"/>
                <a:gd name="T7" fmla="*/ 0 h 787"/>
                <a:gd name="T8" fmla="*/ 55 w 790"/>
                <a:gd name="T9" fmla="*/ 59 h 787"/>
                <a:gd name="T10" fmla="*/ 0 w 790"/>
                <a:gd name="T11" fmla="*/ 114 h 787"/>
                <a:gd name="T12" fmla="*/ 675 w 790"/>
                <a:gd name="T13" fmla="*/ 787 h 787"/>
                <a:gd name="T14" fmla="*/ 730 w 790"/>
                <a:gd name="T15" fmla="*/ 732 h 787"/>
                <a:gd name="T16" fmla="*/ 155 w 790"/>
                <a:gd name="T17" fmla="*/ 158 h 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0" h="787">
                  <a:moveTo>
                    <a:pt x="155" y="158"/>
                  </a:moveTo>
                  <a:lnTo>
                    <a:pt x="730" y="732"/>
                  </a:lnTo>
                  <a:lnTo>
                    <a:pt x="790" y="674"/>
                  </a:lnTo>
                  <a:lnTo>
                    <a:pt x="115" y="0"/>
                  </a:lnTo>
                  <a:lnTo>
                    <a:pt x="55" y="59"/>
                  </a:lnTo>
                  <a:lnTo>
                    <a:pt x="0" y="114"/>
                  </a:lnTo>
                  <a:lnTo>
                    <a:pt x="675" y="787"/>
                  </a:lnTo>
                  <a:lnTo>
                    <a:pt x="730" y="732"/>
                  </a:lnTo>
                  <a:lnTo>
                    <a:pt x="155" y="158"/>
                  </a:lnTo>
                  <a:close/>
                </a:path>
              </a:pathLst>
            </a:custGeom>
            <a:solidFill>
              <a:srgbClr val="33B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21">
              <a:extLst>
                <a:ext uri="{FF2B5EF4-FFF2-40B4-BE49-F238E27FC236}">
                  <a16:creationId xmlns:a16="http://schemas.microsoft.com/office/drawing/2014/main" id="{326F7475-C5A2-4E5B-B825-3343DD63DC9D}"/>
                </a:ext>
              </a:extLst>
            </p:cNvPr>
            <p:cNvSpPr>
              <a:spLocks/>
            </p:cNvSpPr>
            <p:nvPr/>
          </p:nvSpPr>
          <p:spPr bwMode="auto">
            <a:xfrm>
              <a:off x="-1155700" y="3389313"/>
              <a:ext cx="479425" cy="479425"/>
            </a:xfrm>
            <a:custGeom>
              <a:avLst/>
              <a:gdLst>
                <a:gd name="T0" fmla="*/ 0 w 302"/>
                <a:gd name="T1" fmla="*/ 64 h 302"/>
                <a:gd name="T2" fmla="*/ 64 w 302"/>
                <a:gd name="T3" fmla="*/ 0 h 302"/>
                <a:gd name="T4" fmla="*/ 302 w 302"/>
                <a:gd name="T5" fmla="*/ 238 h 302"/>
                <a:gd name="T6" fmla="*/ 239 w 302"/>
                <a:gd name="T7" fmla="*/ 302 h 302"/>
                <a:gd name="T8" fmla="*/ 0 w 302"/>
                <a:gd name="T9" fmla="*/ 64 h 302"/>
              </a:gdLst>
              <a:ahLst/>
              <a:cxnLst>
                <a:cxn ang="0">
                  <a:pos x="T0" y="T1"/>
                </a:cxn>
                <a:cxn ang="0">
                  <a:pos x="T2" y="T3"/>
                </a:cxn>
                <a:cxn ang="0">
                  <a:pos x="T4" y="T5"/>
                </a:cxn>
                <a:cxn ang="0">
                  <a:pos x="T6" y="T7"/>
                </a:cxn>
                <a:cxn ang="0">
                  <a:pos x="T8" y="T9"/>
                </a:cxn>
              </a:cxnLst>
              <a:rect l="0" t="0" r="r" b="b"/>
              <a:pathLst>
                <a:path w="302" h="302">
                  <a:moveTo>
                    <a:pt x="0" y="64"/>
                  </a:moveTo>
                  <a:lnTo>
                    <a:pt x="64" y="0"/>
                  </a:lnTo>
                  <a:lnTo>
                    <a:pt x="302" y="238"/>
                  </a:lnTo>
                  <a:lnTo>
                    <a:pt x="239" y="302"/>
                  </a:lnTo>
                  <a:lnTo>
                    <a:pt x="0" y="64"/>
                  </a:lnTo>
                  <a:close/>
                </a:path>
              </a:pathLst>
            </a:custGeom>
            <a:solidFill>
              <a:srgbClr val="ACAB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22">
              <a:extLst>
                <a:ext uri="{FF2B5EF4-FFF2-40B4-BE49-F238E27FC236}">
                  <a16:creationId xmlns:a16="http://schemas.microsoft.com/office/drawing/2014/main" id="{67E70F22-7624-4D70-AE38-8453376D90D2}"/>
                </a:ext>
              </a:extLst>
            </p:cNvPr>
            <p:cNvSpPr>
              <a:spLocks/>
            </p:cNvSpPr>
            <p:nvPr/>
          </p:nvSpPr>
          <p:spPr bwMode="auto">
            <a:xfrm>
              <a:off x="-1054100" y="3302000"/>
              <a:ext cx="465138" cy="465137"/>
            </a:xfrm>
            <a:custGeom>
              <a:avLst/>
              <a:gdLst>
                <a:gd name="T0" fmla="*/ 0 w 293"/>
                <a:gd name="T1" fmla="*/ 55 h 293"/>
                <a:gd name="T2" fmla="*/ 56 w 293"/>
                <a:gd name="T3" fmla="*/ 0 h 293"/>
                <a:gd name="T4" fmla="*/ 293 w 293"/>
                <a:gd name="T5" fmla="*/ 238 h 293"/>
                <a:gd name="T6" fmla="*/ 238 w 293"/>
                <a:gd name="T7" fmla="*/ 293 h 293"/>
                <a:gd name="T8" fmla="*/ 0 w 293"/>
                <a:gd name="T9" fmla="*/ 55 h 293"/>
              </a:gdLst>
              <a:ahLst/>
              <a:cxnLst>
                <a:cxn ang="0">
                  <a:pos x="T0" y="T1"/>
                </a:cxn>
                <a:cxn ang="0">
                  <a:pos x="T2" y="T3"/>
                </a:cxn>
                <a:cxn ang="0">
                  <a:pos x="T4" y="T5"/>
                </a:cxn>
                <a:cxn ang="0">
                  <a:pos x="T6" y="T7"/>
                </a:cxn>
                <a:cxn ang="0">
                  <a:pos x="T8" y="T9"/>
                </a:cxn>
              </a:cxnLst>
              <a:rect l="0" t="0" r="r" b="b"/>
              <a:pathLst>
                <a:path w="293" h="293">
                  <a:moveTo>
                    <a:pt x="0" y="55"/>
                  </a:moveTo>
                  <a:lnTo>
                    <a:pt x="56" y="0"/>
                  </a:lnTo>
                  <a:lnTo>
                    <a:pt x="293" y="238"/>
                  </a:lnTo>
                  <a:lnTo>
                    <a:pt x="238" y="293"/>
                  </a:lnTo>
                  <a:lnTo>
                    <a:pt x="0" y="55"/>
                  </a:lnTo>
                  <a:close/>
                </a:path>
              </a:pathLst>
            </a:custGeom>
            <a:solidFill>
              <a:srgbClr val="BDBC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23">
              <a:extLst>
                <a:ext uri="{FF2B5EF4-FFF2-40B4-BE49-F238E27FC236}">
                  <a16:creationId xmlns:a16="http://schemas.microsoft.com/office/drawing/2014/main" id="{4536681A-B6DD-4872-8C56-6B72855F8582}"/>
                </a:ext>
              </a:extLst>
            </p:cNvPr>
            <p:cNvSpPr>
              <a:spLocks/>
            </p:cNvSpPr>
            <p:nvPr/>
          </p:nvSpPr>
          <p:spPr bwMode="auto">
            <a:xfrm>
              <a:off x="-1431925" y="2838450"/>
              <a:ext cx="552450" cy="550862"/>
            </a:xfrm>
            <a:custGeom>
              <a:avLst/>
              <a:gdLst>
                <a:gd name="T0" fmla="*/ 335 w 397"/>
                <a:gd name="T1" fmla="*/ 333 h 396"/>
                <a:gd name="T2" fmla="*/ 376 w 397"/>
                <a:gd name="T3" fmla="*/ 292 h 396"/>
                <a:gd name="T4" fmla="*/ 397 w 397"/>
                <a:gd name="T5" fmla="*/ 243 h 396"/>
                <a:gd name="T6" fmla="*/ 376 w 397"/>
                <a:gd name="T7" fmla="*/ 193 h 396"/>
                <a:gd name="T8" fmla="*/ 203 w 397"/>
                <a:gd name="T9" fmla="*/ 21 h 396"/>
                <a:gd name="T10" fmla="*/ 154 w 397"/>
                <a:gd name="T11" fmla="*/ 0 h 396"/>
                <a:gd name="T12" fmla="*/ 104 w 397"/>
                <a:gd name="T13" fmla="*/ 21 h 396"/>
                <a:gd name="T14" fmla="*/ 0 w 397"/>
                <a:gd name="T15" fmla="*/ 125 h 396"/>
                <a:gd name="T16" fmla="*/ 272 w 397"/>
                <a:gd name="T17" fmla="*/ 396 h 396"/>
                <a:gd name="T18" fmla="*/ 335 w 397"/>
                <a:gd name="T19" fmla="*/ 33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396">
                  <a:moveTo>
                    <a:pt x="335" y="333"/>
                  </a:moveTo>
                  <a:cubicBezTo>
                    <a:pt x="376" y="292"/>
                    <a:pt x="376" y="292"/>
                    <a:pt x="376" y="292"/>
                  </a:cubicBezTo>
                  <a:cubicBezTo>
                    <a:pt x="389" y="279"/>
                    <a:pt x="397" y="261"/>
                    <a:pt x="397" y="243"/>
                  </a:cubicBezTo>
                  <a:cubicBezTo>
                    <a:pt x="397" y="224"/>
                    <a:pt x="389" y="206"/>
                    <a:pt x="376" y="193"/>
                  </a:cubicBezTo>
                  <a:cubicBezTo>
                    <a:pt x="203" y="21"/>
                    <a:pt x="203" y="21"/>
                    <a:pt x="203" y="21"/>
                  </a:cubicBezTo>
                  <a:cubicBezTo>
                    <a:pt x="190" y="8"/>
                    <a:pt x="173" y="0"/>
                    <a:pt x="154" y="0"/>
                  </a:cubicBezTo>
                  <a:cubicBezTo>
                    <a:pt x="135" y="0"/>
                    <a:pt x="117" y="8"/>
                    <a:pt x="104" y="21"/>
                  </a:cubicBezTo>
                  <a:cubicBezTo>
                    <a:pt x="0" y="125"/>
                    <a:pt x="0" y="125"/>
                    <a:pt x="0" y="125"/>
                  </a:cubicBezTo>
                  <a:cubicBezTo>
                    <a:pt x="272" y="396"/>
                    <a:pt x="272" y="396"/>
                    <a:pt x="272" y="396"/>
                  </a:cubicBezTo>
                  <a:lnTo>
                    <a:pt x="335" y="333"/>
                  </a:lnTo>
                  <a:close/>
                </a:path>
              </a:pathLst>
            </a:custGeom>
            <a:solidFill>
              <a:srgbClr val="33BE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24">
              <a:extLst>
                <a:ext uri="{FF2B5EF4-FFF2-40B4-BE49-F238E27FC236}">
                  <a16:creationId xmlns:a16="http://schemas.microsoft.com/office/drawing/2014/main" id="{907AA878-B40B-4D0C-848C-CB078F894980}"/>
                </a:ext>
              </a:extLst>
            </p:cNvPr>
            <p:cNvSpPr>
              <a:spLocks/>
            </p:cNvSpPr>
            <p:nvPr/>
          </p:nvSpPr>
          <p:spPr bwMode="auto">
            <a:xfrm>
              <a:off x="-1628775" y="3013075"/>
              <a:ext cx="574675" cy="573087"/>
            </a:xfrm>
            <a:custGeom>
              <a:avLst/>
              <a:gdLst>
                <a:gd name="T0" fmla="*/ 413 w 413"/>
                <a:gd name="T1" fmla="*/ 271 h 412"/>
                <a:gd name="T2" fmla="*/ 142 w 413"/>
                <a:gd name="T3" fmla="*/ 0 h 412"/>
                <a:gd name="T4" fmla="*/ 28 w 413"/>
                <a:gd name="T5" fmla="*/ 113 h 412"/>
                <a:gd name="T6" fmla="*/ 24 w 413"/>
                <a:gd name="T7" fmla="*/ 208 h 412"/>
                <a:gd name="T8" fmla="*/ 28 w 413"/>
                <a:gd name="T9" fmla="*/ 212 h 412"/>
                <a:gd name="T10" fmla="*/ 200 w 413"/>
                <a:gd name="T11" fmla="*/ 385 h 412"/>
                <a:gd name="T12" fmla="*/ 205 w 413"/>
                <a:gd name="T13" fmla="*/ 389 h 412"/>
                <a:gd name="T14" fmla="*/ 299 w 413"/>
                <a:gd name="T15" fmla="*/ 385 h 412"/>
                <a:gd name="T16" fmla="*/ 340 w 413"/>
                <a:gd name="T17" fmla="*/ 344 h 412"/>
                <a:gd name="T18" fmla="*/ 413 w 413"/>
                <a:gd name="T19" fmla="*/ 271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3" h="412">
                  <a:moveTo>
                    <a:pt x="413" y="271"/>
                  </a:moveTo>
                  <a:cubicBezTo>
                    <a:pt x="142" y="0"/>
                    <a:pt x="142" y="0"/>
                    <a:pt x="142" y="0"/>
                  </a:cubicBezTo>
                  <a:cubicBezTo>
                    <a:pt x="28" y="113"/>
                    <a:pt x="28" y="113"/>
                    <a:pt x="28" y="113"/>
                  </a:cubicBezTo>
                  <a:cubicBezTo>
                    <a:pt x="2" y="139"/>
                    <a:pt x="0" y="180"/>
                    <a:pt x="24" y="208"/>
                  </a:cubicBezTo>
                  <a:cubicBezTo>
                    <a:pt x="25" y="210"/>
                    <a:pt x="26" y="211"/>
                    <a:pt x="28" y="212"/>
                  </a:cubicBezTo>
                  <a:cubicBezTo>
                    <a:pt x="200" y="385"/>
                    <a:pt x="200" y="385"/>
                    <a:pt x="200" y="385"/>
                  </a:cubicBezTo>
                  <a:cubicBezTo>
                    <a:pt x="202" y="386"/>
                    <a:pt x="203" y="388"/>
                    <a:pt x="205" y="389"/>
                  </a:cubicBezTo>
                  <a:cubicBezTo>
                    <a:pt x="233" y="412"/>
                    <a:pt x="274" y="411"/>
                    <a:pt x="299" y="385"/>
                  </a:cubicBezTo>
                  <a:cubicBezTo>
                    <a:pt x="340" y="344"/>
                    <a:pt x="340" y="344"/>
                    <a:pt x="340" y="344"/>
                  </a:cubicBezTo>
                  <a:lnTo>
                    <a:pt x="413" y="271"/>
                  </a:lnTo>
                  <a:close/>
                </a:path>
              </a:pathLst>
            </a:custGeom>
            <a:solidFill>
              <a:srgbClr val="00A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25">
              <a:extLst>
                <a:ext uri="{FF2B5EF4-FFF2-40B4-BE49-F238E27FC236}">
                  <a16:creationId xmlns:a16="http://schemas.microsoft.com/office/drawing/2014/main" id="{8B1C2702-3A26-4247-943F-A28CDD6EF3C7}"/>
                </a:ext>
              </a:extLst>
            </p:cNvPr>
            <p:cNvSpPr>
              <a:spLocks/>
            </p:cNvSpPr>
            <p:nvPr/>
          </p:nvSpPr>
          <p:spPr bwMode="auto">
            <a:xfrm>
              <a:off x="-461962" y="3805238"/>
              <a:ext cx="976313" cy="974725"/>
            </a:xfrm>
            <a:custGeom>
              <a:avLst/>
              <a:gdLst>
                <a:gd name="T0" fmla="*/ 0 w 615"/>
                <a:gd name="T1" fmla="*/ 40 h 614"/>
                <a:gd name="T2" fmla="*/ 40 w 615"/>
                <a:gd name="T3" fmla="*/ 0 h 614"/>
                <a:gd name="T4" fmla="*/ 615 w 615"/>
                <a:gd name="T5" fmla="*/ 575 h 614"/>
                <a:gd name="T6" fmla="*/ 576 w 615"/>
                <a:gd name="T7" fmla="*/ 614 h 614"/>
                <a:gd name="T8" fmla="*/ 0 w 615"/>
                <a:gd name="T9" fmla="*/ 40 h 614"/>
              </a:gdLst>
              <a:ahLst/>
              <a:cxnLst>
                <a:cxn ang="0">
                  <a:pos x="T0" y="T1"/>
                </a:cxn>
                <a:cxn ang="0">
                  <a:pos x="T2" y="T3"/>
                </a:cxn>
                <a:cxn ang="0">
                  <a:pos x="T4" y="T5"/>
                </a:cxn>
                <a:cxn ang="0">
                  <a:pos x="T6" y="T7"/>
                </a:cxn>
                <a:cxn ang="0">
                  <a:pos x="T8" y="T9"/>
                </a:cxn>
              </a:cxnLst>
              <a:rect l="0" t="0" r="r" b="b"/>
              <a:pathLst>
                <a:path w="615" h="614">
                  <a:moveTo>
                    <a:pt x="0" y="40"/>
                  </a:moveTo>
                  <a:lnTo>
                    <a:pt x="40" y="0"/>
                  </a:lnTo>
                  <a:lnTo>
                    <a:pt x="615" y="575"/>
                  </a:lnTo>
                  <a:lnTo>
                    <a:pt x="576" y="614"/>
                  </a:lnTo>
                  <a:lnTo>
                    <a:pt x="0" y="4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E19193C2-A651-435E-89B6-F7C2C864C832}"/>
              </a:ext>
            </a:extLst>
          </p:cNvPr>
          <p:cNvGrpSpPr/>
          <p:nvPr/>
        </p:nvGrpSpPr>
        <p:grpSpPr>
          <a:xfrm>
            <a:off x="9086850" y="2618055"/>
            <a:ext cx="1143001" cy="1001713"/>
            <a:chOff x="10845007" y="2351653"/>
            <a:chExt cx="1143001" cy="1001713"/>
          </a:xfrm>
          <a:solidFill>
            <a:schemeClr val="bg1"/>
          </a:solidFill>
        </p:grpSpPr>
        <p:sp>
          <p:nvSpPr>
            <p:cNvPr id="6" name="Freeform 5">
              <a:extLst>
                <a:ext uri="{FF2B5EF4-FFF2-40B4-BE49-F238E27FC236}">
                  <a16:creationId xmlns:a16="http://schemas.microsoft.com/office/drawing/2014/main" id="{702684CC-7736-4611-9425-880DEE6953C3}"/>
                </a:ext>
              </a:extLst>
            </p:cNvPr>
            <p:cNvSpPr>
              <a:spLocks/>
            </p:cNvSpPr>
            <p:nvPr/>
          </p:nvSpPr>
          <p:spPr bwMode="auto">
            <a:xfrm>
              <a:off x="11599070" y="2573903"/>
              <a:ext cx="195263" cy="193675"/>
            </a:xfrm>
            <a:custGeom>
              <a:avLst/>
              <a:gdLst>
                <a:gd name="T0" fmla="*/ 38 w 350"/>
                <a:gd name="T1" fmla="*/ 349 h 349"/>
                <a:gd name="T2" fmla="*/ 0 w 350"/>
                <a:gd name="T3" fmla="*/ 311 h 349"/>
                <a:gd name="T4" fmla="*/ 12 w 350"/>
                <a:gd name="T5" fmla="*/ 284 h 349"/>
                <a:gd name="T6" fmla="*/ 281 w 350"/>
                <a:gd name="T7" fmla="*/ 15 h 349"/>
                <a:gd name="T8" fmla="*/ 335 w 350"/>
                <a:gd name="T9" fmla="*/ 15 h 349"/>
                <a:gd name="T10" fmla="*/ 335 w 350"/>
                <a:gd name="T11" fmla="*/ 69 h 349"/>
                <a:gd name="T12" fmla="*/ 65 w 350"/>
                <a:gd name="T13" fmla="*/ 338 h 349"/>
                <a:gd name="T14" fmla="*/ 38 w 350"/>
                <a:gd name="T15" fmla="*/ 349 h 3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0" h="349">
                  <a:moveTo>
                    <a:pt x="38" y="349"/>
                  </a:moveTo>
                  <a:cubicBezTo>
                    <a:pt x="17" y="349"/>
                    <a:pt x="0" y="332"/>
                    <a:pt x="0" y="311"/>
                  </a:cubicBezTo>
                  <a:cubicBezTo>
                    <a:pt x="0" y="301"/>
                    <a:pt x="4" y="291"/>
                    <a:pt x="12" y="284"/>
                  </a:cubicBezTo>
                  <a:cubicBezTo>
                    <a:pt x="281" y="15"/>
                    <a:pt x="281" y="15"/>
                    <a:pt x="281" y="15"/>
                  </a:cubicBezTo>
                  <a:cubicBezTo>
                    <a:pt x="296" y="0"/>
                    <a:pt x="320" y="0"/>
                    <a:pt x="335" y="15"/>
                  </a:cubicBezTo>
                  <a:cubicBezTo>
                    <a:pt x="350" y="30"/>
                    <a:pt x="350" y="54"/>
                    <a:pt x="335" y="69"/>
                  </a:cubicBezTo>
                  <a:cubicBezTo>
                    <a:pt x="65" y="338"/>
                    <a:pt x="65" y="338"/>
                    <a:pt x="65" y="338"/>
                  </a:cubicBezTo>
                  <a:cubicBezTo>
                    <a:pt x="58" y="345"/>
                    <a:pt x="49" y="349"/>
                    <a:pt x="38" y="3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968C9B04-53CE-4363-906F-17478315695A}"/>
                </a:ext>
              </a:extLst>
            </p:cNvPr>
            <p:cNvSpPr>
              <a:spLocks/>
            </p:cNvSpPr>
            <p:nvPr/>
          </p:nvSpPr>
          <p:spPr bwMode="auto">
            <a:xfrm>
              <a:off x="10845007" y="2351653"/>
              <a:ext cx="320675" cy="273050"/>
            </a:xfrm>
            <a:custGeom>
              <a:avLst/>
              <a:gdLst>
                <a:gd name="T0" fmla="*/ 445 w 576"/>
                <a:gd name="T1" fmla="*/ 492 h 492"/>
                <a:gd name="T2" fmla="*/ 407 w 576"/>
                <a:gd name="T3" fmla="*/ 454 h 492"/>
                <a:gd name="T4" fmla="*/ 418 w 576"/>
                <a:gd name="T5" fmla="*/ 427 h 492"/>
                <a:gd name="T6" fmla="*/ 417 w 576"/>
                <a:gd name="T7" fmla="*/ 158 h 492"/>
                <a:gd name="T8" fmla="*/ 149 w 576"/>
                <a:gd name="T9" fmla="*/ 158 h 492"/>
                <a:gd name="T10" fmla="*/ 78 w 576"/>
                <a:gd name="T11" fmla="*/ 291 h 492"/>
                <a:gd name="T12" fmla="*/ 37 w 576"/>
                <a:gd name="T13" fmla="*/ 326 h 492"/>
                <a:gd name="T14" fmla="*/ 2 w 576"/>
                <a:gd name="T15" fmla="*/ 285 h 492"/>
                <a:gd name="T16" fmla="*/ 95 w 576"/>
                <a:gd name="T17" fmla="*/ 104 h 492"/>
                <a:gd name="T18" fmla="*/ 472 w 576"/>
                <a:gd name="T19" fmla="*/ 104 h 492"/>
                <a:gd name="T20" fmla="*/ 472 w 576"/>
                <a:gd name="T21" fmla="*/ 481 h 492"/>
                <a:gd name="T22" fmla="*/ 445 w 576"/>
                <a:gd name="T23" fmla="*/ 492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6" h="492">
                  <a:moveTo>
                    <a:pt x="445" y="492"/>
                  </a:moveTo>
                  <a:cubicBezTo>
                    <a:pt x="424" y="492"/>
                    <a:pt x="407" y="475"/>
                    <a:pt x="407" y="454"/>
                  </a:cubicBezTo>
                  <a:cubicBezTo>
                    <a:pt x="407" y="444"/>
                    <a:pt x="411" y="435"/>
                    <a:pt x="418" y="427"/>
                  </a:cubicBezTo>
                  <a:cubicBezTo>
                    <a:pt x="492" y="353"/>
                    <a:pt x="491" y="232"/>
                    <a:pt x="417" y="158"/>
                  </a:cubicBezTo>
                  <a:cubicBezTo>
                    <a:pt x="342" y="84"/>
                    <a:pt x="223" y="84"/>
                    <a:pt x="149" y="158"/>
                  </a:cubicBezTo>
                  <a:cubicBezTo>
                    <a:pt x="110" y="193"/>
                    <a:pt x="85" y="240"/>
                    <a:pt x="78" y="291"/>
                  </a:cubicBezTo>
                  <a:cubicBezTo>
                    <a:pt x="76" y="312"/>
                    <a:pt x="58" y="327"/>
                    <a:pt x="37" y="326"/>
                  </a:cubicBezTo>
                  <a:cubicBezTo>
                    <a:pt x="16" y="324"/>
                    <a:pt x="0" y="306"/>
                    <a:pt x="2" y="285"/>
                  </a:cubicBezTo>
                  <a:cubicBezTo>
                    <a:pt x="11" y="215"/>
                    <a:pt x="44" y="152"/>
                    <a:pt x="95" y="104"/>
                  </a:cubicBezTo>
                  <a:cubicBezTo>
                    <a:pt x="199" y="0"/>
                    <a:pt x="368" y="0"/>
                    <a:pt x="472" y="104"/>
                  </a:cubicBezTo>
                  <a:cubicBezTo>
                    <a:pt x="576" y="208"/>
                    <a:pt x="576" y="377"/>
                    <a:pt x="472" y="481"/>
                  </a:cubicBezTo>
                  <a:cubicBezTo>
                    <a:pt x="465" y="488"/>
                    <a:pt x="455" y="492"/>
                    <a:pt x="445" y="4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a:extLst>
                <a:ext uri="{FF2B5EF4-FFF2-40B4-BE49-F238E27FC236}">
                  <a16:creationId xmlns:a16="http://schemas.microsoft.com/office/drawing/2014/main" id="{1520B9B6-DEB4-42AB-92EC-190BF9F9614E}"/>
                </a:ext>
              </a:extLst>
            </p:cNvPr>
            <p:cNvSpPr>
              <a:spLocks/>
            </p:cNvSpPr>
            <p:nvPr/>
          </p:nvSpPr>
          <p:spPr bwMode="auto">
            <a:xfrm>
              <a:off x="11068845" y="2580253"/>
              <a:ext cx="196850" cy="195263"/>
            </a:xfrm>
            <a:custGeom>
              <a:avLst/>
              <a:gdLst>
                <a:gd name="T0" fmla="*/ 311 w 353"/>
                <a:gd name="T1" fmla="*/ 350 h 350"/>
                <a:gd name="T2" fmla="*/ 284 w 353"/>
                <a:gd name="T3" fmla="*/ 338 h 350"/>
                <a:gd name="T4" fmla="*/ 15 w 353"/>
                <a:gd name="T5" fmla="*/ 69 h 350"/>
                <a:gd name="T6" fmla="*/ 15 w 353"/>
                <a:gd name="T7" fmla="*/ 15 h 350"/>
                <a:gd name="T8" fmla="*/ 69 w 353"/>
                <a:gd name="T9" fmla="*/ 15 h 350"/>
                <a:gd name="T10" fmla="*/ 338 w 353"/>
                <a:gd name="T11" fmla="*/ 285 h 350"/>
                <a:gd name="T12" fmla="*/ 337 w 353"/>
                <a:gd name="T13" fmla="*/ 339 h 350"/>
                <a:gd name="T14" fmla="*/ 311 w 353"/>
                <a:gd name="T15" fmla="*/ 350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3" h="350">
                  <a:moveTo>
                    <a:pt x="311" y="350"/>
                  </a:moveTo>
                  <a:cubicBezTo>
                    <a:pt x="301" y="350"/>
                    <a:pt x="292" y="346"/>
                    <a:pt x="284" y="338"/>
                  </a:cubicBezTo>
                  <a:cubicBezTo>
                    <a:pt x="15" y="69"/>
                    <a:pt x="15" y="69"/>
                    <a:pt x="15" y="69"/>
                  </a:cubicBezTo>
                  <a:cubicBezTo>
                    <a:pt x="0" y="54"/>
                    <a:pt x="0" y="30"/>
                    <a:pt x="15" y="15"/>
                  </a:cubicBezTo>
                  <a:cubicBezTo>
                    <a:pt x="30" y="0"/>
                    <a:pt x="54" y="0"/>
                    <a:pt x="69" y="15"/>
                  </a:cubicBezTo>
                  <a:cubicBezTo>
                    <a:pt x="338" y="285"/>
                    <a:pt x="338" y="285"/>
                    <a:pt x="338" y="285"/>
                  </a:cubicBezTo>
                  <a:cubicBezTo>
                    <a:pt x="353" y="300"/>
                    <a:pt x="352" y="324"/>
                    <a:pt x="337" y="339"/>
                  </a:cubicBezTo>
                  <a:cubicBezTo>
                    <a:pt x="330" y="346"/>
                    <a:pt x="321" y="349"/>
                    <a:pt x="311" y="3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Oval 8">
              <a:extLst>
                <a:ext uri="{FF2B5EF4-FFF2-40B4-BE49-F238E27FC236}">
                  <a16:creationId xmlns:a16="http://schemas.microsoft.com/office/drawing/2014/main" id="{E201B0B6-75F0-42AA-BBEA-0C865AA86A90}"/>
                </a:ext>
              </a:extLst>
            </p:cNvPr>
            <p:cNvSpPr>
              <a:spLocks noChangeArrowheads="1"/>
            </p:cNvSpPr>
            <p:nvPr/>
          </p:nvSpPr>
          <p:spPr bwMode="auto">
            <a:xfrm>
              <a:off x="11732420" y="2380228"/>
              <a:ext cx="255588"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9">
              <a:extLst>
                <a:ext uri="{FF2B5EF4-FFF2-40B4-BE49-F238E27FC236}">
                  <a16:creationId xmlns:a16="http://schemas.microsoft.com/office/drawing/2014/main" id="{64178736-0F1E-4BD8-9FA2-0A5C8FFD6EF8}"/>
                </a:ext>
              </a:extLst>
            </p:cNvPr>
            <p:cNvSpPr>
              <a:spLocks/>
            </p:cNvSpPr>
            <p:nvPr/>
          </p:nvSpPr>
          <p:spPr bwMode="auto">
            <a:xfrm>
              <a:off x="11019632" y="2713603"/>
              <a:ext cx="600075" cy="573088"/>
            </a:xfrm>
            <a:custGeom>
              <a:avLst/>
              <a:gdLst>
                <a:gd name="T0" fmla="*/ 862 w 1077"/>
                <a:gd name="T1" fmla="*/ 59 h 1029"/>
                <a:gd name="T2" fmla="*/ 733 w 1077"/>
                <a:gd name="T3" fmla="*/ 189 h 1029"/>
                <a:gd name="T4" fmla="*/ 629 w 1077"/>
                <a:gd name="T5" fmla="*/ 292 h 1029"/>
                <a:gd name="T6" fmla="*/ 517 w 1077"/>
                <a:gd name="T7" fmla="*/ 404 h 1029"/>
                <a:gd name="T8" fmla="*/ 0 w 1077"/>
                <a:gd name="T9" fmla="*/ 921 h 1029"/>
                <a:gd name="T10" fmla="*/ 108 w 1077"/>
                <a:gd name="T11" fmla="*/ 1029 h 1029"/>
                <a:gd name="T12" fmla="*/ 737 w 1077"/>
                <a:gd name="T13" fmla="*/ 400 h 1029"/>
                <a:gd name="T14" fmla="*/ 1077 w 1077"/>
                <a:gd name="T15" fmla="*/ 59 h 1029"/>
                <a:gd name="T16" fmla="*/ 862 w 1077"/>
                <a:gd name="T17" fmla="*/ 59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7" h="1029">
                  <a:moveTo>
                    <a:pt x="862" y="59"/>
                  </a:moveTo>
                  <a:cubicBezTo>
                    <a:pt x="733" y="189"/>
                    <a:pt x="733" y="189"/>
                    <a:pt x="733" y="189"/>
                  </a:cubicBezTo>
                  <a:cubicBezTo>
                    <a:pt x="629" y="292"/>
                    <a:pt x="629" y="292"/>
                    <a:pt x="629" y="292"/>
                  </a:cubicBezTo>
                  <a:cubicBezTo>
                    <a:pt x="517" y="404"/>
                    <a:pt x="517" y="404"/>
                    <a:pt x="517" y="404"/>
                  </a:cubicBezTo>
                  <a:cubicBezTo>
                    <a:pt x="0" y="921"/>
                    <a:pt x="0" y="921"/>
                    <a:pt x="0" y="921"/>
                  </a:cubicBezTo>
                  <a:cubicBezTo>
                    <a:pt x="108" y="1029"/>
                    <a:pt x="108" y="1029"/>
                    <a:pt x="108" y="1029"/>
                  </a:cubicBezTo>
                  <a:cubicBezTo>
                    <a:pt x="737" y="400"/>
                    <a:pt x="737" y="400"/>
                    <a:pt x="737" y="400"/>
                  </a:cubicBezTo>
                  <a:cubicBezTo>
                    <a:pt x="1077" y="59"/>
                    <a:pt x="1077" y="59"/>
                    <a:pt x="1077" y="59"/>
                  </a:cubicBezTo>
                  <a:cubicBezTo>
                    <a:pt x="1018" y="0"/>
                    <a:pt x="921" y="0"/>
                    <a:pt x="862"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a:extLst>
                <a:ext uri="{FF2B5EF4-FFF2-40B4-BE49-F238E27FC236}">
                  <a16:creationId xmlns:a16="http://schemas.microsoft.com/office/drawing/2014/main" id="{12271DAB-58B9-4F6B-9517-045F715294AB}"/>
                </a:ext>
              </a:extLst>
            </p:cNvPr>
            <p:cNvSpPr>
              <a:spLocks/>
            </p:cNvSpPr>
            <p:nvPr/>
          </p:nvSpPr>
          <p:spPr bwMode="auto">
            <a:xfrm>
              <a:off x="11079957" y="2746940"/>
              <a:ext cx="573088" cy="600075"/>
            </a:xfrm>
            <a:custGeom>
              <a:avLst/>
              <a:gdLst>
                <a:gd name="T0" fmla="*/ 969 w 1029"/>
                <a:gd name="T1" fmla="*/ 0 h 1077"/>
                <a:gd name="T2" fmla="*/ 629 w 1029"/>
                <a:gd name="T3" fmla="*/ 341 h 1077"/>
                <a:gd name="T4" fmla="*/ 0 w 1029"/>
                <a:gd name="T5" fmla="*/ 970 h 1077"/>
                <a:gd name="T6" fmla="*/ 107 w 1029"/>
                <a:gd name="T7" fmla="*/ 1077 h 1077"/>
                <a:gd name="T8" fmla="*/ 625 w 1029"/>
                <a:gd name="T9" fmla="*/ 561 h 1077"/>
                <a:gd name="T10" fmla="*/ 736 w 1029"/>
                <a:gd name="T11" fmla="*/ 449 h 1077"/>
                <a:gd name="T12" fmla="*/ 840 w 1029"/>
                <a:gd name="T13" fmla="*/ 345 h 1077"/>
                <a:gd name="T14" fmla="*/ 969 w 1029"/>
                <a:gd name="T15" fmla="*/ 216 h 1077"/>
                <a:gd name="T16" fmla="*/ 969 w 1029"/>
                <a:gd name="T17" fmla="*/ 0 h 10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9" h="1077">
                  <a:moveTo>
                    <a:pt x="969" y="0"/>
                  </a:moveTo>
                  <a:cubicBezTo>
                    <a:pt x="629" y="341"/>
                    <a:pt x="629" y="341"/>
                    <a:pt x="629" y="341"/>
                  </a:cubicBezTo>
                  <a:cubicBezTo>
                    <a:pt x="0" y="970"/>
                    <a:pt x="0" y="970"/>
                    <a:pt x="0" y="970"/>
                  </a:cubicBezTo>
                  <a:cubicBezTo>
                    <a:pt x="107" y="1077"/>
                    <a:pt x="107" y="1077"/>
                    <a:pt x="107" y="1077"/>
                  </a:cubicBezTo>
                  <a:cubicBezTo>
                    <a:pt x="625" y="561"/>
                    <a:pt x="625" y="561"/>
                    <a:pt x="625" y="561"/>
                  </a:cubicBezTo>
                  <a:cubicBezTo>
                    <a:pt x="736" y="449"/>
                    <a:pt x="736" y="449"/>
                    <a:pt x="736" y="449"/>
                  </a:cubicBezTo>
                  <a:cubicBezTo>
                    <a:pt x="840" y="345"/>
                    <a:pt x="840" y="345"/>
                    <a:pt x="840" y="345"/>
                  </a:cubicBezTo>
                  <a:cubicBezTo>
                    <a:pt x="969" y="216"/>
                    <a:pt x="969" y="216"/>
                    <a:pt x="969" y="216"/>
                  </a:cubicBezTo>
                  <a:cubicBezTo>
                    <a:pt x="1029" y="156"/>
                    <a:pt x="1029" y="60"/>
                    <a:pt x="9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1">
              <a:extLst>
                <a:ext uri="{FF2B5EF4-FFF2-40B4-BE49-F238E27FC236}">
                  <a16:creationId xmlns:a16="http://schemas.microsoft.com/office/drawing/2014/main" id="{FE95F6BD-EC01-4020-806C-D9D4A8B8E5B1}"/>
                </a:ext>
              </a:extLst>
            </p:cNvPr>
            <p:cNvSpPr>
              <a:spLocks/>
            </p:cNvSpPr>
            <p:nvPr/>
          </p:nvSpPr>
          <p:spPr bwMode="auto">
            <a:xfrm>
              <a:off x="11245057" y="2721540"/>
              <a:ext cx="182563" cy="153988"/>
            </a:xfrm>
            <a:custGeom>
              <a:avLst/>
              <a:gdLst>
                <a:gd name="T0" fmla="*/ 328 w 328"/>
                <a:gd name="T1" fmla="*/ 176 h 279"/>
                <a:gd name="T2" fmla="*/ 212 w 328"/>
                <a:gd name="T3" fmla="*/ 60 h 279"/>
                <a:gd name="T4" fmla="*/ 0 w 328"/>
                <a:gd name="T5" fmla="*/ 56 h 279"/>
                <a:gd name="T6" fmla="*/ 224 w 328"/>
                <a:gd name="T7" fmla="*/ 279 h 279"/>
                <a:gd name="T8" fmla="*/ 328 w 328"/>
                <a:gd name="T9" fmla="*/ 176 h 279"/>
              </a:gdLst>
              <a:ahLst/>
              <a:cxnLst>
                <a:cxn ang="0">
                  <a:pos x="T0" y="T1"/>
                </a:cxn>
                <a:cxn ang="0">
                  <a:pos x="T2" y="T3"/>
                </a:cxn>
                <a:cxn ang="0">
                  <a:pos x="T4" y="T5"/>
                </a:cxn>
                <a:cxn ang="0">
                  <a:pos x="T6" y="T7"/>
                </a:cxn>
                <a:cxn ang="0">
                  <a:pos x="T8" y="T9"/>
                </a:cxn>
              </a:cxnLst>
              <a:rect l="0" t="0" r="r" b="b"/>
              <a:pathLst>
                <a:path w="328" h="279">
                  <a:moveTo>
                    <a:pt x="328" y="176"/>
                  </a:moveTo>
                  <a:cubicBezTo>
                    <a:pt x="212" y="60"/>
                    <a:pt x="212" y="60"/>
                    <a:pt x="212" y="60"/>
                  </a:cubicBezTo>
                  <a:cubicBezTo>
                    <a:pt x="154" y="1"/>
                    <a:pt x="60" y="0"/>
                    <a:pt x="0" y="56"/>
                  </a:cubicBezTo>
                  <a:cubicBezTo>
                    <a:pt x="224" y="279"/>
                    <a:pt x="224" y="279"/>
                    <a:pt x="224" y="279"/>
                  </a:cubicBezTo>
                  <a:lnTo>
                    <a:pt x="328" y="1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2">
              <a:extLst>
                <a:ext uri="{FF2B5EF4-FFF2-40B4-BE49-F238E27FC236}">
                  <a16:creationId xmlns:a16="http://schemas.microsoft.com/office/drawing/2014/main" id="{7C7831C6-F730-4038-8EA9-9228BDC01DDD}"/>
                </a:ext>
              </a:extLst>
            </p:cNvPr>
            <p:cNvSpPr>
              <a:spLocks/>
            </p:cNvSpPr>
            <p:nvPr/>
          </p:nvSpPr>
          <p:spPr bwMode="auto">
            <a:xfrm>
              <a:off x="11210132" y="2751703"/>
              <a:ext cx="160338" cy="187325"/>
            </a:xfrm>
            <a:custGeom>
              <a:avLst/>
              <a:gdLst>
                <a:gd name="T0" fmla="*/ 63 w 287"/>
                <a:gd name="T1" fmla="*/ 0 h 335"/>
                <a:gd name="T2" fmla="*/ 59 w 287"/>
                <a:gd name="T3" fmla="*/ 4 h 335"/>
                <a:gd name="T4" fmla="*/ 59 w 287"/>
                <a:gd name="T5" fmla="*/ 218 h 335"/>
                <a:gd name="T6" fmla="*/ 59 w 287"/>
                <a:gd name="T7" fmla="*/ 219 h 335"/>
                <a:gd name="T8" fmla="*/ 175 w 287"/>
                <a:gd name="T9" fmla="*/ 335 h 335"/>
                <a:gd name="T10" fmla="*/ 287 w 287"/>
                <a:gd name="T11" fmla="*/ 223 h 335"/>
                <a:gd name="T12" fmla="*/ 63 w 287"/>
                <a:gd name="T13" fmla="*/ 0 h 335"/>
              </a:gdLst>
              <a:ahLst/>
              <a:cxnLst>
                <a:cxn ang="0">
                  <a:pos x="T0" y="T1"/>
                </a:cxn>
                <a:cxn ang="0">
                  <a:pos x="T2" y="T3"/>
                </a:cxn>
                <a:cxn ang="0">
                  <a:pos x="T4" y="T5"/>
                </a:cxn>
                <a:cxn ang="0">
                  <a:pos x="T6" y="T7"/>
                </a:cxn>
                <a:cxn ang="0">
                  <a:pos x="T8" y="T9"/>
                </a:cxn>
                <a:cxn ang="0">
                  <a:pos x="T10" y="T11"/>
                </a:cxn>
                <a:cxn ang="0">
                  <a:pos x="T12" y="T13"/>
                </a:cxn>
              </a:cxnLst>
              <a:rect l="0" t="0" r="r" b="b"/>
              <a:pathLst>
                <a:path w="287" h="335">
                  <a:moveTo>
                    <a:pt x="63" y="0"/>
                  </a:moveTo>
                  <a:cubicBezTo>
                    <a:pt x="62" y="1"/>
                    <a:pt x="61" y="2"/>
                    <a:pt x="59" y="4"/>
                  </a:cubicBezTo>
                  <a:cubicBezTo>
                    <a:pt x="0" y="63"/>
                    <a:pt x="0" y="159"/>
                    <a:pt x="59" y="218"/>
                  </a:cubicBezTo>
                  <a:cubicBezTo>
                    <a:pt x="59" y="219"/>
                    <a:pt x="59" y="219"/>
                    <a:pt x="59" y="219"/>
                  </a:cubicBezTo>
                  <a:cubicBezTo>
                    <a:pt x="175" y="335"/>
                    <a:pt x="175" y="335"/>
                    <a:pt x="175" y="335"/>
                  </a:cubicBezTo>
                  <a:cubicBezTo>
                    <a:pt x="287" y="223"/>
                    <a:pt x="287" y="223"/>
                    <a:pt x="287" y="223"/>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3">
              <a:extLst>
                <a:ext uri="{FF2B5EF4-FFF2-40B4-BE49-F238E27FC236}">
                  <a16:creationId xmlns:a16="http://schemas.microsoft.com/office/drawing/2014/main" id="{713E31A6-D3B5-42B1-821B-CAC131286EC8}"/>
                </a:ext>
              </a:extLst>
            </p:cNvPr>
            <p:cNvSpPr>
              <a:spLocks/>
            </p:cNvSpPr>
            <p:nvPr/>
          </p:nvSpPr>
          <p:spPr bwMode="auto">
            <a:xfrm>
              <a:off x="11489532" y="2939028"/>
              <a:ext cx="354013" cy="352425"/>
            </a:xfrm>
            <a:custGeom>
              <a:avLst/>
              <a:gdLst>
                <a:gd name="T0" fmla="*/ 0 w 223"/>
                <a:gd name="T1" fmla="*/ 36 h 222"/>
                <a:gd name="T2" fmla="*/ 37 w 223"/>
                <a:gd name="T3" fmla="*/ 0 h 222"/>
                <a:gd name="T4" fmla="*/ 223 w 223"/>
                <a:gd name="T5" fmla="*/ 186 h 222"/>
                <a:gd name="T6" fmla="*/ 187 w 223"/>
                <a:gd name="T7" fmla="*/ 222 h 222"/>
                <a:gd name="T8" fmla="*/ 0 w 223"/>
                <a:gd name="T9" fmla="*/ 36 h 222"/>
              </a:gdLst>
              <a:ahLst/>
              <a:cxnLst>
                <a:cxn ang="0">
                  <a:pos x="T0" y="T1"/>
                </a:cxn>
                <a:cxn ang="0">
                  <a:pos x="T2" y="T3"/>
                </a:cxn>
                <a:cxn ang="0">
                  <a:pos x="T4" y="T5"/>
                </a:cxn>
                <a:cxn ang="0">
                  <a:pos x="T6" y="T7"/>
                </a:cxn>
                <a:cxn ang="0">
                  <a:pos x="T8" y="T9"/>
                </a:cxn>
              </a:cxnLst>
              <a:rect l="0" t="0" r="r" b="b"/>
              <a:pathLst>
                <a:path w="223" h="222">
                  <a:moveTo>
                    <a:pt x="0" y="36"/>
                  </a:moveTo>
                  <a:lnTo>
                    <a:pt x="37" y="0"/>
                  </a:lnTo>
                  <a:lnTo>
                    <a:pt x="223" y="186"/>
                  </a:lnTo>
                  <a:lnTo>
                    <a:pt x="187" y="222"/>
                  </a:lnTo>
                  <a:lnTo>
                    <a:pt x="0"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4">
              <a:extLst>
                <a:ext uri="{FF2B5EF4-FFF2-40B4-BE49-F238E27FC236}">
                  <a16:creationId xmlns:a16="http://schemas.microsoft.com/office/drawing/2014/main" id="{1039333D-58E0-419F-9F69-9A7409D055EA}"/>
                </a:ext>
              </a:extLst>
            </p:cNvPr>
            <p:cNvSpPr>
              <a:spLocks/>
            </p:cNvSpPr>
            <p:nvPr/>
          </p:nvSpPr>
          <p:spPr bwMode="auto">
            <a:xfrm>
              <a:off x="11427620" y="2996178"/>
              <a:ext cx="358775" cy="357188"/>
            </a:xfrm>
            <a:custGeom>
              <a:avLst/>
              <a:gdLst>
                <a:gd name="T0" fmla="*/ 0 w 226"/>
                <a:gd name="T1" fmla="*/ 40 h 225"/>
                <a:gd name="T2" fmla="*/ 39 w 226"/>
                <a:gd name="T3" fmla="*/ 0 h 225"/>
                <a:gd name="T4" fmla="*/ 226 w 226"/>
                <a:gd name="T5" fmla="*/ 187 h 225"/>
                <a:gd name="T6" fmla="*/ 186 w 226"/>
                <a:gd name="T7" fmla="*/ 225 h 225"/>
                <a:gd name="T8" fmla="*/ 0 w 226"/>
                <a:gd name="T9" fmla="*/ 40 h 225"/>
              </a:gdLst>
              <a:ahLst/>
              <a:cxnLst>
                <a:cxn ang="0">
                  <a:pos x="T0" y="T1"/>
                </a:cxn>
                <a:cxn ang="0">
                  <a:pos x="T2" y="T3"/>
                </a:cxn>
                <a:cxn ang="0">
                  <a:pos x="T4" y="T5"/>
                </a:cxn>
                <a:cxn ang="0">
                  <a:pos x="T6" y="T7"/>
                </a:cxn>
                <a:cxn ang="0">
                  <a:pos x="T8" y="T9"/>
                </a:cxn>
              </a:cxnLst>
              <a:rect l="0" t="0" r="r" b="b"/>
              <a:pathLst>
                <a:path w="226" h="225">
                  <a:moveTo>
                    <a:pt x="0" y="40"/>
                  </a:moveTo>
                  <a:lnTo>
                    <a:pt x="39" y="0"/>
                  </a:lnTo>
                  <a:lnTo>
                    <a:pt x="226" y="187"/>
                  </a:lnTo>
                  <a:lnTo>
                    <a:pt x="186" y="225"/>
                  </a:lnTo>
                  <a:lnTo>
                    <a:pt x="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063835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3C7EE42A-E8D4-4A5C-B2A3-DB84701F08D4}"/>
              </a:ext>
            </a:extLst>
          </p:cNvPr>
          <p:cNvPicPr>
            <a:picLocks noGrp="1" noChangeAspect="1"/>
          </p:cNvPicPr>
          <p:nvPr>
            <p:ph type="pic" sz="quarter" idx="35"/>
          </p:nvPr>
        </p:nvPicPr>
        <p:blipFill>
          <a:blip r:embed="rId3">
            <a:extLst>
              <a:ext uri="{28A0092B-C50C-407E-A947-70E740481C1C}">
                <a14:useLocalDpi xmlns:a14="http://schemas.microsoft.com/office/drawing/2010/main" val="0"/>
              </a:ext>
            </a:extLst>
          </a:blip>
          <a:srcRect t="31370" b="31370"/>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dirty="0"/>
          </a:p>
        </p:txBody>
      </p:sp>
      <p:sp>
        <p:nvSpPr>
          <p:cNvPr id="17" name="TextBox 16">
            <a:extLst>
              <a:ext uri="{FF2B5EF4-FFF2-40B4-BE49-F238E27FC236}">
                <a16:creationId xmlns:a16="http://schemas.microsoft.com/office/drawing/2014/main" id="{D2E9722C-A154-468C-A8C0-76464B4C588A}"/>
              </a:ext>
            </a:extLst>
          </p:cNvPr>
          <p:cNvSpPr txBox="1"/>
          <p:nvPr/>
        </p:nvSpPr>
        <p:spPr>
          <a:xfrm>
            <a:off x="950646" y="792387"/>
            <a:ext cx="2397442" cy="745204"/>
          </a:xfrm>
          <a:prstGeom prst="rect">
            <a:avLst/>
          </a:prstGeom>
          <a:noFill/>
        </p:spPr>
        <p:txBody>
          <a:bodyPr wrap="square" rtlCol="0" anchor="ctr">
            <a:spAutoFit/>
          </a:bodyPr>
          <a:lstStyle/>
          <a:p>
            <a:pPr>
              <a:lnSpc>
                <a:spcPts val="5400"/>
              </a:lnSpc>
            </a:pPr>
            <a:r>
              <a:rPr lang="en-US" sz="4000" b="1" dirty="0">
                <a:solidFill>
                  <a:sysClr val="windowText" lastClr="000000"/>
                </a:solidFill>
                <a:latin typeface="Roboto Slab" pitchFamily="2" charset="0"/>
                <a:ea typeface="Roboto Slab" pitchFamily="2" charset="0"/>
              </a:rPr>
              <a:t>About us</a:t>
            </a:r>
            <a:endParaRPr lang="en-US" sz="4000" dirty="0">
              <a:solidFill>
                <a:sysClr val="windowText" lastClr="000000"/>
              </a:solidFill>
            </a:endParaRPr>
          </a:p>
        </p:txBody>
      </p:sp>
      <p:grpSp>
        <p:nvGrpSpPr>
          <p:cNvPr id="2" name="Group 1">
            <a:extLst>
              <a:ext uri="{FF2B5EF4-FFF2-40B4-BE49-F238E27FC236}">
                <a16:creationId xmlns:a16="http://schemas.microsoft.com/office/drawing/2014/main" id="{B0A9BC20-877C-46B5-ACDF-6DF7D54C5B53}"/>
              </a:ext>
            </a:extLst>
          </p:cNvPr>
          <p:cNvGrpSpPr/>
          <p:nvPr/>
        </p:nvGrpSpPr>
        <p:grpSpPr>
          <a:xfrm>
            <a:off x="950646" y="4216558"/>
            <a:ext cx="2721469" cy="1834541"/>
            <a:chOff x="950646" y="4123148"/>
            <a:chExt cx="2721469" cy="1834541"/>
          </a:xfrm>
        </p:grpSpPr>
        <p:sp>
          <p:nvSpPr>
            <p:cNvPr id="19" name="Rectangle 18">
              <a:extLst>
                <a:ext uri="{FF2B5EF4-FFF2-40B4-BE49-F238E27FC236}">
                  <a16:creationId xmlns:a16="http://schemas.microsoft.com/office/drawing/2014/main" id="{B39BBF8E-9D78-46A4-A259-EAE30F15E933}"/>
                </a:ext>
              </a:extLst>
            </p:cNvPr>
            <p:cNvSpPr/>
            <p:nvPr/>
          </p:nvSpPr>
          <p:spPr>
            <a:xfrm>
              <a:off x="950646" y="4769479"/>
              <a:ext cx="2721469" cy="1188210"/>
            </a:xfrm>
            <a:prstGeom prst="rect">
              <a:avLst/>
            </a:prstGeom>
          </p:spPr>
          <p:txBody>
            <a:bodyPr wrap="square">
              <a:spAutoFit/>
            </a:bodyPr>
            <a:lstStyle/>
            <a:p>
              <a:pPr>
                <a:lnSpc>
                  <a:spcPts val="2200"/>
                </a:lnSpc>
              </a:pPr>
              <a:r>
                <a:rPr lang="en-US" sz="1200" dirty="0">
                  <a:solidFill>
                    <a:sysClr val="windowText" lastClr="000000"/>
                  </a:solidFill>
                  <a:latin typeface="Roboto Slab" pitchFamily="2" charset="0"/>
                  <a:ea typeface="Roboto Slab" pitchFamily="2" charset="0"/>
                </a:rPr>
                <a:t>Lorem Ipsum is simply dummy text of the printing and typesetting industry. Lorem Ipsum has been essentially unchanged. It was</a:t>
              </a:r>
            </a:p>
          </p:txBody>
        </p:sp>
        <p:sp>
          <p:nvSpPr>
            <p:cNvPr id="7" name="TextBox 6">
              <a:extLst>
                <a:ext uri="{FF2B5EF4-FFF2-40B4-BE49-F238E27FC236}">
                  <a16:creationId xmlns:a16="http://schemas.microsoft.com/office/drawing/2014/main" id="{6B98BD0C-1414-448B-85A0-74CBB2ACA2CC}"/>
                </a:ext>
              </a:extLst>
            </p:cNvPr>
            <p:cNvSpPr txBox="1"/>
            <p:nvPr/>
          </p:nvSpPr>
          <p:spPr>
            <a:xfrm>
              <a:off x="950646" y="4123148"/>
              <a:ext cx="1638590" cy="646331"/>
            </a:xfrm>
            <a:prstGeom prst="rect">
              <a:avLst/>
            </a:prstGeom>
            <a:noFill/>
          </p:spPr>
          <p:txBody>
            <a:bodyPr wrap="none" rtlCol="0">
              <a:spAutoFit/>
            </a:bodyPr>
            <a:lstStyle/>
            <a:p>
              <a:r>
                <a:rPr lang="en-US" b="1" dirty="0">
                  <a:latin typeface="Roboto Slab" pitchFamily="2" charset="0"/>
                  <a:ea typeface="Roboto Slab" pitchFamily="2" charset="0"/>
                </a:rPr>
                <a:t>Lorem Ipsum</a:t>
              </a:r>
            </a:p>
            <a:p>
              <a:r>
                <a:rPr lang="en-US" b="1" dirty="0">
                  <a:latin typeface="Roboto Slab" pitchFamily="2" charset="0"/>
                  <a:ea typeface="Roboto Slab" pitchFamily="2" charset="0"/>
                </a:rPr>
                <a:t> is Simply</a:t>
              </a:r>
            </a:p>
          </p:txBody>
        </p:sp>
      </p:grpSp>
      <p:grpSp>
        <p:nvGrpSpPr>
          <p:cNvPr id="10" name="Group 9">
            <a:extLst>
              <a:ext uri="{FF2B5EF4-FFF2-40B4-BE49-F238E27FC236}">
                <a16:creationId xmlns:a16="http://schemas.microsoft.com/office/drawing/2014/main" id="{E8CD45B0-2788-4374-AD1E-1D04317A64AA}"/>
              </a:ext>
            </a:extLst>
          </p:cNvPr>
          <p:cNvGrpSpPr/>
          <p:nvPr/>
        </p:nvGrpSpPr>
        <p:grpSpPr>
          <a:xfrm>
            <a:off x="4766860" y="4216558"/>
            <a:ext cx="2721469" cy="1834541"/>
            <a:chOff x="950646" y="4123148"/>
            <a:chExt cx="2721469" cy="1834541"/>
          </a:xfrm>
        </p:grpSpPr>
        <p:sp>
          <p:nvSpPr>
            <p:cNvPr id="11" name="Rectangle 10">
              <a:extLst>
                <a:ext uri="{FF2B5EF4-FFF2-40B4-BE49-F238E27FC236}">
                  <a16:creationId xmlns:a16="http://schemas.microsoft.com/office/drawing/2014/main" id="{86419620-CF0B-4375-BC5C-B333F8777705}"/>
                </a:ext>
              </a:extLst>
            </p:cNvPr>
            <p:cNvSpPr/>
            <p:nvPr/>
          </p:nvSpPr>
          <p:spPr>
            <a:xfrm>
              <a:off x="950646" y="4769479"/>
              <a:ext cx="2721469" cy="1188210"/>
            </a:xfrm>
            <a:prstGeom prst="rect">
              <a:avLst/>
            </a:prstGeom>
          </p:spPr>
          <p:txBody>
            <a:bodyPr wrap="square">
              <a:spAutoFit/>
            </a:bodyPr>
            <a:lstStyle/>
            <a:p>
              <a:pPr>
                <a:lnSpc>
                  <a:spcPts val="2200"/>
                </a:lnSpc>
              </a:pPr>
              <a:r>
                <a:rPr lang="en-US" sz="1200" dirty="0">
                  <a:solidFill>
                    <a:sysClr val="windowText" lastClr="000000"/>
                  </a:solidFill>
                  <a:latin typeface="Roboto Slab" pitchFamily="2" charset="0"/>
                  <a:ea typeface="Roboto Slab" pitchFamily="2" charset="0"/>
                </a:rPr>
                <a:t>Lorem Ipsum is simply dummy text of the printing and typesetting industry. Lorem Ipsum has been essentially unchanged. It was</a:t>
              </a:r>
            </a:p>
          </p:txBody>
        </p:sp>
        <p:sp>
          <p:nvSpPr>
            <p:cNvPr id="12" name="TextBox 11">
              <a:extLst>
                <a:ext uri="{FF2B5EF4-FFF2-40B4-BE49-F238E27FC236}">
                  <a16:creationId xmlns:a16="http://schemas.microsoft.com/office/drawing/2014/main" id="{E590BCAC-D69D-49D9-8799-063B6C85A74A}"/>
                </a:ext>
              </a:extLst>
            </p:cNvPr>
            <p:cNvSpPr txBox="1"/>
            <p:nvPr/>
          </p:nvSpPr>
          <p:spPr>
            <a:xfrm>
              <a:off x="950646" y="4123148"/>
              <a:ext cx="1638590" cy="646331"/>
            </a:xfrm>
            <a:prstGeom prst="rect">
              <a:avLst/>
            </a:prstGeom>
            <a:noFill/>
          </p:spPr>
          <p:txBody>
            <a:bodyPr wrap="none" rtlCol="0">
              <a:spAutoFit/>
            </a:bodyPr>
            <a:lstStyle/>
            <a:p>
              <a:r>
                <a:rPr lang="en-US" b="1" dirty="0">
                  <a:latin typeface="Roboto Slab" pitchFamily="2" charset="0"/>
                  <a:ea typeface="Roboto Slab" pitchFamily="2" charset="0"/>
                </a:rPr>
                <a:t>Lorem Ipsum</a:t>
              </a:r>
            </a:p>
            <a:p>
              <a:r>
                <a:rPr lang="en-US" b="1" dirty="0">
                  <a:latin typeface="Roboto Slab" pitchFamily="2" charset="0"/>
                  <a:ea typeface="Roboto Slab" pitchFamily="2" charset="0"/>
                </a:rPr>
                <a:t> is Simply</a:t>
              </a:r>
            </a:p>
          </p:txBody>
        </p:sp>
      </p:grpSp>
      <p:grpSp>
        <p:nvGrpSpPr>
          <p:cNvPr id="13" name="Group 12">
            <a:extLst>
              <a:ext uri="{FF2B5EF4-FFF2-40B4-BE49-F238E27FC236}">
                <a16:creationId xmlns:a16="http://schemas.microsoft.com/office/drawing/2014/main" id="{50516905-8318-4413-BC61-38ABE510BE9D}"/>
              </a:ext>
            </a:extLst>
          </p:cNvPr>
          <p:cNvGrpSpPr/>
          <p:nvPr/>
        </p:nvGrpSpPr>
        <p:grpSpPr>
          <a:xfrm>
            <a:off x="8583073" y="4216558"/>
            <a:ext cx="2721469" cy="1834541"/>
            <a:chOff x="950646" y="4123148"/>
            <a:chExt cx="2721469" cy="1834541"/>
          </a:xfrm>
        </p:grpSpPr>
        <p:sp>
          <p:nvSpPr>
            <p:cNvPr id="14" name="Rectangle 13">
              <a:extLst>
                <a:ext uri="{FF2B5EF4-FFF2-40B4-BE49-F238E27FC236}">
                  <a16:creationId xmlns:a16="http://schemas.microsoft.com/office/drawing/2014/main" id="{9E364806-8A48-4499-8A2A-93287195763B}"/>
                </a:ext>
              </a:extLst>
            </p:cNvPr>
            <p:cNvSpPr/>
            <p:nvPr/>
          </p:nvSpPr>
          <p:spPr>
            <a:xfrm>
              <a:off x="950646" y="4769479"/>
              <a:ext cx="2721469" cy="1188210"/>
            </a:xfrm>
            <a:prstGeom prst="rect">
              <a:avLst/>
            </a:prstGeom>
          </p:spPr>
          <p:txBody>
            <a:bodyPr wrap="square">
              <a:spAutoFit/>
            </a:bodyPr>
            <a:lstStyle/>
            <a:p>
              <a:pPr>
                <a:lnSpc>
                  <a:spcPts val="2200"/>
                </a:lnSpc>
              </a:pPr>
              <a:r>
                <a:rPr lang="en-US" sz="1200" dirty="0">
                  <a:solidFill>
                    <a:sysClr val="windowText" lastClr="000000"/>
                  </a:solidFill>
                  <a:latin typeface="Roboto Slab" pitchFamily="2" charset="0"/>
                  <a:ea typeface="Roboto Slab" pitchFamily="2" charset="0"/>
                </a:rPr>
                <a:t>Lorem Ipsum is simply dummy text of the printing and typesetting industry. Lorem Ipsum has been essentially unchanged. It was</a:t>
              </a:r>
            </a:p>
          </p:txBody>
        </p:sp>
        <p:sp>
          <p:nvSpPr>
            <p:cNvPr id="15" name="TextBox 14">
              <a:extLst>
                <a:ext uri="{FF2B5EF4-FFF2-40B4-BE49-F238E27FC236}">
                  <a16:creationId xmlns:a16="http://schemas.microsoft.com/office/drawing/2014/main" id="{EA13BAA8-4353-4ACE-A204-A95EF9C49993}"/>
                </a:ext>
              </a:extLst>
            </p:cNvPr>
            <p:cNvSpPr txBox="1"/>
            <p:nvPr/>
          </p:nvSpPr>
          <p:spPr>
            <a:xfrm>
              <a:off x="950646" y="4123148"/>
              <a:ext cx="1638590" cy="646331"/>
            </a:xfrm>
            <a:prstGeom prst="rect">
              <a:avLst/>
            </a:prstGeom>
            <a:noFill/>
          </p:spPr>
          <p:txBody>
            <a:bodyPr wrap="none" rtlCol="0">
              <a:spAutoFit/>
            </a:bodyPr>
            <a:lstStyle/>
            <a:p>
              <a:r>
                <a:rPr lang="en-US" b="1" dirty="0">
                  <a:latin typeface="Roboto Slab" pitchFamily="2" charset="0"/>
                  <a:ea typeface="Roboto Slab" pitchFamily="2" charset="0"/>
                </a:rPr>
                <a:t>Lorem Ipsum</a:t>
              </a:r>
            </a:p>
            <a:p>
              <a:r>
                <a:rPr lang="en-US" b="1" dirty="0">
                  <a:latin typeface="Roboto Slab" pitchFamily="2" charset="0"/>
                  <a:ea typeface="Roboto Slab" pitchFamily="2" charset="0"/>
                </a:rPr>
                <a:t> is Simply</a:t>
              </a:r>
            </a:p>
          </p:txBody>
        </p:sp>
      </p:grpSp>
    </p:spTree>
    <p:extLst>
      <p:ext uri="{BB962C8B-B14F-4D97-AF65-F5344CB8AC3E}">
        <p14:creationId xmlns:p14="http://schemas.microsoft.com/office/powerpoint/2010/main" val="12222794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8CFC9E6F-7365-4B4C-9BA8-C26CA09EFEF6}"/>
              </a:ext>
            </a:extLst>
          </p:cNvPr>
          <p:cNvSpPr>
            <a:spLocks noGrp="1"/>
          </p:cNvSpPr>
          <p:nvPr>
            <p:ph type="subTitle" idx="1"/>
          </p:nvPr>
        </p:nvSpPr>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 name="Title 1">
            <a:extLst>
              <a:ext uri="{FF2B5EF4-FFF2-40B4-BE49-F238E27FC236}">
                <a16:creationId xmlns:a16="http://schemas.microsoft.com/office/drawing/2014/main" id="{4BE47B41-AFC8-4ABA-B086-47624149E441}"/>
              </a:ext>
            </a:extLst>
          </p:cNvPr>
          <p:cNvSpPr>
            <a:spLocks noGrp="1"/>
          </p:cNvSpPr>
          <p:nvPr>
            <p:ph type="title"/>
          </p:nvPr>
        </p:nvSpPr>
        <p:spPr/>
        <p:txBody>
          <a:bodyPr/>
          <a:lstStyle/>
          <a:p>
            <a:r>
              <a:rPr lang="en-US" b="1" dirty="0">
                <a:latin typeface="Roboto Slab" pitchFamily="2" charset="0"/>
                <a:ea typeface="Roboto Slab" pitchFamily="2" charset="0"/>
              </a:rPr>
              <a:t>Services</a:t>
            </a:r>
          </a:p>
        </p:txBody>
      </p:sp>
      <p:sp>
        <p:nvSpPr>
          <p:cNvPr id="18" name="Slide Number Placeholder 17"/>
          <p:cNvSpPr>
            <a:spLocks noGrp="1"/>
          </p:cNvSpPr>
          <p:nvPr>
            <p:ph type="sldNum" sz="quarter" idx="10"/>
          </p:nvPr>
        </p:nvSpPr>
        <p:spPr/>
        <p:txBody>
          <a:bodyPr/>
          <a:lstStyle/>
          <a:p>
            <a:fld id="{0FDCCA45-55DD-4B3F-8C12-CFB164C9A4F5}" type="slidenum">
              <a:rPr lang="en-US" smtClean="0"/>
              <a:pPr/>
              <a:t>8</a:t>
            </a:fld>
            <a:endParaRPr lang="en-US"/>
          </a:p>
        </p:txBody>
      </p:sp>
      <p:grpSp>
        <p:nvGrpSpPr>
          <p:cNvPr id="14" name="Group 13">
            <a:extLst>
              <a:ext uri="{FF2B5EF4-FFF2-40B4-BE49-F238E27FC236}">
                <a16:creationId xmlns:a16="http://schemas.microsoft.com/office/drawing/2014/main" id="{5A325389-C03B-420A-BB68-44BCFE8E8B42}"/>
              </a:ext>
            </a:extLst>
          </p:cNvPr>
          <p:cNvGrpSpPr/>
          <p:nvPr/>
        </p:nvGrpSpPr>
        <p:grpSpPr>
          <a:xfrm>
            <a:off x="1042987" y="1774826"/>
            <a:ext cx="10106026" cy="4899024"/>
            <a:chOff x="1247774" y="1774826"/>
            <a:chExt cx="10106026" cy="4899024"/>
          </a:xfrm>
        </p:grpSpPr>
        <p:grpSp>
          <p:nvGrpSpPr>
            <p:cNvPr id="13" name="Group 12">
              <a:extLst>
                <a:ext uri="{FF2B5EF4-FFF2-40B4-BE49-F238E27FC236}">
                  <a16:creationId xmlns:a16="http://schemas.microsoft.com/office/drawing/2014/main" id="{3A74FDBA-92E3-4187-ABF5-BFA1AD2ADE2A}"/>
                </a:ext>
              </a:extLst>
            </p:cNvPr>
            <p:cNvGrpSpPr/>
            <p:nvPr/>
          </p:nvGrpSpPr>
          <p:grpSpPr>
            <a:xfrm>
              <a:off x="5472113" y="1774826"/>
              <a:ext cx="5881687" cy="4899024"/>
              <a:chOff x="5419726" y="1774826"/>
              <a:chExt cx="5881687" cy="4899024"/>
            </a:xfrm>
          </p:grpSpPr>
          <p:sp>
            <p:nvSpPr>
              <p:cNvPr id="7" name="Freeform 5">
                <a:extLst>
                  <a:ext uri="{FF2B5EF4-FFF2-40B4-BE49-F238E27FC236}">
                    <a16:creationId xmlns:a16="http://schemas.microsoft.com/office/drawing/2014/main" id="{74AF19CE-52B7-4A92-A247-F43E7EC5C578}"/>
                  </a:ext>
                </a:extLst>
              </p:cNvPr>
              <p:cNvSpPr>
                <a:spLocks/>
              </p:cNvSpPr>
              <p:nvPr/>
            </p:nvSpPr>
            <p:spPr bwMode="auto">
              <a:xfrm>
                <a:off x="5573713" y="3638550"/>
                <a:ext cx="5572125" cy="3035300"/>
              </a:xfrm>
              <a:custGeom>
                <a:avLst/>
                <a:gdLst>
                  <a:gd name="T0" fmla="*/ 2131 w 2256"/>
                  <a:gd name="T1" fmla="*/ 1 h 1231"/>
                  <a:gd name="T2" fmla="*/ 2042 w 2256"/>
                  <a:gd name="T3" fmla="*/ 1 h 1231"/>
                  <a:gd name="T4" fmla="*/ 1637 w 2256"/>
                  <a:gd name="T5" fmla="*/ 281 h 1231"/>
                  <a:gd name="T6" fmla="*/ 1603 w 2256"/>
                  <a:gd name="T7" fmla="*/ 426 h 1231"/>
                  <a:gd name="T8" fmla="*/ 1592 w 2256"/>
                  <a:gd name="T9" fmla="*/ 482 h 1231"/>
                  <a:gd name="T10" fmla="*/ 1167 w 2256"/>
                  <a:gd name="T11" fmla="*/ 834 h 1231"/>
                  <a:gd name="T12" fmla="*/ 1090 w 2256"/>
                  <a:gd name="T13" fmla="*/ 834 h 1231"/>
                  <a:gd name="T14" fmla="*/ 665 w 2256"/>
                  <a:gd name="T15" fmla="*/ 488 h 1231"/>
                  <a:gd name="T16" fmla="*/ 599 w 2256"/>
                  <a:gd name="T17" fmla="*/ 283 h 1231"/>
                  <a:gd name="T18" fmla="*/ 123 w 2256"/>
                  <a:gd name="T19" fmla="*/ 1 h 1231"/>
                  <a:gd name="T20" fmla="*/ 22 w 2256"/>
                  <a:gd name="T21" fmla="*/ 142 h 1231"/>
                  <a:gd name="T22" fmla="*/ 247 w 2256"/>
                  <a:gd name="T23" fmla="*/ 838 h 1231"/>
                  <a:gd name="T24" fmla="*/ 787 w 2256"/>
                  <a:gd name="T25" fmla="*/ 1231 h 1231"/>
                  <a:gd name="T26" fmla="*/ 1469 w 2256"/>
                  <a:gd name="T27" fmla="*/ 1231 h 1231"/>
                  <a:gd name="T28" fmla="*/ 2009 w 2256"/>
                  <a:gd name="T29" fmla="*/ 838 h 1231"/>
                  <a:gd name="T30" fmla="*/ 2234 w 2256"/>
                  <a:gd name="T31" fmla="*/ 142 h 1231"/>
                  <a:gd name="T32" fmla="*/ 2131 w 2256"/>
                  <a:gd name="T33" fmla="*/ 1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6" h="1231">
                    <a:moveTo>
                      <a:pt x="2131" y="1"/>
                    </a:moveTo>
                    <a:cubicBezTo>
                      <a:pt x="2042" y="1"/>
                      <a:pt x="2042" y="1"/>
                      <a:pt x="2042" y="1"/>
                    </a:cubicBezTo>
                    <a:cubicBezTo>
                      <a:pt x="1859" y="1"/>
                      <a:pt x="1699" y="115"/>
                      <a:pt x="1637" y="281"/>
                    </a:cubicBezTo>
                    <a:cubicBezTo>
                      <a:pt x="1626" y="330"/>
                      <a:pt x="1616" y="378"/>
                      <a:pt x="1603" y="426"/>
                    </a:cubicBezTo>
                    <a:cubicBezTo>
                      <a:pt x="1592" y="482"/>
                      <a:pt x="1592" y="482"/>
                      <a:pt x="1592" y="482"/>
                    </a:cubicBezTo>
                    <a:cubicBezTo>
                      <a:pt x="1553" y="687"/>
                      <a:pt x="1374" y="834"/>
                      <a:pt x="1167" y="834"/>
                    </a:cubicBezTo>
                    <a:cubicBezTo>
                      <a:pt x="1090" y="834"/>
                      <a:pt x="1090" y="834"/>
                      <a:pt x="1090" y="834"/>
                    </a:cubicBezTo>
                    <a:cubicBezTo>
                      <a:pt x="884" y="834"/>
                      <a:pt x="707" y="689"/>
                      <a:pt x="665" y="488"/>
                    </a:cubicBezTo>
                    <a:cubicBezTo>
                      <a:pt x="639" y="422"/>
                      <a:pt x="617" y="353"/>
                      <a:pt x="599" y="283"/>
                    </a:cubicBezTo>
                    <a:cubicBezTo>
                      <a:pt x="507" y="113"/>
                      <a:pt x="326" y="0"/>
                      <a:pt x="123" y="1"/>
                    </a:cubicBezTo>
                    <a:cubicBezTo>
                      <a:pt x="51" y="1"/>
                      <a:pt x="0" y="73"/>
                      <a:pt x="22" y="142"/>
                    </a:cubicBezTo>
                    <a:cubicBezTo>
                      <a:pt x="247" y="838"/>
                      <a:pt x="247" y="838"/>
                      <a:pt x="247" y="838"/>
                    </a:cubicBezTo>
                    <a:cubicBezTo>
                      <a:pt x="323" y="1072"/>
                      <a:pt x="541" y="1231"/>
                      <a:pt x="787" y="1231"/>
                    </a:cubicBezTo>
                    <a:cubicBezTo>
                      <a:pt x="1469" y="1231"/>
                      <a:pt x="1469" y="1231"/>
                      <a:pt x="1469" y="1231"/>
                    </a:cubicBezTo>
                    <a:cubicBezTo>
                      <a:pt x="1715" y="1231"/>
                      <a:pt x="1933" y="1072"/>
                      <a:pt x="2009" y="838"/>
                    </a:cubicBezTo>
                    <a:cubicBezTo>
                      <a:pt x="2234" y="142"/>
                      <a:pt x="2234" y="142"/>
                      <a:pt x="2234" y="142"/>
                    </a:cubicBezTo>
                    <a:cubicBezTo>
                      <a:pt x="2256" y="72"/>
                      <a:pt x="2204" y="1"/>
                      <a:pt x="2131" y="1"/>
                    </a:cubicBezTo>
                    <a:close/>
                  </a:path>
                </a:pathLst>
              </a:custGeom>
              <a:solidFill>
                <a:srgbClr val="ED98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76280D82-20EC-4542-84AB-5E9552088F67}"/>
                  </a:ext>
                </a:extLst>
              </p:cNvPr>
              <p:cNvSpPr>
                <a:spLocks/>
              </p:cNvSpPr>
              <p:nvPr/>
            </p:nvSpPr>
            <p:spPr bwMode="auto">
              <a:xfrm>
                <a:off x="5829301" y="3638550"/>
                <a:ext cx="5062538" cy="2643187"/>
              </a:xfrm>
              <a:custGeom>
                <a:avLst/>
                <a:gdLst>
                  <a:gd name="T0" fmla="*/ 1849 w 2050"/>
                  <a:gd name="T1" fmla="*/ 676 h 1072"/>
                  <a:gd name="T2" fmla="*/ 2050 w 2050"/>
                  <a:gd name="T3" fmla="*/ 4 h 1072"/>
                  <a:gd name="T4" fmla="*/ 2028 w 2050"/>
                  <a:gd name="T5" fmla="*/ 1 h 1072"/>
                  <a:gd name="T6" fmla="*/ 1939 w 2050"/>
                  <a:gd name="T7" fmla="*/ 1 h 1072"/>
                  <a:gd name="T8" fmla="*/ 1534 w 2050"/>
                  <a:gd name="T9" fmla="*/ 304 h 1072"/>
                  <a:gd name="T10" fmla="*/ 1500 w 2050"/>
                  <a:gd name="T11" fmla="*/ 460 h 1072"/>
                  <a:gd name="T12" fmla="*/ 1489 w 2050"/>
                  <a:gd name="T13" fmla="*/ 521 h 1072"/>
                  <a:gd name="T14" fmla="*/ 1064 w 2050"/>
                  <a:gd name="T15" fmla="*/ 901 h 1072"/>
                  <a:gd name="T16" fmla="*/ 987 w 2050"/>
                  <a:gd name="T17" fmla="*/ 901 h 1072"/>
                  <a:gd name="T18" fmla="*/ 562 w 2050"/>
                  <a:gd name="T19" fmla="*/ 527 h 1072"/>
                  <a:gd name="T20" fmla="*/ 496 w 2050"/>
                  <a:gd name="T21" fmla="*/ 306 h 1072"/>
                  <a:gd name="T22" fmla="*/ 20 w 2050"/>
                  <a:gd name="T23" fmla="*/ 1 h 1072"/>
                  <a:gd name="T24" fmla="*/ 0 w 2050"/>
                  <a:gd name="T25" fmla="*/ 4 h 1072"/>
                  <a:gd name="T26" fmla="*/ 201 w 2050"/>
                  <a:gd name="T27" fmla="*/ 676 h 1072"/>
                  <a:gd name="T28" fmla="*/ 706 w 2050"/>
                  <a:gd name="T29" fmla="*/ 1072 h 1072"/>
                  <a:gd name="T30" fmla="*/ 1344 w 2050"/>
                  <a:gd name="T31" fmla="*/ 1072 h 1072"/>
                  <a:gd name="T32" fmla="*/ 1849 w 2050"/>
                  <a:gd name="T33" fmla="*/ 676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50" h="1072">
                    <a:moveTo>
                      <a:pt x="1849" y="676"/>
                    </a:moveTo>
                    <a:cubicBezTo>
                      <a:pt x="2050" y="4"/>
                      <a:pt x="2050" y="4"/>
                      <a:pt x="2050" y="4"/>
                    </a:cubicBezTo>
                    <a:cubicBezTo>
                      <a:pt x="2043" y="2"/>
                      <a:pt x="2036" y="1"/>
                      <a:pt x="2028" y="1"/>
                    </a:cubicBezTo>
                    <a:cubicBezTo>
                      <a:pt x="1939" y="1"/>
                      <a:pt x="1939" y="1"/>
                      <a:pt x="1939" y="1"/>
                    </a:cubicBezTo>
                    <a:cubicBezTo>
                      <a:pt x="1756" y="1"/>
                      <a:pt x="1596" y="124"/>
                      <a:pt x="1534" y="304"/>
                    </a:cubicBezTo>
                    <a:cubicBezTo>
                      <a:pt x="1523" y="356"/>
                      <a:pt x="1513" y="408"/>
                      <a:pt x="1500" y="460"/>
                    </a:cubicBezTo>
                    <a:cubicBezTo>
                      <a:pt x="1489" y="521"/>
                      <a:pt x="1489" y="521"/>
                      <a:pt x="1489" y="521"/>
                    </a:cubicBezTo>
                    <a:cubicBezTo>
                      <a:pt x="1450" y="741"/>
                      <a:pt x="1271" y="901"/>
                      <a:pt x="1064" y="901"/>
                    </a:cubicBezTo>
                    <a:cubicBezTo>
                      <a:pt x="987" y="901"/>
                      <a:pt x="987" y="901"/>
                      <a:pt x="987" y="901"/>
                    </a:cubicBezTo>
                    <a:cubicBezTo>
                      <a:pt x="781" y="901"/>
                      <a:pt x="604" y="744"/>
                      <a:pt x="562" y="527"/>
                    </a:cubicBezTo>
                    <a:cubicBezTo>
                      <a:pt x="536" y="456"/>
                      <a:pt x="514" y="382"/>
                      <a:pt x="496" y="306"/>
                    </a:cubicBezTo>
                    <a:cubicBezTo>
                      <a:pt x="404" y="122"/>
                      <a:pt x="223" y="0"/>
                      <a:pt x="20" y="1"/>
                    </a:cubicBezTo>
                    <a:cubicBezTo>
                      <a:pt x="13" y="1"/>
                      <a:pt x="7" y="2"/>
                      <a:pt x="0" y="4"/>
                    </a:cubicBezTo>
                    <a:cubicBezTo>
                      <a:pt x="201" y="676"/>
                      <a:pt x="201" y="676"/>
                      <a:pt x="201" y="676"/>
                    </a:cubicBezTo>
                    <a:cubicBezTo>
                      <a:pt x="272" y="912"/>
                      <a:pt x="476" y="1072"/>
                      <a:pt x="706" y="1072"/>
                    </a:cubicBezTo>
                    <a:cubicBezTo>
                      <a:pt x="1344" y="1072"/>
                      <a:pt x="1344" y="1072"/>
                      <a:pt x="1344" y="1072"/>
                    </a:cubicBezTo>
                    <a:cubicBezTo>
                      <a:pt x="1574" y="1072"/>
                      <a:pt x="1778" y="912"/>
                      <a:pt x="1849" y="676"/>
                    </a:cubicBezTo>
                    <a:close/>
                  </a:path>
                </a:pathLst>
              </a:custGeom>
              <a:solidFill>
                <a:srgbClr val="D186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EE79A5B7-D27E-4060-B7A7-0BAA66DA0481}"/>
                  </a:ext>
                </a:extLst>
              </p:cNvPr>
              <p:cNvSpPr>
                <a:spLocks/>
              </p:cNvSpPr>
              <p:nvPr/>
            </p:nvSpPr>
            <p:spPr bwMode="auto">
              <a:xfrm>
                <a:off x="6750051" y="1774826"/>
                <a:ext cx="3225800" cy="3651250"/>
              </a:xfrm>
              <a:custGeom>
                <a:avLst/>
                <a:gdLst>
                  <a:gd name="T0" fmla="*/ 1243 w 1306"/>
                  <a:gd name="T1" fmla="*/ 265 h 1481"/>
                  <a:gd name="T2" fmla="*/ 1162 w 1306"/>
                  <a:gd name="T3" fmla="*/ 1032 h 1481"/>
                  <a:gd name="T4" fmla="*/ 1066 w 1306"/>
                  <a:gd name="T5" fmla="*/ 1334 h 1481"/>
                  <a:gd name="T6" fmla="*/ 889 w 1306"/>
                  <a:gd name="T7" fmla="*/ 1208 h 1481"/>
                  <a:gd name="T8" fmla="*/ 746 w 1306"/>
                  <a:gd name="T9" fmla="*/ 919 h 1481"/>
                  <a:gd name="T10" fmla="*/ 496 w 1306"/>
                  <a:gd name="T11" fmla="*/ 1004 h 1481"/>
                  <a:gd name="T12" fmla="*/ 379 w 1306"/>
                  <a:gd name="T13" fmla="*/ 1284 h 1481"/>
                  <a:gd name="T14" fmla="*/ 296 w 1306"/>
                  <a:gd name="T15" fmla="*/ 1392 h 1481"/>
                  <a:gd name="T16" fmla="*/ 195 w 1306"/>
                  <a:gd name="T17" fmla="*/ 1258 h 1481"/>
                  <a:gd name="T18" fmla="*/ 27 w 1306"/>
                  <a:gd name="T19" fmla="*/ 495 h 1481"/>
                  <a:gd name="T20" fmla="*/ 244 w 1306"/>
                  <a:gd name="T21" fmla="*/ 38 h 1481"/>
                  <a:gd name="T22" fmla="*/ 583 w 1306"/>
                  <a:gd name="T23" fmla="*/ 65 h 1481"/>
                  <a:gd name="T24" fmla="*/ 688 w 1306"/>
                  <a:gd name="T25" fmla="*/ 57 h 1481"/>
                  <a:gd name="T26" fmla="*/ 702 w 1306"/>
                  <a:gd name="T27" fmla="*/ 51 h 1481"/>
                  <a:gd name="T28" fmla="*/ 1083 w 1306"/>
                  <a:gd name="T29" fmla="*/ 70 h 1481"/>
                  <a:gd name="T30" fmla="*/ 1243 w 1306"/>
                  <a:gd name="T31" fmla="*/ 265 h 1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06" h="1481">
                    <a:moveTo>
                      <a:pt x="1243" y="265"/>
                    </a:moveTo>
                    <a:cubicBezTo>
                      <a:pt x="1306" y="506"/>
                      <a:pt x="1215" y="794"/>
                      <a:pt x="1162" y="1032"/>
                    </a:cubicBezTo>
                    <a:cubicBezTo>
                      <a:pt x="1139" y="1135"/>
                      <a:pt x="1119" y="1241"/>
                      <a:pt x="1066" y="1334"/>
                    </a:cubicBezTo>
                    <a:cubicBezTo>
                      <a:pt x="982" y="1481"/>
                      <a:pt x="915" y="1289"/>
                      <a:pt x="889" y="1208"/>
                    </a:cubicBezTo>
                    <a:cubicBezTo>
                      <a:pt x="856" y="1108"/>
                      <a:pt x="846" y="978"/>
                      <a:pt x="746" y="919"/>
                    </a:cubicBezTo>
                    <a:cubicBezTo>
                      <a:pt x="646" y="860"/>
                      <a:pt x="554" y="920"/>
                      <a:pt x="496" y="1004"/>
                    </a:cubicBezTo>
                    <a:cubicBezTo>
                      <a:pt x="438" y="1090"/>
                      <a:pt x="416" y="1189"/>
                      <a:pt x="379" y="1284"/>
                    </a:cubicBezTo>
                    <a:cubicBezTo>
                      <a:pt x="362" y="1328"/>
                      <a:pt x="343" y="1372"/>
                      <a:pt x="296" y="1392"/>
                    </a:cubicBezTo>
                    <a:cubicBezTo>
                      <a:pt x="247" y="1392"/>
                      <a:pt x="213" y="1302"/>
                      <a:pt x="195" y="1258"/>
                    </a:cubicBezTo>
                    <a:cubicBezTo>
                      <a:pt x="96" y="1019"/>
                      <a:pt x="65" y="749"/>
                      <a:pt x="27" y="495"/>
                    </a:cubicBezTo>
                    <a:cubicBezTo>
                      <a:pt x="0" y="316"/>
                      <a:pt x="58" y="104"/>
                      <a:pt x="244" y="38"/>
                    </a:cubicBezTo>
                    <a:cubicBezTo>
                      <a:pt x="344" y="3"/>
                      <a:pt x="482" y="36"/>
                      <a:pt x="583" y="65"/>
                    </a:cubicBezTo>
                    <a:cubicBezTo>
                      <a:pt x="641" y="82"/>
                      <a:pt x="631" y="77"/>
                      <a:pt x="688" y="57"/>
                    </a:cubicBezTo>
                    <a:cubicBezTo>
                      <a:pt x="693" y="55"/>
                      <a:pt x="697" y="53"/>
                      <a:pt x="702" y="51"/>
                    </a:cubicBezTo>
                    <a:cubicBezTo>
                      <a:pt x="825" y="0"/>
                      <a:pt x="974" y="0"/>
                      <a:pt x="1083" y="70"/>
                    </a:cubicBezTo>
                    <a:cubicBezTo>
                      <a:pt x="1157" y="117"/>
                      <a:pt x="1221" y="184"/>
                      <a:pt x="1243" y="265"/>
                    </a:cubicBezTo>
                    <a:close/>
                  </a:path>
                </a:pathLst>
              </a:custGeom>
              <a:solidFill>
                <a:srgbClr val="E7E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773D87A8-F30D-47F7-9442-25B5817F50E4}"/>
                  </a:ext>
                </a:extLst>
              </p:cNvPr>
              <p:cNvSpPr>
                <a:spLocks/>
              </p:cNvSpPr>
              <p:nvPr/>
            </p:nvSpPr>
            <p:spPr bwMode="auto">
              <a:xfrm>
                <a:off x="5419726" y="2270125"/>
                <a:ext cx="1677988" cy="2057400"/>
              </a:xfrm>
              <a:custGeom>
                <a:avLst/>
                <a:gdLst>
                  <a:gd name="T0" fmla="*/ 635 w 680"/>
                  <a:gd name="T1" fmla="*/ 834 h 834"/>
                  <a:gd name="T2" fmla="*/ 599 w 680"/>
                  <a:gd name="T3" fmla="*/ 809 h 834"/>
                  <a:gd name="T4" fmla="*/ 292 w 680"/>
                  <a:gd name="T5" fmla="*/ 80 h 834"/>
                  <a:gd name="T6" fmla="*/ 40 w 680"/>
                  <a:gd name="T7" fmla="*/ 80 h 834"/>
                  <a:gd name="T8" fmla="*/ 0 w 680"/>
                  <a:gd name="T9" fmla="*/ 40 h 834"/>
                  <a:gd name="T10" fmla="*/ 40 w 680"/>
                  <a:gd name="T11" fmla="*/ 0 h 834"/>
                  <a:gd name="T12" fmla="*/ 344 w 680"/>
                  <a:gd name="T13" fmla="*/ 0 h 834"/>
                  <a:gd name="T14" fmla="*/ 672 w 680"/>
                  <a:gd name="T15" fmla="*/ 779 h 834"/>
                  <a:gd name="T16" fmla="*/ 651 w 680"/>
                  <a:gd name="T17" fmla="*/ 831 h 834"/>
                  <a:gd name="T18" fmla="*/ 635 w 680"/>
                  <a:gd name="T19" fmla="*/ 834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 h="834">
                    <a:moveTo>
                      <a:pt x="635" y="834"/>
                    </a:moveTo>
                    <a:cubicBezTo>
                      <a:pt x="620" y="834"/>
                      <a:pt x="605" y="825"/>
                      <a:pt x="599" y="809"/>
                    </a:cubicBezTo>
                    <a:cubicBezTo>
                      <a:pt x="292" y="80"/>
                      <a:pt x="292" y="80"/>
                      <a:pt x="292" y="80"/>
                    </a:cubicBezTo>
                    <a:cubicBezTo>
                      <a:pt x="40" y="80"/>
                      <a:pt x="40" y="80"/>
                      <a:pt x="40" y="80"/>
                    </a:cubicBezTo>
                    <a:cubicBezTo>
                      <a:pt x="18" y="80"/>
                      <a:pt x="0" y="62"/>
                      <a:pt x="0" y="40"/>
                    </a:cubicBezTo>
                    <a:cubicBezTo>
                      <a:pt x="0" y="18"/>
                      <a:pt x="18" y="0"/>
                      <a:pt x="40" y="0"/>
                    </a:cubicBezTo>
                    <a:cubicBezTo>
                      <a:pt x="344" y="0"/>
                      <a:pt x="344" y="0"/>
                      <a:pt x="344" y="0"/>
                    </a:cubicBezTo>
                    <a:cubicBezTo>
                      <a:pt x="672" y="779"/>
                      <a:pt x="672" y="779"/>
                      <a:pt x="672" y="779"/>
                    </a:cubicBezTo>
                    <a:cubicBezTo>
                      <a:pt x="680" y="799"/>
                      <a:pt x="671" y="822"/>
                      <a:pt x="651" y="831"/>
                    </a:cubicBezTo>
                    <a:cubicBezTo>
                      <a:pt x="646" y="833"/>
                      <a:pt x="641" y="834"/>
                      <a:pt x="635" y="834"/>
                    </a:cubicBezTo>
                    <a:close/>
                  </a:path>
                </a:pathLst>
              </a:custGeom>
              <a:solidFill>
                <a:srgbClr val="AFB6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0A36B0E-B04F-4DBE-95C5-256316DAFBE5}"/>
                  </a:ext>
                </a:extLst>
              </p:cNvPr>
              <p:cNvSpPr>
                <a:spLocks/>
              </p:cNvSpPr>
              <p:nvPr/>
            </p:nvSpPr>
            <p:spPr bwMode="auto">
              <a:xfrm>
                <a:off x="9523413" y="2270125"/>
                <a:ext cx="1778000" cy="2057400"/>
              </a:xfrm>
              <a:custGeom>
                <a:avLst/>
                <a:gdLst>
                  <a:gd name="T0" fmla="*/ 45 w 720"/>
                  <a:gd name="T1" fmla="*/ 834 h 834"/>
                  <a:gd name="T2" fmla="*/ 30 w 720"/>
                  <a:gd name="T3" fmla="*/ 831 h 834"/>
                  <a:gd name="T4" fmla="*/ 8 w 720"/>
                  <a:gd name="T5" fmla="*/ 779 h 834"/>
                  <a:gd name="T6" fmla="*/ 336 w 720"/>
                  <a:gd name="T7" fmla="*/ 0 h 834"/>
                  <a:gd name="T8" fmla="*/ 680 w 720"/>
                  <a:gd name="T9" fmla="*/ 0 h 834"/>
                  <a:gd name="T10" fmla="*/ 720 w 720"/>
                  <a:gd name="T11" fmla="*/ 40 h 834"/>
                  <a:gd name="T12" fmla="*/ 680 w 720"/>
                  <a:gd name="T13" fmla="*/ 80 h 834"/>
                  <a:gd name="T14" fmla="*/ 389 w 720"/>
                  <a:gd name="T15" fmla="*/ 80 h 834"/>
                  <a:gd name="T16" fmla="*/ 82 w 720"/>
                  <a:gd name="T17" fmla="*/ 809 h 834"/>
                  <a:gd name="T18" fmla="*/ 45 w 720"/>
                  <a:gd name="T19" fmla="*/ 834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0" h="834">
                    <a:moveTo>
                      <a:pt x="45" y="834"/>
                    </a:moveTo>
                    <a:cubicBezTo>
                      <a:pt x="40" y="834"/>
                      <a:pt x="35" y="833"/>
                      <a:pt x="30" y="831"/>
                    </a:cubicBezTo>
                    <a:cubicBezTo>
                      <a:pt x="9" y="822"/>
                      <a:pt x="0" y="799"/>
                      <a:pt x="8" y="779"/>
                    </a:cubicBezTo>
                    <a:cubicBezTo>
                      <a:pt x="336" y="0"/>
                      <a:pt x="336" y="0"/>
                      <a:pt x="336" y="0"/>
                    </a:cubicBezTo>
                    <a:cubicBezTo>
                      <a:pt x="680" y="0"/>
                      <a:pt x="680" y="0"/>
                      <a:pt x="680" y="0"/>
                    </a:cubicBezTo>
                    <a:cubicBezTo>
                      <a:pt x="702" y="0"/>
                      <a:pt x="720" y="18"/>
                      <a:pt x="720" y="40"/>
                    </a:cubicBezTo>
                    <a:cubicBezTo>
                      <a:pt x="720" y="62"/>
                      <a:pt x="702" y="80"/>
                      <a:pt x="680" y="80"/>
                    </a:cubicBezTo>
                    <a:cubicBezTo>
                      <a:pt x="389" y="80"/>
                      <a:pt x="389" y="80"/>
                      <a:pt x="389" y="80"/>
                    </a:cubicBezTo>
                    <a:cubicBezTo>
                      <a:pt x="82" y="809"/>
                      <a:pt x="82" y="809"/>
                      <a:pt x="82" y="809"/>
                    </a:cubicBezTo>
                    <a:cubicBezTo>
                      <a:pt x="75" y="825"/>
                      <a:pt x="60" y="834"/>
                      <a:pt x="45" y="834"/>
                    </a:cubicBezTo>
                    <a:close/>
                  </a:path>
                </a:pathLst>
              </a:custGeom>
              <a:solidFill>
                <a:srgbClr val="AFB6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138498D1-1FE7-45E4-85EB-B77AA2AEACB0}"/>
                  </a:ext>
                </a:extLst>
              </p:cNvPr>
              <p:cNvSpPr>
                <a:spLocks/>
              </p:cNvSpPr>
              <p:nvPr/>
            </p:nvSpPr>
            <p:spPr bwMode="auto">
              <a:xfrm>
                <a:off x="6359526" y="3641725"/>
                <a:ext cx="4314825" cy="2444750"/>
              </a:xfrm>
              <a:custGeom>
                <a:avLst/>
                <a:gdLst>
                  <a:gd name="T0" fmla="*/ 1724 w 1747"/>
                  <a:gd name="T1" fmla="*/ 0 h 992"/>
                  <a:gd name="T2" fmla="*/ 1321 w 1747"/>
                  <a:gd name="T3" fmla="*/ 276 h 992"/>
                  <a:gd name="T4" fmla="*/ 1318 w 1747"/>
                  <a:gd name="T5" fmla="*/ 286 h 992"/>
                  <a:gd name="T6" fmla="*/ 1285 w 1747"/>
                  <a:gd name="T7" fmla="*/ 423 h 992"/>
                  <a:gd name="T8" fmla="*/ 1284 w 1747"/>
                  <a:gd name="T9" fmla="*/ 427 h 992"/>
                  <a:gd name="T10" fmla="*/ 1283 w 1747"/>
                  <a:gd name="T11" fmla="*/ 434 h 992"/>
                  <a:gd name="T12" fmla="*/ 801 w 1747"/>
                  <a:gd name="T13" fmla="*/ 833 h 992"/>
                  <a:gd name="T14" fmla="*/ 771 w 1747"/>
                  <a:gd name="T15" fmla="*/ 833 h 992"/>
                  <a:gd name="T16" fmla="*/ 347 w 1747"/>
                  <a:gd name="T17" fmla="*/ 487 h 992"/>
                  <a:gd name="T18" fmla="*/ 283 w 1747"/>
                  <a:gd name="T19" fmla="*/ 290 h 992"/>
                  <a:gd name="T20" fmla="*/ 278 w 1747"/>
                  <a:gd name="T21" fmla="*/ 276 h 992"/>
                  <a:gd name="T22" fmla="*/ 110 w 1747"/>
                  <a:gd name="T23" fmla="*/ 94 h 992"/>
                  <a:gd name="T24" fmla="*/ 29 w 1747"/>
                  <a:gd name="T25" fmla="*/ 170 h 992"/>
                  <a:gd name="T26" fmla="*/ 75 w 1747"/>
                  <a:gd name="T27" fmla="*/ 262 h 992"/>
                  <a:gd name="T28" fmla="*/ 80 w 1747"/>
                  <a:gd name="T29" fmla="*/ 275 h 992"/>
                  <a:gd name="T30" fmla="*/ 128 w 1747"/>
                  <a:gd name="T31" fmla="*/ 335 h 992"/>
                  <a:gd name="T32" fmla="*/ 136 w 1747"/>
                  <a:gd name="T33" fmla="*/ 352 h 992"/>
                  <a:gd name="T34" fmla="*/ 194 w 1747"/>
                  <a:gd name="T35" fmla="*/ 531 h 992"/>
                  <a:gd name="T36" fmla="*/ 196 w 1747"/>
                  <a:gd name="T37" fmla="*/ 536 h 992"/>
                  <a:gd name="T38" fmla="*/ 771 w 1747"/>
                  <a:gd name="T39" fmla="*/ 992 h 992"/>
                  <a:gd name="T40" fmla="*/ 801 w 1747"/>
                  <a:gd name="T41" fmla="*/ 992 h 992"/>
                  <a:gd name="T42" fmla="*/ 1439 w 1747"/>
                  <a:gd name="T43" fmla="*/ 464 h 992"/>
                  <a:gd name="T44" fmla="*/ 1439 w 1747"/>
                  <a:gd name="T45" fmla="*/ 462 h 992"/>
                  <a:gd name="T46" fmla="*/ 1440 w 1747"/>
                  <a:gd name="T47" fmla="*/ 459 h 992"/>
                  <a:gd name="T48" fmla="*/ 1468 w 1747"/>
                  <a:gd name="T49" fmla="*/ 339 h 992"/>
                  <a:gd name="T50" fmla="*/ 1471 w 1747"/>
                  <a:gd name="T51" fmla="*/ 327 h 992"/>
                  <a:gd name="T52" fmla="*/ 1628 w 1747"/>
                  <a:gd name="T53" fmla="*/ 176 h 992"/>
                  <a:gd name="T54" fmla="*/ 1652 w 1747"/>
                  <a:gd name="T55" fmla="*/ 160 h 992"/>
                  <a:gd name="T56" fmla="*/ 1743 w 1747"/>
                  <a:gd name="T57" fmla="*/ 32 h 992"/>
                  <a:gd name="T58" fmla="*/ 1747 w 1747"/>
                  <a:gd name="T59" fmla="*/ 23 h 992"/>
                  <a:gd name="T60" fmla="*/ 1747 w 1747"/>
                  <a:gd name="T61" fmla="*/ 0 h 992"/>
                  <a:gd name="T62" fmla="*/ 1724 w 1747"/>
                  <a:gd name="T63" fmla="*/ 0 h 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7" h="992">
                    <a:moveTo>
                      <a:pt x="1724" y="0"/>
                    </a:moveTo>
                    <a:cubicBezTo>
                      <a:pt x="1543" y="0"/>
                      <a:pt x="1384" y="112"/>
                      <a:pt x="1321" y="276"/>
                    </a:cubicBezTo>
                    <a:cubicBezTo>
                      <a:pt x="1319" y="279"/>
                      <a:pt x="1318" y="282"/>
                      <a:pt x="1318" y="286"/>
                    </a:cubicBezTo>
                    <a:cubicBezTo>
                      <a:pt x="1307" y="331"/>
                      <a:pt x="1298" y="378"/>
                      <a:pt x="1285" y="423"/>
                    </a:cubicBezTo>
                    <a:cubicBezTo>
                      <a:pt x="1285" y="424"/>
                      <a:pt x="1285" y="425"/>
                      <a:pt x="1284" y="427"/>
                    </a:cubicBezTo>
                    <a:cubicBezTo>
                      <a:pt x="1283" y="434"/>
                      <a:pt x="1283" y="434"/>
                      <a:pt x="1283" y="434"/>
                    </a:cubicBezTo>
                    <a:cubicBezTo>
                      <a:pt x="1239" y="666"/>
                      <a:pt x="1036" y="833"/>
                      <a:pt x="801" y="833"/>
                    </a:cubicBezTo>
                    <a:cubicBezTo>
                      <a:pt x="771" y="833"/>
                      <a:pt x="771" y="833"/>
                      <a:pt x="771" y="833"/>
                    </a:cubicBezTo>
                    <a:cubicBezTo>
                      <a:pt x="566" y="833"/>
                      <a:pt x="389" y="688"/>
                      <a:pt x="347" y="487"/>
                    </a:cubicBezTo>
                    <a:cubicBezTo>
                      <a:pt x="322" y="423"/>
                      <a:pt x="301" y="357"/>
                      <a:pt x="283" y="290"/>
                    </a:cubicBezTo>
                    <a:cubicBezTo>
                      <a:pt x="282" y="285"/>
                      <a:pt x="280" y="280"/>
                      <a:pt x="278" y="276"/>
                    </a:cubicBezTo>
                    <a:cubicBezTo>
                      <a:pt x="236" y="202"/>
                      <a:pt x="179" y="140"/>
                      <a:pt x="110" y="94"/>
                    </a:cubicBezTo>
                    <a:cubicBezTo>
                      <a:pt x="61" y="61"/>
                      <a:pt x="0" y="118"/>
                      <a:pt x="29" y="170"/>
                    </a:cubicBezTo>
                    <a:cubicBezTo>
                      <a:pt x="45" y="200"/>
                      <a:pt x="61" y="231"/>
                      <a:pt x="75" y="262"/>
                    </a:cubicBezTo>
                    <a:cubicBezTo>
                      <a:pt x="77" y="266"/>
                      <a:pt x="78" y="271"/>
                      <a:pt x="80" y="275"/>
                    </a:cubicBezTo>
                    <a:cubicBezTo>
                      <a:pt x="98" y="293"/>
                      <a:pt x="114" y="313"/>
                      <a:pt x="128" y="335"/>
                    </a:cubicBezTo>
                    <a:cubicBezTo>
                      <a:pt x="132" y="340"/>
                      <a:pt x="134" y="346"/>
                      <a:pt x="136" y="352"/>
                    </a:cubicBezTo>
                    <a:cubicBezTo>
                      <a:pt x="153" y="416"/>
                      <a:pt x="172" y="476"/>
                      <a:pt x="194" y="531"/>
                    </a:cubicBezTo>
                    <a:cubicBezTo>
                      <a:pt x="195" y="533"/>
                      <a:pt x="195" y="535"/>
                      <a:pt x="196" y="536"/>
                    </a:cubicBezTo>
                    <a:cubicBezTo>
                      <a:pt x="258" y="801"/>
                      <a:pt x="498" y="992"/>
                      <a:pt x="771" y="992"/>
                    </a:cubicBezTo>
                    <a:cubicBezTo>
                      <a:pt x="801" y="992"/>
                      <a:pt x="801" y="992"/>
                      <a:pt x="801" y="992"/>
                    </a:cubicBezTo>
                    <a:cubicBezTo>
                      <a:pt x="1113" y="992"/>
                      <a:pt x="1381" y="770"/>
                      <a:pt x="1439" y="464"/>
                    </a:cubicBezTo>
                    <a:cubicBezTo>
                      <a:pt x="1439" y="462"/>
                      <a:pt x="1439" y="462"/>
                      <a:pt x="1439" y="462"/>
                    </a:cubicBezTo>
                    <a:cubicBezTo>
                      <a:pt x="1439" y="461"/>
                      <a:pt x="1440" y="460"/>
                      <a:pt x="1440" y="459"/>
                    </a:cubicBezTo>
                    <a:cubicBezTo>
                      <a:pt x="1451" y="418"/>
                      <a:pt x="1460" y="378"/>
                      <a:pt x="1468" y="339"/>
                    </a:cubicBezTo>
                    <a:cubicBezTo>
                      <a:pt x="1471" y="327"/>
                      <a:pt x="1471" y="327"/>
                      <a:pt x="1471" y="327"/>
                    </a:cubicBezTo>
                    <a:cubicBezTo>
                      <a:pt x="1500" y="257"/>
                      <a:pt x="1558" y="203"/>
                      <a:pt x="1628" y="176"/>
                    </a:cubicBezTo>
                    <a:cubicBezTo>
                      <a:pt x="1638" y="173"/>
                      <a:pt x="1646" y="168"/>
                      <a:pt x="1652" y="160"/>
                    </a:cubicBezTo>
                    <a:cubicBezTo>
                      <a:pt x="1692" y="115"/>
                      <a:pt x="1729" y="72"/>
                      <a:pt x="1743" y="32"/>
                    </a:cubicBezTo>
                    <a:cubicBezTo>
                      <a:pt x="1744" y="29"/>
                      <a:pt x="1746" y="26"/>
                      <a:pt x="1747" y="23"/>
                    </a:cubicBezTo>
                    <a:cubicBezTo>
                      <a:pt x="1747" y="17"/>
                      <a:pt x="1747" y="10"/>
                      <a:pt x="1747" y="0"/>
                    </a:cubicBezTo>
                    <a:cubicBezTo>
                      <a:pt x="1724" y="0"/>
                      <a:pt x="1724" y="0"/>
                      <a:pt x="1724" y="0"/>
                    </a:cubicBezTo>
                    <a:close/>
                  </a:path>
                </a:pathLst>
              </a:custGeom>
              <a:solidFill>
                <a:srgbClr val="F4AD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 name="TextBox 18">
              <a:extLst>
                <a:ext uri="{FF2B5EF4-FFF2-40B4-BE49-F238E27FC236}">
                  <a16:creationId xmlns:a16="http://schemas.microsoft.com/office/drawing/2014/main" id="{6342D2EE-2B96-441C-8C13-B8C0A5E83BF5}"/>
                </a:ext>
              </a:extLst>
            </p:cNvPr>
            <p:cNvSpPr txBox="1"/>
            <p:nvPr/>
          </p:nvSpPr>
          <p:spPr>
            <a:xfrm>
              <a:off x="1247774" y="2623466"/>
              <a:ext cx="1638590" cy="646331"/>
            </a:xfrm>
            <a:prstGeom prst="rect">
              <a:avLst/>
            </a:prstGeom>
            <a:noFill/>
          </p:spPr>
          <p:txBody>
            <a:bodyPr wrap="none" rtlCol="0">
              <a:spAutoFit/>
            </a:bodyPr>
            <a:lstStyle/>
            <a:p>
              <a:r>
                <a:rPr lang="en-US" b="1" dirty="0">
                  <a:latin typeface="Roboto Slab" pitchFamily="2" charset="0"/>
                  <a:ea typeface="Roboto Slab" pitchFamily="2" charset="0"/>
                </a:rPr>
                <a:t>Lorem Ipsum</a:t>
              </a:r>
            </a:p>
            <a:p>
              <a:r>
                <a:rPr lang="en-US" b="1" dirty="0">
                  <a:latin typeface="Roboto Slab" pitchFamily="2" charset="0"/>
                  <a:ea typeface="Roboto Slab" pitchFamily="2" charset="0"/>
                </a:rPr>
                <a:t> is Simply</a:t>
              </a:r>
            </a:p>
          </p:txBody>
        </p:sp>
        <p:sp>
          <p:nvSpPr>
            <p:cNvPr id="20" name="Rectangle 19">
              <a:extLst>
                <a:ext uri="{FF2B5EF4-FFF2-40B4-BE49-F238E27FC236}">
                  <a16:creationId xmlns:a16="http://schemas.microsoft.com/office/drawing/2014/main" id="{3756EDEB-32F0-47AC-A443-CE219B18AE20}"/>
                </a:ext>
              </a:extLst>
            </p:cNvPr>
            <p:cNvSpPr/>
            <p:nvPr/>
          </p:nvSpPr>
          <p:spPr>
            <a:xfrm>
              <a:off x="1247774" y="3391480"/>
              <a:ext cx="3903775" cy="2034596"/>
            </a:xfrm>
            <a:prstGeom prst="rect">
              <a:avLst/>
            </a:prstGeom>
          </p:spPr>
          <p:txBody>
            <a:bodyPr wrap="square">
              <a:spAutoFit/>
            </a:bodyPr>
            <a:lstStyle/>
            <a:p>
              <a:pPr>
                <a:lnSpc>
                  <a:spcPts val="22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essentially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grpSp>
    </p:spTree>
    <p:extLst>
      <p:ext uri="{BB962C8B-B14F-4D97-AF65-F5344CB8AC3E}">
        <p14:creationId xmlns:p14="http://schemas.microsoft.com/office/powerpoint/2010/main" val="4172936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FA865142-15A6-4FC3-B4B8-C54F379B242E}"/>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Placeholder 12">
            <a:extLst>
              <a:ext uri="{FF2B5EF4-FFF2-40B4-BE49-F238E27FC236}">
                <a16:creationId xmlns:a16="http://schemas.microsoft.com/office/drawing/2014/main" id="{FB23F387-C8DE-4C01-8EDB-CFD25B4BBE5B}"/>
              </a:ext>
            </a:extLst>
          </p:cNvPr>
          <p:cNvPicPr>
            <a:picLocks noGrp="1" noChangeAspect="1"/>
          </p:cNvPicPr>
          <p:nvPr>
            <p:ph type="pic" sz="quarter" idx="35"/>
          </p:nvPr>
        </p:nvPicPr>
        <p:blipFill>
          <a:blip r:embed="rId3">
            <a:extLst>
              <a:ext uri="{28A0092B-C50C-407E-A947-70E740481C1C}">
                <a14:useLocalDpi xmlns:a14="http://schemas.microsoft.com/office/drawing/2010/main" val="0"/>
              </a:ext>
            </a:extLst>
          </a:blip>
          <a:srcRect l="3721" r="3721"/>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 name="Title 1">
            <a:extLst>
              <a:ext uri="{FF2B5EF4-FFF2-40B4-BE49-F238E27FC236}">
                <a16:creationId xmlns:a16="http://schemas.microsoft.com/office/drawing/2014/main" id="{AA1755C3-8875-4678-B472-BF7AF87157B2}"/>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Services</a:t>
            </a:r>
            <a:endParaRPr lang="en-US" dirty="0"/>
          </a:p>
        </p:txBody>
      </p:sp>
      <p:sp>
        <p:nvSpPr>
          <p:cNvPr id="3" name="Subtitle 2">
            <a:extLst>
              <a:ext uri="{FF2B5EF4-FFF2-40B4-BE49-F238E27FC236}">
                <a16:creationId xmlns:a16="http://schemas.microsoft.com/office/drawing/2014/main" id="{6EFC99C0-C636-4363-860D-334932C03B6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a:p>
            <a:endParaRPr lang="en-US" sz="1400" dirty="0"/>
          </a:p>
        </p:txBody>
      </p:sp>
      <p:sp>
        <p:nvSpPr>
          <p:cNvPr id="29" name="Rectangle 28">
            <a:extLst>
              <a:ext uri="{FF2B5EF4-FFF2-40B4-BE49-F238E27FC236}">
                <a16:creationId xmlns:a16="http://schemas.microsoft.com/office/drawing/2014/main" id="{67E3486D-1867-468A-9D7D-51A608EB8899}"/>
              </a:ext>
            </a:extLst>
          </p:cNvPr>
          <p:cNvSpPr/>
          <p:nvPr/>
        </p:nvSpPr>
        <p:spPr>
          <a:xfrm>
            <a:off x="1157515" y="3760597"/>
            <a:ext cx="4517571" cy="1604991"/>
          </a:xfrm>
          <a:prstGeom prst="rect">
            <a:avLst/>
          </a:prstGeom>
        </p:spPr>
        <p:txBody>
          <a:bodyPr wrap="square">
            <a:spAutoFit/>
          </a:bodyPr>
          <a:lstStyle/>
          <a:p>
            <a:pPr>
              <a:lnSpc>
                <a:spcPts val="20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essentially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a:t>
            </a:r>
            <a:endParaRPr lang="en-US" sz="1200" dirty="0">
              <a:latin typeface="Roboto Slab" pitchFamily="2" charset="0"/>
              <a:ea typeface="Roboto Slab" pitchFamily="2" charset="0"/>
            </a:endParaRPr>
          </a:p>
        </p:txBody>
      </p:sp>
      <p:sp>
        <p:nvSpPr>
          <p:cNvPr id="4" name="Rectangle 3">
            <a:extLst>
              <a:ext uri="{FF2B5EF4-FFF2-40B4-BE49-F238E27FC236}">
                <a16:creationId xmlns:a16="http://schemas.microsoft.com/office/drawing/2014/main" id="{8CFB46A7-619B-44E2-96C6-8F374FD3414D}"/>
              </a:ext>
            </a:extLst>
          </p:cNvPr>
          <p:cNvSpPr/>
          <p:nvPr/>
        </p:nvSpPr>
        <p:spPr>
          <a:xfrm>
            <a:off x="1157515" y="2558480"/>
            <a:ext cx="3829895" cy="1015663"/>
          </a:xfrm>
          <a:prstGeom prst="rect">
            <a:avLst/>
          </a:prstGeom>
        </p:spPr>
        <p:txBody>
          <a:bodyPr wrap="none">
            <a:spAutoFit/>
          </a:bodyPr>
          <a:lstStyle/>
          <a:p>
            <a:r>
              <a:rPr lang="en-US" sz="3000" b="1" dirty="0">
                <a:solidFill>
                  <a:srgbClr val="000000"/>
                </a:solidFill>
                <a:latin typeface="Roboto Slab" pitchFamily="2" charset="0"/>
                <a:ea typeface="Roboto Slab" pitchFamily="2" charset="0"/>
              </a:rPr>
              <a:t>Lorem Ipsum</a:t>
            </a:r>
            <a:r>
              <a:rPr lang="en-US" sz="3000" dirty="0">
                <a:solidFill>
                  <a:srgbClr val="000000"/>
                </a:solidFill>
                <a:latin typeface="Roboto Slab" pitchFamily="2" charset="0"/>
                <a:ea typeface="Roboto Slab" pitchFamily="2" charset="0"/>
              </a:rPr>
              <a:t> is </a:t>
            </a:r>
          </a:p>
          <a:p>
            <a:r>
              <a:rPr lang="en-US" sz="3000" dirty="0">
                <a:solidFill>
                  <a:srgbClr val="000000"/>
                </a:solidFill>
                <a:latin typeface="Roboto Slab" pitchFamily="2" charset="0"/>
                <a:ea typeface="Roboto Slab" pitchFamily="2" charset="0"/>
              </a:rPr>
              <a:t>simply dummy text </a:t>
            </a:r>
            <a:endParaRPr lang="en-US" sz="3000" dirty="0"/>
          </a:p>
        </p:txBody>
      </p:sp>
    </p:spTree>
    <p:extLst>
      <p:ext uri="{BB962C8B-B14F-4D97-AF65-F5344CB8AC3E}">
        <p14:creationId xmlns:p14="http://schemas.microsoft.com/office/powerpoint/2010/main" val="2974102250"/>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14749</TotalTime>
  <Words>439</Words>
  <Application>Microsoft Office PowerPoint</Application>
  <PresentationFormat>Widescreen</PresentationFormat>
  <Paragraphs>145</Paragraphs>
  <Slides>21</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Lato</vt:lpstr>
      <vt:lpstr>Montserrat</vt:lpstr>
      <vt:lpstr>Montserrat-Regular</vt:lpstr>
      <vt:lpstr>Roboto</vt:lpstr>
      <vt:lpstr>Roboto Slab</vt:lpstr>
      <vt:lpstr>Office Theme</vt:lpstr>
      <vt:lpstr>PowerPoint Presentation</vt:lpstr>
      <vt:lpstr>PowerPoint Presentation</vt:lpstr>
      <vt:lpstr>PowerPoint Presentation</vt:lpstr>
      <vt:lpstr>Welcome Message</vt:lpstr>
      <vt:lpstr>About us</vt:lpstr>
      <vt:lpstr>About us</vt:lpstr>
      <vt:lpstr>PowerPoint Presentation</vt:lpstr>
      <vt:lpstr>Services</vt:lpstr>
      <vt:lpstr>Services</vt:lpstr>
      <vt:lpstr>PowerPoint Presentation</vt:lpstr>
      <vt:lpstr>Our Team</vt:lpstr>
      <vt:lpstr>Our Team</vt:lpstr>
      <vt:lpstr>PowerPoint Presentation</vt:lpstr>
      <vt:lpstr>PowerPoint Presentation</vt:lpstr>
      <vt:lpstr>PowerPoint Presentation</vt:lpstr>
      <vt:lpstr>PowerPoint Presentation</vt:lpstr>
      <vt:lpstr>Our Timeline</vt:lpstr>
      <vt:lpstr>Our Infographic</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2218</cp:revision>
  <dcterms:created xsi:type="dcterms:W3CDTF">2017-07-18T09:08:44Z</dcterms:created>
  <dcterms:modified xsi:type="dcterms:W3CDTF">2018-09-09T13:27:41Z</dcterms:modified>
</cp:coreProperties>
</file>