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56" r:id="rId2"/>
    <p:sldId id="268" r:id="rId3"/>
    <p:sldId id="269" r:id="rId4"/>
    <p:sldId id="257" r:id="rId5"/>
    <p:sldId id="270" r:id="rId6"/>
    <p:sldId id="259" r:id="rId7"/>
    <p:sldId id="276" r:id="rId8"/>
    <p:sldId id="258" r:id="rId9"/>
    <p:sldId id="271" r:id="rId10"/>
    <p:sldId id="272" r:id="rId11"/>
    <p:sldId id="273" r:id="rId12"/>
    <p:sldId id="260" r:id="rId13"/>
    <p:sldId id="262" r:id="rId14"/>
    <p:sldId id="274" r:id="rId15"/>
    <p:sldId id="275" r:id="rId16"/>
    <p:sldId id="278" r:id="rId17"/>
    <p:sldId id="279" r:id="rId18"/>
    <p:sldId id="280" r:id="rId19"/>
    <p:sldId id="266" r:id="rId20"/>
    <p:sldId id="277" r:id="rId21"/>
    <p:sldId id="267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uman Sunar" initials="SS" lastIdx="1" clrIdx="0">
    <p:extLst>
      <p:ext uri="{19B8F6BF-5375-455C-9EA6-DF929625EA0E}">
        <p15:presenceInfo xmlns:p15="http://schemas.microsoft.com/office/powerpoint/2012/main" userId="Suman Suna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132" autoAdjust="0"/>
    <p:restoredTop sz="94374" autoAdjust="0"/>
  </p:normalViewPr>
  <p:slideViewPr>
    <p:cSldViewPr snapToGrid="0">
      <p:cViewPr>
        <p:scale>
          <a:sx n="66" d="100"/>
          <a:sy n="66" d="100"/>
        </p:scale>
        <p:origin x="810" y="2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5" d="100"/>
          <a:sy n="55" d="100"/>
        </p:scale>
        <p:origin x="2880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CEB-4F91-AB6F-F32E45D63A3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tx1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CEB-4F91-AB6F-F32E45D63A3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CEB-4F91-AB6F-F32E45D63A3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472705952"/>
        <c:axId val="472706608"/>
      </c:barChart>
      <c:catAx>
        <c:axId val="4727059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lt1">
                <a:lumMod val="95000"/>
                <a:alpha val="54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72706608"/>
        <c:crosses val="autoZero"/>
        <c:auto val="1"/>
        <c:lblAlgn val="ctr"/>
        <c:lblOffset val="100"/>
        <c:noMultiLvlLbl val="0"/>
      </c:catAx>
      <c:valAx>
        <c:axId val="4727066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727059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9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lt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lt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lt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70A5EB-ECD4-4B29-9C76-251B805226F9}" type="datetimeFigureOut">
              <a:rPr lang="en-US" smtClean="0"/>
              <a:t>9/4/2018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2370D9-3CC0-43F8-8E07-8EAC09B989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9865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40019B-648C-422C-9A09-38EB6005BFDA}" type="datetimeFigureOut">
              <a:rPr lang="en-US" smtClean="0"/>
              <a:t>9/4/2018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A59BFB-7562-41C6-8342-54AB716F99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81946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59BFB-7562-41C6-8342-54AB716F99C9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87787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59BFB-7562-41C6-8342-54AB716F99C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6411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59BFB-7562-41C6-8342-54AB716F99C9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908808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59BFB-7562-41C6-8342-54AB716F99C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27205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59BFB-7562-41C6-8342-54AB716F99C9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395265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59BFB-7562-41C6-8342-54AB716F99C9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831585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59BFB-7562-41C6-8342-54AB716F99C9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261053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59BFB-7562-41C6-8342-54AB716F99C9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971136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59BFB-7562-41C6-8342-54AB716F99C9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25664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59BFB-7562-41C6-8342-54AB716F99C9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764164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59BFB-7562-41C6-8342-54AB716F99C9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2050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59BFB-7562-41C6-8342-54AB716F99C9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11842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59BFB-7562-41C6-8342-54AB716F99C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8756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59BFB-7562-41C6-8342-54AB716F99C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3860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59BFB-7562-41C6-8342-54AB716F99C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57591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59BFB-7562-41C6-8342-54AB716F99C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2525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59BFB-7562-41C6-8342-54AB716F99C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9903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59BFB-7562-41C6-8342-54AB716F99C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51598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59BFB-7562-41C6-8342-54AB716F99C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36640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1134613"/>
            <a:ext cx="10515600" cy="24424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0"/>
          </p:nvPr>
        </p:nvSpPr>
        <p:spPr>
          <a:xfrm>
            <a:off x="11304542" y="481237"/>
            <a:ext cx="438150" cy="311150"/>
          </a:xfrm>
        </p:spPr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9069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>
            <a:extLst>
              <a:ext uri="{FF2B5EF4-FFF2-40B4-BE49-F238E27FC236}">
                <a16:creationId xmlns:a16="http://schemas.microsoft.com/office/drawing/2014/main" id="{87E68C09-97B2-4278-B072-A76A53908850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4335887" y="4183179"/>
            <a:ext cx="3520226" cy="2285835"/>
          </a:xfrm>
          <a:custGeom>
            <a:avLst/>
            <a:gdLst>
              <a:gd name="connsiteX0" fmla="*/ 0 w 3520226"/>
              <a:gd name="connsiteY0" fmla="*/ 0 h 2285835"/>
              <a:gd name="connsiteX1" fmla="*/ 3520226 w 3520226"/>
              <a:gd name="connsiteY1" fmla="*/ 0 h 2285835"/>
              <a:gd name="connsiteX2" fmla="*/ 3520226 w 3520226"/>
              <a:gd name="connsiteY2" fmla="*/ 2285835 h 2285835"/>
              <a:gd name="connsiteX3" fmla="*/ 0 w 3520226"/>
              <a:gd name="connsiteY3" fmla="*/ 2285835 h 2285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20226" h="2285835">
                <a:moveTo>
                  <a:pt x="0" y="0"/>
                </a:moveTo>
                <a:lnTo>
                  <a:pt x="3520226" y="0"/>
                </a:lnTo>
                <a:lnTo>
                  <a:pt x="3520226" y="2285835"/>
                </a:lnTo>
                <a:lnTo>
                  <a:pt x="0" y="228583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87E68C09-97B2-4278-B072-A76A53908850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0" y="1814514"/>
            <a:ext cx="12192000" cy="2109747"/>
          </a:xfrm>
          <a:custGeom>
            <a:avLst/>
            <a:gdLst>
              <a:gd name="connsiteX0" fmla="*/ 0 w 12192000"/>
              <a:gd name="connsiteY0" fmla="*/ 0 h 2109747"/>
              <a:gd name="connsiteX1" fmla="*/ 12192000 w 12192000"/>
              <a:gd name="connsiteY1" fmla="*/ 0 h 2109747"/>
              <a:gd name="connsiteX2" fmla="*/ 12192000 w 12192000"/>
              <a:gd name="connsiteY2" fmla="*/ 2109747 h 2109747"/>
              <a:gd name="connsiteX3" fmla="*/ 0 w 12192000"/>
              <a:gd name="connsiteY3" fmla="*/ 2109747 h 2109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109747">
                <a:moveTo>
                  <a:pt x="0" y="0"/>
                </a:moveTo>
                <a:lnTo>
                  <a:pt x="12192000" y="0"/>
                </a:lnTo>
                <a:lnTo>
                  <a:pt x="12192000" y="2109747"/>
                </a:lnTo>
                <a:lnTo>
                  <a:pt x="0" y="2109747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94723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>
            <a:extLst>
              <a:ext uri="{FF2B5EF4-FFF2-40B4-BE49-F238E27FC236}">
                <a16:creationId xmlns:a16="http://schemas.microsoft.com/office/drawing/2014/main" id="{87E68C09-97B2-4278-B072-A76A53908850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8017907" y="4383234"/>
            <a:ext cx="3335893" cy="1495053"/>
          </a:xfrm>
          <a:custGeom>
            <a:avLst/>
            <a:gdLst>
              <a:gd name="connsiteX0" fmla="*/ 0 w 3335893"/>
              <a:gd name="connsiteY0" fmla="*/ 0 h 1495053"/>
              <a:gd name="connsiteX1" fmla="*/ 3335893 w 3335893"/>
              <a:gd name="connsiteY1" fmla="*/ 0 h 1495053"/>
              <a:gd name="connsiteX2" fmla="*/ 3335893 w 3335893"/>
              <a:gd name="connsiteY2" fmla="*/ 1495053 h 1495053"/>
              <a:gd name="connsiteX3" fmla="*/ 0 w 3335893"/>
              <a:gd name="connsiteY3" fmla="*/ 1495053 h 1495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35893" h="1495053">
                <a:moveTo>
                  <a:pt x="0" y="0"/>
                </a:moveTo>
                <a:lnTo>
                  <a:pt x="3335893" y="0"/>
                </a:lnTo>
                <a:lnTo>
                  <a:pt x="3335893" y="1495053"/>
                </a:lnTo>
                <a:lnTo>
                  <a:pt x="0" y="149505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87E68C09-97B2-4278-B072-A76A53908850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4394777" y="4383233"/>
            <a:ext cx="3335893" cy="1495053"/>
          </a:xfrm>
          <a:custGeom>
            <a:avLst/>
            <a:gdLst>
              <a:gd name="connsiteX0" fmla="*/ 0 w 3335893"/>
              <a:gd name="connsiteY0" fmla="*/ 0 h 1495053"/>
              <a:gd name="connsiteX1" fmla="*/ 3335893 w 3335893"/>
              <a:gd name="connsiteY1" fmla="*/ 0 h 1495053"/>
              <a:gd name="connsiteX2" fmla="*/ 3335893 w 3335893"/>
              <a:gd name="connsiteY2" fmla="*/ 1495053 h 1495053"/>
              <a:gd name="connsiteX3" fmla="*/ 0 w 3335893"/>
              <a:gd name="connsiteY3" fmla="*/ 1495053 h 1495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35893" h="1495053">
                <a:moveTo>
                  <a:pt x="0" y="0"/>
                </a:moveTo>
                <a:lnTo>
                  <a:pt x="3335893" y="0"/>
                </a:lnTo>
                <a:lnTo>
                  <a:pt x="3335893" y="1495053"/>
                </a:lnTo>
                <a:lnTo>
                  <a:pt x="0" y="149505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87E68C09-97B2-4278-B072-A76A53908850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838200" y="4383233"/>
            <a:ext cx="3335893" cy="1495053"/>
          </a:xfrm>
          <a:custGeom>
            <a:avLst/>
            <a:gdLst>
              <a:gd name="connsiteX0" fmla="*/ 0 w 3335893"/>
              <a:gd name="connsiteY0" fmla="*/ 0 h 1495053"/>
              <a:gd name="connsiteX1" fmla="*/ 3335893 w 3335893"/>
              <a:gd name="connsiteY1" fmla="*/ 0 h 1495053"/>
              <a:gd name="connsiteX2" fmla="*/ 3335893 w 3335893"/>
              <a:gd name="connsiteY2" fmla="*/ 1495053 h 1495053"/>
              <a:gd name="connsiteX3" fmla="*/ 0 w 3335893"/>
              <a:gd name="connsiteY3" fmla="*/ 1495053 h 1495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35893" h="1495053">
                <a:moveTo>
                  <a:pt x="0" y="0"/>
                </a:moveTo>
                <a:lnTo>
                  <a:pt x="3335893" y="0"/>
                </a:lnTo>
                <a:lnTo>
                  <a:pt x="3335893" y="1495053"/>
                </a:lnTo>
                <a:lnTo>
                  <a:pt x="0" y="149505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70293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87E68C09-97B2-4278-B072-A76A53908850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8796214" y="2110964"/>
            <a:ext cx="1785984" cy="1785984"/>
          </a:xfrm>
          <a:custGeom>
            <a:avLst/>
            <a:gdLst>
              <a:gd name="connsiteX0" fmla="*/ 0 w 1785984"/>
              <a:gd name="connsiteY0" fmla="*/ 0 h 1785984"/>
              <a:gd name="connsiteX1" fmla="*/ 1785984 w 1785984"/>
              <a:gd name="connsiteY1" fmla="*/ 0 h 1785984"/>
              <a:gd name="connsiteX2" fmla="*/ 1785984 w 1785984"/>
              <a:gd name="connsiteY2" fmla="*/ 1785984 h 1785984"/>
              <a:gd name="connsiteX3" fmla="*/ 0 w 1785984"/>
              <a:gd name="connsiteY3" fmla="*/ 1785984 h 1785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85984" h="1785984">
                <a:moveTo>
                  <a:pt x="0" y="0"/>
                </a:moveTo>
                <a:lnTo>
                  <a:pt x="1785984" y="0"/>
                </a:lnTo>
                <a:lnTo>
                  <a:pt x="1785984" y="1785984"/>
                </a:lnTo>
                <a:lnTo>
                  <a:pt x="0" y="178598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87E68C09-97B2-4278-B072-A76A53908850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5203008" y="2110964"/>
            <a:ext cx="1785984" cy="1785984"/>
          </a:xfrm>
          <a:custGeom>
            <a:avLst/>
            <a:gdLst>
              <a:gd name="connsiteX0" fmla="*/ 0 w 1785984"/>
              <a:gd name="connsiteY0" fmla="*/ 0 h 1785984"/>
              <a:gd name="connsiteX1" fmla="*/ 1785984 w 1785984"/>
              <a:gd name="connsiteY1" fmla="*/ 0 h 1785984"/>
              <a:gd name="connsiteX2" fmla="*/ 1785984 w 1785984"/>
              <a:gd name="connsiteY2" fmla="*/ 1785984 h 1785984"/>
              <a:gd name="connsiteX3" fmla="*/ 0 w 1785984"/>
              <a:gd name="connsiteY3" fmla="*/ 1785984 h 1785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85984" h="1785984">
                <a:moveTo>
                  <a:pt x="0" y="0"/>
                </a:moveTo>
                <a:lnTo>
                  <a:pt x="1785984" y="0"/>
                </a:lnTo>
                <a:lnTo>
                  <a:pt x="1785984" y="1785984"/>
                </a:lnTo>
                <a:lnTo>
                  <a:pt x="0" y="178598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87E68C09-97B2-4278-B072-A76A53908850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1609802" y="2110964"/>
            <a:ext cx="1785984" cy="1785984"/>
          </a:xfrm>
          <a:custGeom>
            <a:avLst/>
            <a:gdLst>
              <a:gd name="connsiteX0" fmla="*/ 0 w 1785984"/>
              <a:gd name="connsiteY0" fmla="*/ 0 h 1785984"/>
              <a:gd name="connsiteX1" fmla="*/ 1785984 w 1785984"/>
              <a:gd name="connsiteY1" fmla="*/ 0 h 1785984"/>
              <a:gd name="connsiteX2" fmla="*/ 1785984 w 1785984"/>
              <a:gd name="connsiteY2" fmla="*/ 1785984 h 1785984"/>
              <a:gd name="connsiteX3" fmla="*/ 0 w 1785984"/>
              <a:gd name="connsiteY3" fmla="*/ 1785984 h 1785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85984" h="1785984">
                <a:moveTo>
                  <a:pt x="0" y="0"/>
                </a:moveTo>
                <a:lnTo>
                  <a:pt x="1785984" y="0"/>
                </a:lnTo>
                <a:lnTo>
                  <a:pt x="1785984" y="1785984"/>
                </a:lnTo>
                <a:lnTo>
                  <a:pt x="0" y="178598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1241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>
            <a:extLst>
              <a:ext uri="{FF2B5EF4-FFF2-40B4-BE49-F238E27FC236}">
                <a16:creationId xmlns:a16="http://schemas.microsoft.com/office/drawing/2014/main" id="{87E68C09-97B2-4278-B072-A76A53908850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1505849" y="2033589"/>
            <a:ext cx="3697103" cy="4180221"/>
          </a:xfrm>
          <a:custGeom>
            <a:avLst/>
            <a:gdLst>
              <a:gd name="connsiteX0" fmla="*/ 0 w 3697103"/>
              <a:gd name="connsiteY0" fmla="*/ 0 h 4180221"/>
              <a:gd name="connsiteX1" fmla="*/ 3697103 w 3697103"/>
              <a:gd name="connsiteY1" fmla="*/ 0 h 4180221"/>
              <a:gd name="connsiteX2" fmla="*/ 3697103 w 3697103"/>
              <a:gd name="connsiteY2" fmla="*/ 4180221 h 4180221"/>
              <a:gd name="connsiteX3" fmla="*/ 0 w 3697103"/>
              <a:gd name="connsiteY3" fmla="*/ 4180221 h 41802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97103" h="4180221">
                <a:moveTo>
                  <a:pt x="0" y="0"/>
                </a:moveTo>
                <a:lnTo>
                  <a:pt x="3697103" y="0"/>
                </a:lnTo>
                <a:lnTo>
                  <a:pt x="3697103" y="4180221"/>
                </a:lnTo>
                <a:lnTo>
                  <a:pt x="0" y="418022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23328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 18">
            <a:extLst>
              <a:ext uri="{FF2B5EF4-FFF2-40B4-BE49-F238E27FC236}">
                <a16:creationId xmlns:a16="http://schemas.microsoft.com/office/drawing/2014/main" id="{87E68C09-97B2-4278-B072-A76A53908850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9483275" y="2033588"/>
            <a:ext cx="2039258" cy="2538413"/>
          </a:xfrm>
          <a:custGeom>
            <a:avLst/>
            <a:gdLst>
              <a:gd name="connsiteX0" fmla="*/ 0 w 2039258"/>
              <a:gd name="connsiteY0" fmla="*/ 0 h 2538413"/>
              <a:gd name="connsiteX1" fmla="*/ 2039258 w 2039258"/>
              <a:gd name="connsiteY1" fmla="*/ 0 h 2538413"/>
              <a:gd name="connsiteX2" fmla="*/ 2039258 w 2039258"/>
              <a:gd name="connsiteY2" fmla="*/ 2538413 h 2538413"/>
              <a:gd name="connsiteX3" fmla="*/ 0 w 2039258"/>
              <a:gd name="connsiteY3" fmla="*/ 2538413 h 2538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9258" h="2538413">
                <a:moveTo>
                  <a:pt x="0" y="0"/>
                </a:moveTo>
                <a:lnTo>
                  <a:pt x="2039258" y="0"/>
                </a:lnTo>
                <a:lnTo>
                  <a:pt x="2039258" y="2538413"/>
                </a:lnTo>
                <a:lnTo>
                  <a:pt x="0" y="253841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7" name="Freeform 16">
            <a:extLst>
              <a:ext uri="{FF2B5EF4-FFF2-40B4-BE49-F238E27FC236}">
                <a16:creationId xmlns:a16="http://schemas.microsoft.com/office/drawing/2014/main" id="{87E68C09-97B2-4278-B072-A76A53908850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7277102" y="2033588"/>
            <a:ext cx="2039258" cy="2538413"/>
          </a:xfrm>
          <a:custGeom>
            <a:avLst/>
            <a:gdLst>
              <a:gd name="connsiteX0" fmla="*/ 0 w 2039258"/>
              <a:gd name="connsiteY0" fmla="*/ 0 h 2538413"/>
              <a:gd name="connsiteX1" fmla="*/ 2039258 w 2039258"/>
              <a:gd name="connsiteY1" fmla="*/ 0 h 2538413"/>
              <a:gd name="connsiteX2" fmla="*/ 2039258 w 2039258"/>
              <a:gd name="connsiteY2" fmla="*/ 2538413 h 2538413"/>
              <a:gd name="connsiteX3" fmla="*/ 0 w 2039258"/>
              <a:gd name="connsiteY3" fmla="*/ 2538413 h 2538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9258" h="2538413">
                <a:moveTo>
                  <a:pt x="0" y="0"/>
                </a:moveTo>
                <a:lnTo>
                  <a:pt x="2039258" y="0"/>
                </a:lnTo>
                <a:lnTo>
                  <a:pt x="2039258" y="2538413"/>
                </a:lnTo>
                <a:lnTo>
                  <a:pt x="0" y="253841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5" name="Freeform 14">
            <a:extLst>
              <a:ext uri="{FF2B5EF4-FFF2-40B4-BE49-F238E27FC236}">
                <a16:creationId xmlns:a16="http://schemas.microsoft.com/office/drawing/2014/main" id="{87E68C09-97B2-4278-B072-A76A53908850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5070929" y="2033589"/>
            <a:ext cx="2039258" cy="2538413"/>
          </a:xfrm>
          <a:custGeom>
            <a:avLst/>
            <a:gdLst>
              <a:gd name="connsiteX0" fmla="*/ 0 w 2039258"/>
              <a:gd name="connsiteY0" fmla="*/ 0 h 2538413"/>
              <a:gd name="connsiteX1" fmla="*/ 2039258 w 2039258"/>
              <a:gd name="connsiteY1" fmla="*/ 0 h 2538413"/>
              <a:gd name="connsiteX2" fmla="*/ 2039258 w 2039258"/>
              <a:gd name="connsiteY2" fmla="*/ 2538413 h 2538413"/>
              <a:gd name="connsiteX3" fmla="*/ 0 w 2039258"/>
              <a:gd name="connsiteY3" fmla="*/ 2538413 h 2538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9258" h="2538413">
                <a:moveTo>
                  <a:pt x="0" y="0"/>
                </a:moveTo>
                <a:lnTo>
                  <a:pt x="2039258" y="0"/>
                </a:lnTo>
                <a:lnTo>
                  <a:pt x="2039258" y="2538413"/>
                </a:lnTo>
                <a:lnTo>
                  <a:pt x="0" y="253841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87E68C09-97B2-4278-B072-A76A53908850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2864756" y="2033589"/>
            <a:ext cx="2039258" cy="2538413"/>
          </a:xfrm>
          <a:custGeom>
            <a:avLst/>
            <a:gdLst>
              <a:gd name="connsiteX0" fmla="*/ 0 w 2039258"/>
              <a:gd name="connsiteY0" fmla="*/ 0 h 2538413"/>
              <a:gd name="connsiteX1" fmla="*/ 2039258 w 2039258"/>
              <a:gd name="connsiteY1" fmla="*/ 0 h 2538413"/>
              <a:gd name="connsiteX2" fmla="*/ 2039258 w 2039258"/>
              <a:gd name="connsiteY2" fmla="*/ 2538413 h 2538413"/>
              <a:gd name="connsiteX3" fmla="*/ 0 w 2039258"/>
              <a:gd name="connsiteY3" fmla="*/ 2538413 h 2538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9258" h="2538413">
                <a:moveTo>
                  <a:pt x="0" y="0"/>
                </a:moveTo>
                <a:lnTo>
                  <a:pt x="2039258" y="0"/>
                </a:lnTo>
                <a:lnTo>
                  <a:pt x="2039258" y="2538413"/>
                </a:lnTo>
                <a:lnTo>
                  <a:pt x="0" y="253841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87E68C09-97B2-4278-B072-A76A53908850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658583" y="2033588"/>
            <a:ext cx="2039258" cy="2538413"/>
          </a:xfrm>
          <a:custGeom>
            <a:avLst/>
            <a:gdLst>
              <a:gd name="connsiteX0" fmla="*/ 0 w 2039258"/>
              <a:gd name="connsiteY0" fmla="*/ 0 h 2538413"/>
              <a:gd name="connsiteX1" fmla="*/ 2039258 w 2039258"/>
              <a:gd name="connsiteY1" fmla="*/ 0 h 2538413"/>
              <a:gd name="connsiteX2" fmla="*/ 2039258 w 2039258"/>
              <a:gd name="connsiteY2" fmla="*/ 2538413 h 2538413"/>
              <a:gd name="connsiteX3" fmla="*/ 0 w 2039258"/>
              <a:gd name="connsiteY3" fmla="*/ 2538413 h 2538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9258" h="2538413">
                <a:moveTo>
                  <a:pt x="0" y="0"/>
                </a:moveTo>
                <a:lnTo>
                  <a:pt x="2039258" y="0"/>
                </a:lnTo>
                <a:lnTo>
                  <a:pt x="2039258" y="2538413"/>
                </a:lnTo>
                <a:lnTo>
                  <a:pt x="0" y="253841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15338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27">
            <a:extLst>
              <a:ext uri="{FF2B5EF4-FFF2-40B4-BE49-F238E27FC236}">
                <a16:creationId xmlns:a16="http://schemas.microsoft.com/office/drawing/2014/main" id="{09C6AEAB-811B-41A2-8E5E-AD6BB491F6D3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9501810" y="2371825"/>
            <a:ext cx="2690190" cy="2249714"/>
          </a:xfrm>
          <a:custGeom>
            <a:avLst/>
            <a:gdLst>
              <a:gd name="connsiteX0" fmla="*/ 0 w 2690190"/>
              <a:gd name="connsiteY0" fmla="*/ 0 h 2249714"/>
              <a:gd name="connsiteX1" fmla="*/ 2690190 w 2690190"/>
              <a:gd name="connsiteY1" fmla="*/ 0 h 2249714"/>
              <a:gd name="connsiteX2" fmla="*/ 2690190 w 2690190"/>
              <a:gd name="connsiteY2" fmla="*/ 2249714 h 2249714"/>
              <a:gd name="connsiteX3" fmla="*/ 0 w 2690190"/>
              <a:gd name="connsiteY3" fmla="*/ 2249714 h 2249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0190" h="2249714">
                <a:moveTo>
                  <a:pt x="0" y="0"/>
                </a:moveTo>
                <a:lnTo>
                  <a:pt x="2690190" y="0"/>
                </a:lnTo>
                <a:lnTo>
                  <a:pt x="2690190" y="2249714"/>
                </a:lnTo>
                <a:lnTo>
                  <a:pt x="0" y="224971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4BDDB233-7E95-4487-82CD-F099A72B132A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8604886" y="4743650"/>
            <a:ext cx="3587115" cy="2114350"/>
          </a:xfrm>
          <a:custGeom>
            <a:avLst/>
            <a:gdLst>
              <a:gd name="connsiteX0" fmla="*/ 0 w 3587115"/>
              <a:gd name="connsiteY0" fmla="*/ 0 h 2114350"/>
              <a:gd name="connsiteX1" fmla="*/ 3587115 w 3587115"/>
              <a:gd name="connsiteY1" fmla="*/ 0 h 2114350"/>
              <a:gd name="connsiteX2" fmla="*/ 3587115 w 3587115"/>
              <a:gd name="connsiteY2" fmla="*/ 2114350 h 2114350"/>
              <a:gd name="connsiteX3" fmla="*/ 0 w 3587115"/>
              <a:gd name="connsiteY3" fmla="*/ 2114350 h 2114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87115" h="2114350">
                <a:moveTo>
                  <a:pt x="0" y="0"/>
                </a:moveTo>
                <a:lnTo>
                  <a:pt x="3587115" y="0"/>
                </a:lnTo>
                <a:lnTo>
                  <a:pt x="3587115" y="2114350"/>
                </a:lnTo>
                <a:lnTo>
                  <a:pt x="0" y="211435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F4277654-25E6-4DA0-916C-638118AE7B5E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5736589" y="4743650"/>
            <a:ext cx="2699657" cy="2114350"/>
          </a:xfrm>
          <a:custGeom>
            <a:avLst/>
            <a:gdLst>
              <a:gd name="connsiteX0" fmla="*/ 0 w 2699657"/>
              <a:gd name="connsiteY0" fmla="*/ 0 h 2114350"/>
              <a:gd name="connsiteX1" fmla="*/ 2699657 w 2699657"/>
              <a:gd name="connsiteY1" fmla="*/ 0 h 2114350"/>
              <a:gd name="connsiteX2" fmla="*/ 2699657 w 2699657"/>
              <a:gd name="connsiteY2" fmla="*/ 2114350 h 2114350"/>
              <a:gd name="connsiteX3" fmla="*/ 0 w 2699657"/>
              <a:gd name="connsiteY3" fmla="*/ 2114350 h 2114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9657" h="2114350">
                <a:moveTo>
                  <a:pt x="0" y="0"/>
                </a:moveTo>
                <a:lnTo>
                  <a:pt x="2699657" y="0"/>
                </a:lnTo>
                <a:lnTo>
                  <a:pt x="2699657" y="2114350"/>
                </a:lnTo>
                <a:lnTo>
                  <a:pt x="0" y="211435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5E694342-3143-4DFD-81C7-6345A7E7E076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2868294" y="4745238"/>
            <a:ext cx="2699657" cy="2114350"/>
          </a:xfrm>
          <a:custGeom>
            <a:avLst/>
            <a:gdLst>
              <a:gd name="connsiteX0" fmla="*/ 0 w 2699657"/>
              <a:gd name="connsiteY0" fmla="*/ 0 h 2114350"/>
              <a:gd name="connsiteX1" fmla="*/ 2699657 w 2699657"/>
              <a:gd name="connsiteY1" fmla="*/ 0 h 2114350"/>
              <a:gd name="connsiteX2" fmla="*/ 2699657 w 2699657"/>
              <a:gd name="connsiteY2" fmla="*/ 2114350 h 2114350"/>
              <a:gd name="connsiteX3" fmla="*/ 0 w 2699657"/>
              <a:gd name="connsiteY3" fmla="*/ 2114350 h 2114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9657" h="2114350">
                <a:moveTo>
                  <a:pt x="0" y="0"/>
                </a:moveTo>
                <a:lnTo>
                  <a:pt x="2699657" y="0"/>
                </a:lnTo>
                <a:lnTo>
                  <a:pt x="2699657" y="2114350"/>
                </a:lnTo>
                <a:lnTo>
                  <a:pt x="0" y="211435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7A3E86D0-2E8C-4D98-AA53-5EBC6FEBA45C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0" y="4743650"/>
            <a:ext cx="2699657" cy="2114350"/>
          </a:xfrm>
          <a:custGeom>
            <a:avLst/>
            <a:gdLst>
              <a:gd name="connsiteX0" fmla="*/ 0 w 2699657"/>
              <a:gd name="connsiteY0" fmla="*/ 0 h 2114350"/>
              <a:gd name="connsiteX1" fmla="*/ 2699657 w 2699657"/>
              <a:gd name="connsiteY1" fmla="*/ 0 h 2114350"/>
              <a:gd name="connsiteX2" fmla="*/ 2699657 w 2699657"/>
              <a:gd name="connsiteY2" fmla="*/ 2114350 h 2114350"/>
              <a:gd name="connsiteX3" fmla="*/ 0 w 2699657"/>
              <a:gd name="connsiteY3" fmla="*/ 2114350 h 2114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9657" h="2114350">
                <a:moveTo>
                  <a:pt x="0" y="0"/>
                </a:moveTo>
                <a:lnTo>
                  <a:pt x="2699657" y="0"/>
                </a:lnTo>
                <a:lnTo>
                  <a:pt x="2699657" y="2114350"/>
                </a:lnTo>
                <a:lnTo>
                  <a:pt x="0" y="211435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3" name="Picture Placeholder 32">
            <a:extLst>
              <a:ext uri="{FF2B5EF4-FFF2-40B4-BE49-F238E27FC236}">
                <a16:creationId xmlns:a16="http://schemas.microsoft.com/office/drawing/2014/main" id="{E9AABE9E-9330-4591-868A-0E707ABB21AC}"/>
              </a:ext>
            </a:extLst>
          </p:cNvPr>
          <p:cNvSpPr>
            <a:spLocks noGrp="1"/>
          </p:cNvSpPr>
          <p:nvPr>
            <p:ph type="pic" sz="quarter" idx="37" hasCustomPrompt="1"/>
          </p:nvPr>
        </p:nvSpPr>
        <p:spPr>
          <a:xfrm>
            <a:off x="8211768" y="0"/>
            <a:ext cx="3980232" cy="2249714"/>
          </a:xfrm>
          <a:custGeom>
            <a:avLst/>
            <a:gdLst>
              <a:gd name="connsiteX0" fmla="*/ 0 w 3980232"/>
              <a:gd name="connsiteY0" fmla="*/ 0 h 2249714"/>
              <a:gd name="connsiteX1" fmla="*/ 3980232 w 3980232"/>
              <a:gd name="connsiteY1" fmla="*/ 0 h 2249714"/>
              <a:gd name="connsiteX2" fmla="*/ 3980232 w 3980232"/>
              <a:gd name="connsiteY2" fmla="*/ 2249714 h 2249714"/>
              <a:gd name="connsiteX3" fmla="*/ 0 w 3980232"/>
              <a:gd name="connsiteY3" fmla="*/ 2249714 h 2249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80232" h="2249714">
                <a:moveTo>
                  <a:pt x="0" y="0"/>
                </a:moveTo>
                <a:lnTo>
                  <a:pt x="3980232" y="0"/>
                </a:lnTo>
                <a:lnTo>
                  <a:pt x="3980232" y="2249714"/>
                </a:lnTo>
                <a:lnTo>
                  <a:pt x="0" y="224971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61DD85DF-FBEF-41B2-A1AA-A73E9ACEFED2}"/>
              </a:ext>
            </a:extLst>
          </p:cNvPr>
          <p:cNvSpPr>
            <a:spLocks noGrp="1"/>
          </p:cNvSpPr>
          <p:nvPr>
            <p:ph type="pic" sz="quarter" idx="35" hasCustomPrompt="1"/>
          </p:nvPr>
        </p:nvSpPr>
        <p:spPr>
          <a:xfrm>
            <a:off x="0" y="0"/>
            <a:ext cx="3980232" cy="2249714"/>
          </a:xfrm>
          <a:custGeom>
            <a:avLst/>
            <a:gdLst>
              <a:gd name="connsiteX0" fmla="*/ 0 w 3980232"/>
              <a:gd name="connsiteY0" fmla="*/ 0 h 2249714"/>
              <a:gd name="connsiteX1" fmla="*/ 3980232 w 3980232"/>
              <a:gd name="connsiteY1" fmla="*/ 0 h 2249714"/>
              <a:gd name="connsiteX2" fmla="*/ 3980232 w 3980232"/>
              <a:gd name="connsiteY2" fmla="*/ 2249714 h 2249714"/>
              <a:gd name="connsiteX3" fmla="*/ 0 w 3980232"/>
              <a:gd name="connsiteY3" fmla="*/ 2249714 h 2249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80232" h="2249714">
                <a:moveTo>
                  <a:pt x="0" y="0"/>
                </a:moveTo>
                <a:lnTo>
                  <a:pt x="3980232" y="0"/>
                </a:lnTo>
                <a:lnTo>
                  <a:pt x="3980232" y="2249714"/>
                </a:lnTo>
                <a:lnTo>
                  <a:pt x="0" y="224971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31" name="Picture Placeholder 30">
            <a:extLst>
              <a:ext uri="{FF2B5EF4-FFF2-40B4-BE49-F238E27FC236}">
                <a16:creationId xmlns:a16="http://schemas.microsoft.com/office/drawing/2014/main" id="{7C66FD96-5B3E-4DBE-B9E2-1F35F9AA889A}"/>
              </a:ext>
            </a:extLst>
          </p:cNvPr>
          <p:cNvSpPr>
            <a:spLocks noGrp="1"/>
          </p:cNvSpPr>
          <p:nvPr>
            <p:ph type="pic" sz="quarter" idx="36" hasCustomPrompt="1"/>
          </p:nvPr>
        </p:nvSpPr>
        <p:spPr>
          <a:xfrm>
            <a:off x="4105884" y="0"/>
            <a:ext cx="3980232" cy="2249714"/>
          </a:xfrm>
          <a:custGeom>
            <a:avLst/>
            <a:gdLst>
              <a:gd name="connsiteX0" fmla="*/ 0 w 3980232"/>
              <a:gd name="connsiteY0" fmla="*/ 0 h 2249714"/>
              <a:gd name="connsiteX1" fmla="*/ 3980232 w 3980232"/>
              <a:gd name="connsiteY1" fmla="*/ 0 h 2249714"/>
              <a:gd name="connsiteX2" fmla="*/ 3980232 w 3980232"/>
              <a:gd name="connsiteY2" fmla="*/ 2249714 h 2249714"/>
              <a:gd name="connsiteX3" fmla="*/ 0 w 3980232"/>
              <a:gd name="connsiteY3" fmla="*/ 2249714 h 2249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80232" h="2249714">
                <a:moveTo>
                  <a:pt x="0" y="0"/>
                </a:moveTo>
                <a:lnTo>
                  <a:pt x="3980232" y="0"/>
                </a:lnTo>
                <a:lnTo>
                  <a:pt x="3980232" y="2249714"/>
                </a:lnTo>
                <a:lnTo>
                  <a:pt x="0" y="224971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A76A5A08-D7B7-4057-9CA3-BB156D1921C0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0" y="2371825"/>
            <a:ext cx="3021496" cy="2249714"/>
          </a:xfrm>
          <a:custGeom>
            <a:avLst/>
            <a:gdLst>
              <a:gd name="connsiteX0" fmla="*/ 0 w 3021496"/>
              <a:gd name="connsiteY0" fmla="*/ 0 h 2249714"/>
              <a:gd name="connsiteX1" fmla="*/ 3021496 w 3021496"/>
              <a:gd name="connsiteY1" fmla="*/ 0 h 2249714"/>
              <a:gd name="connsiteX2" fmla="*/ 3021496 w 3021496"/>
              <a:gd name="connsiteY2" fmla="*/ 2249714 h 2249714"/>
              <a:gd name="connsiteX3" fmla="*/ 0 w 3021496"/>
              <a:gd name="connsiteY3" fmla="*/ 2249714 h 2249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21496" h="2249714">
                <a:moveTo>
                  <a:pt x="0" y="0"/>
                </a:moveTo>
                <a:lnTo>
                  <a:pt x="3021496" y="0"/>
                </a:lnTo>
                <a:lnTo>
                  <a:pt x="3021496" y="2249714"/>
                </a:lnTo>
                <a:lnTo>
                  <a:pt x="0" y="224971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5BD0DF5B-7018-4046-872A-FB305450F276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3167270" y="2371825"/>
            <a:ext cx="3021496" cy="2249714"/>
          </a:xfrm>
          <a:custGeom>
            <a:avLst/>
            <a:gdLst>
              <a:gd name="connsiteX0" fmla="*/ 0 w 3021496"/>
              <a:gd name="connsiteY0" fmla="*/ 0 h 2249714"/>
              <a:gd name="connsiteX1" fmla="*/ 3021496 w 3021496"/>
              <a:gd name="connsiteY1" fmla="*/ 0 h 2249714"/>
              <a:gd name="connsiteX2" fmla="*/ 3021496 w 3021496"/>
              <a:gd name="connsiteY2" fmla="*/ 2249714 h 2249714"/>
              <a:gd name="connsiteX3" fmla="*/ 0 w 3021496"/>
              <a:gd name="connsiteY3" fmla="*/ 2249714 h 2249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21496" h="2249714">
                <a:moveTo>
                  <a:pt x="0" y="0"/>
                </a:moveTo>
                <a:lnTo>
                  <a:pt x="3021496" y="0"/>
                </a:lnTo>
                <a:lnTo>
                  <a:pt x="3021496" y="2249714"/>
                </a:lnTo>
                <a:lnTo>
                  <a:pt x="0" y="224971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B48F411C-C96E-4359-A079-0628F37D3BE8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6334540" y="2371825"/>
            <a:ext cx="3021496" cy="2249714"/>
          </a:xfrm>
          <a:custGeom>
            <a:avLst/>
            <a:gdLst>
              <a:gd name="connsiteX0" fmla="*/ 0 w 3021496"/>
              <a:gd name="connsiteY0" fmla="*/ 0 h 2249714"/>
              <a:gd name="connsiteX1" fmla="*/ 3021496 w 3021496"/>
              <a:gd name="connsiteY1" fmla="*/ 0 h 2249714"/>
              <a:gd name="connsiteX2" fmla="*/ 3021496 w 3021496"/>
              <a:gd name="connsiteY2" fmla="*/ 2249714 h 2249714"/>
              <a:gd name="connsiteX3" fmla="*/ 0 w 3021496"/>
              <a:gd name="connsiteY3" fmla="*/ 2249714 h 2249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21496" h="2249714">
                <a:moveTo>
                  <a:pt x="0" y="0"/>
                </a:moveTo>
                <a:lnTo>
                  <a:pt x="3021496" y="0"/>
                </a:lnTo>
                <a:lnTo>
                  <a:pt x="3021496" y="2249714"/>
                </a:lnTo>
                <a:lnTo>
                  <a:pt x="0" y="224971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0898480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72D36D07-E73D-4956-815F-CA63CDB34AB3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2565400" y="3466079"/>
            <a:ext cx="2427514" cy="1698397"/>
          </a:xfrm>
          <a:custGeom>
            <a:avLst/>
            <a:gdLst>
              <a:gd name="connsiteX0" fmla="*/ 0 w 2427514"/>
              <a:gd name="connsiteY0" fmla="*/ 0 h 1698397"/>
              <a:gd name="connsiteX1" fmla="*/ 2427514 w 2427514"/>
              <a:gd name="connsiteY1" fmla="*/ 0 h 1698397"/>
              <a:gd name="connsiteX2" fmla="*/ 2427514 w 2427514"/>
              <a:gd name="connsiteY2" fmla="*/ 1698397 h 1698397"/>
              <a:gd name="connsiteX3" fmla="*/ 0 w 2427514"/>
              <a:gd name="connsiteY3" fmla="*/ 1698397 h 16983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27514" h="1698397">
                <a:moveTo>
                  <a:pt x="0" y="0"/>
                </a:moveTo>
                <a:lnTo>
                  <a:pt x="2427514" y="0"/>
                </a:lnTo>
                <a:lnTo>
                  <a:pt x="2427514" y="1698397"/>
                </a:lnTo>
                <a:lnTo>
                  <a:pt x="0" y="1698397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7CE0F3B5-B991-430F-A31C-9AEF01228AB3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10886" y="3466079"/>
            <a:ext cx="2427514" cy="1698397"/>
          </a:xfrm>
          <a:custGeom>
            <a:avLst/>
            <a:gdLst>
              <a:gd name="connsiteX0" fmla="*/ 0 w 2427514"/>
              <a:gd name="connsiteY0" fmla="*/ 0 h 1698397"/>
              <a:gd name="connsiteX1" fmla="*/ 2427514 w 2427514"/>
              <a:gd name="connsiteY1" fmla="*/ 0 h 1698397"/>
              <a:gd name="connsiteX2" fmla="*/ 2427514 w 2427514"/>
              <a:gd name="connsiteY2" fmla="*/ 1698397 h 1698397"/>
              <a:gd name="connsiteX3" fmla="*/ 0 w 2427514"/>
              <a:gd name="connsiteY3" fmla="*/ 1698397 h 16983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27514" h="1698397">
                <a:moveTo>
                  <a:pt x="0" y="0"/>
                </a:moveTo>
                <a:lnTo>
                  <a:pt x="2427514" y="0"/>
                </a:lnTo>
                <a:lnTo>
                  <a:pt x="2427514" y="1698397"/>
                </a:lnTo>
                <a:lnTo>
                  <a:pt x="0" y="1698397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C794DB50-15DB-4294-8184-CF30821AD336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10886" y="1666189"/>
            <a:ext cx="12192000" cy="1698398"/>
          </a:xfrm>
          <a:custGeom>
            <a:avLst/>
            <a:gdLst>
              <a:gd name="connsiteX0" fmla="*/ 0 w 12192000"/>
              <a:gd name="connsiteY0" fmla="*/ 0 h 1698398"/>
              <a:gd name="connsiteX1" fmla="*/ 12192000 w 12192000"/>
              <a:gd name="connsiteY1" fmla="*/ 0 h 1698398"/>
              <a:gd name="connsiteX2" fmla="*/ 12192000 w 12192000"/>
              <a:gd name="connsiteY2" fmla="*/ 1698398 h 1698398"/>
              <a:gd name="connsiteX3" fmla="*/ 0 w 12192000"/>
              <a:gd name="connsiteY3" fmla="*/ 1698398 h 1698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698398">
                <a:moveTo>
                  <a:pt x="0" y="0"/>
                </a:moveTo>
                <a:lnTo>
                  <a:pt x="12192000" y="0"/>
                </a:lnTo>
                <a:lnTo>
                  <a:pt x="12192000" y="1698398"/>
                </a:lnTo>
                <a:lnTo>
                  <a:pt x="0" y="169839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5EFB8B8C-78E4-4376-84ED-0062EBBD60E9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5119914" y="5304747"/>
            <a:ext cx="7082972" cy="1553253"/>
          </a:xfrm>
          <a:custGeom>
            <a:avLst/>
            <a:gdLst>
              <a:gd name="connsiteX0" fmla="*/ 0 w 7082972"/>
              <a:gd name="connsiteY0" fmla="*/ 0 h 1553253"/>
              <a:gd name="connsiteX1" fmla="*/ 7082972 w 7082972"/>
              <a:gd name="connsiteY1" fmla="*/ 0 h 1553253"/>
              <a:gd name="connsiteX2" fmla="*/ 7082972 w 7082972"/>
              <a:gd name="connsiteY2" fmla="*/ 1553253 h 1553253"/>
              <a:gd name="connsiteX3" fmla="*/ 0 w 7082972"/>
              <a:gd name="connsiteY3" fmla="*/ 1553253 h 1553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82972" h="1553253">
                <a:moveTo>
                  <a:pt x="0" y="0"/>
                </a:moveTo>
                <a:lnTo>
                  <a:pt x="7082972" y="0"/>
                </a:lnTo>
                <a:lnTo>
                  <a:pt x="7082972" y="1553253"/>
                </a:lnTo>
                <a:lnTo>
                  <a:pt x="0" y="155325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5BCFDBAF-A558-493F-B804-F3F962B5EC1D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5119914" y="3466079"/>
            <a:ext cx="3675743" cy="1698397"/>
          </a:xfrm>
          <a:custGeom>
            <a:avLst/>
            <a:gdLst>
              <a:gd name="connsiteX0" fmla="*/ 0 w 3675743"/>
              <a:gd name="connsiteY0" fmla="*/ 0 h 1698397"/>
              <a:gd name="connsiteX1" fmla="*/ 3675743 w 3675743"/>
              <a:gd name="connsiteY1" fmla="*/ 0 h 1698397"/>
              <a:gd name="connsiteX2" fmla="*/ 3675743 w 3675743"/>
              <a:gd name="connsiteY2" fmla="*/ 1698397 h 1698397"/>
              <a:gd name="connsiteX3" fmla="*/ 0 w 3675743"/>
              <a:gd name="connsiteY3" fmla="*/ 1698397 h 16983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75743" h="1698397">
                <a:moveTo>
                  <a:pt x="0" y="0"/>
                </a:moveTo>
                <a:lnTo>
                  <a:pt x="3675743" y="0"/>
                </a:lnTo>
                <a:lnTo>
                  <a:pt x="3675743" y="1698397"/>
                </a:lnTo>
                <a:lnTo>
                  <a:pt x="0" y="1698397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C6EE0209-510F-4E1A-AE16-A0BA3C4CDB68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0" y="5304747"/>
            <a:ext cx="4992914" cy="1553253"/>
          </a:xfrm>
          <a:custGeom>
            <a:avLst/>
            <a:gdLst>
              <a:gd name="connsiteX0" fmla="*/ 0 w 4992914"/>
              <a:gd name="connsiteY0" fmla="*/ 0 h 1553253"/>
              <a:gd name="connsiteX1" fmla="*/ 4992914 w 4992914"/>
              <a:gd name="connsiteY1" fmla="*/ 0 h 1553253"/>
              <a:gd name="connsiteX2" fmla="*/ 4992914 w 4992914"/>
              <a:gd name="connsiteY2" fmla="*/ 1553253 h 1553253"/>
              <a:gd name="connsiteX3" fmla="*/ 0 w 4992914"/>
              <a:gd name="connsiteY3" fmla="*/ 1553253 h 1553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92914" h="1553253">
                <a:moveTo>
                  <a:pt x="0" y="0"/>
                </a:moveTo>
                <a:lnTo>
                  <a:pt x="4992914" y="0"/>
                </a:lnTo>
                <a:lnTo>
                  <a:pt x="4992914" y="1553253"/>
                </a:lnTo>
                <a:lnTo>
                  <a:pt x="0" y="155325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8" name="Picture Placeholder 27">
            <a:extLst>
              <a:ext uri="{FF2B5EF4-FFF2-40B4-BE49-F238E27FC236}">
                <a16:creationId xmlns:a16="http://schemas.microsoft.com/office/drawing/2014/main" id="{F22F3B63-E4B5-4660-BC94-24BE3FF95E88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8922655" y="3466079"/>
            <a:ext cx="3280231" cy="1698397"/>
          </a:xfrm>
          <a:custGeom>
            <a:avLst/>
            <a:gdLst>
              <a:gd name="connsiteX0" fmla="*/ 0 w 3280231"/>
              <a:gd name="connsiteY0" fmla="*/ 0 h 1698397"/>
              <a:gd name="connsiteX1" fmla="*/ 3280231 w 3280231"/>
              <a:gd name="connsiteY1" fmla="*/ 0 h 1698397"/>
              <a:gd name="connsiteX2" fmla="*/ 3280231 w 3280231"/>
              <a:gd name="connsiteY2" fmla="*/ 1698397 h 1698397"/>
              <a:gd name="connsiteX3" fmla="*/ 0 w 3280231"/>
              <a:gd name="connsiteY3" fmla="*/ 1698397 h 16983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80231" h="1698397">
                <a:moveTo>
                  <a:pt x="0" y="0"/>
                </a:moveTo>
                <a:lnTo>
                  <a:pt x="3280231" y="0"/>
                </a:lnTo>
                <a:lnTo>
                  <a:pt x="3280231" y="1698397"/>
                </a:lnTo>
                <a:lnTo>
                  <a:pt x="0" y="1698397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9586325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0F86F22-5B59-44A3-999A-95E6CCD17B4E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5392057" y="1"/>
            <a:ext cx="1407886" cy="6858000"/>
          </a:xfrm>
          <a:custGeom>
            <a:avLst/>
            <a:gdLst>
              <a:gd name="connsiteX0" fmla="*/ 0 w 1407886"/>
              <a:gd name="connsiteY0" fmla="*/ 0 h 6858000"/>
              <a:gd name="connsiteX1" fmla="*/ 1407886 w 1407886"/>
              <a:gd name="connsiteY1" fmla="*/ 0 h 6858000"/>
              <a:gd name="connsiteX2" fmla="*/ 1407886 w 1407886"/>
              <a:gd name="connsiteY2" fmla="*/ 6858000 h 6858000"/>
              <a:gd name="connsiteX3" fmla="*/ 0 w 140788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07886" h="6858000">
                <a:moveTo>
                  <a:pt x="0" y="0"/>
                </a:moveTo>
                <a:lnTo>
                  <a:pt x="1407886" y="0"/>
                </a:lnTo>
                <a:lnTo>
                  <a:pt x="1407886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A494FECB-1495-43A2-87BF-1667574EDCFE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7178419" y="1366173"/>
            <a:ext cx="4125654" cy="4125654"/>
          </a:xfrm>
          <a:custGeom>
            <a:avLst/>
            <a:gdLst>
              <a:gd name="connsiteX0" fmla="*/ 2062827 w 4125654"/>
              <a:gd name="connsiteY0" fmla="*/ 0 h 4125654"/>
              <a:gd name="connsiteX1" fmla="*/ 4125654 w 4125654"/>
              <a:gd name="connsiteY1" fmla="*/ 2062827 h 4125654"/>
              <a:gd name="connsiteX2" fmla="*/ 2062827 w 4125654"/>
              <a:gd name="connsiteY2" fmla="*/ 4125654 h 4125654"/>
              <a:gd name="connsiteX3" fmla="*/ 0 w 4125654"/>
              <a:gd name="connsiteY3" fmla="*/ 2062827 h 4125654"/>
              <a:gd name="connsiteX4" fmla="*/ 2062827 w 4125654"/>
              <a:gd name="connsiteY4" fmla="*/ 0 h 4125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25654" h="4125654">
                <a:moveTo>
                  <a:pt x="2062827" y="0"/>
                </a:moveTo>
                <a:cubicBezTo>
                  <a:pt x="3202095" y="0"/>
                  <a:pt x="4125654" y="923559"/>
                  <a:pt x="4125654" y="2062827"/>
                </a:cubicBezTo>
                <a:cubicBezTo>
                  <a:pt x="4125654" y="3202095"/>
                  <a:pt x="3202095" y="4125654"/>
                  <a:pt x="2062827" y="4125654"/>
                </a:cubicBezTo>
                <a:cubicBezTo>
                  <a:pt x="923559" y="4125654"/>
                  <a:pt x="0" y="3202095"/>
                  <a:pt x="0" y="2062827"/>
                </a:cubicBezTo>
                <a:cubicBezTo>
                  <a:pt x="0" y="923559"/>
                  <a:pt x="923559" y="0"/>
                  <a:pt x="206282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6595626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6FE92F9C-483B-4AAA-9644-E2EDCF1C4584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6174754" y="4174018"/>
            <a:ext cx="5257801" cy="1979614"/>
          </a:xfrm>
          <a:custGeom>
            <a:avLst/>
            <a:gdLst>
              <a:gd name="connsiteX0" fmla="*/ 0 w 5257801"/>
              <a:gd name="connsiteY0" fmla="*/ 0 h 1979614"/>
              <a:gd name="connsiteX1" fmla="*/ 5257801 w 5257801"/>
              <a:gd name="connsiteY1" fmla="*/ 0 h 1979614"/>
              <a:gd name="connsiteX2" fmla="*/ 5257801 w 5257801"/>
              <a:gd name="connsiteY2" fmla="*/ 1979614 h 1979614"/>
              <a:gd name="connsiteX3" fmla="*/ 0 w 5257801"/>
              <a:gd name="connsiteY3" fmla="*/ 1979614 h 1979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57801" h="1979614">
                <a:moveTo>
                  <a:pt x="0" y="0"/>
                </a:moveTo>
                <a:lnTo>
                  <a:pt x="5257801" y="0"/>
                </a:lnTo>
                <a:lnTo>
                  <a:pt x="5257801" y="1979614"/>
                </a:lnTo>
                <a:lnTo>
                  <a:pt x="0" y="197961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3FE6ECC8-8117-4AE2-80D1-FEE22DD83F51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3461448" y="2033588"/>
            <a:ext cx="2544493" cy="4120045"/>
          </a:xfrm>
          <a:custGeom>
            <a:avLst/>
            <a:gdLst>
              <a:gd name="connsiteX0" fmla="*/ 0 w 2544493"/>
              <a:gd name="connsiteY0" fmla="*/ 0 h 4120045"/>
              <a:gd name="connsiteX1" fmla="*/ 2544493 w 2544493"/>
              <a:gd name="connsiteY1" fmla="*/ 0 h 4120045"/>
              <a:gd name="connsiteX2" fmla="*/ 2544493 w 2544493"/>
              <a:gd name="connsiteY2" fmla="*/ 4120045 h 4120045"/>
              <a:gd name="connsiteX3" fmla="*/ 0 w 2544493"/>
              <a:gd name="connsiteY3" fmla="*/ 4120045 h 4120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44493" h="4120045">
                <a:moveTo>
                  <a:pt x="0" y="0"/>
                </a:moveTo>
                <a:lnTo>
                  <a:pt x="2544493" y="0"/>
                </a:lnTo>
                <a:lnTo>
                  <a:pt x="2544493" y="4120045"/>
                </a:lnTo>
                <a:lnTo>
                  <a:pt x="0" y="412004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3213DF83-0485-460B-A411-A17A6A35FB5C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748141" y="2033588"/>
            <a:ext cx="2544493" cy="4120045"/>
          </a:xfrm>
          <a:custGeom>
            <a:avLst/>
            <a:gdLst>
              <a:gd name="connsiteX0" fmla="*/ 0 w 2544493"/>
              <a:gd name="connsiteY0" fmla="*/ 0 h 4120045"/>
              <a:gd name="connsiteX1" fmla="*/ 2544493 w 2544493"/>
              <a:gd name="connsiteY1" fmla="*/ 0 h 4120045"/>
              <a:gd name="connsiteX2" fmla="*/ 2544493 w 2544493"/>
              <a:gd name="connsiteY2" fmla="*/ 4120045 h 4120045"/>
              <a:gd name="connsiteX3" fmla="*/ 0 w 2544493"/>
              <a:gd name="connsiteY3" fmla="*/ 4120045 h 4120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44493" h="4120045">
                <a:moveTo>
                  <a:pt x="0" y="0"/>
                </a:moveTo>
                <a:lnTo>
                  <a:pt x="2544493" y="0"/>
                </a:lnTo>
                <a:lnTo>
                  <a:pt x="2544493" y="4120045"/>
                </a:lnTo>
                <a:lnTo>
                  <a:pt x="0" y="412004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8483462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37F97300-C938-4B01-B81A-7A1C68D4FFA8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4533886" y="1883203"/>
            <a:ext cx="3124226" cy="3124226"/>
          </a:xfrm>
          <a:custGeom>
            <a:avLst/>
            <a:gdLst>
              <a:gd name="connsiteX0" fmla="*/ 1562113 w 3124226"/>
              <a:gd name="connsiteY0" fmla="*/ 0 h 3124226"/>
              <a:gd name="connsiteX1" fmla="*/ 3124226 w 3124226"/>
              <a:gd name="connsiteY1" fmla="*/ 1562113 h 3124226"/>
              <a:gd name="connsiteX2" fmla="*/ 1562113 w 3124226"/>
              <a:gd name="connsiteY2" fmla="*/ 3124226 h 3124226"/>
              <a:gd name="connsiteX3" fmla="*/ 0 w 3124226"/>
              <a:gd name="connsiteY3" fmla="*/ 1562113 h 3124226"/>
              <a:gd name="connsiteX4" fmla="*/ 1562113 w 3124226"/>
              <a:gd name="connsiteY4" fmla="*/ 0 h 3124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24226" h="3124226">
                <a:moveTo>
                  <a:pt x="1562113" y="0"/>
                </a:moveTo>
                <a:cubicBezTo>
                  <a:pt x="2424844" y="0"/>
                  <a:pt x="3124226" y="699382"/>
                  <a:pt x="3124226" y="1562113"/>
                </a:cubicBezTo>
                <a:cubicBezTo>
                  <a:pt x="3124226" y="2424844"/>
                  <a:pt x="2424844" y="3124226"/>
                  <a:pt x="1562113" y="3124226"/>
                </a:cubicBezTo>
                <a:cubicBezTo>
                  <a:pt x="699382" y="3124226"/>
                  <a:pt x="0" y="2424844"/>
                  <a:pt x="0" y="1562113"/>
                </a:cubicBezTo>
                <a:cubicBezTo>
                  <a:pt x="0" y="699382"/>
                  <a:pt x="699382" y="0"/>
                  <a:pt x="156211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3764A225-DE19-45FC-88D1-9F4D88E1AAF1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-1" y="2240631"/>
            <a:ext cx="12192001" cy="2409371"/>
          </a:xfrm>
          <a:custGeom>
            <a:avLst/>
            <a:gdLst>
              <a:gd name="connsiteX0" fmla="*/ 0 w 12192001"/>
              <a:gd name="connsiteY0" fmla="*/ 0 h 2409371"/>
              <a:gd name="connsiteX1" fmla="*/ 12192001 w 12192001"/>
              <a:gd name="connsiteY1" fmla="*/ 0 h 2409371"/>
              <a:gd name="connsiteX2" fmla="*/ 12192001 w 12192001"/>
              <a:gd name="connsiteY2" fmla="*/ 2409371 h 2409371"/>
              <a:gd name="connsiteX3" fmla="*/ 0 w 12192001"/>
              <a:gd name="connsiteY3" fmla="*/ 2409371 h 2409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1" h="2409371">
                <a:moveTo>
                  <a:pt x="0" y="0"/>
                </a:moveTo>
                <a:lnTo>
                  <a:pt x="12192001" y="0"/>
                </a:lnTo>
                <a:lnTo>
                  <a:pt x="12192001" y="2409371"/>
                </a:lnTo>
                <a:lnTo>
                  <a:pt x="0" y="240937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2545005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1134613"/>
            <a:ext cx="10515600" cy="24424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74006296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53836C4-AB6F-4936-8C74-7A9AC1F506B3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822833" y="481237"/>
            <a:ext cx="3360745" cy="3954140"/>
          </a:xfrm>
          <a:custGeom>
            <a:avLst/>
            <a:gdLst>
              <a:gd name="connsiteX0" fmla="*/ 0 w 3360745"/>
              <a:gd name="connsiteY0" fmla="*/ 0 h 3954140"/>
              <a:gd name="connsiteX1" fmla="*/ 3360745 w 3360745"/>
              <a:gd name="connsiteY1" fmla="*/ 0 h 3954140"/>
              <a:gd name="connsiteX2" fmla="*/ 3360745 w 3360745"/>
              <a:gd name="connsiteY2" fmla="*/ 3954140 h 3954140"/>
              <a:gd name="connsiteX3" fmla="*/ 0 w 3360745"/>
              <a:gd name="connsiteY3" fmla="*/ 3954140 h 3954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0745" h="3954140">
                <a:moveTo>
                  <a:pt x="0" y="0"/>
                </a:moveTo>
                <a:lnTo>
                  <a:pt x="3360745" y="0"/>
                </a:lnTo>
                <a:lnTo>
                  <a:pt x="3360745" y="3954140"/>
                </a:lnTo>
                <a:lnTo>
                  <a:pt x="0" y="395414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3474319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5DB47F79-4C75-4A91-A5F8-7A9DDBA34C1A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4654354" y="4051306"/>
            <a:ext cx="3159990" cy="1768548"/>
          </a:xfrm>
          <a:custGeom>
            <a:avLst/>
            <a:gdLst>
              <a:gd name="connsiteX0" fmla="*/ 0 w 3159990"/>
              <a:gd name="connsiteY0" fmla="*/ 0 h 1768548"/>
              <a:gd name="connsiteX1" fmla="*/ 3159990 w 3159990"/>
              <a:gd name="connsiteY1" fmla="*/ 0 h 1768548"/>
              <a:gd name="connsiteX2" fmla="*/ 3159990 w 3159990"/>
              <a:gd name="connsiteY2" fmla="*/ 1768548 h 1768548"/>
              <a:gd name="connsiteX3" fmla="*/ 0 w 3159990"/>
              <a:gd name="connsiteY3" fmla="*/ 1768548 h 1768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59990" h="1768548">
                <a:moveTo>
                  <a:pt x="0" y="0"/>
                </a:moveTo>
                <a:lnTo>
                  <a:pt x="3159990" y="0"/>
                </a:lnTo>
                <a:lnTo>
                  <a:pt x="3159990" y="1768548"/>
                </a:lnTo>
                <a:lnTo>
                  <a:pt x="0" y="176854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DCB4CFC9-6446-4D80-A784-82874E8B75ED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8163612" y="4051306"/>
            <a:ext cx="2883292" cy="1768548"/>
          </a:xfrm>
          <a:custGeom>
            <a:avLst/>
            <a:gdLst>
              <a:gd name="connsiteX0" fmla="*/ 0 w 2883292"/>
              <a:gd name="connsiteY0" fmla="*/ 0 h 1768548"/>
              <a:gd name="connsiteX1" fmla="*/ 2883292 w 2883292"/>
              <a:gd name="connsiteY1" fmla="*/ 0 h 1768548"/>
              <a:gd name="connsiteX2" fmla="*/ 2883292 w 2883292"/>
              <a:gd name="connsiteY2" fmla="*/ 1768548 h 1768548"/>
              <a:gd name="connsiteX3" fmla="*/ 0 w 2883292"/>
              <a:gd name="connsiteY3" fmla="*/ 1768548 h 1768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3292" h="1768548">
                <a:moveTo>
                  <a:pt x="0" y="0"/>
                </a:moveTo>
                <a:lnTo>
                  <a:pt x="2883292" y="0"/>
                </a:lnTo>
                <a:lnTo>
                  <a:pt x="2883292" y="1768548"/>
                </a:lnTo>
                <a:lnTo>
                  <a:pt x="0" y="176854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82E2A24-36A7-4B98-9DBF-1BCA0AF28ECF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1145096" y="2443405"/>
            <a:ext cx="3159990" cy="3376448"/>
          </a:xfrm>
          <a:custGeom>
            <a:avLst/>
            <a:gdLst>
              <a:gd name="connsiteX0" fmla="*/ 0 w 3159990"/>
              <a:gd name="connsiteY0" fmla="*/ 0 h 3376448"/>
              <a:gd name="connsiteX1" fmla="*/ 3159990 w 3159990"/>
              <a:gd name="connsiteY1" fmla="*/ 0 h 3376448"/>
              <a:gd name="connsiteX2" fmla="*/ 3159990 w 3159990"/>
              <a:gd name="connsiteY2" fmla="*/ 3376448 h 3376448"/>
              <a:gd name="connsiteX3" fmla="*/ 0 w 3159990"/>
              <a:gd name="connsiteY3" fmla="*/ 3376448 h 3376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59990" h="3376448">
                <a:moveTo>
                  <a:pt x="0" y="0"/>
                </a:moveTo>
                <a:lnTo>
                  <a:pt x="3159990" y="0"/>
                </a:lnTo>
                <a:lnTo>
                  <a:pt x="3159990" y="3376448"/>
                </a:lnTo>
                <a:lnTo>
                  <a:pt x="0" y="337644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04838716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32CDD19B-0688-4DC0-AF25-C67DC79A34BD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3748057" y="792387"/>
            <a:ext cx="4178962" cy="5174341"/>
          </a:xfrm>
          <a:custGeom>
            <a:avLst/>
            <a:gdLst>
              <a:gd name="connsiteX0" fmla="*/ 0 w 4178962"/>
              <a:gd name="connsiteY0" fmla="*/ 0 h 5174341"/>
              <a:gd name="connsiteX1" fmla="*/ 4178962 w 4178962"/>
              <a:gd name="connsiteY1" fmla="*/ 0 h 5174341"/>
              <a:gd name="connsiteX2" fmla="*/ 4178962 w 4178962"/>
              <a:gd name="connsiteY2" fmla="*/ 5174341 h 5174341"/>
              <a:gd name="connsiteX3" fmla="*/ 0 w 4178962"/>
              <a:gd name="connsiteY3" fmla="*/ 5174341 h 517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78962" h="5174341">
                <a:moveTo>
                  <a:pt x="0" y="0"/>
                </a:moveTo>
                <a:lnTo>
                  <a:pt x="4178962" y="0"/>
                </a:lnTo>
                <a:lnTo>
                  <a:pt x="4178962" y="5174341"/>
                </a:lnTo>
                <a:lnTo>
                  <a:pt x="0" y="517434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B76EAED1-E1AA-4BE9-A2DC-BACF9DCB2D30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8318863" y="3164114"/>
            <a:ext cx="3225471" cy="3693886"/>
          </a:xfrm>
          <a:custGeom>
            <a:avLst/>
            <a:gdLst>
              <a:gd name="connsiteX0" fmla="*/ 0 w 3225471"/>
              <a:gd name="connsiteY0" fmla="*/ 0 h 3693886"/>
              <a:gd name="connsiteX1" fmla="*/ 3225471 w 3225471"/>
              <a:gd name="connsiteY1" fmla="*/ 0 h 3693886"/>
              <a:gd name="connsiteX2" fmla="*/ 3225471 w 3225471"/>
              <a:gd name="connsiteY2" fmla="*/ 3693886 h 3693886"/>
              <a:gd name="connsiteX3" fmla="*/ 0 w 3225471"/>
              <a:gd name="connsiteY3" fmla="*/ 3693886 h 3693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25471" h="3693886">
                <a:moveTo>
                  <a:pt x="0" y="0"/>
                </a:moveTo>
                <a:lnTo>
                  <a:pt x="3225471" y="0"/>
                </a:lnTo>
                <a:lnTo>
                  <a:pt x="3225471" y="3693886"/>
                </a:lnTo>
                <a:lnTo>
                  <a:pt x="0" y="369388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710612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6D9AFD7-DA00-42ED-86EB-5E40134C3CAC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5742839" y="943938"/>
            <a:ext cx="2990850" cy="4970125"/>
          </a:xfrm>
          <a:custGeom>
            <a:avLst/>
            <a:gdLst>
              <a:gd name="connsiteX0" fmla="*/ 0 w 2990850"/>
              <a:gd name="connsiteY0" fmla="*/ 0 h 4970125"/>
              <a:gd name="connsiteX1" fmla="*/ 2990850 w 2990850"/>
              <a:gd name="connsiteY1" fmla="*/ 0 h 4970125"/>
              <a:gd name="connsiteX2" fmla="*/ 2990850 w 2990850"/>
              <a:gd name="connsiteY2" fmla="*/ 4970125 h 4970125"/>
              <a:gd name="connsiteX3" fmla="*/ 0 w 2990850"/>
              <a:gd name="connsiteY3" fmla="*/ 4970125 h 4970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90850" h="4970125">
                <a:moveTo>
                  <a:pt x="0" y="0"/>
                </a:moveTo>
                <a:lnTo>
                  <a:pt x="2990850" y="0"/>
                </a:lnTo>
                <a:lnTo>
                  <a:pt x="2990850" y="4970125"/>
                </a:lnTo>
                <a:lnTo>
                  <a:pt x="0" y="497012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46064CFB-77C0-4D46-9CBD-F61F67A331A8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8869735" y="943939"/>
            <a:ext cx="2440365" cy="2885584"/>
          </a:xfrm>
          <a:custGeom>
            <a:avLst/>
            <a:gdLst>
              <a:gd name="connsiteX0" fmla="*/ 0 w 2440365"/>
              <a:gd name="connsiteY0" fmla="*/ 0 h 2885584"/>
              <a:gd name="connsiteX1" fmla="*/ 2440365 w 2440365"/>
              <a:gd name="connsiteY1" fmla="*/ 0 h 2885584"/>
              <a:gd name="connsiteX2" fmla="*/ 2440365 w 2440365"/>
              <a:gd name="connsiteY2" fmla="*/ 2885584 h 2885584"/>
              <a:gd name="connsiteX3" fmla="*/ 0 w 2440365"/>
              <a:gd name="connsiteY3" fmla="*/ 2885584 h 2885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0365" h="2885584">
                <a:moveTo>
                  <a:pt x="0" y="0"/>
                </a:moveTo>
                <a:lnTo>
                  <a:pt x="2440365" y="0"/>
                </a:lnTo>
                <a:lnTo>
                  <a:pt x="2440365" y="2885584"/>
                </a:lnTo>
                <a:lnTo>
                  <a:pt x="0" y="288558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71758547-A6F1-4D9F-A7D0-BB900DE188C8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8869736" y="3936395"/>
            <a:ext cx="2440365" cy="1977668"/>
          </a:xfrm>
          <a:custGeom>
            <a:avLst/>
            <a:gdLst>
              <a:gd name="connsiteX0" fmla="*/ 0 w 2440365"/>
              <a:gd name="connsiteY0" fmla="*/ 0 h 1977668"/>
              <a:gd name="connsiteX1" fmla="*/ 2440365 w 2440365"/>
              <a:gd name="connsiteY1" fmla="*/ 0 h 1977668"/>
              <a:gd name="connsiteX2" fmla="*/ 2440365 w 2440365"/>
              <a:gd name="connsiteY2" fmla="*/ 1977668 h 1977668"/>
              <a:gd name="connsiteX3" fmla="*/ 0 w 2440365"/>
              <a:gd name="connsiteY3" fmla="*/ 1977668 h 1977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0365" h="1977668">
                <a:moveTo>
                  <a:pt x="0" y="0"/>
                </a:moveTo>
                <a:lnTo>
                  <a:pt x="2440365" y="0"/>
                </a:lnTo>
                <a:lnTo>
                  <a:pt x="2440365" y="1977668"/>
                </a:lnTo>
                <a:lnTo>
                  <a:pt x="0" y="197766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47203007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232AD86-CBA7-40F0-982E-4DF4174582BD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653143" y="668336"/>
            <a:ext cx="4484914" cy="5521327"/>
          </a:xfrm>
          <a:custGeom>
            <a:avLst/>
            <a:gdLst>
              <a:gd name="connsiteX0" fmla="*/ 0 w 4484914"/>
              <a:gd name="connsiteY0" fmla="*/ 0 h 5521327"/>
              <a:gd name="connsiteX1" fmla="*/ 4484914 w 4484914"/>
              <a:gd name="connsiteY1" fmla="*/ 0 h 5521327"/>
              <a:gd name="connsiteX2" fmla="*/ 4484914 w 4484914"/>
              <a:gd name="connsiteY2" fmla="*/ 5521327 h 5521327"/>
              <a:gd name="connsiteX3" fmla="*/ 0 w 4484914"/>
              <a:gd name="connsiteY3" fmla="*/ 5521327 h 5521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84914" h="5521327">
                <a:moveTo>
                  <a:pt x="0" y="0"/>
                </a:moveTo>
                <a:lnTo>
                  <a:pt x="4484914" y="0"/>
                </a:lnTo>
                <a:lnTo>
                  <a:pt x="4484914" y="5521327"/>
                </a:lnTo>
                <a:lnTo>
                  <a:pt x="0" y="5521327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061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501D8AB-FDB3-477B-87B4-A77D13FD24FF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3740142" y="4437030"/>
            <a:ext cx="7617913" cy="1538623"/>
          </a:xfrm>
          <a:custGeom>
            <a:avLst/>
            <a:gdLst>
              <a:gd name="connsiteX0" fmla="*/ 0 w 7617913"/>
              <a:gd name="connsiteY0" fmla="*/ 0 h 1538623"/>
              <a:gd name="connsiteX1" fmla="*/ 7617913 w 7617913"/>
              <a:gd name="connsiteY1" fmla="*/ 0 h 1538623"/>
              <a:gd name="connsiteX2" fmla="*/ 7617913 w 7617913"/>
              <a:gd name="connsiteY2" fmla="*/ 1538623 h 1538623"/>
              <a:gd name="connsiteX3" fmla="*/ 0 w 7617913"/>
              <a:gd name="connsiteY3" fmla="*/ 1538623 h 1538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17913" h="1538623">
                <a:moveTo>
                  <a:pt x="0" y="0"/>
                </a:moveTo>
                <a:lnTo>
                  <a:pt x="7617913" y="0"/>
                </a:lnTo>
                <a:lnTo>
                  <a:pt x="7617913" y="1538623"/>
                </a:lnTo>
                <a:lnTo>
                  <a:pt x="0" y="153862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5F0424AA-851D-4994-9192-7797294798CD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825162" y="2299355"/>
            <a:ext cx="2722476" cy="3676297"/>
          </a:xfrm>
          <a:custGeom>
            <a:avLst/>
            <a:gdLst>
              <a:gd name="connsiteX0" fmla="*/ 0 w 2722476"/>
              <a:gd name="connsiteY0" fmla="*/ 0 h 3676297"/>
              <a:gd name="connsiteX1" fmla="*/ 2722476 w 2722476"/>
              <a:gd name="connsiteY1" fmla="*/ 0 h 3676297"/>
              <a:gd name="connsiteX2" fmla="*/ 2722476 w 2722476"/>
              <a:gd name="connsiteY2" fmla="*/ 3676297 h 3676297"/>
              <a:gd name="connsiteX3" fmla="*/ 0 w 2722476"/>
              <a:gd name="connsiteY3" fmla="*/ 3676297 h 3676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22476" h="3676297">
                <a:moveTo>
                  <a:pt x="0" y="0"/>
                </a:moveTo>
                <a:lnTo>
                  <a:pt x="2722476" y="0"/>
                </a:lnTo>
                <a:lnTo>
                  <a:pt x="2722476" y="3676297"/>
                </a:lnTo>
                <a:lnTo>
                  <a:pt x="0" y="3676297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95D8DFA5-3C6F-4936-849E-F1FECD71805D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8560077" y="2299356"/>
            <a:ext cx="2797978" cy="1950838"/>
          </a:xfrm>
          <a:custGeom>
            <a:avLst/>
            <a:gdLst>
              <a:gd name="connsiteX0" fmla="*/ 0 w 2797978"/>
              <a:gd name="connsiteY0" fmla="*/ 0 h 1950838"/>
              <a:gd name="connsiteX1" fmla="*/ 2797978 w 2797978"/>
              <a:gd name="connsiteY1" fmla="*/ 0 h 1950838"/>
              <a:gd name="connsiteX2" fmla="*/ 2797978 w 2797978"/>
              <a:gd name="connsiteY2" fmla="*/ 1950838 h 1950838"/>
              <a:gd name="connsiteX3" fmla="*/ 0 w 2797978"/>
              <a:gd name="connsiteY3" fmla="*/ 1950838 h 1950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97978" h="1950838">
                <a:moveTo>
                  <a:pt x="0" y="0"/>
                </a:moveTo>
                <a:lnTo>
                  <a:pt x="2797978" y="0"/>
                </a:lnTo>
                <a:lnTo>
                  <a:pt x="2797978" y="1950838"/>
                </a:lnTo>
                <a:lnTo>
                  <a:pt x="0" y="195083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85497256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64733705-A5C9-4CFC-802C-44AB246F78D0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6103665" y="1882530"/>
            <a:ext cx="3044168" cy="2484398"/>
          </a:xfrm>
          <a:custGeom>
            <a:avLst/>
            <a:gdLst>
              <a:gd name="connsiteX0" fmla="*/ 0 w 3044168"/>
              <a:gd name="connsiteY0" fmla="*/ 0 h 2484398"/>
              <a:gd name="connsiteX1" fmla="*/ 3044168 w 3044168"/>
              <a:gd name="connsiteY1" fmla="*/ 0 h 2484398"/>
              <a:gd name="connsiteX2" fmla="*/ 3044168 w 3044168"/>
              <a:gd name="connsiteY2" fmla="*/ 2484398 h 2484398"/>
              <a:gd name="connsiteX3" fmla="*/ 0 w 3044168"/>
              <a:gd name="connsiteY3" fmla="*/ 2484398 h 2484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4168" h="2484398">
                <a:moveTo>
                  <a:pt x="0" y="0"/>
                </a:moveTo>
                <a:lnTo>
                  <a:pt x="3044168" y="0"/>
                </a:lnTo>
                <a:lnTo>
                  <a:pt x="3044168" y="2484398"/>
                </a:lnTo>
                <a:lnTo>
                  <a:pt x="0" y="248439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1BF5726C-3F8E-443C-9DFA-11E80E532662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3044168" y="4373601"/>
            <a:ext cx="3044167" cy="2484398"/>
          </a:xfrm>
          <a:custGeom>
            <a:avLst/>
            <a:gdLst>
              <a:gd name="connsiteX0" fmla="*/ 0 w 3044167"/>
              <a:gd name="connsiteY0" fmla="*/ 0 h 2484398"/>
              <a:gd name="connsiteX1" fmla="*/ 3044167 w 3044167"/>
              <a:gd name="connsiteY1" fmla="*/ 0 h 2484398"/>
              <a:gd name="connsiteX2" fmla="*/ 3044167 w 3044167"/>
              <a:gd name="connsiteY2" fmla="*/ 2484398 h 2484398"/>
              <a:gd name="connsiteX3" fmla="*/ 0 w 3044167"/>
              <a:gd name="connsiteY3" fmla="*/ 2484398 h 2484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4167" h="2484398">
                <a:moveTo>
                  <a:pt x="0" y="0"/>
                </a:moveTo>
                <a:lnTo>
                  <a:pt x="3044167" y="0"/>
                </a:lnTo>
                <a:lnTo>
                  <a:pt x="3044167" y="2484398"/>
                </a:lnTo>
                <a:lnTo>
                  <a:pt x="0" y="248439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B9445665-F890-4463-B7E5-E9C8DF783705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9147833" y="4373601"/>
            <a:ext cx="3044168" cy="2484398"/>
          </a:xfrm>
          <a:custGeom>
            <a:avLst/>
            <a:gdLst>
              <a:gd name="connsiteX0" fmla="*/ 0 w 3044168"/>
              <a:gd name="connsiteY0" fmla="*/ 0 h 2484398"/>
              <a:gd name="connsiteX1" fmla="*/ 3044168 w 3044168"/>
              <a:gd name="connsiteY1" fmla="*/ 0 h 2484398"/>
              <a:gd name="connsiteX2" fmla="*/ 3044168 w 3044168"/>
              <a:gd name="connsiteY2" fmla="*/ 2484398 h 2484398"/>
              <a:gd name="connsiteX3" fmla="*/ 0 w 3044168"/>
              <a:gd name="connsiteY3" fmla="*/ 2484398 h 2484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4168" h="2484398">
                <a:moveTo>
                  <a:pt x="0" y="0"/>
                </a:moveTo>
                <a:lnTo>
                  <a:pt x="3044168" y="0"/>
                </a:lnTo>
                <a:lnTo>
                  <a:pt x="3044168" y="2484398"/>
                </a:lnTo>
                <a:lnTo>
                  <a:pt x="0" y="248439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F6E19EAB-DECC-4527-BCDC-5C1067F4C315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1" y="1882530"/>
            <a:ext cx="3044167" cy="2484398"/>
          </a:xfrm>
          <a:custGeom>
            <a:avLst/>
            <a:gdLst>
              <a:gd name="connsiteX0" fmla="*/ 0 w 3044167"/>
              <a:gd name="connsiteY0" fmla="*/ 0 h 2484398"/>
              <a:gd name="connsiteX1" fmla="*/ 3044167 w 3044167"/>
              <a:gd name="connsiteY1" fmla="*/ 0 h 2484398"/>
              <a:gd name="connsiteX2" fmla="*/ 3044167 w 3044167"/>
              <a:gd name="connsiteY2" fmla="*/ 2484398 h 2484398"/>
              <a:gd name="connsiteX3" fmla="*/ 0 w 3044167"/>
              <a:gd name="connsiteY3" fmla="*/ 2484398 h 2484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4167" h="2484398">
                <a:moveTo>
                  <a:pt x="0" y="0"/>
                </a:moveTo>
                <a:lnTo>
                  <a:pt x="3044167" y="0"/>
                </a:lnTo>
                <a:lnTo>
                  <a:pt x="3044167" y="2484398"/>
                </a:lnTo>
                <a:lnTo>
                  <a:pt x="0" y="248439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413530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702EBAD-C63F-4A7B-8A3E-94ACD2601162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4955206" y="1710084"/>
            <a:ext cx="2281588" cy="2281588"/>
          </a:xfrm>
          <a:custGeom>
            <a:avLst/>
            <a:gdLst>
              <a:gd name="connsiteX0" fmla="*/ 1140794 w 2281588"/>
              <a:gd name="connsiteY0" fmla="*/ 0 h 2281588"/>
              <a:gd name="connsiteX1" fmla="*/ 2055636 w 2281588"/>
              <a:gd name="connsiteY1" fmla="*/ 451896 h 2281588"/>
              <a:gd name="connsiteX2" fmla="*/ 2281588 w 2281588"/>
              <a:gd name="connsiteY2" fmla="*/ 1467297 h 2281588"/>
              <a:gd name="connsiteX3" fmla="*/ 1648490 w 2281588"/>
              <a:gd name="connsiteY3" fmla="*/ 2281588 h 2281588"/>
              <a:gd name="connsiteX4" fmla="*/ 633098 w 2281588"/>
              <a:gd name="connsiteY4" fmla="*/ 2281588 h 2281588"/>
              <a:gd name="connsiteX5" fmla="*/ 0 w 2281588"/>
              <a:gd name="connsiteY5" fmla="*/ 1467297 h 2281588"/>
              <a:gd name="connsiteX6" fmla="*/ 225952 w 2281588"/>
              <a:gd name="connsiteY6" fmla="*/ 451896 h 2281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81588" h="2281588">
                <a:moveTo>
                  <a:pt x="1140794" y="0"/>
                </a:moveTo>
                <a:lnTo>
                  <a:pt x="2055636" y="451896"/>
                </a:lnTo>
                <a:lnTo>
                  <a:pt x="2281588" y="1467297"/>
                </a:lnTo>
                <a:lnTo>
                  <a:pt x="1648490" y="2281588"/>
                </a:lnTo>
                <a:lnTo>
                  <a:pt x="633098" y="2281588"/>
                </a:lnTo>
                <a:lnTo>
                  <a:pt x="0" y="1467297"/>
                </a:lnTo>
                <a:lnTo>
                  <a:pt x="225952" y="45189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60883102-4A93-4586-A08D-02A982ABA159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8548412" y="1710084"/>
            <a:ext cx="2281588" cy="2281588"/>
          </a:xfrm>
          <a:custGeom>
            <a:avLst/>
            <a:gdLst>
              <a:gd name="connsiteX0" fmla="*/ 1140794 w 2281588"/>
              <a:gd name="connsiteY0" fmla="*/ 0 h 2281588"/>
              <a:gd name="connsiteX1" fmla="*/ 2055636 w 2281588"/>
              <a:gd name="connsiteY1" fmla="*/ 451896 h 2281588"/>
              <a:gd name="connsiteX2" fmla="*/ 2281588 w 2281588"/>
              <a:gd name="connsiteY2" fmla="*/ 1467297 h 2281588"/>
              <a:gd name="connsiteX3" fmla="*/ 1648490 w 2281588"/>
              <a:gd name="connsiteY3" fmla="*/ 2281588 h 2281588"/>
              <a:gd name="connsiteX4" fmla="*/ 633098 w 2281588"/>
              <a:gd name="connsiteY4" fmla="*/ 2281588 h 2281588"/>
              <a:gd name="connsiteX5" fmla="*/ 0 w 2281588"/>
              <a:gd name="connsiteY5" fmla="*/ 1467297 h 2281588"/>
              <a:gd name="connsiteX6" fmla="*/ 225952 w 2281588"/>
              <a:gd name="connsiteY6" fmla="*/ 451896 h 2281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81588" h="2281588">
                <a:moveTo>
                  <a:pt x="1140794" y="0"/>
                </a:moveTo>
                <a:lnTo>
                  <a:pt x="2055636" y="451896"/>
                </a:lnTo>
                <a:lnTo>
                  <a:pt x="2281588" y="1467297"/>
                </a:lnTo>
                <a:lnTo>
                  <a:pt x="1648490" y="2281588"/>
                </a:lnTo>
                <a:lnTo>
                  <a:pt x="633098" y="2281588"/>
                </a:lnTo>
                <a:lnTo>
                  <a:pt x="0" y="1467297"/>
                </a:lnTo>
                <a:lnTo>
                  <a:pt x="225952" y="45189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B29EC25F-980C-43A5-B697-8F7E2F492B33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1362000" y="1710084"/>
            <a:ext cx="2281588" cy="2281588"/>
          </a:xfrm>
          <a:custGeom>
            <a:avLst/>
            <a:gdLst>
              <a:gd name="connsiteX0" fmla="*/ 1140794 w 2281588"/>
              <a:gd name="connsiteY0" fmla="*/ 0 h 2281588"/>
              <a:gd name="connsiteX1" fmla="*/ 2055636 w 2281588"/>
              <a:gd name="connsiteY1" fmla="*/ 451896 h 2281588"/>
              <a:gd name="connsiteX2" fmla="*/ 2281588 w 2281588"/>
              <a:gd name="connsiteY2" fmla="*/ 1467297 h 2281588"/>
              <a:gd name="connsiteX3" fmla="*/ 1648490 w 2281588"/>
              <a:gd name="connsiteY3" fmla="*/ 2281588 h 2281588"/>
              <a:gd name="connsiteX4" fmla="*/ 633098 w 2281588"/>
              <a:gd name="connsiteY4" fmla="*/ 2281588 h 2281588"/>
              <a:gd name="connsiteX5" fmla="*/ 0 w 2281588"/>
              <a:gd name="connsiteY5" fmla="*/ 1467297 h 2281588"/>
              <a:gd name="connsiteX6" fmla="*/ 225952 w 2281588"/>
              <a:gd name="connsiteY6" fmla="*/ 451896 h 2281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81588" h="2281588">
                <a:moveTo>
                  <a:pt x="1140794" y="0"/>
                </a:moveTo>
                <a:lnTo>
                  <a:pt x="2055636" y="451896"/>
                </a:lnTo>
                <a:lnTo>
                  <a:pt x="2281588" y="1467297"/>
                </a:lnTo>
                <a:lnTo>
                  <a:pt x="1648490" y="2281588"/>
                </a:lnTo>
                <a:lnTo>
                  <a:pt x="633098" y="2281588"/>
                </a:lnTo>
                <a:lnTo>
                  <a:pt x="0" y="1467297"/>
                </a:lnTo>
                <a:lnTo>
                  <a:pt x="225952" y="45189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49132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AB2D6760-C923-4084-A800-7B7264BEC304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3555111" y="2180322"/>
            <a:ext cx="2572038" cy="1935854"/>
          </a:xfrm>
          <a:custGeom>
            <a:avLst/>
            <a:gdLst>
              <a:gd name="connsiteX0" fmla="*/ 0 w 2572038"/>
              <a:gd name="connsiteY0" fmla="*/ 0 h 1935854"/>
              <a:gd name="connsiteX1" fmla="*/ 2572038 w 2572038"/>
              <a:gd name="connsiteY1" fmla="*/ 0 h 1935854"/>
              <a:gd name="connsiteX2" fmla="*/ 2572038 w 2572038"/>
              <a:gd name="connsiteY2" fmla="*/ 1935854 h 1935854"/>
              <a:gd name="connsiteX3" fmla="*/ 0 w 2572038"/>
              <a:gd name="connsiteY3" fmla="*/ 1935854 h 1935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72038" h="1935854">
                <a:moveTo>
                  <a:pt x="0" y="0"/>
                </a:moveTo>
                <a:lnTo>
                  <a:pt x="2572038" y="0"/>
                </a:lnTo>
                <a:lnTo>
                  <a:pt x="2572038" y="1935854"/>
                </a:lnTo>
                <a:lnTo>
                  <a:pt x="0" y="193585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5542E0D4-5E63-4100-BF43-A52C66DA219A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856311" y="4222510"/>
            <a:ext cx="2572038" cy="1935854"/>
          </a:xfrm>
          <a:custGeom>
            <a:avLst/>
            <a:gdLst>
              <a:gd name="connsiteX0" fmla="*/ 0 w 2572038"/>
              <a:gd name="connsiteY0" fmla="*/ 0 h 1935854"/>
              <a:gd name="connsiteX1" fmla="*/ 2572038 w 2572038"/>
              <a:gd name="connsiteY1" fmla="*/ 0 h 1935854"/>
              <a:gd name="connsiteX2" fmla="*/ 2572038 w 2572038"/>
              <a:gd name="connsiteY2" fmla="*/ 1935854 h 1935854"/>
              <a:gd name="connsiteX3" fmla="*/ 0 w 2572038"/>
              <a:gd name="connsiteY3" fmla="*/ 1935854 h 1935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72038" h="1935854">
                <a:moveTo>
                  <a:pt x="0" y="0"/>
                </a:moveTo>
                <a:lnTo>
                  <a:pt x="2572038" y="0"/>
                </a:lnTo>
                <a:lnTo>
                  <a:pt x="2572038" y="1935854"/>
                </a:lnTo>
                <a:lnTo>
                  <a:pt x="0" y="193585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3D962D7F-1E87-4D4C-9798-65206D2112C2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3555111" y="4222510"/>
            <a:ext cx="2572038" cy="1935854"/>
          </a:xfrm>
          <a:custGeom>
            <a:avLst/>
            <a:gdLst>
              <a:gd name="connsiteX0" fmla="*/ 0 w 2572038"/>
              <a:gd name="connsiteY0" fmla="*/ 0 h 1935854"/>
              <a:gd name="connsiteX1" fmla="*/ 2572038 w 2572038"/>
              <a:gd name="connsiteY1" fmla="*/ 0 h 1935854"/>
              <a:gd name="connsiteX2" fmla="*/ 2572038 w 2572038"/>
              <a:gd name="connsiteY2" fmla="*/ 1935854 h 1935854"/>
              <a:gd name="connsiteX3" fmla="*/ 0 w 2572038"/>
              <a:gd name="connsiteY3" fmla="*/ 1935854 h 1935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72038" h="1935854">
                <a:moveTo>
                  <a:pt x="0" y="0"/>
                </a:moveTo>
                <a:lnTo>
                  <a:pt x="2572038" y="0"/>
                </a:lnTo>
                <a:lnTo>
                  <a:pt x="2572038" y="1935854"/>
                </a:lnTo>
                <a:lnTo>
                  <a:pt x="0" y="193585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E47EA84A-230F-484B-A48D-FB4162CEE598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6253913" y="4222510"/>
            <a:ext cx="2572038" cy="1935854"/>
          </a:xfrm>
          <a:custGeom>
            <a:avLst/>
            <a:gdLst>
              <a:gd name="connsiteX0" fmla="*/ 0 w 2572038"/>
              <a:gd name="connsiteY0" fmla="*/ 0 h 1935854"/>
              <a:gd name="connsiteX1" fmla="*/ 2572038 w 2572038"/>
              <a:gd name="connsiteY1" fmla="*/ 0 h 1935854"/>
              <a:gd name="connsiteX2" fmla="*/ 2572038 w 2572038"/>
              <a:gd name="connsiteY2" fmla="*/ 1935854 h 1935854"/>
              <a:gd name="connsiteX3" fmla="*/ 0 w 2572038"/>
              <a:gd name="connsiteY3" fmla="*/ 1935854 h 1935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72038" h="1935854">
                <a:moveTo>
                  <a:pt x="0" y="0"/>
                </a:moveTo>
                <a:lnTo>
                  <a:pt x="2572038" y="0"/>
                </a:lnTo>
                <a:lnTo>
                  <a:pt x="2572038" y="1935854"/>
                </a:lnTo>
                <a:lnTo>
                  <a:pt x="0" y="193585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A9A405AA-BA47-43A6-8985-56E33990A642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856311" y="2180322"/>
            <a:ext cx="2572038" cy="1935854"/>
          </a:xfrm>
          <a:custGeom>
            <a:avLst/>
            <a:gdLst>
              <a:gd name="connsiteX0" fmla="*/ 0 w 2572038"/>
              <a:gd name="connsiteY0" fmla="*/ 0 h 1935854"/>
              <a:gd name="connsiteX1" fmla="*/ 2572038 w 2572038"/>
              <a:gd name="connsiteY1" fmla="*/ 0 h 1935854"/>
              <a:gd name="connsiteX2" fmla="*/ 2572038 w 2572038"/>
              <a:gd name="connsiteY2" fmla="*/ 1935854 h 1935854"/>
              <a:gd name="connsiteX3" fmla="*/ 0 w 2572038"/>
              <a:gd name="connsiteY3" fmla="*/ 1935854 h 1935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72038" h="1935854">
                <a:moveTo>
                  <a:pt x="0" y="0"/>
                </a:moveTo>
                <a:lnTo>
                  <a:pt x="2572038" y="0"/>
                </a:lnTo>
                <a:lnTo>
                  <a:pt x="2572038" y="1935854"/>
                </a:lnTo>
                <a:lnTo>
                  <a:pt x="0" y="193585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E81AB46B-13F3-42DF-9C58-BB6AD9F3C353}"/>
              </a:ext>
            </a:extLst>
          </p:cNvPr>
          <p:cNvSpPr>
            <a:spLocks noGrp="1"/>
          </p:cNvSpPr>
          <p:nvPr>
            <p:ph type="pic" sz="quarter" idx="35" hasCustomPrompt="1"/>
          </p:nvPr>
        </p:nvSpPr>
        <p:spPr>
          <a:xfrm>
            <a:off x="8952715" y="4222510"/>
            <a:ext cx="2382975" cy="1935854"/>
          </a:xfrm>
          <a:custGeom>
            <a:avLst/>
            <a:gdLst>
              <a:gd name="connsiteX0" fmla="*/ 0 w 2382975"/>
              <a:gd name="connsiteY0" fmla="*/ 0 h 1935854"/>
              <a:gd name="connsiteX1" fmla="*/ 2382975 w 2382975"/>
              <a:gd name="connsiteY1" fmla="*/ 0 h 1935854"/>
              <a:gd name="connsiteX2" fmla="*/ 2382975 w 2382975"/>
              <a:gd name="connsiteY2" fmla="*/ 1935854 h 1935854"/>
              <a:gd name="connsiteX3" fmla="*/ 0 w 2382975"/>
              <a:gd name="connsiteY3" fmla="*/ 1935854 h 1935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82975" h="1935854">
                <a:moveTo>
                  <a:pt x="0" y="0"/>
                </a:moveTo>
                <a:lnTo>
                  <a:pt x="2382975" y="0"/>
                </a:lnTo>
                <a:lnTo>
                  <a:pt x="2382975" y="1935854"/>
                </a:lnTo>
                <a:lnTo>
                  <a:pt x="0" y="193585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05327792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FBD96E0E-150B-417A-A24E-B359369E70F1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8515715" y="3447137"/>
            <a:ext cx="3116669" cy="2783114"/>
          </a:xfrm>
          <a:custGeom>
            <a:avLst/>
            <a:gdLst>
              <a:gd name="connsiteX0" fmla="*/ 0 w 3116669"/>
              <a:gd name="connsiteY0" fmla="*/ 0 h 2783114"/>
              <a:gd name="connsiteX1" fmla="*/ 3116669 w 3116669"/>
              <a:gd name="connsiteY1" fmla="*/ 0 h 2783114"/>
              <a:gd name="connsiteX2" fmla="*/ 3116669 w 3116669"/>
              <a:gd name="connsiteY2" fmla="*/ 2783114 h 2783114"/>
              <a:gd name="connsiteX3" fmla="*/ 0 w 3116669"/>
              <a:gd name="connsiteY3" fmla="*/ 2783114 h 2783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16669" h="2783114">
                <a:moveTo>
                  <a:pt x="0" y="0"/>
                </a:moveTo>
                <a:lnTo>
                  <a:pt x="3116669" y="0"/>
                </a:lnTo>
                <a:lnTo>
                  <a:pt x="3116669" y="2783114"/>
                </a:lnTo>
                <a:lnTo>
                  <a:pt x="0" y="278311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99E13733-93FA-4E45-B7D4-1190E3D1DA79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557349" y="636812"/>
            <a:ext cx="4030436" cy="3169554"/>
          </a:xfrm>
          <a:custGeom>
            <a:avLst/>
            <a:gdLst>
              <a:gd name="connsiteX0" fmla="*/ 0 w 4030436"/>
              <a:gd name="connsiteY0" fmla="*/ 0 h 3169554"/>
              <a:gd name="connsiteX1" fmla="*/ 4030436 w 4030436"/>
              <a:gd name="connsiteY1" fmla="*/ 0 h 3169554"/>
              <a:gd name="connsiteX2" fmla="*/ 4030436 w 4030436"/>
              <a:gd name="connsiteY2" fmla="*/ 3169554 h 3169554"/>
              <a:gd name="connsiteX3" fmla="*/ 0 w 4030436"/>
              <a:gd name="connsiteY3" fmla="*/ 3169554 h 3169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30436" h="3169554">
                <a:moveTo>
                  <a:pt x="0" y="0"/>
                </a:moveTo>
                <a:lnTo>
                  <a:pt x="4030436" y="0"/>
                </a:lnTo>
                <a:lnTo>
                  <a:pt x="4030436" y="3169554"/>
                </a:lnTo>
                <a:lnTo>
                  <a:pt x="0" y="316955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58157DDC-9CC6-489E-A97A-1473441AE396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4751978" y="3447137"/>
            <a:ext cx="3599544" cy="2783114"/>
          </a:xfrm>
          <a:custGeom>
            <a:avLst/>
            <a:gdLst>
              <a:gd name="connsiteX0" fmla="*/ 0 w 3599544"/>
              <a:gd name="connsiteY0" fmla="*/ 0 h 2783114"/>
              <a:gd name="connsiteX1" fmla="*/ 3599544 w 3599544"/>
              <a:gd name="connsiteY1" fmla="*/ 0 h 2783114"/>
              <a:gd name="connsiteX2" fmla="*/ 3599544 w 3599544"/>
              <a:gd name="connsiteY2" fmla="*/ 2783114 h 2783114"/>
              <a:gd name="connsiteX3" fmla="*/ 0 w 3599544"/>
              <a:gd name="connsiteY3" fmla="*/ 2783114 h 2783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99544" h="2783114">
                <a:moveTo>
                  <a:pt x="0" y="0"/>
                </a:moveTo>
                <a:lnTo>
                  <a:pt x="3599544" y="0"/>
                </a:lnTo>
                <a:lnTo>
                  <a:pt x="3599544" y="2783114"/>
                </a:lnTo>
                <a:lnTo>
                  <a:pt x="0" y="278311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1933888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1134613"/>
            <a:ext cx="10515600" cy="24424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2032233"/>
            <a:ext cx="12192000" cy="2467196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1586724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03D36F5F-E636-40DB-AB3C-326E6366059A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8283889" y="2190388"/>
            <a:ext cx="3129973" cy="3810362"/>
          </a:xfrm>
          <a:custGeom>
            <a:avLst/>
            <a:gdLst>
              <a:gd name="connsiteX0" fmla="*/ 0 w 3129973"/>
              <a:gd name="connsiteY0" fmla="*/ 0 h 3810362"/>
              <a:gd name="connsiteX1" fmla="*/ 3129973 w 3129973"/>
              <a:gd name="connsiteY1" fmla="*/ 0 h 3810362"/>
              <a:gd name="connsiteX2" fmla="*/ 3129973 w 3129973"/>
              <a:gd name="connsiteY2" fmla="*/ 3810362 h 3810362"/>
              <a:gd name="connsiteX3" fmla="*/ 0 w 3129973"/>
              <a:gd name="connsiteY3" fmla="*/ 3810362 h 3810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29973" h="3810362">
                <a:moveTo>
                  <a:pt x="0" y="0"/>
                </a:moveTo>
                <a:lnTo>
                  <a:pt x="3129973" y="0"/>
                </a:lnTo>
                <a:lnTo>
                  <a:pt x="3129973" y="3810362"/>
                </a:lnTo>
                <a:lnTo>
                  <a:pt x="0" y="381036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FD0B25F5-FB8F-4781-96F5-AC2CE7D78782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778140" y="792387"/>
            <a:ext cx="3962401" cy="5208363"/>
          </a:xfrm>
          <a:custGeom>
            <a:avLst/>
            <a:gdLst>
              <a:gd name="connsiteX0" fmla="*/ 0 w 3962401"/>
              <a:gd name="connsiteY0" fmla="*/ 0 h 5208363"/>
              <a:gd name="connsiteX1" fmla="*/ 3962401 w 3962401"/>
              <a:gd name="connsiteY1" fmla="*/ 0 h 5208363"/>
              <a:gd name="connsiteX2" fmla="*/ 3962401 w 3962401"/>
              <a:gd name="connsiteY2" fmla="*/ 5208363 h 5208363"/>
              <a:gd name="connsiteX3" fmla="*/ 0 w 3962401"/>
              <a:gd name="connsiteY3" fmla="*/ 5208363 h 5208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2401" h="5208363">
                <a:moveTo>
                  <a:pt x="0" y="0"/>
                </a:moveTo>
                <a:lnTo>
                  <a:pt x="3962401" y="0"/>
                </a:lnTo>
                <a:lnTo>
                  <a:pt x="3962401" y="5208363"/>
                </a:lnTo>
                <a:lnTo>
                  <a:pt x="0" y="520836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53F37897-4EDD-4468-91C6-8D5229CB4024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5123222" y="2190389"/>
            <a:ext cx="3129973" cy="3810362"/>
          </a:xfrm>
          <a:custGeom>
            <a:avLst/>
            <a:gdLst>
              <a:gd name="connsiteX0" fmla="*/ 0 w 3129973"/>
              <a:gd name="connsiteY0" fmla="*/ 0 h 3810362"/>
              <a:gd name="connsiteX1" fmla="*/ 3129973 w 3129973"/>
              <a:gd name="connsiteY1" fmla="*/ 0 h 3810362"/>
              <a:gd name="connsiteX2" fmla="*/ 3129973 w 3129973"/>
              <a:gd name="connsiteY2" fmla="*/ 3810362 h 3810362"/>
              <a:gd name="connsiteX3" fmla="*/ 0 w 3129973"/>
              <a:gd name="connsiteY3" fmla="*/ 3810362 h 3810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29973" h="3810362">
                <a:moveTo>
                  <a:pt x="0" y="0"/>
                </a:moveTo>
                <a:lnTo>
                  <a:pt x="3129973" y="0"/>
                </a:lnTo>
                <a:lnTo>
                  <a:pt x="3129973" y="3810362"/>
                </a:lnTo>
                <a:lnTo>
                  <a:pt x="0" y="381036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84413338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CE189C3B-EF76-4019-8EA5-C93C60DE46EF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8283889" y="2190388"/>
            <a:ext cx="3129973" cy="3810362"/>
          </a:xfrm>
          <a:custGeom>
            <a:avLst/>
            <a:gdLst>
              <a:gd name="connsiteX0" fmla="*/ 0 w 3129973"/>
              <a:gd name="connsiteY0" fmla="*/ 0 h 3810362"/>
              <a:gd name="connsiteX1" fmla="*/ 3129973 w 3129973"/>
              <a:gd name="connsiteY1" fmla="*/ 0 h 3810362"/>
              <a:gd name="connsiteX2" fmla="*/ 3129973 w 3129973"/>
              <a:gd name="connsiteY2" fmla="*/ 3810362 h 3810362"/>
              <a:gd name="connsiteX3" fmla="*/ 0 w 3129973"/>
              <a:gd name="connsiteY3" fmla="*/ 3810362 h 3810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29973" h="3810362">
                <a:moveTo>
                  <a:pt x="0" y="0"/>
                </a:moveTo>
                <a:lnTo>
                  <a:pt x="3129973" y="0"/>
                </a:lnTo>
                <a:lnTo>
                  <a:pt x="3129973" y="3810362"/>
                </a:lnTo>
                <a:lnTo>
                  <a:pt x="0" y="381036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641D0C71-9BED-495E-A49D-677CDDD37600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778139" y="792388"/>
            <a:ext cx="3962401" cy="5208363"/>
          </a:xfrm>
          <a:custGeom>
            <a:avLst/>
            <a:gdLst>
              <a:gd name="connsiteX0" fmla="*/ 0 w 3962401"/>
              <a:gd name="connsiteY0" fmla="*/ 0 h 5208363"/>
              <a:gd name="connsiteX1" fmla="*/ 3962401 w 3962401"/>
              <a:gd name="connsiteY1" fmla="*/ 0 h 5208363"/>
              <a:gd name="connsiteX2" fmla="*/ 3962401 w 3962401"/>
              <a:gd name="connsiteY2" fmla="*/ 5208363 h 5208363"/>
              <a:gd name="connsiteX3" fmla="*/ 0 w 3962401"/>
              <a:gd name="connsiteY3" fmla="*/ 5208363 h 5208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2401" h="5208363">
                <a:moveTo>
                  <a:pt x="0" y="0"/>
                </a:moveTo>
                <a:lnTo>
                  <a:pt x="3962401" y="0"/>
                </a:lnTo>
                <a:lnTo>
                  <a:pt x="3962401" y="5208363"/>
                </a:lnTo>
                <a:lnTo>
                  <a:pt x="0" y="520836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80163AB7-69D1-4835-B364-27915A9F870D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5123221" y="2190389"/>
            <a:ext cx="3129973" cy="3810362"/>
          </a:xfrm>
          <a:custGeom>
            <a:avLst/>
            <a:gdLst>
              <a:gd name="connsiteX0" fmla="*/ 0 w 3129973"/>
              <a:gd name="connsiteY0" fmla="*/ 0 h 3810362"/>
              <a:gd name="connsiteX1" fmla="*/ 3129973 w 3129973"/>
              <a:gd name="connsiteY1" fmla="*/ 0 h 3810362"/>
              <a:gd name="connsiteX2" fmla="*/ 3129973 w 3129973"/>
              <a:gd name="connsiteY2" fmla="*/ 3810362 h 3810362"/>
              <a:gd name="connsiteX3" fmla="*/ 0 w 3129973"/>
              <a:gd name="connsiteY3" fmla="*/ 3810362 h 3810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29973" h="3810362">
                <a:moveTo>
                  <a:pt x="0" y="0"/>
                </a:moveTo>
                <a:lnTo>
                  <a:pt x="3129973" y="0"/>
                </a:lnTo>
                <a:lnTo>
                  <a:pt x="3129973" y="3810362"/>
                </a:lnTo>
                <a:lnTo>
                  <a:pt x="0" y="381036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54604314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39A6E60F-0672-4161-A9EE-AB41E4AC4A63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1289568" y="2816772"/>
            <a:ext cx="2308920" cy="2165844"/>
          </a:xfrm>
          <a:custGeom>
            <a:avLst/>
            <a:gdLst>
              <a:gd name="connsiteX0" fmla="*/ 0 w 2308920"/>
              <a:gd name="connsiteY0" fmla="*/ 0 h 2165844"/>
              <a:gd name="connsiteX1" fmla="*/ 2308920 w 2308920"/>
              <a:gd name="connsiteY1" fmla="*/ 0 h 2165844"/>
              <a:gd name="connsiteX2" fmla="*/ 2308920 w 2308920"/>
              <a:gd name="connsiteY2" fmla="*/ 2165844 h 2165844"/>
              <a:gd name="connsiteX3" fmla="*/ 0 w 2308920"/>
              <a:gd name="connsiteY3" fmla="*/ 2165844 h 2165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8920" h="2165844">
                <a:moveTo>
                  <a:pt x="0" y="0"/>
                </a:moveTo>
                <a:lnTo>
                  <a:pt x="2308920" y="0"/>
                </a:lnTo>
                <a:lnTo>
                  <a:pt x="2308920" y="2165844"/>
                </a:lnTo>
                <a:lnTo>
                  <a:pt x="0" y="216584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0AECC42-62B1-428E-BC10-75C18A9CFCEB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6362714" y="2816772"/>
            <a:ext cx="2308920" cy="2165844"/>
          </a:xfrm>
          <a:custGeom>
            <a:avLst/>
            <a:gdLst>
              <a:gd name="connsiteX0" fmla="*/ 0 w 2308920"/>
              <a:gd name="connsiteY0" fmla="*/ 0 h 2165844"/>
              <a:gd name="connsiteX1" fmla="*/ 2308920 w 2308920"/>
              <a:gd name="connsiteY1" fmla="*/ 0 h 2165844"/>
              <a:gd name="connsiteX2" fmla="*/ 2308920 w 2308920"/>
              <a:gd name="connsiteY2" fmla="*/ 2165844 h 2165844"/>
              <a:gd name="connsiteX3" fmla="*/ 0 w 2308920"/>
              <a:gd name="connsiteY3" fmla="*/ 2165844 h 2165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8920" h="2165844">
                <a:moveTo>
                  <a:pt x="0" y="0"/>
                </a:moveTo>
                <a:lnTo>
                  <a:pt x="2308920" y="0"/>
                </a:lnTo>
                <a:lnTo>
                  <a:pt x="2308920" y="2165844"/>
                </a:lnTo>
                <a:lnTo>
                  <a:pt x="0" y="216584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27131084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817F5300-9B33-4EBB-B123-B23DB2E09F42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887896" y="847092"/>
            <a:ext cx="4784034" cy="5163817"/>
          </a:xfrm>
          <a:custGeom>
            <a:avLst/>
            <a:gdLst>
              <a:gd name="connsiteX0" fmla="*/ 0 w 4784034"/>
              <a:gd name="connsiteY0" fmla="*/ 0 h 5163817"/>
              <a:gd name="connsiteX1" fmla="*/ 4784034 w 4784034"/>
              <a:gd name="connsiteY1" fmla="*/ 0 h 5163817"/>
              <a:gd name="connsiteX2" fmla="*/ 4784034 w 4784034"/>
              <a:gd name="connsiteY2" fmla="*/ 5163817 h 5163817"/>
              <a:gd name="connsiteX3" fmla="*/ 0 w 4784034"/>
              <a:gd name="connsiteY3" fmla="*/ 5163817 h 51638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84034" h="5163817">
                <a:moveTo>
                  <a:pt x="0" y="0"/>
                </a:moveTo>
                <a:lnTo>
                  <a:pt x="4784034" y="0"/>
                </a:lnTo>
                <a:lnTo>
                  <a:pt x="4784034" y="5163817"/>
                </a:lnTo>
                <a:lnTo>
                  <a:pt x="0" y="5163817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62305275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796858E1-49DD-46D3-9E52-3D71D87B4C51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928915" y="2097300"/>
            <a:ext cx="6052457" cy="3848115"/>
          </a:xfrm>
          <a:custGeom>
            <a:avLst/>
            <a:gdLst>
              <a:gd name="connsiteX0" fmla="*/ 0 w 6052457"/>
              <a:gd name="connsiteY0" fmla="*/ 0 h 3848115"/>
              <a:gd name="connsiteX1" fmla="*/ 6052457 w 6052457"/>
              <a:gd name="connsiteY1" fmla="*/ 0 h 3848115"/>
              <a:gd name="connsiteX2" fmla="*/ 6052457 w 6052457"/>
              <a:gd name="connsiteY2" fmla="*/ 3848115 h 3848115"/>
              <a:gd name="connsiteX3" fmla="*/ 0 w 6052457"/>
              <a:gd name="connsiteY3" fmla="*/ 3848115 h 3848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52457" h="3848115">
                <a:moveTo>
                  <a:pt x="0" y="0"/>
                </a:moveTo>
                <a:lnTo>
                  <a:pt x="6052457" y="0"/>
                </a:lnTo>
                <a:lnTo>
                  <a:pt x="6052457" y="3848115"/>
                </a:lnTo>
                <a:lnTo>
                  <a:pt x="0" y="384811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4620872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14355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Picture Placeholder 36">
            <a:extLst>
              <a:ext uri="{FF2B5EF4-FFF2-40B4-BE49-F238E27FC236}">
                <a16:creationId xmlns:a16="http://schemas.microsoft.com/office/drawing/2014/main" id="{87E68C09-97B2-4278-B072-A76A53908850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2146300"/>
              <a:gd name="connsiteX1" fmla="*/ 12192000 w 12192000"/>
              <a:gd name="connsiteY1" fmla="*/ 0 h 2146300"/>
              <a:gd name="connsiteX2" fmla="*/ 12192000 w 12192000"/>
              <a:gd name="connsiteY2" fmla="*/ 2146300 h 2146300"/>
              <a:gd name="connsiteX3" fmla="*/ 0 w 12192000"/>
              <a:gd name="connsiteY3" fmla="*/ 2146300 h 214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146300">
                <a:moveTo>
                  <a:pt x="0" y="0"/>
                </a:moveTo>
                <a:lnTo>
                  <a:pt x="12192000" y="0"/>
                </a:lnTo>
                <a:lnTo>
                  <a:pt x="12192000" y="2146300"/>
                </a:lnTo>
                <a:lnTo>
                  <a:pt x="0" y="21463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>
          <a:xfrm>
            <a:off x="11304542" y="481237"/>
            <a:ext cx="438150" cy="311150"/>
          </a:xfrm>
        </p:spPr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0134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68FF5079-F006-4B86-B729-27791B935533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0" y="3489"/>
            <a:ext cx="12192000" cy="6856099"/>
          </a:xfrm>
          <a:custGeom>
            <a:avLst/>
            <a:gdLst>
              <a:gd name="connsiteX0" fmla="*/ 0 w 2978150"/>
              <a:gd name="connsiteY0" fmla="*/ 0 h 2487613"/>
              <a:gd name="connsiteX1" fmla="*/ 2978150 w 2978150"/>
              <a:gd name="connsiteY1" fmla="*/ 0 h 2487613"/>
              <a:gd name="connsiteX2" fmla="*/ 2978150 w 2978150"/>
              <a:gd name="connsiteY2" fmla="*/ 2487613 h 2487613"/>
              <a:gd name="connsiteX3" fmla="*/ 0 w 2978150"/>
              <a:gd name="connsiteY3" fmla="*/ 2487613 h 2487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78150" h="2487613">
                <a:moveTo>
                  <a:pt x="0" y="0"/>
                </a:moveTo>
                <a:lnTo>
                  <a:pt x="2978150" y="0"/>
                </a:lnTo>
                <a:lnTo>
                  <a:pt x="2978150" y="2487613"/>
                </a:lnTo>
                <a:lnTo>
                  <a:pt x="0" y="248761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1800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7E68C09-97B2-4278-B072-A76A53908850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0" y="1722214"/>
            <a:ext cx="5917853" cy="5135786"/>
          </a:xfrm>
          <a:custGeom>
            <a:avLst/>
            <a:gdLst>
              <a:gd name="connsiteX0" fmla="*/ 1599420 w 5917853"/>
              <a:gd name="connsiteY0" fmla="*/ 0 h 5135786"/>
              <a:gd name="connsiteX1" fmla="*/ 5917853 w 5917853"/>
              <a:gd name="connsiteY1" fmla="*/ 4310867 h 5135786"/>
              <a:gd name="connsiteX2" fmla="*/ 5837882 w 5917853"/>
              <a:gd name="connsiteY2" fmla="*/ 5135786 h 5135786"/>
              <a:gd name="connsiteX3" fmla="*/ 0 w 5917853"/>
              <a:gd name="connsiteY3" fmla="*/ 5135786 h 5135786"/>
              <a:gd name="connsiteX4" fmla="*/ 0 w 5917853"/>
              <a:gd name="connsiteY4" fmla="*/ 306019 h 5135786"/>
              <a:gd name="connsiteX5" fmla="*/ 1599420 w 5917853"/>
              <a:gd name="connsiteY5" fmla="*/ 0 h 5135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917853" h="5135786">
                <a:moveTo>
                  <a:pt x="1599420" y="0"/>
                </a:moveTo>
                <a:cubicBezTo>
                  <a:pt x="3985221" y="0"/>
                  <a:pt x="5917853" y="1929246"/>
                  <a:pt x="5917853" y="4310867"/>
                </a:cubicBezTo>
                <a:cubicBezTo>
                  <a:pt x="5917853" y="4590275"/>
                  <a:pt x="5891196" y="4869683"/>
                  <a:pt x="5837882" y="5135786"/>
                </a:cubicBezTo>
                <a:lnTo>
                  <a:pt x="0" y="5135786"/>
                </a:lnTo>
                <a:cubicBezTo>
                  <a:pt x="0" y="5135786"/>
                  <a:pt x="0" y="5135786"/>
                  <a:pt x="0" y="306019"/>
                </a:cubicBezTo>
                <a:cubicBezTo>
                  <a:pt x="493154" y="106441"/>
                  <a:pt x="1032959" y="0"/>
                  <a:pt x="159942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9259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7E68C09-97B2-4278-B072-A76A53908850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0" y="2032233"/>
            <a:ext cx="7010400" cy="2879972"/>
          </a:xfrm>
          <a:custGeom>
            <a:avLst/>
            <a:gdLst>
              <a:gd name="connsiteX0" fmla="*/ 0 w 7010400"/>
              <a:gd name="connsiteY0" fmla="*/ 0 h 2879972"/>
              <a:gd name="connsiteX1" fmla="*/ 7010400 w 7010400"/>
              <a:gd name="connsiteY1" fmla="*/ 0 h 2879972"/>
              <a:gd name="connsiteX2" fmla="*/ 7010400 w 7010400"/>
              <a:gd name="connsiteY2" fmla="*/ 2879972 h 2879972"/>
              <a:gd name="connsiteX3" fmla="*/ 0 w 7010400"/>
              <a:gd name="connsiteY3" fmla="*/ 2879972 h 2879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10400" h="2879972">
                <a:moveTo>
                  <a:pt x="0" y="0"/>
                </a:moveTo>
                <a:lnTo>
                  <a:pt x="7010400" y="0"/>
                </a:lnTo>
                <a:lnTo>
                  <a:pt x="7010400" y="2879972"/>
                </a:lnTo>
                <a:lnTo>
                  <a:pt x="0" y="287997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619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15">
            <a:extLst>
              <a:ext uri="{FF2B5EF4-FFF2-40B4-BE49-F238E27FC236}">
                <a16:creationId xmlns:a16="http://schemas.microsoft.com/office/drawing/2014/main" id="{87E68C09-97B2-4278-B072-A76A53908850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9189992" y="2006475"/>
            <a:ext cx="2601686" cy="2691146"/>
          </a:xfrm>
          <a:custGeom>
            <a:avLst/>
            <a:gdLst>
              <a:gd name="connsiteX0" fmla="*/ 0 w 2601686"/>
              <a:gd name="connsiteY0" fmla="*/ 0 h 2691146"/>
              <a:gd name="connsiteX1" fmla="*/ 2601686 w 2601686"/>
              <a:gd name="connsiteY1" fmla="*/ 0 h 2691146"/>
              <a:gd name="connsiteX2" fmla="*/ 2601686 w 2601686"/>
              <a:gd name="connsiteY2" fmla="*/ 2691146 h 2691146"/>
              <a:gd name="connsiteX3" fmla="*/ 0 w 2601686"/>
              <a:gd name="connsiteY3" fmla="*/ 2691146 h 2691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01686" h="2691146">
                <a:moveTo>
                  <a:pt x="0" y="0"/>
                </a:moveTo>
                <a:lnTo>
                  <a:pt x="2601686" y="0"/>
                </a:lnTo>
                <a:lnTo>
                  <a:pt x="2601686" y="2691146"/>
                </a:lnTo>
                <a:lnTo>
                  <a:pt x="0" y="269114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4" name="Freeform 13">
            <a:extLst>
              <a:ext uri="{FF2B5EF4-FFF2-40B4-BE49-F238E27FC236}">
                <a16:creationId xmlns:a16="http://schemas.microsoft.com/office/drawing/2014/main" id="{87E68C09-97B2-4278-B072-A76A53908850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6272620" y="2006475"/>
            <a:ext cx="2601686" cy="2691146"/>
          </a:xfrm>
          <a:custGeom>
            <a:avLst/>
            <a:gdLst>
              <a:gd name="connsiteX0" fmla="*/ 0 w 2601686"/>
              <a:gd name="connsiteY0" fmla="*/ 0 h 2691146"/>
              <a:gd name="connsiteX1" fmla="*/ 2601686 w 2601686"/>
              <a:gd name="connsiteY1" fmla="*/ 0 h 2691146"/>
              <a:gd name="connsiteX2" fmla="*/ 2601686 w 2601686"/>
              <a:gd name="connsiteY2" fmla="*/ 2691146 h 2691146"/>
              <a:gd name="connsiteX3" fmla="*/ 0 w 2601686"/>
              <a:gd name="connsiteY3" fmla="*/ 2691146 h 2691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01686" h="2691146">
                <a:moveTo>
                  <a:pt x="0" y="0"/>
                </a:moveTo>
                <a:lnTo>
                  <a:pt x="2601686" y="0"/>
                </a:lnTo>
                <a:lnTo>
                  <a:pt x="2601686" y="2691146"/>
                </a:lnTo>
                <a:lnTo>
                  <a:pt x="0" y="269114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87E68C09-97B2-4278-B072-A76A53908850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3355249" y="2006475"/>
            <a:ext cx="2601686" cy="2691146"/>
          </a:xfrm>
          <a:custGeom>
            <a:avLst/>
            <a:gdLst>
              <a:gd name="connsiteX0" fmla="*/ 0 w 2601686"/>
              <a:gd name="connsiteY0" fmla="*/ 0 h 2691146"/>
              <a:gd name="connsiteX1" fmla="*/ 2601686 w 2601686"/>
              <a:gd name="connsiteY1" fmla="*/ 0 h 2691146"/>
              <a:gd name="connsiteX2" fmla="*/ 2601686 w 2601686"/>
              <a:gd name="connsiteY2" fmla="*/ 2691146 h 2691146"/>
              <a:gd name="connsiteX3" fmla="*/ 0 w 2601686"/>
              <a:gd name="connsiteY3" fmla="*/ 2691146 h 2691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01686" h="2691146">
                <a:moveTo>
                  <a:pt x="0" y="0"/>
                </a:moveTo>
                <a:lnTo>
                  <a:pt x="2601686" y="0"/>
                </a:lnTo>
                <a:lnTo>
                  <a:pt x="2601686" y="2691146"/>
                </a:lnTo>
                <a:lnTo>
                  <a:pt x="0" y="269114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87E68C09-97B2-4278-B072-A76A53908850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437878" y="2006475"/>
            <a:ext cx="2601686" cy="2691146"/>
          </a:xfrm>
          <a:custGeom>
            <a:avLst/>
            <a:gdLst>
              <a:gd name="connsiteX0" fmla="*/ 0 w 2601686"/>
              <a:gd name="connsiteY0" fmla="*/ 0 h 2691146"/>
              <a:gd name="connsiteX1" fmla="*/ 2601686 w 2601686"/>
              <a:gd name="connsiteY1" fmla="*/ 0 h 2691146"/>
              <a:gd name="connsiteX2" fmla="*/ 2601686 w 2601686"/>
              <a:gd name="connsiteY2" fmla="*/ 2691146 h 2691146"/>
              <a:gd name="connsiteX3" fmla="*/ 0 w 2601686"/>
              <a:gd name="connsiteY3" fmla="*/ 2691146 h 2691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01686" h="2691146">
                <a:moveTo>
                  <a:pt x="0" y="0"/>
                </a:moveTo>
                <a:lnTo>
                  <a:pt x="2601686" y="0"/>
                </a:lnTo>
                <a:lnTo>
                  <a:pt x="2601686" y="2691146"/>
                </a:lnTo>
                <a:lnTo>
                  <a:pt x="0" y="269114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13704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FA865142-15A6-4FC3-B4B8-C54F379B242E}"/>
              </a:ext>
            </a:extLst>
          </p:cNvPr>
          <p:cNvSpPr/>
          <p:nvPr userDrawn="1"/>
        </p:nvSpPr>
        <p:spPr>
          <a:xfrm>
            <a:off x="11327674" y="440869"/>
            <a:ext cx="391886" cy="39188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481237"/>
            <a:ext cx="10515600" cy="6799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4"/>
          </p:nvPr>
        </p:nvSpPr>
        <p:spPr>
          <a:xfrm>
            <a:off x="11304542" y="481237"/>
            <a:ext cx="438150" cy="311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fld id="{0FDCCA45-55DD-4B3F-8C12-CFB164C9A4F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9064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6" r:id="rId2"/>
    <p:sldLayoutId id="2147483653" r:id="rId3"/>
    <p:sldLayoutId id="2147483650" r:id="rId4"/>
    <p:sldLayoutId id="2147483713" r:id="rId5"/>
    <p:sldLayoutId id="2147483723" r:id="rId6"/>
    <p:sldLayoutId id="2147484054" r:id="rId7"/>
    <p:sldLayoutId id="2147484053" r:id="rId8"/>
    <p:sldLayoutId id="2147484055" r:id="rId9"/>
    <p:sldLayoutId id="2147484056" r:id="rId10"/>
    <p:sldLayoutId id="2147484057" r:id="rId11"/>
    <p:sldLayoutId id="2147484058" r:id="rId12"/>
    <p:sldLayoutId id="2147484059" r:id="rId13"/>
    <p:sldLayoutId id="2147484060" r:id="rId14"/>
    <p:sldLayoutId id="2147484061" r:id="rId15"/>
    <p:sldLayoutId id="2147484062" r:id="rId16"/>
    <p:sldLayoutId id="2147484063" r:id="rId17"/>
    <p:sldLayoutId id="2147484064" r:id="rId18"/>
    <p:sldLayoutId id="2147484065" r:id="rId19"/>
    <p:sldLayoutId id="2147484066" r:id="rId20"/>
    <p:sldLayoutId id="2147484067" r:id="rId21"/>
    <p:sldLayoutId id="2147484068" r:id="rId22"/>
    <p:sldLayoutId id="2147484069" r:id="rId23"/>
    <p:sldLayoutId id="2147484070" r:id="rId24"/>
    <p:sldLayoutId id="2147484071" r:id="rId25"/>
    <p:sldLayoutId id="2147484072" r:id="rId26"/>
    <p:sldLayoutId id="2147484073" r:id="rId27"/>
    <p:sldLayoutId id="2147484074" r:id="rId28"/>
    <p:sldLayoutId id="2147484075" r:id="rId29"/>
    <p:sldLayoutId id="2147484076" r:id="rId30"/>
    <p:sldLayoutId id="2147484077" r:id="rId31"/>
    <p:sldLayoutId id="2147484078" r:id="rId32"/>
    <p:sldLayoutId id="2147484079" r:id="rId33"/>
    <p:sldLayoutId id="2147484080" r:id="rId34"/>
  </p:sldLayoutIdLst>
  <p:hf hd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500" kern="1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Roboto" panose="02000000000000000000" pitchFamily="2" charset="0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1200" kern="1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Roboto" panose="02000000000000000000" pitchFamily="2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11.jpeg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3" Type="http://schemas.openxmlformats.org/officeDocument/2006/relationships/image" Target="../media/image15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microsoft.com/office/2007/relationships/hdphoto" Target="../media/hdphoto9.wdp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12.wdp"/><Relationship Id="rId3" Type="http://schemas.openxmlformats.org/officeDocument/2006/relationships/image" Target="../media/image15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7.xml"/><Relationship Id="rId6" Type="http://schemas.microsoft.com/office/2007/relationships/hdphoto" Target="../media/hdphoto11.wdp"/><Relationship Id="rId5" Type="http://schemas.openxmlformats.org/officeDocument/2006/relationships/image" Target="../media/image19.png"/><Relationship Id="rId4" Type="http://schemas.microsoft.com/office/2007/relationships/hdphoto" Target="../media/hdphoto9.wdp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14.wdp"/><Relationship Id="rId3" Type="http://schemas.openxmlformats.org/officeDocument/2006/relationships/image" Target="../media/image21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4.jpeg"/><Relationship Id="rId5" Type="http://schemas.openxmlformats.org/officeDocument/2006/relationships/image" Target="../media/image22.jpeg"/><Relationship Id="rId10" Type="http://schemas.openxmlformats.org/officeDocument/2006/relationships/image" Target="../media/image24.jpeg"/><Relationship Id="rId4" Type="http://schemas.microsoft.com/office/2007/relationships/hdphoto" Target="../media/hdphoto13.wdp"/><Relationship Id="rId9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22.jpeg"/><Relationship Id="rId4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1.xml"/><Relationship Id="rId5" Type="http://schemas.openxmlformats.org/officeDocument/2006/relationships/image" Target="../media/image8.jpeg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2.xml"/><Relationship Id="rId6" Type="http://schemas.microsoft.com/office/2007/relationships/hdphoto" Target="../media/hdphoto16.wdp"/><Relationship Id="rId5" Type="http://schemas.openxmlformats.org/officeDocument/2006/relationships/image" Target="../media/image27.png"/><Relationship Id="rId4" Type="http://schemas.microsoft.com/office/2007/relationships/hdphoto" Target="../media/hdphoto15.wdp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3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4.xml"/><Relationship Id="rId4" Type="http://schemas.microsoft.com/office/2007/relationships/hdphoto" Target="../media/hdphoto17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microsoft.com/office/2007/relationships/hdphoto" Target="../media/hdphoto3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2.xml"/><Relationship Id="rId6" Type="http://schemas.microsoft.com/office/2007/relationships/hdphoto" Target="../media/hdphoto5.wdp"/><Relationship Id="rId5" Type="http://schemas.openxmlformats.org/officeDocument/2006/relationships/image" Target="../media/image7.png"/><Relationship Id="rId4" Type="http://schemas.microsoft.com/office/2007/relationships/hdphoto" Target="../media/hdphoto4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microsoft.com/office/2007/relationships/hdphoto" Target="../media/hdphoto7.wd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0.png"/><Relationship Id="rId5" Type="http://schemas.microsoft.com/office/2007/relationships/hdphoto" Target="../media/hdphoto6.wdp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4" Type="http://schemas.microsoft.com/office/2007/relationships/hdphoto" Target="../media/hdphoto8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lide Number Placeholder 8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r>
              <a:rPr lang="en-US"/>
              <a:t>01</a:t>
            </a:r>
            <a:endParaRPr lang="en-US" dirty="0"/>
          </a:p>
        </p:txBody>
      </p:sp>
      <p:sp>
        <p:nvSpPr>
          <p:cNvPr id="4" name="Freeform 5">
            <a:extLst>
              <a:ext uri="{FF2B5EF4-FFF2-40B4-BE49-F238E27FC236}">
                <a16:creationId xmlns:a16="http://schemas.microsoft.com/office/drawing/2014/main" id="{C6B7E8BA-6AE6-4272-BA50-CFCCE86C6785}"/>
              </a:ext>
            </a:extLst>
          </p:cNvPr>
          <p:cNvSpPr>
            <a:spLocks noEditPoints="1"/>
          </p:cNvSpPr>
          <p:nvPr/>
        </p:nvSpPr>
        <p:spPr bwMode="auto">
          <a:xfrm>
            <a:off x="-143034" y="-952500"/>
            <a:ext cx="9315768" cy="9296400"/>
          </a:xfrm>
          <a:custGeom>
            <a:avLst/>
            <a:gdLst>
              <a:gd name="T0" fmla="*/ 4394 w 5444"/>
              <a:gd name="T1" fmla="*/ 3267 h 5445"/>
              <a:gd name="T2" fmla="*/ 4513 w 5444"/>
              <a:gd name="T3" fmla="*/ 2905 h 5445"/>
              <a:gd name="T4" fmla="*/ 3992 w 5444"/>
              <a:gd name="T5" fmla="*/ 5131 h 5445"/>
              <a:gd name="T6" fmla="*/ 4137 w 5444"/>
              <a:gd name="T7" fmla="*/ 5044 h 5445"/>
              <a:gd name="T8" fmla="*/ 4394 w 5444"/>
              <a:gd name="T9" fmla="*/ 3267 h 5445"/>
              <a:gd name="T10" fmla="*/ 3913 w 5444"/>
              <a:gd name="T11" fmla="*/ 2913 h 5445"/>
              <a:gd name="T12" fmla="*/ 4033 w 5444"/>
              <a:gd name="T13" fmla="*/ 2743 h 5445"/>
              <a:gd name="T14" fmla="*/ 4160 w 5444"/>
              <a:gd name="T15" fmla="*/ 2353 h 5445"/>
              <a:gd name="T16" fmla="*/ 4412 w 5444"/>
              <a:gd name="T17" fmla="*/ 1199 h 5445"/>
              <a:gd name="T18" fmla="*/ 3342 w 5444"/>
              <a:gd name="T19" fmla="*/ 104 h 5445"/>
              <a:gd name="T20" fmla="*/ 3332 w 5444"/>
              <a:gd name="T21" fmla="*/ 1593 h 5445"/>
              <a:gd name="T22" fmla="*/ 1657 w 5444"/>
              <a:gd name="T23" fmla="*/ 3179 h 5445"/>
              <a:gd name="T24" fmla="*/ 1891 w 5444"/>
              <a:gd name="T25" fmla="*/ 2263 h 5445"/>
              <a:gd name="T26" fmla="*/ 1228 w 5444"/>
              <a:gd name="T27" fmla="*/ 3571 h 5445"/>
              <a:gd name="T28" fmla="*/ 912 w 5444"/>
              <a:gd name="T29" fmla="*/ 2888 h 5445"/>
              <a:gd name="T30" fmla="*/ 754 w 5444"/>
              <a:gd name="T31" fmla="*/ 4026 h 5445"/>
              <a:gd name="T32" fmla="*/ 1657 w 5444"/>
              <a:gd name="T33" fmla="*/ 1947 h 5445"/>
              <a:gd name="T34" fmla="*/ 3446 w 5444"/>
              <a:gd name="T35" fmla="*/ 411 h 5445"/>
              <a:gd name="T36" fmla="*/ 3147 w 5444"/>
              <a:gd name="T37" fmla="*/ 33 h 5445"/>
              <a:gd name="T38" fmla="*/ 2722 w 5444"/>
              <a:gd name="T39" fmla="*/ 0 h 5445"/>
              <a:gd name="T40" fmla="*/ 0 w 5444"/>
              <a:gd name="T41" fmla="*/ 2723 h 5445"/>
              <a:gd name="T42" fmla="*/ 2722 w 5444"/>
              <a:gd name="T43" fmla="*/ 5445 h 5445"/>
              <a:gd name="T44" fmla="*/ 3567 w 5444"/>
              <a:gd name="T45" fmla="*/ 5311 h 5445"/>
              <a:gd name="T46" fmla="*/ 3547 w 5444"/>
              <a:gd name="T47" fmla="*/ 5283 h 5445"/>
              <a:gd name="T48" fmla="*/ 2807 w 5444"/>
              <a:gd name="T49" fmla="*/ 4202 h 5445"/>
              <a:gd name="T50" fmla="*/ 2782 w 5444"/>
              <a:gd name="T51" fmla="*/ 3280 h 5445"/>
              <a:gd name="T52" fmla="*/ 3186 w 5444"/>
              <a:gd name="T53" fmla="*/ 3438 h 5445"/>
              <a:gd name="T54" fmla="*/ 3553 w 5444"/>
              <a:gd name="T55" fmla="*/ 3381 h 5445"/>
              <a:gd name="T56" fmla="*/ 3660 w 5444"/>
              <a:gd name="T57" fmla="*/ 3204 h 5445"/>
              <a:gd name="T58" fmla="*/ 3761 w 5444"/>
              <a:gd name="T59" fmla="*/ 3040 h 5445"/>
              <a:gd name="T60" fmla="*/ 3913 w 5444"/>
              <a:gd name="T61" fmla="*/ 2913 h 5445"/>
              <a:gd name="T62" fmla="*/ 4843 w 5444"/>
              <a:gd name="T63" fmla="*/ 1017 h 5445"/>
              <a:gd name="T64" fmla="*/ 4220 w 5444"/>
              <a:gd name="T65" fmla="*/ 4996 h 5445"/>
              <a:gd name="T66" fmla="*/ 5444 w 5444"/>
              <a:gd name="T67" fmla="*/ 2723 h 5445"/>
              <a:gd name="T68" fmla="*/ 4843 w 5444"/>
              <a:gd name="T69" fmla="*/ 1017 h 5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444" h="5445">
                <a:moveTo>
                  <a:pt x="4394" y="3267"/>
                </a:moveTo>
                <a:cubicBezTo>
                  <a:pt x="4451" y="3144"/>
                  <a:pt x="4489" y="3021"/>
                  <a:pt x="4513" y="2905"/>
                </a:cubicBezTo>
                <a:cubicBezTo>
                  <a:pt x="4154" y="3779"/>
                  <a:pt x="3594" y="4343"/>
                  <a:pt x="3992" y="5131"/>
                </a:cubicBezTo>
                <a:cubicBezTo>
                  <a:pt x="4059" y="5095"/>
                  <a:pt x="4073" y="5085"/>
                  <a:pt x="4137" y="5044"/>
                </a:cubicBezTo>
                <a:cubicBezTo>
                  <a:pt x="3930" y="4254"/>
                  <a:pt x="4176" y="3738"/>
                  <a:pt x="4394" y="3267"/>
                </a:cubicBezTo>
                <a:moveTo>
                  <a:pt x="3913" y="2913"/>
                </a:moveTo>
                <a:cubicBezTo>
                  <a:pt x="3888" y="2800"/>
                  <a:pt x="3869" y="2774"/>
                  <a:pt x="4033" y="2743"/>
                </a:cubicBezTo>
                <a:cubicBezTo>
                  <a:pt x="4197" y="2711"/>
                  <a:pt x="4278" y="2749"/>
                  <a:pt x="4160" y="2353"/>
                </a:cubicBezTo>
                <a:cubicBezTo>
                  <a:pt x="4033" y="1848"/>
                  <a:pt x="4421" y="1839"/>
                  <a:pt x="4412" y="1199"/>
                </a:cubicBezTo>
                <a:cubicBezTo>
                  <a:pt x="4404" y="559"/>
                  <a:pt x="3941" y="179"/>
                  <a:pt x="3342" y="104"/>
                </a:cubicBezTo>
                <a:cubicBezTo>
                  <a:pt x="3825" y="405"/>
                  <a:pt x="4033" y="986"/>
                  <a:pt x="3332" y="1593"/>
                </a:cubicBezTo>
                <a:cubicBezTo>
                  <a:pt x="2630" y="2199"/>
                  <a:pt x="1758" y="2465"/>
                  <a:pt x="1657" y="3179"/>
                </a:cubicBezTo>
                <a:cubicBezTo>
                  <a:pt x="1512" y="2774"/>
                  <a:pt x="1676" y="2395"/>
                  <a:pt x="1891" y="2263"/>
                </a:cubicBezTo>
                <a:cubicBezTo>
                  <a:pt x="1386" y="2319"/>
                  <a:pt x="1089" y="2926"/>
                  <a:pt x="1228" y="3571"/>
                </a:cubicBezTo>
                <a:cubicBezTo>
                  <a:pt x="817" y="3305"/>
                  <a:pt x="912" y="2888"/>
                  <a:pt x="912" y="2888"/>
                </a:cubicBezTo>
                <a:cubicBezTo>
                  <a:pt x="615" y="3103"/>
                  <a:pt x="608" y="3539"/>
                  <a:pt x="754" y="4026"/>
                </a:cubicBezTo>
                <a:cubicBezTo>
                  <a:pt x="78" y="3274"/>
                  <a:pt x="615" y="2275"/>
                  <a:pt x="1657" y="1947"/>
                </a:cubicBezTo>
                <a:cubicBezTo>
                  <a:pt x="2687" y="1624"/>
                  <a:pt x="3724" y="1100"/>
                  <a:pt x="3446" y="411"/>
                </a:cubicBezTo>
                <a:cubicBezTo>
                  <a:pt x="3370" y="207"/>
                  <a:pt x="3226" y="87"/>
                  <a:pt x="3147" y="33"/>
                </a:cubicBezTo>
                <a:cubicBezTo>
                  <a:pt x="3008" y="12"/>
                  <a:pt x="2866" y="0"/>
                  <a:pt x="2722" y="0"/>
                </a:cubicBezTo>
                <a:cubicBezTo>
                  <a:pt x="1218" y="0"/>
                  <a:pt x="0" y="1219"/>
                  <a:pt x="0" y="2723"/>
                </a:cubicBezTo>
                <a:cubicBezTo>
                  <a:pt x="0" y="4226"/>
                  <a:pt x="1218" y="5445"/>
                  <a:pt x="2722" y="5445"/>
                </a:cubicBezTo>
                <a:cubicBezTo>
                  <a:pt x="3017" y="5445"/>
                  <a:pt x="3301" y="5398"/>
                  <a:pt x="3567" y="5311"/>
                </a:cubicBezTo>
                <a:cubicBezTo>
                  <a:pt x="3560" y="5302"/>
                  <a:pt x="3553" y="5293"/>
                  <a:pt x="3547" y="5283"/>
                </a:cubicBezTo>
                <a:cubicBezTo>
                  <a:pt x="3471" y="4967"/>
                  <a:pt x="3142" y="4632"/>
                  <a:pt x="2807" y="4202"/>
                </a:cubicBezTo>
                <a:cubicBezTo>
                  <a:pt x="2472" y="3773"/>
                  <a:pt x="2479" y="3558"/>
                  <a:pt x="2782" y="3280"/>
                </a:cubicBezTo>
                <a:cubicBezTo>
                  <a:pt x="2883" y="3267"/>
                  <a:pt x="2991" y="3299"/>
                  <a:pt x="3186" y="3438"/>
                </a:cubicBezTo>
                <a:cubicBezTo>
                  <a:pt x="3382" y="3577"/>
                  <a:pt x="3515" y="3514"/>
                  <a:pt x="3553" y="3381"/>
                </a:cubicBezTo>
                <a:cubicBezTo>
                  <a:pt x="3591" y="3248"/>
                  <a:pt x="3534" y="3210"/>
                  <a:pt x="3660" y="3204"/>
                </a:cubicBezTo>
                <a:cubicBezTo>
                  <a:pt x="3787" y="3198"/>
                  <a:pt x="3825" y="3204"/>
                  <a:pt x="3761" y="3040"/>
                </a:cubicBezTo>
                <a:cubicBezTo>
                  <a:pt x="3875" y="3052"/>
                  <a:pt x="3938" y="3027"/>
                  <a:pt x="3913" y="2913"/>
                </a:cubicBezTo>
                <a:moveTo>
                  <a:pt x="4843" y="1017"/>
                </a:moveTo>
                <a:cubicBezTo>
                  <a:pt x="5383" y="2375"/>
                  <a:pt x="3963" y="3721"/>
                  <a:pt x="4220" y="4996"/>
                </a:cubicBezTo>
                <a:cubicBezTo>
                  <a:pt x="4958" y="4509"/>
                  <a:pt x="5444" y="3672"/>
                  <a:pt x="5444" y="2723"/>
                </a:cubicBezTo>
                <a:cubicBezTo>
                  <a:pt x="5444" y="2077"/>
                  <a:pt x="5219" y="1483"/>
                  <a:pt x="4843" y="1017"/>
                </a:cubicBezTo>
              </a:path>
            </a:pathLst>
          </a:custGeom>
          <a:solidFill>
            <a:srgbClr val="F6F6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070C8E1-8B78-48A4-8BF7-9E1FEF9D01B5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4879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Placeholder 41">
            <a:extLst>
              <a:ext uri="{FF2B5EF4-FFF2-40B4-BE49-F238E27FC236}">
                <a16:creationId xmlns:a16="http://schemas.microsoft.com/office/drawing/2014/main" id="{CF8779CA-617D-499A-B729-6C4032A2E566}"/>
              </a:ext>
            </a:extLst>
          </p:cNvPr>
          <p:cNvPicPr>
            <a:picLocks noGrp="1" noChangeAspect="1"/>
          </p:cNvPicPr>
          <p:nvPr>
            <p:ph type="pic" sz="quarter" idx="3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856" b="34856"/>
          <a:stretch>
            <a:fillRect/>
          </a:stretch>
        </p:blipFill>
        <p:spPr/>
      </p:pic>
      <p:sp>
        <p:nvSpPr>
          <p:cNvPr id="18" name="Slide Number Placeholder 1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44" name="Picture Placeholder 43">
            <a:extLst>
              <a:ext uri="{FF2B5EF4-FFF2-40B4-BE49-F238E27FC236}">
                <a16:creationId xmlns:a16="http://schemas.microsoft.com/office/drawing/2014/main" id="{61A540C1-7BD8-45DF-85B3-2756DC67355F}"/>
              </a:ext>
            </a:extLst>
          </p:cNvPr>
          <p:cNvPicPr>
            <a:picLocks noGrp="1" noChangeAspect="1"/>
          </p:cNvPicPr>
          <p:nvPr>
            <p:ph type="pic" sz="quarter" idx="3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54" r="18854"/>
          <a:stretch>
            <a:fillRect/>
          </a:stretch>
        </p:blipFill>
        <p:spPr/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B2B9CFB1-38E3-4C76-8A6B-1D208874EB05}"/>
              </a:ext>
            </a:extLst>
          </p:cNvPr>
          <p:cNvGrpSpPr/>
          <p:nvPr/>
        </p:nvGrpSpPr>
        <p:grpSpPr>
          <a:xfrm>
            <a:off x="825162" y="882347"/>
            <a:ext cx="5038273" cy="1077218"/>
            <a:chOff x="1543050" y="674814"/>
            <a:chExt cx="5038273" cy="1077218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BA023D26-4AB7-4E49-901C-03948C01CC20}"/>
                </a:ext>
              </a:extLst>
            </p:cNvPr>
            <p:cNvSpPr txBox="1"/>
            <p:nvPr/>
          </p:nvSpPr>
          <p:spPr>
            <a:xfrm>
              <a:off x="1543050" y="674814"/>
              <a:ext cx="4030436" cy="107721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2400" b="1" dirty="0">
                  <a:latin typeface="Roboto Slab" pitchFamily="2" charset="0"/>
                  <a:ea typeface="Roboto Slab" pitchFamily="2" charset="0"/>
                  <a:cs typeface="Montserrat Black" charset="0"/>
                </a:rPr>
                <a:t>Fashion </a:t>
              </a:r>
            </a:p>
            <a:p>
              <a:r>
                <a:rPr lang="en-US" sz="4000" b="1" dirty="0">
                  <a:solidFill>
                    <a:schemeClr val="accent6"/>
                  </a:solidFill>
                  <a:latin typeface="Roboto Slab" pitchFamily="2" charset="0"/>
                  <a:ea typeface="Roboto Slab" pitchFamily="2" charset="0"/>
                </a:rPr>
                <a:t>Our Services</a:t>
              </a:r>
              <a:endParaRPr lang="en-US" sz="4000" dirty="0">
                <a:solidFill>
                  <a:schemeClr val="accent6"/>
                </a:solidFill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E0247D41-C1E5-4468-A882-F505C4D30B06}"/>
                </a:ext>
              </a:extLst>
            </p:cNvPr>
            <p:cNvSpPr/>
            <p:nvPr/>
          </p:nvSpPr>
          <p:spPr>
            <a:xfrm rot="16200000" flipH="1">
              <a:off x="5685317" y="613545"/>
              <a:ext cx="82273" cy="1709739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7BE554C-9F6B-41D0-808D-EBF52EC8EF32}"/>
              </a:ext>
            </a:extLst>
          </p:cNvPr>
          <p:cNvGrpSpPr/>
          <p:nvPr/>
        </p:nvGrpSpPr>
        <p:grpSpPr>
          <a:xfrm>
            <a:off x="3864359" y="2355277"/>
            <a:ext cx="4378997" cy="1701244"/>
            <a:chOff x="3810846" y="3051370"/>
            <a:chExt cx="4378997" cy="1701244"/>
          </a:xfrm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B9627865-E8AF-4B01-A917-9B3092CFEF49}"/>
                </a:ext>
              </a:extLst>
            </p:cNvPr>
            <p:cNvSpPr/>
            <p:nvPr/>
          </p:nvSpPr>
          <p:spPr>
            <a:xfrm>
              <a:off x="3810846" y="3660584"/>
              <a:ext cx="4378997" cy="10920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1200" b="1" dirty="0">
                  <a:latin typeface="Roboto Slab" pitchFamily="2" charset="0"/>
                  <a:ea typeface="Roboto Slab" pitchFamily="2" charset="0"/>
                </a:rPr>
                <a:t>Lorem Ipsum</a:t>
              </a:r>
              <a:r>
                <a:rPr lang="en-US" sz="1200" dirty="0">
                  <a:latin typeface="Roboto Slab" pitchFamily="2" charset="0"/>
                  <a:ea typeface="Roboto Slab" pitchFamily="2" charset="0"/>
                </a:rPr>
                <a:t> is simply dummy typesetting industry. Lorem Ipsum has been the industry's standard dummy text ever since the 1500s, when an unknown printer took a 1960s with the release of </a:t>
              </a:r>
              <a:r>
                <a:rPr lang="en-US" sz="1200" dirty="0" err="1">
                  <a:latin typeface="Roboto Slab" pitchFamily="2" charset="0"/>
                  <a:ea typeface="Roboto Slab" pitchFamily="2" charset="0"/>
                </a:rPr>
                <a:t>Letraset</a:t>
              </a:r>
              <a:endParaRPr lang="en-US" sz="1200" dirty="0">
                <a:latin typeface="Roboto Slab" pitchFamily="2" charset="0"/>
                <a:ea typeface="Roboto Slab" pitchFamily="2" charset="0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3121C374-9904-4DB8-8937-4AB9F910D884}"/>
                </a:ext>
              </a:extLst>
            </p:cNvPr>
            <p:cNvSpPr txBox="1"/>
            <p:nvPr/>
          </p:nvSpPr>
          <p:spPr>
            <a:xfrm>
              <a:off x="3810846" y="3051370"/>
              <a:ext cx="2722476" cy="53739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en-US" sz="1500" b="1" dirty="0">
                  <a:latin typeface="Roboto Slab" pitchFamily="2" charset="0"/>
                  <a:ea typeface="Roboto Slab" pitchFamily="2" charset="0"/>
                  <a:cs typeface="Montserrat Black" charset="0"/>
                </a:rPr>
                <a:t>This is Fashion </a:t>
              </a:r>
              <a:r>
                <a:rPr lang="en-US" sz="1500" b="1" dirty="0" err="1">
                  <a:latin typeface="Roboto Slab" pitchFamily="2" charset="0"/>
                  <a:ea typeface="Roboto Slab" pitchFamily="2" charset="0"/>
                  <a:cs typeface="Montserrat Black" charset="0"/>
                </a:rPr>
                <a:t>powerpoint</a:t>
              </a:r>
              <a:r>
                <a:rPr lang="en-US" sz="1500" b="1" dirty="0">
                  <a:latin typeface="Roboto Slab" pitchFamily="2" charset="0"/>
                  <a:ea typeface="Roboto Slab" pitchFamily="2" charset="0"/>
                  <a:cs typeface="Montserrat Black" charset="0"/>
                </a:rPr>
                <a:t> </a:t>
              </a:r>
              <a:r>
                <a:rPr lang="en-US" sz="1300" b="1" dirty="0">
                  <a:latin typeface="Roboto Slab" pitchFamily="2" charset="0"/>
                  <a:ea typeface="Roboto Slab" pitchFamily="2" charset="0"/>
                  <a:cs typeface="Montserrat Black" charset="0"/>
                </a:rPr>
                <a:t>presentation about us</a:t>
              </a:r>
            </a:p>
          </p:txBody>
        </p:sp>
      </p:grpSp>
      <p:pic>
        <p:nvPicPr>
          <p:cNvPr id="40" name="Picture Placeholder 39">
            <a:extLst>
              <a:ext uri="{FF2B5EF4-FFF2-40B4-BE49-F238E27FC236}">
                <a16:creationId xmlns:a16="http://schemas.microsoft.com/office/drawing/2014/main" id="{C691786B-A75E-4C01-BE8B-2FE2DB647297}"/>
              </a:ext>
            </a:extLst>
          </p:cNvPr>
          <p:cNvPicPr>
            <a:picLocks noGrp="1" noChangeAspect="1"/>
          </p:cNvPicPr>
          <p:nvPr>
            <p:ph type="pic" sz="quarter" idx="30"/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9" r="45469"/>
          <a:stretch/>
        </p:blipFill>
        <p:spPr>
          <a:xfrm>
            <a:off x="825162" y="2299355"/>
            <a:ext cx="2722476" cy="3676297"/>
          </a:xfrm>
        </p:spPr>
      </p:pic>
    </p:spTree>
    <p:extLst>
      <p:ext uri="{BB962C8B-B14F-4D97-AF65-F5344CB8AC3E}">
        <p14:creationId xmlns:p14="http://schemas.microsoft.com/office/powerpoint/2010/main" val="38306219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6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FA865142-15A6-4FC3-B4B8-C54F379B242E}"/>
              </a:ext>
            </a:extLst>
          </p:cNvPr>
          <p:cNvSpPr/>
          <p:nvPr/>
        </p:nvSpPr>
        <p:spPr>
          <a:xfrm>
            <a:off x="11327674" y="440869"/>
            <a:ext cx="391886" cy="39188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5" name="Picture Placeholder 84">
            <a:extLst>
              <a:ext uri="{FF2B5EF4-FFF2-40B4-BE49-F238E27FC236}">
                <a16:creationId xmlns:a16="http://schemas.microsoft.com/office/drawing/2014/main" id="{7328C119-7C5C-4716-AC90-E6F9067249DF}"/>
              </a:ext>
            </a:extLst>
          </p:cNvPr>
          <p:cNvPicPr>
            <a:picLocks noGrp="1" noChangeAspect="1"/>
          </p:cNvPicPr>
          <p:nvPr>
            <p:ph type="pic" sz="quarter" idx="31"/>
          </p:nvPr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21" t="18214" r="20899" b="19920"/>
          <a:stretch/>
        </p:blipFill>
        <p:spPr>
          <a:xfrm>
            <a:off x="6103665" y="1882530"/>
            <a:ext cx="3044168" cy="2484398"/>
          </a:xfrm>
        </p:spPr>
      </p:pic>
      <p:pic>
        <p:nvPicPr>
          <p:cNvPr id="87" name="Picture Placeholder 86">
            <a:extLst>
              <a:ext uri="{FF2B5EF4-FFF2-40B4-BE49-F238E27FC236}">
                <a16:creationId xmlns:a16="http://schemas.microsoft.com/office/drawing/2014/main" id="{D3690C93-F34B-45DA-B7C6-6651D7CF3A38}"/>
              </a:ext>
            </a:extLst>
          </p:cNvPr>
          <p:cNvPicPr>
            <a:picLocks noGrp="1" noChangeAspect="1"/>
          </p:cNvPicPr>
          <p:nvPr>
            <p:ph type="pic" sz="quarter" idx="32"/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50" t="11417" r="26150" b="30204"/>
          <a:stretch/>
        </p:blipFill>
        <p:spPr>
          <a:xfrm>
            <a:off x="3044168" y="4373601"/>
            <a:ext cx="3044167" cy="2484398"/>
          </a:xfrm>
        </p:spPr>
      </p:pic>
      <p:pic>
        <p:nvPicPr>
          <p:cNvPr id="89" name="Picture Placeholder 88">
            <a:extLst>
              <a:ext uri="{FF2B5EF4-FFF2-40B4-BE49-F238E27FC236}">
                <a16:creationId xmlns:a16="http://schemas.microsoft.com/office/drawing/2014/main" id="{2BF72200-D06C-4D48-8ADC-F1346E28B46E}"/>
              </a:ext>
            </a:extLst>
          </p:cNvPr>
          <p:cNvPicPr>
            <a:picLocks noGrp="1" noChangeAspect="1"/>
          </p:cNvPicPr>
          <p:nvPr>
            <p:ph type="pic" sz="quarter" idx="33"/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3" t="9107" r="30590" b="55840"/>
          <a:stretch/>
        </p:blipFill>
        <p:spPr>
          <a:xfrm>
            <a:off x="9147833" y="4373601"/>
            <a:ext cx="3044168" cy="2484398"/>
          </a:xfrm>
        </p:spPr>
      </p:pic>
      <p:pic>
        <p:nvPicPr>
          <p:cNvPr id="83" name="Picture Placeholder 82">
            <a:extLst>
              <a:ext uri="{FF2B5EF4-FFF2-40B4-BE49-F238E27FC236}">
                <a16:creationId xmlns:a16="http://schemas.microsoft.com/office/drawing/2014/main" id="{F72BB766-13CB-49C1-8EAE-5BADC8DF246B}"/>
              </a:ext>
            </a:extLst>
          </p:cNvPr>
          <p:cNvPicPr>
            <a:picLocks noGrp="1" noChangeAspect="1"/>
          </p:cNvPicPr>
          <p:nvPr>
            <p:ph type="pic" sz="quarter" idx="30"/>
          </p:nvPr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552" t="27436" r="10893" b="4605"/>
          <a:stretch/>
        </p:blipFill>
        <p:spPr>
          <a:xfrm>
            <a:off x="1" y="1882530"/>
            <a:ext cx="3044167" cy="2484398"/>
          </a:xfrm>
        </p:spPr>
      </p:pic>
      <p:sp>
        <p:nvSpPr>
          <p:cNvPr id="18" name="Slide Number Placeholder 1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838200" y="481013"/>
            <a:ext cx="10515600" cy="679450"/>
          </a:xfrm>
        </p:spPr>
        <p:txBody>
          <a:bodyPr/>
          <a:lstStyle/>
          <a:p>
            <a:r>
              <a:rPr lang="en-US" b="1" dirty="0">
                <a:latin typeface="Roboto Slab" pitchFamily="2" charset="0"/>
                <a:ea typeface="Roboto Slab" pitchFamily="2" charset="0"/>
              </a:rPr>
              <a:t>Our Team</a:t>
            </a:r>
            <a:endParaRPr lang="en-US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4294967295"/>
          </p:nvPr>
        </p:nvSpPr>
        <p:spPr>
          <a:xfrm>
            <a:off x="838200" y="1135063"/>
            <a:ext cx="10515600" cy="244475"/>
          </a:xfrm>
          <a:prstGeom prst="rect">
            <a:avLst/>
          </a:prstGeom>
        </p:spPr>
        <p:txBody>
          <a:bodyPr/>
          <a:lstStyle/>
          <a:p>
            <a:r>
              <a:rPr lang="en-US" sz="1400" dirty="0">
                <a:latin typeface="Roboto Slab" pitchFamily="2" charset="0"/>
                <a:ea typeface="Roboto Slab" pitchFamily="2" charset="0"/>
              </a:rPr>
              <a:t>Lorem ipsum dolor sit </a:t>
            </a:r>
            <a:r>
              <a:rPr lang="en-US" sz="1400" dirty="0" err="1">
                <a:latin typeface="Roboto Slab" pitchFamily="2" charset="0"/>
                <a:ea typeface="Roboto Slab" pitchFamily="2" charset="0"/>
              </a:rPr>
              <a:t>amet</a:t>
            </a:r>
            <a:r>
              <a:rPr lang="en-US" sz="1400" dirty="0">
                <a:latin typeface="Roboto Slab" pitchFamily="2" charset="0"/>
                <a:ea typeface="Roboto Slab" pitchFamily="2" charset="0"/>
              </a:rPr>
              <a:t> </a:t>
            </a:r>
            <a:r>
              <a:rPr lang="en-US" sz="1400" dirty="0" err="1">
                <a:latin typeface="Roboto Slab" pitchFamily="2" charset="0"/>
                <a:ea typeface="Roboto Slab" pitchFamily="2" charset="0"/>
              </a:rPr>
              <a:t>agam</a:t>
            </a:r>
            <a:r>
              <a:rPr lang="en-US" sz="1400" dirty="0">
                <a:latin typeface="Roboto Slab" pitchFamily="2" charset="0"/>
                <a:ea typeface="Roboto Slab" pitchFamily="2" charset="0"/>
              </a:rPr>
              <a:t> facer </a:t>
            </a:r>
            <a:r>
              <a:rPr lang="en-US" sz="1400" dirty="0" err="1">
                <a:latin typeface="Roboto Slab" pitchFamily="2" charset="0"/>
                <a:ea typeface="Roboto Slab" pitchFamily="2" charset="0"/>
              </a:rPr>
              <a:t>modo</a:t>
            </a:r>
            <a:r>
              <a:rPr lang="en-US" sz="1400" dirty="0">
                <a:latin typeface="Roboto Slab" pitchFamily="2" charset="0"/>
                <a:ea typeface="Roboto Slab" pitchFamily="2" charset="0"/>
              </a:rPr>
              <a:t> data lorem ipsum dolor sit </a:t>
            </a:r>
            <a:r>
              <a:rPr lang="en-US" sz="1400" dirty="0" err="1">
                <a:latin typeface="Roboto Slab" pitchFamily="2" charset="0"/>
                <a:ea typeface="Roboto Slab" pitchFamily="2" charset="0"/>
              </a:rPr>
              <a:t>amet</a:t>
            </a:r>
            <a:r>
              <a:rPr lang="en-US" sz="1400" dirty="0">
                <a:latin typeface="Roboto Slab" pitchFamily="2" charset="0"/>
                <a:ea typeface="Roboto Slab" pitchFamily="2" charset="0"/>
              </a:rPr>
              <a:t> </a:t>
            </a:r>
            <a:r>
              <a:rPr lang="en-US" sz="1400" dirty="0" err="1">
                <a:latin typeface="Roboto Slab" pitchFamily="2" charset="0"/>
                <a:ea typeface="Roboto Slab" pitchFamily="2" charset="0"/>
              </a:rPr>
              <a:t>agam</a:t>
            </a:r>
            <a:r>
              <a:rPr lang="en-US" sz="1400" dirty="0">
                <a:latin typeface="Roboto Slab" pitchFamily="2" charset="0"/>
                <a:ea typeface="Roboto Slab" pitchFamily="2" charset="0"/>
              </a:rPr>
              <a:t> facer </a:t>
            </a:r>
            <a:r>
              <a:rPr lang="en-US" sz="1400" dirty="0" err="1">
                <a:latin typeface="Roboto Slab" pitchFamily="2" charset="0"/>
                <a:ea typeface="Roboto Slab" pitchFamily="2" charset="0"/>
              </a:rPr>
              <a:t>modo</a:t>
            </a:r>
            <a:r>
              <a:rPr lang="en-US" sz="1400" dirty="0">
                <a:latin typeface="Roboto Slab" pitchFamily="2" charset="0"/>
                <a:ea typeface="Roboto Slab" pitchFamily="2" charset="0"/>
              </a:rPr>
              <a:t> data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ED040C71-5B6E-4B62-AC58-4802956B2B13}"/>
              </a:ext>
            </a:extLst>
          </p:cNvPr>
          <p:cNvGrpSpPr/>
          <p:nvPr/>
        </p:nvGrpSpPr>
        <p:grpSpPr>
          <a:xfrm>
            <a:off x="3545247" y="1969312"/>
            <a:ext cx="2183855" cy="1918428"/>
            <a:chOff x="1511007" y="4275326"/>
            <a:chExt cx="2183855" cy="1918428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ED713D89-B29A-4E70-8307-21B79262D566}"/>
                </a:ext>
              </a:extLst>
            </p:cNvPr>
            <p:cNvGrpSpPr/>
            <p:nvPr/>
          </p:nvGrpSpPr>
          <p:grpSpPr>
            <a:xfrm>
              <a:off x="1596475" y="5342983"/>
              <a:ext cx="2012919" cy="850771"/>
              <a:chOff x="892838" y="8466076"/>
              <a:chExt cx="2012919" cy="850771"/>
            </a:xfrm>
          </p:grpSpPr>
          <p:grpSp>
            <p:nvGrpSpPr>
              <p:cNvPr id="24" name="Group 23">
                <a:extLst>
                  <a:ext uri="{FF2B5EF4-FFF2-40B4-BE49-F238E27FC236}">
                    <a16:creationId xmlns:a16="http://schemas.microsoft.com/office/drawing/2014/main" id="{93801E59-35F3-4578-B809-96360E447670}"/>
                  </a:ext>
                </a:extLst>
              </p:cNvPr>
              <p:cNvGrpSpPr/>
              <p:nvPr/>
            </p:nvGrpSpPr>
            <p:grpSpPr>
              <a:xfrm>
                <a:off x="1496338" y="9059763"/>
                <a:ext cx="805918" cy="257084"/>
                <a:chOff x="2010041" y="5539391"/>
                <a:chExt cx="805918" cy="257084"/>
              </a:xfrm>
            </p:grpSpPr>
            <p:sp>
              <p:nvSpPr>
                <p:cNvPr id="26" name="Oval 25">
                  <a:extLst>
                    <a:ext uri="{FF2B5EF4-FFF2-40B4-BE49-F238E27FC236}">
                      <a16:creationId xmlns:a16="http://schemas.microsoft.com/office/drawing/2014/main" id="{70476E44-9AEA-4688-961D-54248BBDC739}"/>
                    </a:ext>
                  </a:extLst>
                </p:cNvPr>
                <p:cNvSpPr/>
                <p:nvPr/>
              </p:nvSpPr>
              <p:spPr>
                <a:xfrm>
                  <a:off x="2010041" y="5539392"/>
                  <a:ext cx="257083" cy="257083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schemeClr val="tx1"/>
                    </a:solidFill>
                    <a:latin typeface="Roboto Slab" pitchFamily="2" charset="0"/>
                    <a:ea typeface="Roboto Slab" pitchFamily="2" charset="0"/>
                  </a:endParaRPr>
                </a:p>
              </p:txBody>
            </p:sp>
            <p:sp>
              <p:nvSpPr>
                <p:cNvPr id="27" name="AutoShape 1">
                  <a:extLst>
                    <a:ext uri="{FF2B5EF4-FFF2-40B4-BE49-F238E27FC236}">
                      <a16:creationId xmlns:a16="http://schemas.microsoft.com/office/drawing/2014/main" id="{38492850-F97E-4508-A742-5D829909DBB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72137" y="5613933"/>
                  <a:ext cx="132891" cy="108000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21600" y="2556"/>
                      </a:moveTo>
                      <a:cubicBezTo>
                        <a:pt x="20805" y="2990"/>
                        <a:pt x="19951" y="3284"/>
                        <a:pt x="19055" y="3415"/>
                      </a:cubicBezTo>
                      <a:cubicBezTo>
                        <a:pt x="19970" y="2740"/>
                        <a:pt x="20673" y="1672"/>
                        <a:pt x="21003" y="399"/>
                      </a:cubicBezTo>
                      <a:cubicBezTo>
                        <a:pt x="20147" y="1023"/>
                        <a:pt x="19199" y="1477"/>
                        <a:pt x="18189" y="1721"/>
                      </a:cubicBezTo>
                      <a:cubicBezTo>
                        <a:pt x="17381" y="662"/>
                        <a:pt x="16229" y="0"/>
                        <a:pt x="14954" y="0"/>
                      </a:cubicBezTo>
                      <a:cubicBezTo>
                        <a:pt x="12507" y="0"/>
                        <a:pt x="10523" y="2441"/>
                        <a:pt x="10523" y="5453"/>
                      </a:cubicBezTo>
                      <a:cubicBezTo>
                        <a:pt x="10523" y="5880"/>
                        <a:pt x="10562" y="6296"/>
                        <a:pt x="10638" y="6695"/>
                      </a:cubicBezTo>
                      <a:cubicBezTo>
                        <a:pt x="6955" y="6468"/>
                        <a:pt x="3690" y="4297"/>
                        <a:pt x="1504" y="998"/>
                      </a:cubicBezTo>
                      <a:cubicBezTo>
                        <a:pt x="1122" y="1803"/>
                        <a:pt x="904" y="2739"/>
                        <a:pt x="904" y="3739"/>
                      </a:cubicBezTo>
                      <a:cubicBezTo>
                        <a:pt x="904" y="5631"/>
                        <a:pt x="1686" y="7300"/>
                        <a:pt x="2876" y="8278"/>
                      </a:cubicBezTo>
                      <a:cubicBezTo>
                        <a:pt x="2149" y="8250"/>
                        <a:pt x="1466" y="8004"/>
                        <a:pt x="868" y="7596"/>
                      </a:cubicBezTo>
                      <a:cubicBezTo>
                        <a:pt x="867" y="7619"/>
                        <a:pt x="867" y="7642"/>
                        <a:pt x="867" y="7665"/>
                      </a:cubicBezTo>
                      <a:cubicBezTo>
                        <a:pt x="867" y="10307"/>
                        <a:pt x="2395" y="12510"/>
                        <a:pt x="4423" y="13011"/>
                      </a:cubicBezTo>
                      <a:cubicBezTo>
                        <a:pt x="4051" y="13136"/>
                        <a:pt x="3659" y="13203"/>
                        <a:pt x="3255" y="13203"/>
                      </a:cubicBezTo>
                      <a:cubicBezTo>
                        <a:pt x="2969" y="13203"/>
                        <a:pt x="2692" y="13169"/>
                        <a:pt x="2421" y="13105"/>
                      </a:cubicBezTo>
                      <a:cubicBezTo>
                        <a:pt x="2985" y="15271"/>
                        <a:pt x="4622" y="16848"/>
                        <a:pt x="6561" y="16892"/>
                      </a:cubicBezTo>
                      <a:cubicBezTo>
                        <a:pt x="5044" y="18355"/>
                        <a:pt x="3134" y="19226"/>
                        <a:pt x="1057" y="19226"/>
                      </a:cubicBezTo>
                      <a:cubicBezTo>
                        <a:pt x="699" y="19226"/>
                        <a:pt x="347" y="19201"/>
                        <a:pt x="0" y="19149"/>
                      </a:cubicBezTo>
                      <a:cubicBezTo>
                        <a:pt x="1961" y="20698"/>
                        <a:pt x="4291" y="21600"/>
                        <a:pt x="6793" y="21600"/>
                      </a:cubicBezTo>
                      <a:cubicBezTo>
                        <a:pt x="14944" y="21600"/>
                        <a:pt x="19401" y="13291"/>
                        <a:pt x="19401" y="6085"/>
                      </a:cubicBezTo>
                      <a:cubicBezTo>
                        <a:pt x="19401" y="5848"/>
                        <a:pt x="19397" y="5613"/>
                        <a:pt x="19389" y="5380"/>
                      </a:cubicBezTo>
                      <a:cubicBezTo>
                        <a:pt x="20255" y="4610"/>
                        <a:pt x="21006" y="3650"/>
                        <a:pt x="21600" y="2556"/>
                      </a:cubicBezTo>
                      <a:cubicBezTo>
                        <a:pt x="21600" y="2556"/>
                        <a:pt x="21600" y="2556"/>
                        <a:pt x="21600" y="2556"/>
                      </a:cubicBezTo>
                      <a:close/>
                      <a:moveTo>
                        <a:pt x="21600" y="2556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lIns="0" tIns="0" rIns="0" bIns="0"/>
                <a:lstStyle/>
                <a:p>
                  <a:endParaRPr lang="en-US">
                    <a:latin typeface="Roboto Slab" pitchFamily="2" charset="0"/>
                    <a:ea typeface="Roboto Slab" pitchFamily="2" charset="0"/>
                  </a:endParaRPr>
                </a:p>
              </p:txBody>
            </p:sp>
            <p:sp>
              <p:nvSpPr>
                <p:cNvPr id="28" name="Oval 27">
                  <a:extLst>
                    <a:ext uri="{FF2B5EF4-FFF2-40B4-BE49-F238E27FC236}">
                      <a16:creationId xmlns:a16="http://schemas.microsoft.com/office/drawing/2014/main" id="{7EBE0926-3A1E-48EE-A9D9-EBC3710861DF}"/>
                    </a:ext>
                  </a:extLst>
                </p:cNvPr>
                <p:cNvSpPr/>
                <p:nvPr/>
              </p:nvSpPr>
              <p:spPr>
                <a:xfrm>
                  <a:off x="2284458" y="5539392"/>
                  <a:ext cx="257083" cy="257083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schemeClr val="tx1"/>
                    </a:solidFill>
                    <a:latin typeface="Roboto Slab" pitchFamily="2" charset="0"/>
                    <a:ea typeface="Roboto Slab" pitchFamily="2" charset="0"/>
                  </a:endParaRPr>
                </a:p>
              </p:txBody>
            </p:sp>
            <p:sp>
              <p:nvSpPr>
                <p:cNvPr id="29" name="AutoShape 21">
                  <a:extLst>
                    <a:ext uri="{FF2B5EF4-FFF2-40B4-BE49-F238E27FC236}">
                      <a16:creationId xmlns:a16="http://schemas.microsoft.com/office/drawing/2014/main" id="{ED41E51F-BE5B-4F86-8BD4-E37B8A628C5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64140" y="5619075"/>
                  <a:ext cx="97717" cy="97717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18362" y="2163"/>
                      </a:moveTo>
                      <a:lnTo>
                        <a:pt x="18362" y="5400"/>
                      </a:lnTo>
                      <a:lnTo>
                        <a:pt x="16200" y="5400"/>
                      </a:lnTo>
                      <a:cubicBezTo>
                        <a:pt x="15551" y="5400"/>
                        <a:pt x="15119" y="5832"/>
                        <a:pt x="15119" y="6482"/>
                      </a:cubicBezTo>
                      <a:lnTo>
                        <a:pt x="15119" y="8638"/>
                      </a:lnTo>
                      <a:lnTo>
                        <a:pt x="18362" y="8638"/>
                      </a:lnTo>
                      <a:lnTo>
                        <a:pt x="18362" y="11881"/>
                      </a:lnTo>
                      <a:lnTo>
                        <a:pt x="15119" y="11881"/>
                      </a:lnTo>
                      <a:lnTo>
                        <a:pt x="15119" y="19438"/>
                      </a:lnTo>
                      <a:lnTo>
                        <a:pt x="11881" y="19438"/>
                      </a:lnTo>
                      <a:lnTo>
                        <a:pt x="11881" y="11881"/>
                      </a:lnTo>
                      <a:lnTo>
                        <a:pt x="9719" y="11881"/>
                      </a:lnTo>
                      <a:lnTo>
                        <a:pt x="9719" y="8638"/>
                      </a:lnTo>
                      <a:lnTo>
                        <a:pt x="11881" y="8638"/>
                      </a:lnTo>
                      <a:lnTo>
                        <a:pt x="11881" y="5938"/>
                      </a:lnTo>
                      <a:cubicBezTo>
                        <a:pt x="11881" y="3888"/>
                        <a:pt x="13606" y="2163"/>
                        <a:pt x="15662" y="2163"/>
                      </a:cubicBezTo>
                      <a:cubicBezTo>
                        <a:pt x="15662" y="2163"/>
                        <a:pt x="18362" y="2163"/>
                        <a:pt x="18362" y="2163"/>
                      </a:cubicBezTo>
                      <a:close/>
                      <a:moveTo>
                        <a:pt x="19438" y="0"/>
                      </a:moveTo>
                      <a:lnTo>
                        <a:pt x="2163" y="0"/>
                      </a:lnTo>
                      <a:cubicBezTo>
                        <a:pt x="971" y="0"/>
                        <a:pt x="0" y="971"/>
                        <a:pt x="0" y="2163"/>
                      </a:cubicBezTo>
                      <a:lnTo>
                        <a:pt x="0" y="19438"/>
                      </a:lnTo>
                      <a:cubicBezTo>
                        <a:pt x="0" y="20630"/>
                        <a:pt x="971" y="21600"/>
                        <a:pt x="2163" y="21600"/>
                      </a:cubicBezTo>
                      <a:lnTo>
                        <a:pt x="19438" y="21600"/>
                      </a:lnTo>
                      <a:cubicBezTo>
                        <a:pt x="20630" y="21600"/>
                        <a:pt x="21600" y="20630"/>
                        <a:pt x="21600" y="19438"/>
                      </a:cubicBezTo>
                      <a:lnTo>
                        <a:pt x="21600" y="2163"/>
                      </a:lnTo>
                      <a:cubicBezTo>
                        <a:pt x="21600" y="971"/>
                        <a:pt x="20630" y="0"/>
                        <a:pt x="19438" y="0"/>
                      </a:cubicBezTo>
                      <a:cubicBezTo>
                        <a:pt x="19438" y="0"/>
                        <a:pt x="19438" y="0"/>
                        <a:pt x="19438" y="0"/>
                      </a:cubicBezTo>
                      <a:close/>
                      <a:moveTo>
                        <a:pt x="19438" y="0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>
                    <a:latin typeface="Roboto Slab" pitchFamily="2" charset="0"/>
                    <a:ea typeface="Roboto Slab" pitchFamily="2" charset="0"/>
                  </a:endParaRPr>
                </a:p>
              </p:txBody>
            </p:sp>
            <p:sp>
              <p:nvSpPr>
                <p:cNvPr id="30" name="Oval 29">
                  <a:extLst>
                    <a:ext uri="{FF2B5EF4-FFF2-40B4-BE49-F238E27FC236}">
                      <a16:creationId xmlns:a16="http://schemas.microsoft.com/office/drawing/2014/main" id="{DDEC2505-6157-49B2-81A0-6D81869E96DC}"/>
                    </a:ext>
                  </a:extLst>
                </p:cNvPr>
                <p:cNvSpPr/>
                <p:nvPr/>
              </p:nvSpPr>
              <p:spPr>
                <a:xfrm>
                  <a:off x="2558876" y="5539391"/>
                  <a:ext cx="257083" cy="257083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schemeClr val="tx1"/>
                    </a:solidFill>
                    <a:latin typeface="Roboto Slab" pitchFamily="2" charset="0"/>
                    <a:ea typeface="Roboto Slab" pitchFamily="2" charset="0"/>
                  </a:endParaRPr>
                </a:p>
              </p:txBody>
            </p:sp>
            <p:sp>
              <p:nvSpPr>
                <p:cNvPr id="31" name="AutoShape 18">
                  <a:extLst>
                    <a:ext uri="{FF2B5EF4-FFF2-40B4-BE49-F238E27FC236}">
                      <a16:creationId xmlns:a16="http://schemas.microsoft.com/office/drawing/2014/main" id="{81688480-12D6-4488-9690-CEECA9615EC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14667" y="5621459"/>
                  <a:ext cx="145501" cy="92947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574" h="21486">
                      <a:moveTo>
                        <a:pt x="21169" y="9121"/>
                      </a:moveTo>
                      <a:lnTo>
                        <a:pt x="19513" y="9121"/>
                      </a:lnTo>
                      <a:lnTo>
                        <a:pt x="19513" y="6544"/>
                      </a:lnTo>
                      <a:cubicBezTo>
                        <a:pt x="19513" y="6195"/>
                        <a:pt x="19331" y="5914"/>
                        <a:pt x="19108" y="5914"/>
                      </a:cubicBezTo>
                      <a:lnTo>
                        <a:pt x="17714" y="5914"/>
                      </a:lnTo>
                      <a:cubicBezTo>
                        <a:pt x="17491" y="5914"/>
                        <a:pt x="17309" y="6195"/>
                        <a:pt x="17309" y="6544"/>
                      </a:cubicBezTo>
                      <a:lnTo>
                        <a:pt x="17309" y="9121"/>
                      </a:lnTo>
                      <a:lnTo>
                        <a:pt x="15653" y="9121"/>
                      </a:lnTo>
                      <a:cubicBezTo>
                        <a:pt x="15428" y="9121"/>
                        <a:pt x="15247" y="9404"/>
                        <a:pt x="15247" y="9753"/>
                      </a:cubicBezTo>
                      <a:lnTo>
                        <a:pt x="15247" y="11921"/>
                      </a:lnTo>
                      <a:cubicBezTo>
                        <a:pt x="15247" y="12270"/>
                        <a:pt x="15428" y="12553"/>
                        <a:pt x="15653" y="12553"/>
                      </a:cubicBezTo>
                      <a:lnTo>
                        <a:pt x="17309" y="12553"/>
                      </a:lnTo>
                      <a:lnTo>
                        <a:pt x="17309" y="15130"/>
                      </a:lnTo>
                      <a:cubicBezTo>
                        <a:pt x="17309" y="15479"/>
                        <a:pt x="17491" y="15762"/>
                        <a:pt x="17714" y="15762"/>
                      </a:cubicBezTo>
                      <a:lnTo>
                        <a:pt x="19108" y="15762"/>
                      </a:lnTo>
                      <a:cubicBezTo>
                        <a:pt x="19331" y="15762"/>
                        <a:pt x="19513" y="15479"/>
                        <a:pt x="19513" y="15130"/>
                      </a:cubicBezTo>
                      <a:lnTo>
                        <a:pt x="19513" y="12553"/>
                      </a:lnTo>
                      <a:lnTo>
                        <a:pt x="21169" y="12553"/>
                      </a:lnTo>
                      <a:cubicBezTo>
                        <a:pt x="21393" y="12553"/>
                        <a:pt x="21574" y="12270"/>
                        <a:pt x="21574" y="11921"/>
                      </a:cubicBezTo>
                      <a:lnTo>
                        <a:pt x="21574" y="9753"/>
                      </a:lnTo>
                      <a:cubicBezTo>
                        <a:pt x="21574" y="9404"/>
                        <a:pt x="21393" y="9121"/>
                        <a:pt x="21169" y="9121"/>
                      </a:cubicBezTo>
                      <a:close/>
                      <a:moveTo>
                        <a:pt x="7107" y="9603"/>
                      </a:moveTo>
                      <a:lnTo>
                        <a:pt x="7107" y="12241"/>
                      </a:lnTo>
                      <a:cubicBezTo>
                        <a:pt x="7107" y="12637"/>
                        <a:pt x="7314" y="12960"/>
                        <a:pt x="7569" y="12960"/>
                      </a:cubicBezTo>
                      <a:lnTo>
                        <a:pt x="10940" y="12960"/>
                      </a:lnTo>
                      <a:cubicBezTo>
                        <a:pt x="10349" y="15563"/>
                        <a:pt x="8746" y="17430"/>
                        <a:pt x="6870" y="17408"/>
                      </a:cubicBezTo>
                      <a:cubicBezTo>
                        <a:pt x="4594" y="17382"/>
                        <a:pt x="2712" y="14548"/>
                        <a:pt x="2623" y="11008"/>
                      </a:cubicBezTo>
                      <a:cubicBezTo>
                        <a:pt x="2529" y="7212"/>
                        <a:pt x="4485" y="4078"/>
                        <a:pt x="6902" y="4078"/>
                      </a:cubicBezTo>
                      <a:cubicBezTo>
                        <a:pt x="8007" y="4078"/>
                        <a:pt x="9016" y="4733"/>
                        <a:pt x="9776" y="5808"/>
                      </a:cubicBezTo>
                      <a:cubicBezTo>
                        <a:pt x="9957" y="6063"/>
                        <a:pt x="10231" y="6064"/>
                        <a:pt x="10409" y="5804"/>
                      </a:cubicBezTo>
                      <a:lnTo>
                        <a:pt x="11647" y="3991"/>
                      </a:lnTo>
                      <a:cubicBezTo>
                        <a:pt x="11840" y="3707"/>
                        <a:pt x="11840" y="3228"/>
                        <a:pt x="11648" y="2944"/>
                      </a:cubicBezTo>
                      <a:cubicBezTo>
                        <a:pt x="10442" y="1165"/>
                        <a:pt x="8824" y="57"/>
                        <a:pt x="7040" y="2"/>
                      </a:cubicBezTo>
                      <a:cubicBezTo>
                        <a:pt x="3235" y="-114"/>
                        <a:pt x="27" y="4743"/>
                        <a:pt x="0" y="10667"/>
                      </a:cubicBezTo>
                      <a:cubicBezTo>
                        <a:pt x="-26" y="16636"/>
                        <a:pt x="3074" y="21486"/>
                        <a:pt x="6902" y="21486"/>
                      </a:cubicBezTo>
                      <a:cubicBezTo>
                        <a:pt x="10584" y="21486"/>
                        <a:pt x="13591" y="16999"/>
                        <a:pt x="13793" y="11347"/>
                      </a:cubicBezTo>
                      <a:cubicBezTo>
                        <a:pt x="13798" y="11277"/>
                        <a:pt x="13802" y="8882"/>
                        <a:pt x="13802" y="8882"/>
                      </a:cubicBezTo>
                      <a:lnTo>
                        <a:pt x="7569" y="8882"/>
                      </a:lnTo>
                      <a:cubicBezTo>
                        <a:pt x="7314" y="8882"/>
                        <a:pt x="7107" y="9205"/>
                        <a:pt x="7107" y="9603"/>
                      </a:cubicBezTo>
                      <a:close/>
                      <a:moveTo>
                        <a:pt x="7107" y="9603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 dirty="0">
                    <a:latin typeface="Roboto Slab" pitchFamily="2" charset="0"/>
                    <a:ea typeface="Roboto Slab" pitchFamily="2" charset="0"/>
                  </a:endParaRPr>
                </a:p>
              </p:txBody>
            </p:sp>
          </p:grpSp>
          <p:sp>
            <p:nvSpPr>
              <p:cNvPr id="25" name="Rectangle 9">
                <a:extLst>
                  <a:ext uri="{FF2B5EF4-FFF2-40B4-BE49-F238E27FC236}">
                    <a16:creationId xmlns:a16="http://schemas.microsoft.com/office/drawing/2014/main" id="{09013269-2439-40CE-B651-090038CD90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2838" y="8466076"/>
                <a:ext cx="2012919" cy="3905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>
                  <a:lnSpc>
                    <a:spcPts val="1500"/>
                  </a:lnSpc>
                </a:pPr>
                <a:r>
                  <a:rPr lang="en-US" sz="1000" dirty="0">
                    <a:latin typeface="Roboto Slab" pitchFamily="2" charset="0"/>
                    <a:ea typeface="Roboto Slab" pitchFamily="2" charset="0"/>
                    <a:cs typeface="Lato" panose="020F0502020204030203" pitchFamily="34" charset="0"/>
                    <a:sym typeface="Montserrat-Regular" charset="0"/>
                  </a:rPr>
                  <a:t>This letterhead design is meant to professionalism and lorem</a:t>
                </a:r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B6471EAD-FD1C-45AB-B1CD-4A3890A3CDD3}"/>
                </a:ext>
              </a:extLst>
            </p:cNvPr>
            <p:cNvGrpSpPr/>
            <p:nvPr/>
          </p:nvGrpSpPr>
          <p:grpSpPr>
            <a:xfrm>
              <a:off x="1511007" y="4275326"/>
              <a:ext cx="2183855" cy="857981"/>
              <a:chOff x="1077909" y="3966965"/>
              <a:chExt cx="2183855" cy="857981"/>
            </a:xfrm>
          </p:grpSpPr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9E4EDF94-E3E5-41C3-8C4D-B3BD6F861C18}"/>
                  </a:ext>
                </a:extLst>
              </p:cNvPr>
              <p:cNvSpPr txBox="1"/>
              <p:nvPr/>
            </p:nvSpPr>
            <p:spPr>
              <a:xfrm>
                <a:off x="1303741" y="3966965"/>
                <a:ext cx="1732192" cy="8104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2800"/>
                  </a:lnSpc>
                </a:pPr>
                <a:r>
                  <a:rPr lang="en-US" sz="1300" dirty="0">
                    <a:latin typeface="Roboto Slab" pitchFamily="2" charset="0"/>
                    <a:ea typeface="Roboto Slab" pitchFamily="2" charset="0"/>
                    <a:cs typeface="Lato" panose="020F0502020204030203" pitchFamily="34" charset="0"/>
                  </a:rPr>
                  <a:t>JOHN DEO</a:t>
                </a:r>
              </a:p>
              <a:p>
                <a:pPr algn="ctr">
                  <a:lnSpc>
                    <a:spcPts val="2800"/>
                  </a:lnSpc>
                </a:pPr>
                <a:r>
                  <a:rPr lang="en-US" sz="2000" b="1" dirty="0">
                    <a:latin typeface="Roboto Slab" pitchFamily="2" charset="0"/>
                    <a:ea typeface="Roboto Slab" pitchFamily="2" charset="0"/>
                    <a:cs typeface="Lato" panose="020F0502020204030203" pitchFamily="34" charset="0"/>
                  </a:rPr>
                  <a:t>POST TITLE</a:t>
                </a:r>
              </a:p>
            </p:txBody>
          </p:sp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239FC70E-611F-46AD-AA3D-D310A7896EC1}"/>
                  </a:ext>
                </a:extLst>
              </p:cNvPr>
              <p:cNvCxnSpPr/>
              <p:nvPr/>
            </p:nvCxnSpPr>
            <p:spPr>
              <a:xfrm flipH="1">
                <a:off x="1077909" y="4224144"/>
                <a:ext cx="479426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>
                <a:extLst>
                  <a:ext uri="{FF2B5EF4-FFF2-40B4-BE49-F238E27FC236}">
                    <a16:creationId xmlns:a16="http://schemas.microsoft.com/office/drawing/2014/main" id="{6744F559-31DA-4979-948D-AB5D003503A4}"/>
                  </a:ext>
                </a:extLst>
              </p:cNvPr>
              <p:cNvCxnSpPr/>
              <p:nvPr/>
            </p:nvCxnSpPr>
            <p:spPr>
              <a:xfrm flipH="1">
                <a:off x="2782338" y="4224144"/>
                <a:ext cx="479426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384B3746-7013-4C15-B485-FC9A1C40B8CC}"/>
                  </a:ext>
                </a:extLst>
              </p:cNvPr>
              <p:cNvCxnSpPr/>
              <p:nvPr/>
            </p:nvCxnSpPr>
            <p:spPr>
              <a:xfrm flipH="1">
                <a:off x="1548081" y="4824946"/>
                <a:ext cx="1243509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37F2C945-72C5-490D-9EDE-A71DAEBDE154}"/>
              </a:ext>
            </a:extLst>
          </p:cNvPr>
          <p:cNvGrpSpPr/>
          <p:nvPr/>
        </p:nvGrpSpPr>
        <p:grpSpPr>
          <a:xfrm>
            <a:off x="422490" y="4481268"/>
            <a:ext cx="2183855" cy="1918428"/>
            <a:chOff x="1511007" y="4275326"/>
            <a:chExt cx="2183855" cy="1918428"/>
          </a:xfrm>
        </p:grpSpPr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FBB6813B-FE60-48F3-AD33-F261F998416F}"/>
                </a:ext>
              </a:extLst>
            </p:cNvPr>
            <p:cNvGrpSpPr/>
            <p:nvPr/>
          </p:nvGrpSpPr>
          <p:grpSpPr>
            <a:xfrm>
              <a:off x="1596475" y="5342983"/>
              <a:ext cx="2012919" cy="850771"/>
              <a:chOff x="892838" y="8466076"/>
              <a:chExt cx="2012919" cy="850771"/>
            </a:xfrm>
          </p:grpSpPr>
          <p:grpSp>
            <p:nvGrpSpPr>
              <p:cNvPr id="39" name="Group 38">
                <a:extLst>
                  <a:ext uri="{FF2B5EF4-FFF2-40B4-BE49-F238E27FC236}">
                    <a16:creationId xmlns:a16="http://schemas.microsoft.com/office/drawing/2014/main" id="{671B13E7-0747-49F1-89F9-F1F9BAD5AF49}"/>
                  </a:ext>
                </a:extLst>
              </p:cNvPr>
              <p:cNvGrpSpPr/>
              <p:nvPr/>
            </p:nvGrpSpPr>
            <p:grpSpPr>
              <a:xfrm>
                <a:off x="1496338" y="9059763"/>
                <a:ext cx="805918" cy="257084"/>
                <a:chOff x="2010041" y="5539391"/>
                <a:chExt cx="805918" cy="257084"/>
              </a:xfrm>
            </p:grpSpPr>
            <p:sp>
              <p:nvSpPr>
                <p:cNvPr id="41" name="Oval 40">
                  <a:extLst>
                    <a:ext uri="{FF2B5EF4-FFF2-40B4-BE49-F238E27FC236}">
                      <a16:creationId xmlns:a16="http://schemas.microsoft.com/office/drawing/2014/main" id="{C7805A44-A87C-4633-AFF8-5B262DF4E77B}"/>
                    </a:ext>
                  </a:extLst>
                </p:cNvPr>
                <p:cNvSpPr/>
                <p:nvPr/>
              </p:nvSpPr>
              <p:spPr>
                <a:xfrm>
                  <a:off x="2010041" y="5539392"/>
                  <a:ext cx="257083" cy="257083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schemeClr val="tx1"/>
                    </a:solidFill>
                    <a:latin typeface="Roboto Slab" pitchFamily="2" charset="0"/>
                    <a:ea typeface="Roboto Slab" pitchFamily="2" charset="0"/>
                  </a:endParaRPr>
                </a:p>
              </p:txBody>
            </p:sp>
            <p:sp>
              <p:nvSpPr>
                <p:cNvPr id="42" name="AutoShape 1">
                  <a:extLst>
                    <a:ext uri="{FF2B5EF4-FFF2-40B4-BE49-F238E27FC236}">
                      <a16:creationId xmlns:a16="http://schemas.microsoft.com/office/drawing/2014/main" id="{2803A0DB-B4C9-4D23-91F0-2B2B3F18F6E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72137" y="5613933"/>
                  <a:ext cx="132891" cy="108000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21600" y="2556"/>
                      </a:moveTo>
                      <a:cubicBezTo>
                        <a:pt x="20805" y="2990"/>
                        <a:pt x="19951" y="3284"/>
                        <a:pt x="19055" y="3415"/>
                      </a:cubicBezTo>
                      <a:cubicBezTo>
                        <a:pt x="19970" y="2740"/>
                        <a:pt x="20673" y="1672"/>
                        <a:pt x="21003" y="399"/>
                      </a:cubicBezTo>
                      <a:cubicBezTo>
                        <a:pt x="20147" y="1023"/>
                        <a:pt x="19199" y="1477"/>
                        <a:pt x="18189" y="1721"/>
                      </a:cubicBezTo>
                      <a:cubicBezTo>
                        <a:pt x="17381" y="662"/>
                        <a:pt x="16229" y="0"/>
                        <a:pt x="14954" y="0"/>
                      </a:cubicBezTo>
                      <a:cubicBezTo>
                        <a:pt x="12507" y="0"/>
                        <a:pt x="10523" y="2441"/>
                        <a:pt x="10523" y="5453"/>
                      </a:cubicBezTo>
                      <a:cubicBezTo>
                        <a:pt x="10523" y="5880"/>
                        <a:pt x="10562" y="6296"/>
                        <a:pt x="10638" y="6695"/>
                      </a:cubicBezTo>
                      <a:cubicBezTo>
                        <a:pt x="6955" y="6468"/>
                        <a:pt x="3690" y="4297"/>
                        <a:pt x="1504" y="998"/>
                      </a:cubicBezTo>
                      <a:cubicBezTo>
                        <a:pt x="1122" y="1803"/>
                        <a:pt x="904" y="2739"/>
                        <a:pt x="904" y="3739"/>
                      </a:cubicBezTo>
                      <a:cubicBezTo>
                        <a:pt x="904" y="5631"/>
                        <a:pt x="1686" y="7300"/>
                        <a:pt x="2876" y="8278"/>
                      </a:cubicBezTo>
                      <a:cubicBezTo>
                        <a:pt x="2149" y="8250"/>
                        <a:pt x="1466" y="8004"/>
                        <a:pt x="868" y="7596"/>
                      </a:cubicBezTo>
                      <a:cubicBezTo>
                        <a:pt x="867" y="7619"/>
                        <a:pt x="867" y="7642"/>
                        <a:pt x="867" y="7665"/>
                      </a:cubicBezTo>
                      <a:cubicBezTo>
                        <a:pt x="867" y="10307"/>
                        <a:pt x="2395" y="12510"/>
                        <a:pt x="4423" y="13011"/>
                      </a:cubicBezTo>
                      <a:cubicBezTo>
                        <a:pt x="4051" y="13136"/>
                        <a:pt x="3659" y="13203"/>
                        <a:pt x="3255" y="13203"/>
                      </a:cubicBezTo>
                      <a:cubicBezTo>
                        <a:pt x="2969" y="13203"/>
                        <a:pt x="2692" y="13169"/>
                        <a:pt x="2421" y="13105"/>
                      </a:cubicBezTo>
                      <a:cubicBezTo>
                        <a:pt x="2985" y="15271"/>
                        <a:pt x="4622" y="16848"/>
                        <a:pt x="6561" y="16892"/>
                      </a:cubicBezTo>
                      <a:cubicBezTo>
                        <a:pt x="5044" y="18355"/>
                        <a:pt x="3134" y="19226"/>
                        <a:pt x="1057" y="19226"/>
                      </a:cubicBezTo>
                      <a:cubicBezTo>
                        <a:pt x="699" y="19226"/>
                        <a:pt x="347" y="19201"/>
                        <a:pt x="0" y="19149"/>
                      </a:cubicBezTo>
                      <a:cubicBezTo>
                        <a:pt x="1961" y="20698"/>
                        <a:pt x="4291" y="21600"/>
                        <a:pt x="6793" y="21600"/>
                      </a:cubicBezTo>
                      <a:cubicBezTo>
                        <a:pt x="14944" y="21600"/>
                        <a:pt x="19401" y="13291"/>
                        <a:pt x="19401" y="6085"/>
                      </a:cubicBezTo>
                      <a:cubicBezTo>
                        <a:pt x="19401" y="5848"/>
                        <a:pt x="19397" y="5613"/>
                        <a:pt x="19389" y="5380"/>
                      </a:cubicBezTo>
                      <a:cubicBezTo>
                        <a:pt x="20255" y="4610"/>
                        <a:pt x="21006" y="3650"/>
                        <a:pt x="21600" y="2556"/>
                      </a:cubicBezTo>
                      <a:cubicBezTo>
                        <a:pt x="21600" y="2556"/>
                        <a:pt x="21600" y="2556"/>
                        <a:pt x="21600" y="2556"/>
                      </a:cubicBezTo>
                      <a:close/>
                      <a:moveTo>
                        <a:pt x="21600" y="2556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lIns="0" tIns="0" rIns="0" bIns="0"/>
                <a:lstStyle/>
                <a:p>
                  <a:endParaRPr lang="en-US">
                    <a:latin typeface="Roboto Slab" pitchFamily="2" charset="0"/>
                    <a:ea typeface="Roboto Slab" pitchFamily="2" charset="0"/>
                  </a:endParaRPr>
                </a:p>
              </p:txBody>
            </p:sp>
            <p:sp>
              <p:nvSpPr>
                <p:cNvPr id="43" name="Oval 42">
                  <a:extLst>
                    <a:ext uri="{FF2B5EF4-FFF2-40B4-BE49-F238E27FC236}">
                      <a16:creationId xmlns:a16="http://schemas.microsoft.com/office/drawing/2014/main" id="{6BBD56DC-E903-4178-BCF4-1461A87FC1C1}"/>
                    </a:ext>
                  </a:extLst>
                </p:cNvPr>
                <p:cNvSpPr/>
                <p:nvPr/>
              </p:nvSpPr>
              <p:spPr>
                <a:xfrm>
                  <a:off x="2284458" y="5539392"/>
                  <a:ext cx="257083" cy="257083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schemeClr val="tx1"/>
                    </a:solidFill>
                    <a:latin typeface="Roboto Slab" pitchFamily="2" charset="0"/>
                    <a:ea typeface="Roboto Slab" pitchFamily="2" charset="0"/>
                  </a:endParaRPr>
                </a:p>
              </p:txBody>
            </p:sp>
            <p:sp>
              <p:nvSpPr>
                <p:cNvPr id="44" name="AutoShape 21">
                  <a:extLst>
                    <a:ext uri="{FF2B5EF4-FFF2-40B4-BE49-F238E27FC236}">
                      <a16:creationId xmlns:a16="http://schemas.microsoft.com/office/drawing/2014/main" id="{044EC5DA-BD60-4937-B9A9-AF3779CA315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64140" y="5619075"/>
                  <a:ext cx="97717" cy="97717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18362" y="2163"/>
                      </a:moveTo>
                      <a:lnTo>
                        <a:pt x="18362" y="5400"/>
                      </a:lnTo>
                      <a:lnTo>
                        <a:pt x="16200" y="5400"/>
                      </a:lnTo>
                      <a:cubicBezTo>
                        <a:pt x="15551" y="5400"/>
                        <a:pt x="15119" y="5832"/>
                        <a:pt x="15119" y="6482"/>
                      </a:cubicBezTo>
                      <a:lnTo>
                        <a:pt x="15119" y="8638"/>
                      </a:lnTo>
                      <a:lnTo>
                        <a:pt x="18362" y="8638"/>
                      </a:lnTo>
                      <a:lnTo>
                        <a:pt x="18362" y="11881"/>
                      </a:lnTo>
                      <a:lnTo>
                        <a:pt x="15119" y="11881"/>
                      </a:lnTo>
                      <a:lnTo>
                        <a:pt x="15119" y="19438"/>
                      </a:lnTo>
                      <a:lnTo>
                        <a:pt x="11881" y="19438"/>
                      </a:lnTo>
                      <a:lnTo>
                        <a:pt x="11881" y="11881"/>
                      </a:lnTo>
                      <a:lnTo>
                        <a:pt x="9719" y="11881"/>
                      </a:lnTo>
                      <a:lnTo>
                        <a:pt x="9719" y="8638"/>
                      </a:lnTo>
                      <a:lnTo>
                        <a:pt x="11881" y="8638"/>
                      </a:lnTo>
                      <a:lnTo>
                        <a:pt x="11881" y="5938"/>
                      </a:lnTo>
                      <a:cubicBezTo>
                        <a:pt x="11881" y="3888"/>
                        <a:pt x="13606" y="2163"/>
                        <a:pt x="15662" y="2163"/>
                      </a:cubicBezTo>
                      <a:cubicBezTo>
                        <a:pt x="15662" y="2163"/>
                        <a:pt x="18362" y="2163"/>
                        <a:pt x="18362" y="2163"/>
                      </a:cubicBezTo>
                      <a:close/>
                      <a:moveTo>
                        <a:pt x="19438" y="0"/>
                      </a:moveTo>
                      <a:lnTo>
                        <a:pt x="2163" y="0"/>
                      </a:lnTo>
                      <a:cubicBezTo>
                        <a:pt x="971" y="0"/>
                        <a:pt x="0" y="971"/>
                        <a:pt x="0" y="2163"/>
                      </a:cubicBezTo>
                      <a:lnTo>
                        <a:pt x="0" y="19438"/>
                      </a:lnTo>
                      <a:cubicBezTo>
                        <a:pt x="0" y="20630"/>
                        <a:pt x="971" y="21600"/>
                        <a:pt x="2163" y="21600"/>
                      </a:cubicBezTo>
                      <a:lnTo>
                        <a:pt x="19438" y="21600"/>
                      </a:lnTo>
                      <a:cubicBezTo>
                        <a:pt x="20630" y="21600"/>
                        <a:pt x="21600" y="20630"/>
                        <a:pt x="21600" y="19438"/>
                      </a:cubicBezTo>
                      <a:lnTo>
                        <a:pt x="21600" y="2163"/>
                      </a:lnTo>
                      <a:cubicBezTo>
                        <a:pt x="21600" y="971"/>
                        <a:pt x="20630" y="0"/>
                        <a:pt x="19438" y="0"/>
                      </a:cubicBezTo>
                      <a:cubicBezTo>
                        <a:pt x="19438" y="0"/>
                        <a:pt x="19438" y="0"/>
                        <a:pt x="19438" y="0"/>
                      </a:cubicBezTo>
                      <a:close/>
                      <a:moveTo>
                        <a:pt x="19438" y="0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>
                    <a:latin typeface="Roboto Slab" pitchFamily="2" charset="0"/>
                    <a:ea typeface="Roboto Slab" pitchFamily="2" charset="0"/>
                  </a:endParaRPr>
                </a:p>
              </p:txBody>
            </p:sp>
            <p:sp>
              <p:nvSpPr>
                <p:cNvPr id="45" name="Oval 44">
                  <a:extLst>
                    <a:ext uri="{FF2B5EF4-FFF2-40B4-BE49-F238E27FC236}">
                      <a16:creationId xmlns:a16="http://schemas.microsoft.com/office/drawing/2014/main" id="{03FC7196-AED4-4424-B85F-FA4D6C7D343A}"/>
                    </a:ext>
                  </a:extLst>
                </p:cNvPr>
                <p:cNvSpPr/>
                <p:nvPr/>
              </p:nvSpPr>
              <p:spPr>
                <a:xfrm>
                  <a:off x="2558876" y="5539391"/>
                  <a:ext cx="257083" cy="257083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schemeClr val="tx1"/>
                    </a:solidFill>
                    <a:latin typeface="Roboto Slab" pitchFamily="2" charset="0"/>
                    <a:ea typeface="Roboto Slab" pitchFamily="2" charset="0"/>
                  </a:endParaRPr>
                </a:p>
              </p:txBody>
            </p:sp>
            <p:sp>
              <p:nvSpPr>
                <p:cNvPr id="46" name="AutoShape 18">
                  <a:extLst>
                    <a:ext uri="{FF2B5EF4-FFF2-40B4-BE49-F238E27FC236}">
                      <a16:creationId xmlns:a16="http://schemas.microsoft.com/office/drawing/2014/main" id="{FC5C3987-6F63-4D16-80B7-959F0891783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14667" y="5621459"/>
                  <a:ext cx="145501" cy="92947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574" h="21486">
                      <a:moveTo>
                        <a:pt x="21169" y="9121"/>
                      </a:moveTo>
                      <a:lnTo>
                        <a:pt x="19513" y="9121"/>
                      </a:lnTo>
                      <a:lnTo>
                        <a:pt x="19513" y="6544"/>
                      </a:lnTo>
                      <a:cubicBezTo>
                        <a:pt x="19513" y="6195"/>
                        <a:pt x="19331" y="5914"/>
                        <a:pt x="19108" y="5914"/>
                      </a:cubicBezTo>
                      <a:lnTo>
                        <a:pt x="17714" y="5914"/>
                      </a:lnTo>
                      <a:cubicBezTo>
                        <a:pt x="17491" y="5914"/>
                        <a:pt x="17309" y="6195"/>
                        <a:pt x="17309" y="6544"/>
                      </a:cubicBezTo>
                      <a:lnTo>
                        <a:pt x="17309" y="9121"/>
                      </a:lnTo>
                      <a:lnTo>
                        <a:pt x="15653" y="9121"/>
                      </a:lnTo>
                      <a:cubicBezTo>
                        <a:pt x="15428" y="9121"/>
                        <a:pt x="15247" y="9404"/>
                        <a:pt x="15247" y="9753"/>
                      </a:cubicBezTo>
                      <a:lnTo>
                        <a:pt x="15247" y="11921"/>
                      </a:lnTo>
                      <a:cubicBezTo>
                        <a:pt x="15247" y="12270"/>
                        <a:pt x="15428" y="12553"/>
                        <a:pt x="15653" y="12553"/>
                      </a:cubicBezTo>
                      <a:lnTo>
                        <a:pt x="17309" y="12553"/>
                      </a:lnTo>
                      <a:lnTo>
                        <a:pt x="17309" y="15130"/>
                      </a:lnTo>
                      <a:cubicBezTo>
                        <a:pt x="17309" y="15479"/>
                        <a:pt x="17491" y="15762"/>
                        <a:pt x="17714" y="15762"/>
                      </a:cubicBezTo>
                      <a:lnTo>
                        <a:pt x="19108" y="15762"/>
                      </a:lnTo>
                      <a:cubicBezTo>
                        <a:pt x="19331" y="15762"/>
                        <a:pt x="19513" y="15479"/>
                        <a:pt x="19513" y="15130"/>
                      </a:cubicBezTo>
                      <a:lnTo>
                        <a:pt x="19513" y="12553"/>
                      </a:lnTo>
                      <a:lnTo>
                        <a:pt x="21169" y="12553"/>
                      </a:lnTo>
                      <a:cubicBezTo>
                        <a:pt x="21393" y="12553"/>
                        <a:pt x="21574" y="12270"/>
                        <a:pt x="21574" y="11921"/>
                      </a:cubicBezTo>
                      <a:lnTo>
                        <a:pt x="21574" y="9753"/>
                      </a:lnTo>
                      <a:cubicBezTo>
                        <a:pt x="21574" y="9404"/>
                        <a:pt x="21393" y="9121"/>
                        <a:pt x="21169" y="9121"/>
                      </a:cubicBezTo>
                      <a:close/>
                      <a:moveTo>
                        <a:pt x="7107" y="9603"/>
                      </a:moveTo>
                      <a:lnTo>
                        <a:pt x="7107" y="12241"/>
                      </a:lnTo>
                      <a:cubicBezTo>
                        <a:pt x="7107" y="12637"/>
                        <a:pt x="7314" y="12960"/>
                        <a:pt x="7569" y="12960"/>
                      </a:cubicBezTo>
                      <a:lnTo>
                        <a:pt x="10940" y="12960"/>
                      </a:lnTo>
                      <a:cubicBezTo>
                        <a:pt x="10349" y="15563"/>
                        <a:pt x="8746" y="17430"/>
                        <a:pt x="6870" y="17408"/>
                      </a:cubicBezTo>
                      <a:cubicBezTo>
                        <a:pt x="4594" y="17382"/>
                        <a:pt x="2712" y="14548"/>
                        <a:pt x="2623" y="11008"/>
                      </a:cubicBezTo>
                      <a:cubicBezTo>
                        <a:pt x="2529" y="7212"/>
                        <a:pt x="4485" y="4078"/>
                        <a:pt x="6902" y="4078"/>
                      </a:cubicBezTo>
                      <a:cubicBezTo>
                        <a:pt x="8007" y="4078"/>
                        <a:pt x="9016" y="4733"/>
                        <a:pt x="9776" y="5808"/>
                      </a:cubicBezTo>
                      <a:cubicBezTo>
                        <a:pt x="9957" y="6063"/>
                        <a:pt x="10231" y="6064"/>
                        <a:pt x="10409" y="5804"/>
                      </a:cubicBezTo>
                      <a:lnTo>
                        <a:pt x="11647" y="3991"/>
                      </a:lnTo>
                      <a:cubicBezTo>
                        <a:pt x="11840" y="3707"/>
                        <a:pt x="11840" y="3228"/>
                        <a:pt x="11648" y="2944"/>
                      </a:cubicBezTo>
                      <a:cubicBezTo>
                        <a:pt x="10442" y="1165"/>
                        <a:pt x="8824" y="57"/>
                        <a:pt x="7040" y="2"/>
                      </a:cubicBezTo>
                      <a:cubicBezTo>
                        <a:pt x="3235" y="-114"/>
                        <a:pt x="27" y="4743"/>
                        <a:pt x="0" y="10667"/>
                      </a:cubicBezTo>
                      <a:cubicBezTo>
                        <a:pt x="-26" y="16636"/>
                        <a:pt x="3074" y="21486"/>
                        <a:pt x="6902" y="21486"/>
                      </a:cubicBezTo>
                      <a:cubicBezTo>
                        <a:pt x="10584" y="21486"/>
                        <a:pt x="13591" y="16999"/>
                        <a:pt x="13793" y="11347"/>
                      </a:cubicBezTo>
                      <a:cubicBezTo>
                        <a:pt x="13798" y="11277"/>
                        <a:pt x="13802" y="8882"/>
                        <a:pt x="13802" y="8882"/>
                      </a:cubicBezTo>
                      <a:lnTo>
                        <a:pt x="7569" y="8882"/>
                      </a:lnTo>
                      <a:cubicBezTo>
                        <a:pt x="7314" y="8882"/>
                        <a:pt x="7107" y="9205"/>
                        <a:pt x="7107" y="9603"/>
                      </a:cubicBezTo>
                      <a:close/>
                      <a:moveTo>
                        <a:pt x="7107" y="9603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 dirty="0">
                    <a:latin typeface="Roboto Slab" pitchFamily="2" charset="0"/>
                    <a:ea typeface="Roboto Slab" pitchFamily="2" charset="0"/>
                  </a:endParaRPr>
                </a:p>
              </p:txBody>
            </p:sp>
          </p:grpSp>
          <p:sp>
            <p:nvSpPr>
              <p:cNvPr id="40" name="Rectangle 9">
                <a:extLst>
                  <a:ext uri="{FF2B5EF4-FFF2-40B4-BE49-F238E27FC236}">
                    <a16:creationId xmlns:a16="http://schemas.microsoft.com/office/drawing/2014/main" id="{EC992344-863C-4796-95AF-9DC8BAE8D6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2838" y="8466076"/>
                <a:ext cx="2012919" cy="3905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>
                  <a:lnSpc>
                    <a:spcPts val="1500"/>
                  </a:lnSpc>
                </a:pPr>
                <a:r>
                  <a:rPr lang="en-US" sz="1000" dirty="0">
                    <a:latin typeface="Roboto Slab" pitchFamily="2" charset="0"/>
                    <a:ea typeface="Roboto Slab" pitchFamily="2" charset="0"/>
                    <a:cs typeface="Lato" panose="020F0502020204030203" pitchFamily="34" charset="0"/>
                    <a:sym typeface="Montserrat-Regular" charset="0"/>
                  </a:rPr>
                  <a:t>This letterhead design is meant to professionalism and lorem</a:t>
                </a:r>
              </a:p>
            </p:txBody>
          </p:sp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8AB27C15-38FD-46E4-AEAB-A5B0AD99AE91}"/>
                </a:ext>
              </a:extLst>
            </p:cNvPr>
            <p:cNvGrpSpPr/>
            <p:nvPr/>
          </p:nvGrpSpPr>
          <p:grpSpPr>
            <a:xfrm>
              <a:off x="1511007" y="4275326"/>
              <a:ext cx="2183855" cy="857981"/>
              <a:chOff x="1077909" y="3966965"/>
              <a:chExt cx="2183855" cy="857981"/>
            </a:xfrm>
          </p:grpSpPr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B50FE5CA-CE1A-4278-A84F-EFF4C2EC6F35}"/>
                  </a:ext>
                </a:extLst>
              </p:cNvPr>
              <p:cNvSpPr txBox="1"/>
              <p:nvPr/>
            </p:nvSpPr>
            <p:spPr>
              <a:xfrm>
                <a:off x="1303741" y="3966965"/>
                <a:ext cx="1732192" cy="8104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2800"/>
                  </a:lnSpc>
                </a:pPr>
                <a:r>
                  <a:rPr lang="en-US" sz="1300" dirty="0">
                    <a:latin typeface="Roboto Slab" pitchFamily="2" charset="0"/>
                    <a:ea typeface="Roboto Slab" pitchFamily="2" charset="0"/>
                    <a:cs typeface="Lato" panose="020F0502020204030203" pitchFamily="34" charset="0"/>
                  </a:rPr>
                  <a:t>JOHN DEO</a:t>
                </a:r>
              </a:p>
              <a:p>
                <a:pPr algn="ctr">
                  <a:lnSpc>
                    <a:spcPts val="2800"/>
                  </a:lnSpc>
                </a:pPr>
                <a:r>
                  <a:rPr lang="en-US" sz="2000" b="1" dirty="0">
                    <a:latin typeface="Roboto Slab" pitchFamily="2" charset="0"/>
                    <a:ea typeface="Roboto Slab" pitchFamily="2" charset="0"/>
                    <a:cs typeface="Lato" panose="020F0502020204030203" pitchFamily="34" charset="0"/>
                  </a:rPr>
                  <a:t>POST TITLE</a:t>
                </a:r>
              </a:p>
            </p:txBody>
          </p:sp>
          <p:cxnSp>
            <p:nvCxnSpPr>
              <p:cNvPr id="36" name="Straight Connector 35">
                <a:extLst>
                  <a:ext uri="{FF2B5EF4-FFF2-40B4-BE49-F238E27FC236}">
                    <a16:creationId xmlns:a16="http://schemas.microsoft.com/office/drawing/2014/main" id="{A276EE01-5746-4E23-AC44-3A1577D7D65A}"/>
                  </a:ext>
                </a:extLst>
              </p:cNvPr>
              <p:cNvCxnSpPr/>
              <p:nvPr/>
            </p:nvCxnSpPr>
            <p:spPr>
              <a:xfrm flipH="1">
                <a:off x="1077909" y="4224144"/>
                <a:ext cx="479426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>
                <a:extLst>
                  <a:ext uri="{FF2B5EF4-FFF2-40B4-BE49-F238E27FC236}">
                    <a16:creationId xmlns:a16="http://schemas.microsoft.com/office/drawing/2014/main" id="{41CBFFD5-9181-4197-972D-060AD6786614}"/>
                  </a:ext>
                </a:extLst>
              </p:cNvPr>
              <p:cNvCxnSpPr/>
              <p:nvPr/>
            </p:nvCxnSpPr>
            <p:spPr>
              <a:xfrm flipH="1">
                <a:off x="2782338" y="4224144"/>
                <a:ext cx="479426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>
                <a:extLst>
                  <a:ext uri="{FF2B5EF4-FFF2-40B4-BE49-F238E27FC236}">
                    <a16:creationId xmlns:a16="http://schemas.microsoft.com/office/drawing/2014/main" id="{2DA6790A-6D36-4CDD-952F-DC1DB02E6399}"/>
                  </a:ext>
                </a:extLst>
              </p:cNvPr>
              <p:cNvCxnSpPr/>
              <p:nvPr/>
            </p:nvCxnSpPr>
            <p:spPr>
              <a:xfrm flipH="1">
                <a:off x="1548081" y="4824946"/>
                <a:ext cx="1243509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76F9E1DA-E984-4B3B-BCDB-80F69CA62F86}"/>
              </a:ext>
            </a:extLst>
          </p:cNvPr>
          <p:cNvGrpSpPr/>
          <p:nvPr/>
        </p:nvGrpSpPr>
        <p:grpSpPr>
          <a:xfrm>
            <a:off x="9535705" y="1969312"/>
            <a:ext cx="2183855" cy="1918428"/>
            <a:chOff x="1511007" y="4275326"/>
            <a:chExt cx="2183855" cy="1918428"/>
          </a:xfrm>
        </p:grpSpPr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5E30A7E7-113C-4AE0-9EA2-4BFBA7F2FC2C}"/>
                </a:ext>
              </a:extLst>
            </p:cNvPr>
            <p:cNvGrpSpPr/>
            <p:nvPr/>
          </p:nvGrpSpPr>
          <p:grpSpPr>
            <a:xfrm>
              <a:off x="1596475" y="5342983"/>
              <a:ext cx="2012919" cy="850771"/>
              <a:chOff x="892838" y="8466076"/>
              <a:chExt cx="2012919" cy="850771"/>
            </a:xfrm>
          </p:grpSpPr>
          <p:grpSp>
            <p:nvGrpSpPr>
              <p:cNvPr id="56" name="Group 55">
                <a:extLst>
                  <a:ext uri="{FF2B5EF4-FFF2-40B4-BE49-F238E27FC236}">
                    <a16:creationId xmlns:a16="http://schemas.microsoft.com/office/drawing/2014/main" id="{8279E8FC-95B8-4FB1-9BA5-4DBAD835E035}"/>
                  </a:ext>
                </a:extLst>
              </p:cNvPr>
              <p:cNvGrpSpPr/>
              <p:nvPr/>
            </p:nvGrpSpPr>
            <p:grpSpPr>
              <a:xfrm>
                <a:off x="1496338" y="9059763"/>
                <a:ext cx="805918" cy="257084"/>
                <a:chOff x="2010041" y="5539391"/>
                <a:chExt cx="805918" cy="257084"/>
              </a:xfrm>
            </p:grpSpPr>
            <p:sp>
              <p:nvSpPr>
                <p:cNvPr id="58" name="Oval 57">
                  <a:extLst>
                    <a:ext uri="{FF2B5EF4-FFF2-40B4-BE49-F238E27FC236}">
                      <a16:creationId xmlns:a16="http://schemas.microsoft.com/office/drawing/2014/main" id="{00BE48A1-ED17-4102-A20D-0D9CF1749274}"/>
                    </a:ext>
                  </a:extLst>
                </p:cNvPr>
                <p:cNvSpPr/>
                <p:nvPr/>
              </p:nvSpPr>
              <p:spPr>
                <a:xfrm>
                  <a:off x="2010041" y="5539392"/>
                  <a:ext cx="257083" cy="257083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schemeClr val="tx1"/>
                    </a:solidFill>
                    <a:latin typeface="Roboto Slab" pitchFamily="2" charset="0"/>
                    <a:ea typeface="Roboto Slab" pitchFamily="2" charset="0"/>
                  </a:endParaRPr>
                </a:p>
              </p:txBody>
            </p:sp>
            <p:sp>
              <p:nvSpPr>
                <p:cNvPr id="59" name="AutoShape 1">
                  <a:extLst>
                    <a:ext uri="{FF2B5EF4-FFF2-40B4-BE49-F238E27FC236}">
                      <a16:creationId xmlns:a16="http://schemas.microsoft.com/office/drawing/2014/main" id="{AA74CDFA-7974-4E08-83B0-56AB22F0503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72137" y="5613933"/>
                  <a:ext cx="132891" cy="108000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21600" y="2556"/>
                      </a:moveTo>
                      <a:cubicBezTo>
                        <a:pt x="20805" y="2990"/>
                        <a:pt x="19951" y="3284"/>
                        <a:pt x="19055" y="3415"/>
                      </a:cubicBezTo>
                      <a:cubicBezTo>
                        <a:pt x="19970" y="2740"/>
                        <a:pt x="20673" y="1672"/>
                        <a:pt x="21003" y="399"/>
                      </a:cubicBezTo>
                      <a:cubicBezTo>
                        <a:pt x="20147" y="1023"/>
                        <a:pt x="19199" y="1477"/>
                        <a:pt x="18189" y="1721"/>
                      </a:cubicBezTo>
                      <a:cubicBezTo>
                        <a:pt x="17381" y="662"/>
                        <a:pt x="16229" y="0"/>
                        <a:pt x="14954" y="0"/>
                      </a:cubicBezTo>
                      <a:cubicBezTo>
                        <a:pt x="12507" y="0"/>
                        <a:pt x="10523" y="2441"/>
                        <a:pt x="10523" y="5453"/>
                      </a:cubicBezTo>
                      <a:cubicBezTo>
                        <a:pt x="10523" y="5880"/>
                        <a:pt x="10562" y="6296"/>
                        <a:pt x="10638" y="6695"/>
                      </a:cubicBezTo>
                      <a:cubicBezTo>
                        <a:pt x="6955" y="6468"/>
                        <a:pt x="3690" y="4297"/>
                        <a:pt x="1504" y="998"/>
                      </a:cubicBezTo>
                      <a:cubicBezTo>
                        <a:pt x="1122" y="1803"/>
                        <a:pt x="904" y="2739"/>
                        <a:pt x="904" y="3739"/>
                      </a:cubicBezTo>
                      <a:cubicBezTo>
                        <a:pt x="904" y="5631"/>
                        <a:pt x="1686" y="7300"/>
                        <a:pt x="2876" y="8278"/>
                      </a:cubicBezTo>
                      <a:cubicBezTo>
                        <a:pt x="2149" y="8250"/>
                        <a:pt x="1466" y="8004"/>
                        <a:pt x="868" y="7596"/>
                      </a:cubicBezTo>
                      <a:cubicBezTo>
                        <a:pt x="867" y="7619"/>
                        <a:pt x="867" y="7642"/>
                        <a:pt x="867" y="7665"/>
                      </a:cubicBezTo>
                      <a:cubicBezTo>
                        <a:pt x="867" y="10307"/>
                        <a:pt x="2395" y="12510"/>
                        <a:pt x="4423" y="13011"/>
                      </a:cubicBezTo>
                      <a:cubicBezTo>
                        <a:pt x="4051" y="13136"/>
                        <a:pt x="3659" y="13203"/>
                        <a:pt x="3255" y="13203"/>
                      </a:cubicBezTo>
                      <a:cubicBezTo>
                        <a:pt x="2969" y="13203"/>
                        <a:pt x="2692" y="13169"/>
                        <a:pt x="2421" y="13105"/>
                      </a:cubicBezTo>
                      <a:cubicBezTo>
                        <a:pt x="2985" y="15271"/>
                        <a:pt x="4622" y="16848"/>
                        <a:pt x="6561" y="16892"/>
                      </a:cubicBezTo>
                      <a:cubicBezTo>
                        <a:pt x="5044" y="18355"/>
                        <a:pt x="3134" y="19226"/>
                        <a:pt x="1057" y="19226"/>
                      </a:cubicBezTo>
                      <a:cubicBezTo>
                        <a:pt x="699" y="19226"/>
                        <a:pt x="347" y="19201"/>
                        <a:pt x="0" y="19149"/>
                      </a:cubicBezTo>
                      <a:cubicBezTo>
                        <a:pt x="1961" y="20698"/>
                        <a:pt x="4291" y="21600"/>
                        <a:pt x="6793" y="21600"/>
                      </a:cubicBezTo>
                      <a:cubicBezTo>
                        <a:pt x="14944" y="21600"/>
                        <a:pt x="19401" y="13291"/>
                        <a:pt x="19401" y="6085"/>
                      </a:cubicBezTo>
                      <a:cubicBezTo>
                        <a:pt x="19401" y="5848"/>
                        <a:pt x="19397" y="5613"/>
                        <a:pt x="19389" y="5380"/>
                      </a:cubicBezTo>
                      <a:cubicBezTo>
                        <a:pt x="20255" y="4610"/>
                        <a:pt x="21006" y="3650"/>
                        <a:pt x="21600" y="2556"/>
                      </a:cubicBezTo>
                      <a:cubicBezTo>
                        <a:pt x="21600" y="2556"/>
                        <a:pt x="21600" y="2556"/>
                        <a:pt x="21600" y="2556"/>
                      </a:cubicBezTo>
                      <a:close/>
                      <a:moveTo>
                        <a:pt x="21600" y="2556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lIns="0" tIns="0" rIns="0" bIns="0"/>
                <a:lstStyle/>
                <a:p>
                  <a:endParaRPr lang="en-US">
                    <a:latin typeface="Roboto Slab" pitchFamily="2" charset="0"/>
                    <a:ea typeface="Roboto Slab" pitchFamily="2" charset="0"/>
                  </a:endParaRPr>
                </a:p>
              </p:txBody>
            </p:sp>
            <p:sp>
              <p:nvSpPr>
                <p:cNvPr id="60" name="Oval 59">
                  <a:extLst>
                    <a:ext uri="{FF2B5EF4-FFF2-40B4-BE49-F238E27FC236}">
                      <a16:creationId xmlns:a16="http://schemas.microsoft.com/office/drawing/2014/main" id="{793C52C4-289A-4115-9088-9A33E6CBA12B}"/>
                    </a:ext>
                  </a:extLst>
                </p:cNvPr>
                <p:cNvSpPr/>
                <p:nvPr/>
              </p:nvSpPr>
              <p:spPr>
                <a:xfrm>
                  <a:off x="2284458" y="5539392"/>
                  <a:ext cx="257083" cy="257083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schemeClr val="tx1"/>
                    </a:solidFill>
                    <a:latin typeface="Roboto Slab" pitchFamily="2" charset="0"/>
                    <a:ea typeface="Roboto Slab" pitchFamily="2" charset="0"/>
                  </a:endParaRPr>
                </a:p>
              </p:txBody>
            </p:sp>
            <p:sp>
              <p:nvSpPr>
                <p:cNvPr id="61" name="AutoShape 21">
                  <a:extLst>
                    <a:ext uri="{FF2B5EF4-FFF2-40B4-BE49-F238E27FC236}">
                      <a16:creationId xmlns:a16="http://schemas.microsoft.com/office/drawing/2014/main" id="{46AD9AD3-4262-4A6C-A2F3-BCF4BB74A5A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64140" y="5619075"/>
                  <a:ext cx="97717" cy="97717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18362" y="2163"/>
                      </a:moveTo>
                      <a:lnTo>
                        <a:pt x="18362" y="5400"/>
                      </a:lnTo>
                      <a:lnTo>
                        <a:pt x="16200" y="5400"/>
                      </a:lnTo>
                      <a:cubicBezTo>
                        <a:pt x="15551" y="5400"/>
                        <a:pt x="15119" y="5832"/>
                        <a:pt x="15119" y="6482"/>
                      </a:cubicBezTo>
                      <a:lnTo>
                        <a:pt x="15119" y="8638"/>
                      </a:lnTo>
                      <a:lnTo>
                        <a:pt x="18362" y="8638"/>
                      </a:lnTo>
                      <a:lnTo>
                        <a:pt x="18362" y="11881"/>
                      </a:lnTo>
                      <a:lnTo>
                        <a:pt x="15119" y="11881"/>
                      </a:lnTo>
                      <a:lnTo>
                        <a:pt x="15119" y="19438"/>
                      </a:lnTo>
                      <a:lnTo>
                        <a:pt x="11881" y="19438"/>
                      </a:lnTo>
                      <a:lnTo>
                        <a:pt x="11881" y="11881"/>
                      </a:lnTo>
                      <a:lnTo>
                        <a:pt x="9719" y="11881"/>
                      </a:lnTo>
                      <a:lnTo>
                        <a:pt x="9719" y="8638"/>
                      </a:lnTo>
                      <a:lnTo>
                        <a:pt x="11881" y="8638"/>
                      </a:lnTo>
                      <a:lnTo>
                        <a:pt x="11881" y="5938"/>
                      </a:lnTo>
                      <a:cubicBezTo>
                        <a:pt x="11881" y="3888"/>
                        <a:pt x="13606" y="2163"/>
                        <a:pt x="15662" y="2163"/>
                      </a:cubicBezTo>
                      <a:cubicBezTo>
                        <a:pt x="15662" y="2163"/>
                        <a:pt x="18362" y="2163"/>
                        <a:pt x="18362" y="2163"/>
                      </a:cubicBezTo>
                      <a:close/>
                      <a:moveTo>
                        <a:pt x="19438" y="0"/>
                      </a:moveTo>
                      <a:lnTo>
                        <a:pt x="2163" y="0"/>
                      </a:lnTo>
                      <a:cubicBezTo>
                        <a:pt x="971" y="0"/>
                        <a:pt x="0" y="971"/>
                        <a:pt x="0" y="2163"/>
                      </a:cubicBezTo>
                      <a:lnTo>
                        <a:pt x="0" y="19438"/>
                      </a:lnTo>
                      <a:cubicBezTo>
                        <a:pt x="0" y="20630"/>
                        <a:pt x="971" y="21600"/>
                        <a:pt x="2163" y="21600"/>
                      </a:cubicBezTo>
                      <a:lnTo>
                        <a:pt x="19438" y="21600"/>
                      </a:lnTo>
                      <a:cubicBezTo>
                        <a:pt x="20630" y="21600"/>
                        <a:pt x="21600" y="20630"/>
                        <a:pt x="21600" y="19438"/>
                      </a:cubicBezTo>
                      <a:lnTo>
                        <a:pt x="21600" y="2163"/>
                      </a:lnTo>
                      <a:cubicBezTo>
                        <a:pt x="21600" y="971"/>
                        <a:pt x="20630" y="0"/>
                        <a:pt x="19438" y="0"/>
                      </a:cubicBezTo>
                      <a:cubicBezTo>
                        <a:pt x="19438" y="0"/>
                        <a:pt x="19438" y="0"/>
                        <a:pt x="19438" y="0"/>
                      </a:cubicBezTo>
                      <a:close/>
                      <a:moveTo>
                        <a:pt x="19438" y="0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>
                    <a:latin typeface="Roboto Slab" pitchFamily="2" charset="0"/>
                    <a:ea typeface="Roboto Slab" pitchFamily="2" charset="0"/>
                  </a:endParaRPr>
                </a:p>
              </p:txBody>
            </p:sp>
            <p:sp>
              <p:nvSpPr>
                <p:cNvPr id="62" name="Oval 61">
                  <a:extLst>
                    <a:ext uri="{FF2B5EF4-FFF2-40B4-BE49-F238E27FC236}">
                      <a16:creationId xmlns:a16="http://schemas.microsoft.com/office/drawing/2014/main" id="{83AF99F0-892D-42B3-9D76-98805455DA38}"/>
                    </a:ext>
                  </a:extLst>
                </p:cNvPr>
                <p:cNvSpPr/>
                <p:nvPr/>
              </p:nvSpPr>
              <p:spPr>
                <a:xfrm>
                  <a:off x="2558876" y="5539391"/>
                  <a:ext cx="257083" cy="257083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schemeClr val="tx1"/>
                    </a:solidFill>
                    <a:latin typeface="Roboto Slab" pitchFamily="2" charset="0"/>
                    <a:ea typeface="Roboto Slab" pitchFamily="2" charset="0"/>
                  </a:endParaRPr>
                </a:p>
              </p:txBody>
            </p:sp>
            <p:sp>
              <p:nvSpPr>
                <p:cNvPr id="63" name="AutoShape 18">
                  <a:extLst>
                    <a:ext uri="{FF2B5EF4-FFF2-40B4-BE49-F238E27FC236}">
                      <a16:creationId xmlns:a16="http://schemas.microsoft.com/office/drawing/2014/main" id="{B5EC6D88-9B03-4271-8EA5-43134B6508A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14667" y="5621459"/>
                  <a:ext cx="145501" cy="92947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574" h="21486">
                      <a:moveTo>
                        <a:pt x="21169" y="9121"/>
                      </a:moveTo>
                      <a:lnTo>
                        <a:pt x="19513" y="9121"/>
                      </a:lnTo>
                      <a:lnTo>
                        <a:pt x="19513" y="6544"/>
                      </a:lnTo>
                      <a:cubicBezTo>
                        <a:pt x="19513" y="6195"/>
                        <a:pt x="19331" y="5914"/>
                        <a:pt x="19108" y="5914"/>
                      </a:cubicBezTo>
                      <a:lnTo>
                        <a:pt x="17714" y="5914"/>
                      </a:lnTo>
                      <a:cubicBezTo>
                        <a:pt x="17491" y="5914"/>
                        <a:pt x="17309" y="6195"/>
                        <a:pt x="17309" y="6544"/>
                      </a:cubicBezTo>
                      <a:lnTo>
                        <a:pt x="17309" y="9121"/>
                      </a:lnTo>
                      <a:lnTo>
                        <a:pt x="15653" y="9121"/>
                      </a:lnTo>
                      <a:cubicBezTo>
                        <a:pt x="15428" y="9121"/>
                        <a:pt x="15247" y="9404"/>
                        <a:pt x="15247" y="9753"/>
                      </a:cubicBezTo>
                      <a:lnTo>
                        <a:pt x="15247" y="11921"/>
                      </a:lnTo>
                      <a:cubicBezTo>
                        <a:pt x="15247" y="12270"/>
                        <a:pt x="15428" y="12553"/>
                        <a:pt x="15653" y="12553"/>
                      </a:cubicBezTo>
                      <a:lnTo>
                        <a:pt x="17309" y="12553"/>
                      </a:lnTo>
                      <a:lnTo>
                        <a:pt x="17309" y="15130"/>
                      </a:lnTo>
                      <a:cubicBezTo>
                        <a:pt x="17309" y="15479"/>
                        <a:pt x="17491" y="15762"/>
                        <a:pt x="17714" y="15762"/>
                      </a:cubicBezTo>
                      <a:lnTo>
                        <a:pt x="19108" y="15762"/>
                      </a:lnTo>
                      <a:cubicBezTo>
                        <a:pt x="19331" y="15762"/>
                        <a:pt x="19513" y="15479"/>
                        <a:pt x="19513" y="15130"/>
                      </a:cubicBezTo>
                      <a:lnTo>
                        <a:pt x="19513" y="12553"/>
                      </a:lnTo>
                      <a:lnTo>
                        <a:pt x="21169" y="12553"/>
                      </a:lnTo>
                      <a:cubicBezTo>
                        <a:pt x="21393" y="12553"/>
                        <a:pt x="21574" y="12270"/>
                        <a:pt x="21574" y="11921"/>
                      </a:cubicBezTo>
                      <a:lnTo>
                        <a:pt x="21574" y="9753"/>
                      </a:lnTo>
                      <a:cubicBezTo>
                        <a:pt x="21574" y="9404"/>
                        <a:pt x="21393" y="9121"/>
                        <a:pt x="21169" y="9121"/>
                      </a:cubicBezTo>
                      <a:close/>
                      <a:moveTo>
                        <a:pt x="7107" y="9603"/>
                      </a:moveTo>
                      <a:lnTo>
                        <a:pt x="7107" y="12241"/>
                      </a:lnTo>
                      <a:cubicBezTo>
                        <a:pt x="7107" y="12637"/>
                        <a:pt x="7314" y="12960"/>
                        <a:pt x="7569" y="12960"/>
                      </a:cubicBezTo>
                      <a:lnTo>
                        <a:pt x="10940" y="12960"/>
                      </a:lnTo>
                      <a:cubicBezTo>
                        <a:pt x="10349" y="15563"/>
                        <a:pt x="8746" y="17430"/>
                        <a:pt x="6870" y="17408"/>
                      </a:cubicBezTo>
                      <a:cubicBezTo>
                        <a:pt x="4594" y="17382"/>
                        <a:pt x="2712" y="14548"/>
                        <a:pt x="2623" y="11008"/>
                      </a:cubicBezTo>
                      <a:cubicBezTo>
                        <a:pt x="2529" y="7212"/>
                        <a:pt x="4485" y="4078"/>
                        <a:pt x="6902" y="4078"/>
                      </a:cubicBezTo>
                      <a:cubicBezTo>
                        <a:pt x="8007" y="4078"/>
                        <a:pt x="9016" y="4733"/>
                        <a:pt x="9776" y="5808"/>
                      </a:cubicBezTo>
                      <a:cubicBezTo>
                        <a:pt x="9957" y="6063"/>
                        <a:pt x="10231" y="6064"/>
                        <a:pt x="10409" y="5804"/>
                      </a:cubicBezTo>
                      <a:lnTo>
                        <a:pt x="11647" y="3991"/>
                      </a:lnTo>
                      <a:cubicBezTo>
                        <a:pt x="11840" y="3707"/>
                        <a:pt x="11840" y="3228"/>
                        <a:pt x="11648" y="2944"/>
                      </a:cubicBezTo>
                      <a:cubicBezTo>
                        <a:pt x="10442" y="1165"/>
                        <a:pt x="8824" y="57"/>
                        <a:pt x="7040" y="2"/>
                      </a:cubicBezTo>
                      <a:cubicBezTo>
                        <a:pt x="3235" y="-114"/>
                        <a:pt x="27" y="4743"/>
                        <a:pt x="0" y="10667"/>
                      </a:cubicBezTo>
                      <a:cubicBezTo>
                        <a:pt x="-26" y="16636"/>
                        <a:pt x="3074" y="21486"/>
                        <a:pt x="6902" y="21486"/>
                      </a:cubicBezTo>
                      <a:cubicBezTo>
                        <a:pt x="10584" y="21486"/>
                        <a:pt x="13591" y="16999"/>
                        <a:pt x="13793" y="11347"/>
                      </a:cubicBezTo>
                      <a:cubicBezTo>
                        <a:pt x="13798" y="11277"/>
                        <a:pt x="13802" y="8882"/>
                        <a:pt x="13802" y="8882"/>
                      </a:cubicBezTo>
                      <a:lnTo>
                        <a:pt x="7569" y="8882"/>
                      </a:lnTo>
                      <a:cubicBezTo>
                        <a:pt x="7314" y="8882"/>
                        <a:pt x="7107" y="9205"/>
                        <a:pt x="7107" y="9603"/>
                      </a:cubicBezTo>
                      <a:close/>
                      <a:moveTo>
                        <a:pt x="7107" y="9603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 dirty="0">
                    <a:latin typeface="Roboto Slab" pitchFamily="2" charset="0"/>
                    <a:ea typeface="Roboto Slab" pitchFamily="2" charset="0"/>
                  </a:endParaRPr>
                </a:p>
              </p:txBody>
            </p:sp>
          </p:grpSp>
          <p:sp>
            <p:nvSpPr>
              <p:cNvPr id="57" name="Rectangle 9">
                <a:extLst>
                  <a:ext uri="{FF2B5EF4-FFF2-40B4-BE49-F238E27FC236}">
                    <a16:creationId xmlns:a16="http://schemas.microsoft.com/office/drawing/2014/main" id="{72E16718-F79B-4F8D-8EB0-BD4DD7258F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2838" y="8466076"/>
                <a:ext cx="2012919" cy="3905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>
                  <a:lnSpc>
                    <a:spcPts val="1500"/>
                  </a:lnSpc>
                </a:pPr>
                <a:r>
                  <a:rPr lang="en-US" sz="1000" dirty="0">
                    <a:latin typeface="Roboto Slab" pitchFamily="2" charset="0"/>
                    <a:ea typeface="Roboto Slab" pitchFamily="2" charset="0"/>
                    <a:cs typeface="Lato" panose="020F0502020204030203" pitchFamily="34" charset="0"/>
                    <a:sym typeface="Montserrat-Regular" charset="0"/>
                  </a:rPr>
                  <a:t>This letterhead design is meant to professionalism and lorem</a:t>
                </a:r>
              </a:p>
            </p:txBody>
          </p:sp>
        </p:grp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A8E3E14B-C7BC-4E33-A80B-A32AFEC94104}"/>
                </a:ext>
              </a:extLst>
            </p:cNvPr>
            <p:cNvGrpSpPr/>
            <p:nvPr/>
          </p:nvGrpSpPr>
          <p:grpSpPr>
            <a:xfrm>
              <a:off x="1511007" y="4275326"/>
              <a:ext cx="2183855" cy="857981"/>
              <a:chOff x="1077909" y="3966965"/>
              <a:chExt cx="2183855" cy="857981"/>
            </a:xfrm>
          </p:grpSpPr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83EA2BD4-5EA0-4EFE-BBAD-56D850F47358}"/>
                  </a:ext>
                </a:extLst>
              </p:cNvPr>
              <p:cNvSpPr txBox="1"/>
              <p:nvPr/>
            </p:nvSpPr>
            <p:spPr>
              <a:xfrm>
                <a:off x="1303741" y="3966965"/>
                <a:ext cx="1732192" cy="8104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2800"/>
                  </a:lnSpc>
                </a:pPr>
                <a:r>
                  <a:rPr lang="en-US" sz="1300" dirty="0">
                    <a:latin typeface="Roboto Slab" pitchFamily="2" charset="0"/>
                    <a:ea typeface="Roboto Slab" pitchFamily="2" charset="0"/>
                    <a:cs typeface="Lato" panose="020F0502020204030203" pitchFamily="34" charset="0"/>
                  </a:rPr>
                  <a:t>JOHN DEO</a:t>
                </a:r>
              </a:p>
              <a:p>
                <a:pPr algn="ctr">
                  <a:lnSpc>
                    <a:spcPts val="2800"/>
                  </a:lnSpc>
                </a:pPr>
                <a:r>
                  <a:rPr lang="en-US" sz="2000" b="1" dirty="0">
                    <a:latin typeface="Roboto Slab" pitchFamily="2" charset="0"/>
                    <a:ea typeface="Roboto Slab" pitchFamily="2" charset="0"/>
                    <a:cs typeface="Lato" panose="020F0502020204030203" pitchFamily="34" charset="0"/>
                  </a:rPr>
                  <a:t>POST TITLE</a:t>
                </a:r>
              </a:p>
            </p:txBody>
          </p:sp>
          <p:cxnSp>
            <p:nvCxnSpPr>
              <p:cNvPr id="53" name="Straight Connector 52">
                <a:extLst>
                  <a:ext uri="{FF2B5EF4-FFF2-40B4-BE49-F238E27FC236}">
                    <a16:creationId xmlns:a16="http://schemas.microsoft.com/office/drawing/2014/main" id="{6B631ABD-D8A9-4CA7-A84E-0221B76D2313}"/>
                  </a:ext>
                </a:extLst>
              </p:cNvPr>
              <p:cNvCxnSpPr/>
              <p:nvPr/>
            </p:nvCxnSpPr>
            <p:spPr>
              <a:xfrm flipH="1">
                <a:off x="1077909" y="4224144"/>
                <a:ext cx="479426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53">
                <a:extLst>
                  <a:ext uri="{FF2B5EF4-FFF2-40B4-BE49-F238E27FC236}">
                    <a16:creationId xmlns:a16="http://schemas.microsoft.com/office/drawing/2014/main" id="{E8C145A7-2BE9-435F-A4C9-4DC80A180798}"/>
                  </a:ext>
                </a:extLst>
              </p:cNvPr>
              <p:cNvCxnSpPr/>
              <p:nvPr/>
            </p:nvCxnSpPr>
            <p:spPr>
              <a:xfrm flipH="1">
                <a:off x="2782338" y="4224144"/>
                <a:ext cx="479426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54">
                <a:extLst>
                  <a:ext uri="{FF2B5EF4-FFF2-40B4-BE49-F238E27FC236}">
                    <a16:creationId xmlns:a16="http://schemas.microsoft.com/office/drawing/2014/main" id="{A5404B57-CA72-4CD6-9F73-D1CB3EFDB1C0}"/>
                  </a:ext>
                </a:extLst>
              </p:cNvPr>
              <p:cNvCxnSpPr/>
              <p:nvPr/>
            </p:nvCxnSpPr>
            <p:spPr>
              <a:xfrm flipH="1">
                <a:off x="1548081" y="4824946"/>
                <a:ext cx="1243509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7471CB07-47F7-46CC-9A7D-F42EE26D67C0}"/>
              </a:ext>
            </a:extLst>
          </p:cNvPr>
          <p:cNvGrpSpPr/>
          <p:nvPr/>
        </p:nvGrpSpPr>
        <p:grpSpPr>
          <a:xfrm>
            <a:off x="6440688" y="4481268"/>
            <a:ext cx="2183855" cy="1918428"/>
            <a:chOff x="1511007" y="4275326"/>
            <a:chExt cx="2183855" cy="1918428"/>
          </a:xfrm>
        </p:grpSpPr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A8092C85-86BF-4EE1-8582-F24E6BB16AEE}"/>
                </a:ext>
              </a:extLst>
            </p:cNvPr>
            <p:cNvGrpSpPr/>
            <p:nvPr/>
          </p:nvGrpSpPr>
          <p:grpSpPr>
            <a:xfrm>
              <a:off x="1596475" y="5342983"/>
              <a:ext cx="2012919" cy="850771"/>
              <a:chOff x="892838" y="8466076"/>
              <a:chExt cx="2012919" cy="850771"/>
            </a:xfrm>
          </p:grpSpPr>
          <p:grpSp>
            <p:nvGrpSpPr>
              <p:cNvPr id="71" name="Group 70">
                <a:extLst>
                  <a:ext uri="{FF2B5EF4-FFF2-40B4-BE49-F238E27FC236}">
                    <a16:creationId xmlns:a16="http://schemas.microsoft.com/office/drawing/2014/main" id="{D77B8FD6-EF3F-4DAF-B6B9-FAB75B75103C}"/>
                  </a:ext>
                </a:extLst>
              </p:cNvPr>
              <p:cNvGrpSpPr/>
              <p:nvPr/>
            </p:nvGrpSpPr>
            <p:grpSpPr>
              <a:xfrm>
                <a:off x="1496338" y="9059763"/>
                <a:ext cx="805918" cy="257084"/>
                <a:chOff x="2010041" y="5539391"/>
                <a:chExt cx="805918" cy="257084"/>
              </a:xfrm>
            </p:grpSpPr>
            <p:sp>
              <p:nvSpPr>
                <p:cNvPr id="73" name="Oval 72">
                  <a:extLst>
                    <a:ext uri="{FF2B5EF4-FFF2-40B4-BE49-F238E27FC236}">
                      <a16:creationId xmlns:a16="http://schemas.microsoft.com/office/drawing/2014/main" id="{A5CA2B32-504B-4404-AADC-D5CA07DD003C}"/>
                    </a:ext>
                  </a:extLst>
                </p:cNvPr>
                <p:cNvSpPr/>
                <p:nvPr/>
              </p:nvSpPr>
              <p:spPr>
                <a:xfrm>
                  <a:off x="2010041" y="5539392"/>
                  <a:ext cx="257083" cy="257083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schemeClr val="tx1"/>
                    </a:solidFill>
                    <a:latin typeface="Roboto Slab" pitchFamily="2" charset="0"/>
                    <a:ea typeface="Roboto Slab" pitchFamily="2" charset="0"/>
                  </a:endParaRPr>
                </a:p>
              </p:txBody>
            </p:sp>
            <p:sp>
              <p:nvSpPr>
                <p:cNvPr id="74" name="AutoShape 1">
                  <a:extLst>
                    <a:ext uri="{FF2B5EF4-FFF2-40B4-BE49-F238E27FC236}">
                      <a16:creationId xmlns:a16="http://schemas.microsoft.com/office/drawing/2014/main" id="{2DBB0895-493D-47C6-9F58-4BA46728071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72137" y="5613933"/>
                  <a:ext cx="132891" cy="108000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21600" y="2556"/>
                      </a:moveTo>
                      <a:cubicBezTo>
                        <a:pt x="20805" y="2990"/>
                        <a:pt x="19951" y="3284"/>
                        <a:pt x="19055" y="3415"/>
                      </a:cubicBezTo>
                      <a:cubicBezTo>
                        <a:pt x="19970" y="2740"/>
                        <a:pt x="20673" y="1672"/>
                        <a:pt x="21003" y="399"/>
                      </a:cubicBezTo>
                      <a:cubicBezTo>
                        <a:pt x="20147" y="1023"/>
                        <a:pt x="19199" y="1477"/>
                        <a:pt x="18189" y="1721"/>
                      </a:cubicBezTo>
                      <a:cubicBezTo>
                        <a:pt x="17381" y="662"/>
                        <a:pt x="16229" y="0"/>
                        <a:pt x="14954" y="0"/>
                      </a:cubicBezTo>
                      <a:cubicBezTo>
                        <a:pt x="12507" y="0"/>
                        <a:pt x="10523" y="2441"/>
                        <a:pt x="10523" y="5453"/>
                      </a:cubicBezTo>
                      <a:cubicBezTo>
                        <a:pt x="10523" y="5880"/>
                        <a:pt x="10562" y="6296"/>
                        <a:pt x="10638" y="6695"/>
                      </a:cubicBezTo>
                      <a:cubicBezTo>
                        <a:pt x="6955" y="6468"/>
                        <a:pt x="3690" y="4297"/>
                        <a:pt x="1504" y="998"/>
                      </a:cubicBezTo>
                      <a:cubicBezTo>
                        <a:pt x="1122" y="1803"/>
                        <a:pt x="904" y="2739"/>
                        <a:pt x="904" y="3739"/>
                      </a:cubicBezTo>
                      <a:cubicBezTo>
                        <a:pt x="904" y="5631"/>
                        <a:pt x="1686" y="7300"/>
                        <a:pt x="2876" y="8278"/>
                      </a:cubicBezTo>
                      <a:cubicBezTo>
                        <a:pt x="2149" y="8250"/>
                        <a:pt x="1466" y="8004"/>
                        <a:pt x="868" y="7596"/>
                      </a:cubicBezTo>
                      <a:cubicBezTo>
                        <a:pt x="867" y="7619"/>
                        <a:pt x="867" y="7642"/>
                        <a:pt x="867" y="7665"/>
                      </a:cubicBezTo>
                      <a:cubicBezTo>
                        <a:pt x="867" y="10307"/>
                        <a:pt x="2395" y="12510"/>
                        <a:pt x="4423" y="13011"/>
                      </a:cubicBezTo>
                      <a:cubicBezTo>
                        <a:pt x="4051" y="13136"/>
                        <a:pt x="3659" y="13203"/>
                        <a:pt x="3255" y="13203"/>
                      </a:cubicBezTo>
                      <a:cubicBezTo>
                        <a:pt x="2969" y="13203"/>
                        <a:pt x="2692" y="13169"/>
                        <a:pt x="2421" y="13105"/>
                      </a:cubicBezTo>
                      <a:cubicBezTo>
                        <a:pt x="2985" y="15271"/>
                        <a:pt x="4622" y="16848"/>
                        <a:pt x="6561" y="16892"/>
                      </a:cubicBezTo>
                      <a:cubicBezTo>
                        <a:pt x="5044" y="18355"/>
                        <a:pt x="3134" y="19226"/>
                        <a:pt x="1057" y="19226"/>
                      </a:cubicBezTo>
                      <a:cubicBezTo>
                        <a:pt x="699" y="19226"/>
                        <a:pt x="347" y="19201"/>
                        <a:pt x="0" y="19149"/>
                      </a:cubicBezTo>
                      <a:cubicBezTo>
                        <a:pt x="1961" y="20698"/>
                        <a:pt x="4291" y="21600"/>
                        <a:pt x="6793" y="21600"/>
                      </a:cubicBezTo>
                      <a:cubicBezTo>
                        <a:pt x="14944" y="21600"/>
                        <a:pt x="19401" y="13291"/>
                        <a:pt x="19401" y="6085"/>
                      </a:cubicBezTo>
                      <a:cubicBezTo>
                        <a:pt x="19401" y="5848"/>
                        <a:pt x="19397" y="5613"/>
                        <a:pt x="19389" y="5380"/>
                      </a:cubicBezTo>
                      <a:cubicBezTo>
                        <a:pt x="20255" y="4610"/>
                        <a:pt x="21006" y="3650"/>
                        <a:pt x="21600" y="2556"/>
                      </a:cubicBezTo>
                      <a:cubicBezTo>
                        <a:pt x="21600" y="2556"/>
                        <a:pt x="21600" y="2556"/>
                        <a:pt x="21600" y="2556"/>
                      </a:cubicBezTo>
                      <a:close/>
                      <a:moveTo>
                        <a:pt x="21600" y="2556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lIns="0" tIns="0" rIns="0" bIns="0"/>
                <a:lstStyle/>
                <a:p>
                  <a:endParaRPr lang="en-US">
                    <a:latin typeface="Roboto Slab" pitchFamily="2" charset="0"/>
                    <a:ea typeface="Roboto Slab" pitchFamily="2" charset="0"/>
                  </a:endParaRPr>
                </a:p>
              </p:txBody>
            </p:sp>
            <p:sp>
              <p:nvSpPr>
                <p:cNvPr id="75" name="Oval 74">
                  <a:extLst>
                    <a:ext uri="{FF2B5EF4-FFF2-40B4-BE49-F238E27FC236}">
                      <a16:creationId xmlns:a16="http://schemas.microsoft.com/office/drawing/2014/main" id="{2D253409-476F-4D37-9FEB-E94962CFA82D}"/>
                    </a:ext>
                  </a:extLst>
                </p:cNvPr>
                <p:cNvSpPr/>
                <p:nvPr/>
              </p:nvSpPr>
              <p:spPr>
                <a:xfrm>
                  <a:off x="2284458" y="5539392"/>
                  <a:ext cx="257083" cy="257083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schemeClr val="tx1"/>
                    </a:solidFill>
                    <a:latin typeface="Roboto Slab" pitchFamily="2" charset="0"/>
                    <a:ea typeface="Roboto Slab" pitchFamily="2" charset="0"/>
                  </a:endParaRPr>
                </a:p>
              </p:txBody>
            </p:sp>
            <p:sp>
              <p:nvSpPr>
                <p:cNvPr id="76" name="AutoShape 21">
                  <a:extLst>
                    <a:ext uri="{FF2B5EF4-FFF2-40B4-BE49-F238E27FC236}">
                      <a16:creationId xmlns:a16="http://schemas.microsoft.com/office/drawing/2014/main" id="{606AE05E-89F9-4E6E-BCB8-0876DE71990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64140" y="5619075"/>
                  <a:ext cx="97717" cy="97717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18362" y="2163"/>
                      </a:moveTo>
                      <a:lnTo>
                        <a:pt x="18362" y="5400"/>
                      </a:lnTo>
                      <a:lnTo>
                        <a:pt x="16200" y="5400"/>
                      </a:lnTo>
                      <a:cubicBezTo>
                        <a:pt x="15551" y="5400"/>
                        <a:pt x="15119" y="5832"/>
                        <a:pt x="15119" y="6482"/>
                      </a:cubicBezTo>
                      <a:lnTo>
                        <a:pt x="15119" y="8638"/>
                      </a:lnTo>
                      <a:lnTo>
                        <a:pt x="18362" y="8638"/>
                      </a:lnTo>
                      <a:lnTo>
                        <a:pt x="18362" y="11881"/>
                      </a:lnTo>
                      <a:lnTo>
                        <a:pt x="15119" y="11881"/>
                      </a:lnTo>
                      <a:lnTo>
                        <a:pt x="15119" y="19438"/>
                      </a:lnTo>
                      <a:lnTo>
                        <a:pt x="11881" y="19438"/>
                      </a:lnTo>
                      <a:lnTo>
                        <a:pt x="11881" y="11881"/>
                      </a:lnTo>
                      <a:lnTo>
                        <a:pt x="9719" y="11881"/>
                      </a:lnTo>
                      <a:lnTo>
                        <a:pt x="9719" y="8638"/>
                      </a:lnTo>
                      <a:lnTo>
                        <a:pt x="11881" y="8638"/>
                      </a:lnTo>
                      <a:lnTo>
                        <a:pt x="11881" y="5938"/>
                      </a:lnTo>
                      <a:cubicBezTo>
                        <a:pt x="11881" y="3888"/>
                        <a:pt x="13606" y="2163"/>
                        <a:pt x="15662" y="2163"/>
                      </a:cubicBezTo>
                      <a:cubicBezTo>
                        <a:pt x="15662" y="2163"/>
                        <a:pt x="18362" y="2163"/>
                        <a:pt x="18362" y="2163"/>
                      </a:cubicBezTo>
                      <a:close/>
                      <a:moveTo>
                        <a:pt x="19438" y="0"/>
                      </a:moveTo>
                      <a:lnTo>
                        <a:pt x="2163" y="0"/>
                      </a:lnTo>
                      <a:cubicBezTo>
                        <a:pt x="971" y="0"/>
                        <a:pt x="0" y="971"/>
                        <a:pt x="0" y="2163"/>
                      </a:cubicBezTo>
                      <a:lnTo>
                        <a:pt x="0" y="19438"/>
                      </a:lnTo>
                      <a:cubicBezTo>
                        <a:pt x="0" y="20630"/>
                        <a:pt x="971" y="21600"/>
                        <a:pt x="2163" y="21600"/>
                      </a:cubicBezTo>
                      <a:lnTo>
                        <a:pt x="19438" y="21600"/>
                      </a:lnTo>
                      <a:cubicBezTo>
                        <a:pt x="20630" y="21600"/>
                        <a:pt x="21600" y="20630"/>
                        <a:pt x="21600" y="19438"/>
                      </a:cubicBezTo>
                      <a:lnTo>
                        <a:pt x="21600" y="2163"/>
                      </a:lnTo>
                      <a:cubicBezTo>
                        <a:pt x="21600" y="971"/>
                        <a:pt x="20630" y="0"/>
                        <a:pt x="19438" y="0"/>
                      </a:cubicBezTo>
                      <a:cubicBezTo>
                        <a:pt x="19438" y="0"/>
                        <a:pt x="19438" y="0"/>
                        <a:pt x="19438" y="0"/>
                      </a:cubicBezTo>
                      <a:close/>
                      <a:moveTo>
                        <a:pt x="19438" y="0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>
                    <a:latin typeface="Roboto Slab" pitchFamily="2" charset="0"/>
                    <a:ea typeface="Roboto Slab" pitchFamily="2" charset="0"/>
                  </a:endParaRPr>
                </a:p>
              </p:txBody>
            </p:sp>
            <p:sp>
              <p:nvSpPr>
                <p:cNvPr id="77" name="Oval 76">
                  <a:extLst>
                    <a:ext uri="{FF2B5EF4-FFF2-40B4-BE49-F238E27FC236}">
                      <a16:creationId xmlns:a16="http://schemas.microsoft.com/office/drawing/2014/main" id="{66A4C8B6-831E-4B7C-A1FC-371E82F0B157}"/>
                    </a:ext>
                  </a:extLst>
                </p:cNvPr>
                <p:cNvSpPr/>
                <p:nvPr/>
              </p:nvSpPr>
              <p:spPr>
                <a:xfrm>
                  <a:off x="2558876" y="5539391"/>
                  <a:ext cx="257083" cy="257083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schemeClr val="tx1"/>
                    </a:solidFill>
                    <a:latin typeface="Roboto Slab" pitchFamily="2" charset="0"/>
                    <a:ea typeface="Roboto Slab" pitchFamily="2" charset="0"/>
                  </a:endParaRPr>
                </a:p>
              </p:txBody>
            </p:sp>
            <p:sp>
              <p:nvSpPr>
                <p:cNvPr id="78" name="AutoShape 18">
                  <a:extLst>
                    <a:ext uri="{FF2B5EF4-FFF2-40B4-BE49-F238E27FC236}">
                      <a16:creationId xmlns:a16="http://schemas.microsoft.com/office/drawing/2014/main" id="{43EAD932-ADA9-468E-9D9E-5A3B526D157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14667" y="5621459"/>
                  <a:ext cx="145501" cy="92947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574" h="21486">
                      <a:moveTo>
                        <a:pt x="21169" y="9121"/>
                      </a:moveTo>
                      <a:lnTo>
                        <a:pt x="19513" y="9121"/>
                      </a:lnTo>
                      <a:lnTo>
                        <a:pt x="19513" y="6544"/>
                      </a:lnTo>
                      <a:cubicBezTo>
                        <a:pt x="19513" y="6195"/>
                        <a:pt x="19331" y="5914"/>
                        <a:pt x="19108" y="5914"/>
                      </a:cubicBezTo>
                      <a:lnTo>
                        <a:pt x="17714" y="5914"/>
                      </a:lnTo>
                      <a:cubicBezTo>
                        <a:pt x="17491" y="5914"/>
                        <a:pt x="17309" y="6195"/>
                        <a:pt x="17309" y="6544"/>
                      </a:cubicBezTo>
                      <a:lnTo>
                        <a:pt x="17309" y="9121"/>
                      </a:lnTo>
                      <a:lnTo>
                        <a:pt x="15653" y="9121"/>
                      </a:lnTo>
                      <a:cubicBezTo>
                        <a:pt x="15428" y="9121"/>
                        <a:pt x="15247" y="9404"/>
                        <a:pt x="15247" y="9753"/>
                      </a:cubicBezTo>
                      <a:lnTo>
                        <a:pt x="15247" y="11921"/>
                      </a:lnTo>
                      <a:cubicBezTo>
                        <a:pt x="15247" y="12270"/>
                        <a:pt x="15428" y="12553"/>
                        <a:pt x="15653" y="12553"/>
                      </a:cubicBezTo>
                      <a:lnTo>
                        <a:pt x="17309" y="12553"/>
                      </a:lnTo>
                      <a:lnTo>
                        <a:pt x="17309" y="15130"/>
                      </a:lnTo>
                      <a:cubicBezTo>
                        <a:pt x="17309" y="15479"/>
                        <a:pt x="17491" y="15762"/>
                        <a:pt x="17714" y="15762"/>
                      </a:cubicBezTo>
                      <a:lnTo>
                        <a:pt x="19108" y="15762"/>
                      </a:lnTo>
                      <a:cubicBezTo>
                        <a:pt x="19331" y="15762"/>
                        <a:pt x="19513" y="15479"/>
                        <a:pt x="19513" y="15130"/>
                      </a:cubicBezTo>
                      <a:lnTo>
                        <a:pt x="19513" y="12553"/>
                      </a:lnTo>
                      <a:lnTo>
                        <a:pt x="21169" y="12553"/>
                      </a:lnTo>
                      <a:cubicBezTo>
                        <a:pt x="21393" y="12553"/>
                        <a:pt x="21574" y="12270"/>
                        <a:pt x="21574" y="11921"/>
                      </a:cubicBezTo>
                      <a:lnTo>
                        <a:pt x="21574" y="9753"/>
                      </a:lnTo>
                      <a:cubicBezTo>
                        <a:pt x="21574" y="9404"/>
                        <a:pt x="21393" y="9121"/>
                        <a:pt x="21169" y="9121"/>
                      </a:cubicBezTo>
                      <a:close/>
                      <a:moveTo>
                        <a:pt x="7107" y="9603"/>
                      </a:moveTo>
                      <a:lnTo>
                        <a:pt x="7107" y="12241"/>
                      </a:lnTo>
                      <a:cubicBezTo>
                        <a:pt x="7107" y="12637"/>
                        <a:pt x="7314" y="12960"/>
                        <a:pt x="7569" y="12960"/>
                      </a:cubicBezTo>
                      <a:lnTo>
                        <a:pt x="10940" y="12960"/>
                      </a:lnTo>
                      <a:cubicBezTo>
                        <a:pt x="10349" y="15563"/>
                        <a:pt x="8746" y="17430"/>
                        <a:pt x="6870" y="17408"/>
                      </a:cubicBezTo>
                      <a:cubicBezTo>
                        <a:pt x="4594" y="17382"/>
                        <a:pt x="2712" y="14548"/>
                        <a:pt x="2623" y="11008"/>
                      </a:cubicBezTo>
                      <a:cubicBezTo>
                        <a:pt x="2529" y="7212"/>
                        <a:pt x="4485" y="4078"/>
                        <a:pt x="6902" y="4078"/>
                      </a:cubicBezTo>
                      <a:cubicBezTo>
                        <a:pt x="8007" y="4078"/>
                        <a:pt x="9016" y="4733"/>
                        <a:pt x="9776" y="5808"/>
                      </a:cubicBezTo>
                      <a:cubicBezTo>
                        <a:pt x="9957" y="6063"/>
                        <a:pt x="10231" y="6064"/>
                        <a:pt x="10409" y="5804"/>
                      </a:cubicBezTo>
                      <a:lnTo>
                        <a:pt x="11647" y="3991"/>
                      </a:lnTo>
                      <a:cubicBezTo>
                        <a:pt x="11840" y="3707"/>
                        <a:pt x="11840" y="3228"/>
                        <a:pt x="11648" y="2944"/>
                      </a:cubicBezTo>
                      <a:cubicBezTo>
                        <a:pt x="10442" y="1165"/>
                        <a:pt x="8824" y="57"/>
                        <a:pt x="7040" y="2"/>
                      </a:cubicBezTo>
                      <a:cubicBezTo>
                        <a:pt x="3235" y="-114"/>
                        <a:pt x="27" y="4743"/>
                        <a:pt x="0" y="10667"/>
                      </a:cubicBezTo>
                      <a:cubicBezTo>
                        <a:pt x="-26" y="16636"/>
                        <a:pt x="3074" y="21486"/>
                        <a:pt x="6902" y="21486"/>
                      </a:cubicBezTo>
                      <a:cubicBezTo>
                        <a:pt x="10584" y="21486"/>
                        <a:pt x="13591" y="16999"/>
                        <a:pt x="13793" y="11347"/>
                      </a:cubicBezTo>
                      <a:cubicBezTo>
                        <a:pt x="13798" y="11277"/>
                        <a:pt x="13802" y="8882"/>
                        <a:pt x="13802" y="8882"/>
                      </a:cubicBezTo>
                      <a:lnTo>
                        <a:pt x="7569" y="8882"/>
                      </a:lnTo>
                      <a:cubicBezTo>
                        <a:pt x="7314" y="8882"/>
                        <a:pt x="7107" y="9205"/>
                        <a:pt x="7107" y="9603"/>
                      </a:cubicBezTo>
                      <a:close/>
                      <a:moveTo>
                        <a:pt x="7107" y="9603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 dirty="0">
                    <a:latin typeface="Roboto Slab" pitchFamily="2" charset="0"/>
                    <a:ea typeface="Roboto Slab" pitchFamily="2" charset="0"/>
                  </a:endParaRPr>
                </a:p>
              </p:txBody>
            </p:sp>
          </p:grpSp>
          <p:sp>
            <p:nvSpPr>
              <p:cNvPr id="72" name="Rectangle 9">
                <a:extLst>
                  <a:ext uri="{FF2B5EF4-FFF2-40B4-BE49-F238E27FC236}">
                    <a16:creationId xmlns:a16="http://schemas.microsoft.com/office/drawing/2014/main" id="{0CA4A974-6CF2-4A45-B6AA-6E0DFAA48A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2838" y="8466076"/>
                <a:ext cx="2012919" cy="3905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>
                  <a:lnSpc>
                    <a:spcPts val="1500"/>
                  </a:lnSpc>
                </a:pPr>
                <a:r>
                  <a:rPr lang="en-US" sz="1000" dirty="0">
                    <a:latin typeface="Roboto Slab" pitchFamily="2" charset="0"/>
                    <a:ea typeface="Roboto Slab" pitchFamily="2" charset="0"/>
                    <a:cs typeface="Lato" panose="020F0502020204030203" pitchFamily="34" charset="0"/>
                    <a:sym typeface="Montserrat-Regular" charset="0"/>
                  </a:rPr>
                  <a:t>This letterhead design is meant to professionalism and lorem</a:t>
                </a:r>
              </a:p>
            </p:txBody>
          </p:sp>
        </p:grpSp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A47A3C38-114D-49A5-A9EE-F843DC302079}"/>
                </a:ext>
              </a:extLst>
            </p:cNvPr>
            <p:cNvGrpSpPr/>
            <p:nvPr/>
          </p:nvGrpSpPr>
          <p:grpSpPr>
            <a:xfrm>
              <a:off x="1511007" y="4275326"/>
              <a:ext cx="2183855" cy="857981"/>
              <a:chOff x="1077909" y="3966965"/>
              <a:chExt cx="2183855" cy="857981"/>
            </a:xfrm>
          </p:grpSpPr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A3F14624-8032-42BE-9942-51688C7E6AD6}"/>
                  </a:ext>
                </a:extLst>
              </p:cNvPr>
              <p:cNvSpPr txBox="1"/>
              <p:nvPr/>
            </p:nvSpPr>
            <p:spPr>
              <a:xfrm>
                <a:off x="1303741" y="3966965"/>
                <a:ext cx="1732192" cy="8104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2800"/>
                  </a:lnSpc>
                </a:pPr>
                <a:r>
                  <a:rPr lang="en-US" sz="1300" dirty="0">
                    <a:latin typeface="Roboto Slab" pitchFamily="2" charset="0"/>
                    <a:ea typeface="Roboto Slab" pitchFamily="2" charset="0"/>
                    <a:cs typeface="Lato" panose="020F0502020204030203" pitchFamily="34" charset="0"/>
                  </a:rPr>
                  <a:t>JOHN DEO</a:t>
                </a:r>
              </a:p>
              <a:p>
                <a:pPr algn="ctr">
                  <a:lnSpc>
                    <a:spcPts val="2800"/>
                  </a:lnSpc>
                </a:pPr>
                <a:r>
                  <a:rPr lang="en-US" sz="2000" b="1" dirty="0">
                    <a:latin typeface="Roboto Slab" pitchFamily="2" charset="0"/>
                    <a:ea typeface="Roboto Slab" pitchFamily="2" charset="0"/>
                    <a:cs typeface="Lato" panose="020F0502020204030203" pitchFamily="34" charset="0"/>
                  </a:rPr>
                  <a:t>POST TITLE</a:t>
                </a:r>
              </a:p>
            </p:txBody>
          </p:sp>
          <p:cxnSp>
            <p:nvCxnSpPr>
              <p:cNvPr id="68" name="Straight Connector 67">
                <a:extLst>
                  <a:ext uri="{FF2B5EF4-FFF2-40B4-BE49-F238E27FC236}">
                    <a16:creationId xmlns:a16="http://schemas.microsoft.com/office/drawing/2014/main" id="{3DE030AC-113E-4426-B6D2-A7FE9E993595}"/>
                  </a:ext>
                </a:extLst>
              </p:cNvPr>
              <p:cNvCxnSpPr/>
              <p:nvPr/>
            </p:nvCxnSpPr>
            <p:spPr>
              <a:xfrm flipH="1">
                <a:off x="1077909" y="4224144"/>
                <a:ext cx="479426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Straight Connector 68">
                <a:extLst>
                  <a:ext uri="{FF2B5EF4-FFF2-40B4-BE49-F238E27FC236}">
                    <a16:creationId xmlns:a16="http://schemas.microsoft.com/office/drawing/2014/main" id="{93BB3C9A-870D-4566-9F95-5084545A4105}"/>
                  </a:ext>
                </a:extLst>
              </p:cNvPr>
              <p:cNvCxnSpPr/>
              <p:nvPr/>
            </p:nvCxnSpPr>
            <p:spPr>
              <a:xfrm flipH="1">
                <a:off x="2782338" y="4224144"/>
                <a:ext cx="479426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Straight Connector 69">
                <a:extLst>
                  <a:ext uri="{FF2B5EF4-FFF2-40B4-BE49-F238E27FC236}">
                    <a16:creationId xmlns:a16="http://schemas.microsoft.com/office/drawing/2014/main" id="{53F5DA26-59D4-4C19-A71E-DA3963BA7313}"/>
                  </a:ext>
                </a:extLst>
              </p:cNvPr>
              <p:cNvCxnSpPr/>
              <p:nvPr/>
            </p:nvCxnSpPr>
            <p:spPr>
              <a:xfrm flipH="1">
                <a:off x="1548081" y="4824946"/>
                <a:ext cx="1243509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7729392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6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Rectangle 112">
            <a:extLst>
              <a:ext uri="{FF2B5EF4-FFF2-40B4-BE49-F238E27FC236}">
                <a16:creationId xmlns:a16="http://schemas.microsoft.com/office/drawing/2014/main" id="{FA865142-15A6-4FC3-B4B8-C54F379B242E}"/>
              </a:ext>
            </a:extLst>
          </p:cNvPr>
          <p:cNvSpPr/>
          <p:nvPr/>
        </p:nvSpPr>
        <p:spPr>
          <a:xfrm>
            <a:off x="11327674" y="440869"/>
            <a:ext cx="391886" cy="39188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5" name="Picture Placeholder 34">
            <a:extLst>
              <a:ext uri="{FF2B5EF4-FFF2-40B4-BE49-F238E27FC236}">
                <a16:creationId xmlns:a16="http://schemas.microsoft.com/office/drawing/2014/main" id="{E4C13B0D-42EA-4398-874D-677A48FFC45C}"/>
              </a:ext>
            </a:extLst>
          </p:cNvPr>
          <p:cNvPicPr>
            <a:picLocks noGrp="1" noChangeAspect="1"/>
          </p:cNvPicPr>
          <p:nvPr>
            <p:ph type="pic" sz="quarter" idx="30"/>
          </p:nvPr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69" t="15558" r="27139" b="13749"/>
          <a:stretch/>
        </p:blipFill>
        <p:spPr>
          <a:xfrm>
            <a:off x="1362000" y="1710084"/>
            <a:ext cx="2281588" cy="2281588"/>
          </a:xfrm>
        </p:spPr>
      </p:pic>
      <p:sp>
        <p:nvSpPr>
          <p:cNvPr id="18" name="Slide Number Placeholder 1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838200" y="481013"/>
            <a:ext cx="10515600" cy="679450"/>
          </a:xfrm>
        </p:spPr>
        <p:txBody>
          <a:bodyPr/>
          <a:lstStyle/>
          <a:p>
            <a:r>
              <a:rPr lang="en-US" b="1" dirty="0">
                <a:latin typeface="Roboto Slab" pitchFamily="2" charset="0"/>
                <a:ea typeface="Roboto Slab" pitchFamily="2" charset="0"/>
              </a:rPr>
              <a:t>Our Team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4294967295"/>
          </p:nvPr>
        </p:nvSpPr>
        <p:spPr>
          <a:xfrm>
            <a:off x="838200" y="1135063"/>
            <a:ext cx="10515600" cy="244475"/>
          </a:xfrm>
          <a:prstGeom prst="rect">
            <a:avLst/>
          </a:prstGeom>
        </p:spPr>
        <p:txBody>
          <a:bodyPr/>
          <a:lstStyle/>
          <a:p>
            <a:r>
              <a:rPr lang="en-US" sz="1400" dirty="0">
                <a:latin typeface="Roboto Slab" pitchFamily="2" charset="0"/>
                <a:ea typeface="Roboto Slab" pitchFamily="2" charset="0"/>
              </a:rPr>
              <a:t>Lorem ipsum dolor sit </a:t>
            </a:r>
            <a:r>
              <a:rPr lang="en-US" sz="1400" dirty="0" err="1">
                <a:latin typeface="Roboto Slab" pitchFamily="2" charset="0"/>
                <a:ea typeface="Roboto Slab" pitchFamily="2" charset="0"/>
              </a:rPr>
              <a:t>amet</a:t>
            </a:r>
            <a:r>
              <a:rPr lang="en-US" sz="1400" dirty="0">
                <a:latin typeface="Roboto Slab" pitchFamily="2" charset="0"/>
                <a:ea typeface="Roboto Slab" pitchFamily="2" charset="0"/>
              </a:rPr>
              <a:t> </a:t>
            </a:r>
            <a:r>
              <a:rPr lang="en-US" sz="1400" dirty="0" err="1">
                <a:latin typeface="Roboto Slab" pitchFamily="2" charset="0"/>
                <a:ea typeface="Roboto Slab" pitchFamily="2" charset="0"/>
              </a:rPr>
              <a:t>agam</a:t>
            </a:r>
            <a:r>
              <a:rPr lang="en-US" sz="1400" dirty="0">
                <a:latin typeface="Roboto Slab" pitchFamily="2" charset="0"/>
                <a:ea typeface="Roboto Slab" pitchFamily="2" charset="0"/>
              </a:rPr>
              <a:t> facer </a:t>
            </a:r>
            <a:r>
              <a:rPr lang="en-US" sz="1400" dirty="0" err="1">
                <a:latin typeface="Roboto Slab" pitchFamily="2" charset="0"/>
                <a:ea typeface="Roboto Slab" pitchFamily="2" charset="0"/>
              </a:rPr>
              <a:t>modo</a:t>
            </a:r>
            <a:r>
              <a:rPr lang="en-US" sz="1400" dirty="0">
                <a:latin typeface="Roboto Slab" pitchFamily="2" charset="0"/>
                <a:ea typeface="Roboto Slab" pitchFamily="2" charset="0"/>
              </a:rPr>
              <a:t> data lorem ipsum dolor sit </a:t>
            </a:r>
            <a:r>
              <a:rPr lang="en-US" sz="1400" dirty="0" err="1">
                <a:latin typeface="Roboto Slab" pitchFamily="2" charset="0"/>
                <a:ea typeface="Roboto Slab" pitchFamily="2" charset="0"/>
              </a:rPr>
              <a:t>amet</a:t>
            </a:r>
            <a:r>
              <a:rPr lang="en-US" sz="1400" dirty="0">
                <a:latin typeface="Roboto Slab" pitchFamily="2" charset="0"/>
                <a:ea typeface="Roboto Slab" pitchFamily="2" charset="0"/>
              </a:rPr>
              <a:t> </a:t>
            </a:r>
            <a:r>
              <a:rPr lang="en-US" sz="1400" dirty="0" err="1">
                <a:latin typeface="Roboto Slab" pitchFamily="2" charset="0"/>
                <a:ea typeface="Roboto Slab" pitchFamily="2" charset="0"/>
              </a:rPr>
              <a:t>agam</a:t>
            </a:r>
            <a:r>
              <a:rPr lang="en-US" sz="1400" dirty="0">
                <a:latin typeface="Roboto Slab" pitchFamily="2" charset="0"/>
                <a:ea typeface="Roboto Slab" pitchFamily="2" charset="0"/>
              </a:rPr>
              <a:t> facer </a:t>
            </a:r>
            <a:r>
              <a:rPr lang="en-US" sz="1400" dirty="0" err="1">
                <a:latin typeface="Roboto Slab" pitchFamily="2" charset="0"/>
                <a:ea typeface="Roboto Slab" pitchFamily="2" charset="0"/>
              </a:rPr>
              <a:t>modo</a:t>
            </a:r>
            <a:r>
              <a:rPr lang="en-US" sz="1400" dirty="0">
                <a:latin typeface="Roboto Slab" pitchFamily="2" charset="0"/>
                <a:ea typeface="Roboto Slab" pitchFamily="2" charset="0"/>
              </a:rPr>
              <a:t> data</a:t>
            </a:r>
          </a:p>
        </p:txBody>
      </p:sp>
      <p:grpSp>
        <p:nvGrpSpPr>
          <p:cNvPr id="19" name="Group 18"/>
          <p:cNvGrpSpPr/>
          <p:nvPr/>
        </p:nvGrpSpPr>
        <p:grpSpPr>
          <a:xfrm>
            <a:off x="1410869" y="4197583"/>
            <a:ext cx="2183855" cy="1918428"/>
            <a:chOff x="1511007" y="4275326"/>
            <a:chExt cx="2183855" cy="1918428"/>
          </a:xfrm>
        </p:grpSpPr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DD2ED735-0844-4318-9134-5DEFE81B6C84}"/>
                </a:ext>
              </a:extLst>
            </p:cNvPr>
            <p:cNvGrpSpPr/>
            <p:nvPr/>
          </p:nvGrpSpPr>
          <p:grpSpPr>
            <a:xfrm>
              <a:off x="1596475" y="5342983"/>
              <a:ext cx="2012919" cy="850771"/>
              <a:chOff x="892838" y="8466076"/>
              <a:chExt cx="2012919" cy="850771"/>
            </a:xfrm>
          </p:grpSpPr>
          <p:grpSp>
            <p:nvGrpSpPr>
              <p:cNvPr id="22" name="Group 21">
                <a:extLst>
                  <a:ext uri="{FF2B5EF4-FFF2-40B4-BE49-F238E27FC236}">
                    <a16:creationId xmlns:a16="http://schemas.microsoft.com/office/drawing/2014/main" id="{DE427173-E9FB-4548-B0B4-A7E9350EFE71}"/>
                  </a:ext>
                </a:extLst>
              </p:cNvPr>
              <p:cNvGrpSpPr/>
              <p:nvPr/>
            </p:nvGrpSpPr>
            <p:grpSpPr>
              <a:xfrm>
                <a:off x="1496338" y="9059763"/>
                <a:ext cx="805918" cy="257084"/>
                <a:chOff x="2010041" y="5539391"/>
                <a:chExt cx="805918" cy="257084"/>
              </a:xfrm>
            </p:grpSpPr>
            <p:sp>
              <p:nvSpPr>
                <p:cNvPr id="24" name="Oval 23">
                  <a:extLst>
                    <a:ext uri="{FF2B5EF4-FFF2-40B4-BE49-F238E27FC236}">
                      <a16:creationId xmlns:a16="http://schemas.microsoft.com/office/drawing/2014/main" id="{4E6B8563-4742-4E46-9644-DA6770F09BAB}"/>
                    </a:ext>
                  </a:extLst>
                </p:cNvPr>
                <p:cNvSpPr/>
                <p:nvPr/>
              </p:nvSpPr>
              <p:spPr>
                <a:xfrm>
                  <a:off x="2010041" y="5539392"/>
                  <a:ext cx="257083" cy="257083"/>
                </a:xfrm>
                <a:prstGeom prst="ellipse">
                  <a:avLst/>
                </a:prstGeom>
                <a:solidFill>
                  <a:schemeClr val="accent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schemeClr val="tx1"/>
                    </a:solidFill>
                    <a:latin typeface="Roboto Slab" pitchFamily="2" charset="0"/>
                    <a:ea typeface="Roboto Slab" pitchFamily="2" charset="0"/>
                  </a:endParaRPr>
                </a:p>
              </p:txBody>
            </p:sp>
            <p:sp>
              <p:nvSpPr>
                <p:cNvPr id="25" name="AutoShape 1">
                  <a:extLst>
                    <a:ext uri="{FF2B5EF4-FFF2-40B4-BE49-F238E27FC236}">
                      <a16:creationId xmlns:a16="http://schemas.microsoft.com/office/drawing/2014/main" id="{BE67ED2E-0B2D-42B4-BA95-A5041388C1E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72137" y="5613933"/>
                  <a:ext cx="132891" cy="108000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21600" y="2556"/>
                      </a:moveTo>
                      <a:cubicBezTo>
                        <a:pt x="20805" y="2990"/>
                        <a:pt x="19951" y="3284"/>
                        <a:pt x="19055" y="3415"/>
                      </a:cubicBezTo>
                      <a:cubicBezTo>
                        <a:pt x="19970" y="2740"/>
                        <a:pt x="20673" y="1672"/>
                        <a:pt x="21003" y="399"/>
                      </a:cubicBezTo>
                      <a:cubicBezTo>
                        <a:pt x="20147" y="1023"/>
                        <a:pt x="19199" y="1477"/>
                        <a:pt x="18189" y="1721"/>
                      </a:cubicBezTo>
                      <a:cubicBezTo>
                        <a:pt x="17381" y="662"/>
                        <a:pt x="16229" y="0"/>
                        <a:pt x="14954" y="0"/>
                      </a:cubicBezTo>
                      <a:cubicBezTo>
                        <a:pt x="12507" y="0"/>
                        <a:pt x="10523" y="2441"/>
                        <a:pt x="10523" y="5453"/>
                      </a:cubicBezTo>
                      <a:cubicBezTo>
                        <a:pt x="10523" y="5880"/>
                        <a:pt x="10562" y="6296"/>
                        <a:pt x="10638" y="6695"/>
                      </a:cubicBezTo>
                      <a:cubicBezTo>
                        <a:pt x="6955" y="6468"/>
                        <a:pt x="3690" y="4297"/>
                        <a:pt x="1504" y="998"/>
                      </a:cubicBezTo>
                      <a:cubicBezTo>
                        <a:pt x="1122" y="1803"/>
                        <a:pt x="904" y="2739"/>
                        <a:pt x="904" y="3739"/>
                      </a:cubicBezTo>
                      <a:cubicBezTo>
                        <a:pt x="904" y="5631"/>
                        <a:pt x="1686" y="7300"/>
                        <a:pt x="2876" y="8278"/>
                      </a:cubicBezTo>
                      <a:cubicBezTo>
                        <a:pt x="2149" y="8250"/>
                        <a:pt x="1466" y="8004"/>
                        <a:pt x="868" y="7596"/>
                      </a:cubicBezTo>
                      <a:cubicBezTo>
                        <a:pt x="867" y="7619"/>
                        <a:pt x="867" y="7642"/>
                        <a:pt x="867" y="7665"/>
                      </a:cubicBezTo>
                      <a:cubicBezTo>
                        <a:pt x="867" y="10307"/>
                        <a:pt x="2395" y="12510"/>
                        <a:pt x="4423" y="13011"/>
                      </a:cubicBezTo>
                      <a:cubicBezTo>
                        <a:pt x="4051" y="13136"/>
                        <a:pt x="3659" y="13203"/>
                        <a:pt x="3255" y="13203"/>
                      </a:cubicBezTo>
                      <a:cubicBezTo>
                        <a:pt x="2969" y="13203"/>
                        <a:pt x="2692" y="13169"/>
                        <a:pt x="2421" y="13105"/>
                      </a:cubicBezTo>
                      <a:cubicBezTo>
                        <a:pt x="2985" y="15271"/>
                        <a:pt x="4622" y="16848"/>
                        <a:pt x="6561" y="16892"/>
                      </a:cubicBezTo>
                      <a:cubicBezTo>
                        <a:pt x="5044" y="18355"/>
                        <a:pt x="3134" y="19226"/>
                        <a:pt x="1057" y="19226"/>
                      </a:cubicBezTo>
                      <a:cubicBezTo>
                        <a:pt x="699" y="19226"/>
                        <a:pt x="347" y="19201"/>
                        <a:pt x="0" y="19149"/>
                      </a:cubicBezTo>
                      <a:cubicBezTo>
                        <a:pt x="1961" y="20698"/>
                        <a:pt x="4291" y="21600"/>
                        <a:pt x="6793" y="21600"/>
                      </a:cubicBezTo>
                      <a:cubicBezTo>
                        <a:pt x="14944" y="21600"/>
                        <a:pt x="19401" y="13291"/>
                        <a:pt x="19401" y="6085"/>
                      </a:cubicBezTo>
                      <a:cubicBezTo>
                        <a:pt x="19401" y="5848"/>
                        <a:pt x="19397" y="5613"/>
                        <a:pt x="19389" y="5380"/>
                      </a:cubicBezTo>
                      <a:cubicBezTo>
                        <a:pt x="20255" y="4610"/>
                        <a:pt x="21006" y="3650"/>
                        <a:pt x="21600" y="2556"/>
                      </a:cubicBezTo>
                      <a:cubicBezTo>
                        <a:pt x="21600" y="2556"/>
                        <a:pt x="21600" y="2556"/>
                        <a:pt x="21600" y="2556"/>
                      </a:cubicBezTo>
                      <a:close/>
                      <a:moveTo>
                        <a:pt x="21600" y="2556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lIns="0" tIns="0" rIns="0" bIns="0"/>
                <a:lstStyle/>
                <a:p>
                  <a:endParaRPr lang="en-US">
                    <a:latin typeface="Roboto Slab" pitchFamily="2" charset="0"/>
                    <a:ea typeface="Roboto Slab" pitchFamily="2" charset="0"/>
                  </a:endParaRPr>
                </a:p>
              </p:txBody>
            </p:sp>
            <p:sp>
              <p:nvSpPr>
                <p:cNvPr id="26" name="Oval 25">
                  <a:extLst>
                    <a:ext uri="{FF2B5EF4-FFF2-40B4-BE49-F238E27FC236}">
                      <a16:creationId xmlns:a16="http://schemas.microsoft.com/office/drawing/2014/main" id="{B79C1F18-22D9-413D-9E09-613400016289}"/>
                    </a:ext>
                  </a:extLst>
                </p:cNvPr>
                <p:cNvSpPr/>
                <p:nvPr/>
              </p:nvSpPr>
              <p:spPr>
                <a:xfrm>
                  <a:off x="2284458" y="5539392"/>
                  <a:ext cx="257083" cy="257083"/>
                </a:xfrm>
                <a:prstGeom prst="ellipse">
                  <a:avLst/>
                </a:prstGeom>
                <a:solidFill>
                  <a:schemeClr val="accent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schemeClr val="tx1"/>
                    </a:solidFill>
                    <a:latin typeface="Roboto Slab" pitchFamily="2" charset="0"/>
                    <a:ea typeface="Roboto Slab" pitchFamily="2" charset="0"/>
                  </a:endParaRPr>
                </a:p>
              </p:txBody>
            </p:sp>
            <p:sp>
              <p:nvSpPr>
                <p:cNvPr id="27" name="AutoShape 21">
                  <a:extLst>
                    <a:ext uri="{FF2B5EF4-FFF2-40B4-BE49-F238E27FC236}">
                      <a16:creationId xmlns:a16="http://schemas.microsoft.com/office/drawing/2014/main" id="{63B5AA7C-9CC4-4480-B8F0-DCDCB66283B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64140" y="5619075"/>
                  <a:ext cx="97717" cy="97717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18362" y="2163"/>
                      </a:moveTo>
                      <a:lnTo>
                        <a:pt x="18362" y="5400"/>
                      </a:lnTo>
                      <a:lnTo>
                        <a:pt x="16200" y="5400"/>
                      </a:lnTo>
                      <a:cubicBezTo>
                        <a:pt x="15551" y="5400"/>
                        <a:pt x="15119" y="5832"/>
                        <a:pt x="15119" y="6482"/>
                      </a:cubicBezTo>
                      <a:lnTo>
                        <a:pt x="15119" y="8638"/>
                      </a:lnTo>
                      <a:lnTo>
                        <a:pt x="18362" y="8638"/>
                      </a:lnTo>
                      <a:lnTo>
                        <a:pt x="18362" y="11881"/>
                      </a:lnTo>
                      <a:lnTo>
                        <a:pt x="15119" y="11881"/>
                      </a:lnTo>
                      <a:lnTo>
                        <a:pt x="15119" y="19438"/>
                      </a:lnTo>
                      <a:lnTo>
                        <a:pt x="11881" y="19438"/>
                      </a:lnTo>
                      <a:lnTo>
                        <a:pt x="11881" y="11881"/>
                      </a:lnTo>
                      <a:lnTo>
                        <a:pt x="9719" y="11881"/>
                      </a:lnTo>
                      <a:lnTo>
                        <a:pt x="9719" y="8638"/>
                      </a:lnTo>
                      <a:lnTo>
                        <a:pt x="11881" y="8638"/>
                      </a:lnTo>
                      <a:lnTo>
                        <a:pt x="11881" y="5938"/>
                      </a:lnTo>
                      <a:cubicBezTo>
                        <a:pt x="11881" y="3888"/>
                        <a:pt x="13606" y="2163"/>
                        <a:pt x="15662" y="2163"/>
                      </a:cubicBezTo>
                      <a:cubicBezTo>
                        <a:pt x="15662" y="2163"/>
                        <a:pt x="18362" y="2163"/>
                        <a:pt x="18362" y="2163"/>
                      </a:cubicBezTo>
                      <a:close/>
                      <a:moveTo>
                        <a:pt x="19438" y="0"/>
                      </a:moveTo>
                      <a:lnTo>
                        <a:pt x="2163" y="0"/>
                      </a:lnTo>
                      <a:cubicBezTo>
                        <a:pt x="971" y="0"/>
                        <a:pt x="0" y="971"/>
                        <a:pt x="0" y="2163"/>
                      </a:cubicBezTo>
                      <a:lnTo>
                        <a:pt x="0" y="19438"/>
                      </a:lnTo>
                      <a:cubicBezTo>
                        <a:pt x="0" y="20630"/>
                        <a:pt x="971" y="21600"/>
                        <a:pt x="2163" y="21600"/>
                      </a:cubicBezTo>
                      <a:lnTo>
                        <a:pt x="19438" y="21600"/>
                      </a:lnTo>
                      <a:cubicBezTo>
                        <a:pt x="20630" y="21600"/>
                        <a:pt x="21600" y="20630"/>
                        <a:pt x="21600" y="19438"/>
                      </a:cubicBezTo>
                      <a:lnTo>
                        <a:pt x="21600" y="2163"/>
                      </a:lnTo>
                      <a:cubicBezTo>
                        <a:pt x="21600" y="971"/>
                        <a:pt x="20630" y="0"/>
                        <a:pt x="19438" y="0"/>
                      </a:cubicBezTo>
                      <a:cubicBezTo>
                        <a:pt x="19438" y="0"/>
                        <a:pt x="19438" y="0"/>
                        <a:pt x="19438" y="0"/>
                      </a:cubicBezTo>
                      <a:close/>
                      <a:moveTo>
                        <a:pt x="19438" y="0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>
                    <a:latin typeface="Roboto Slab" pitchFamily="2" charset="0"/>
                    <a:ea typeface="Roboto Slab" pitchFamily="2" charset="0"/>
                  </a:endParaRPr>
                </a:p>
              </p:txBody>
            </p:sp>
            <p:sp>
              <p:nvSpPr>
                <p:cNvPr id="28" name="Oval 27">
                  <a:extLst>
                    <a:ext uri="{FF2B5EF4-FFF2-40B4-BE49-F238E27FC236}">
                      <a16:creationId xmlns:a16="http://schemas.microsoft.com/office/drawing/2014/main" id="{B3CDBBCE-A24E-42FE-A0EB-E05D4AA3B552}"/>
                    </a:ext>
                  </a:extLst>
                </p:cNvPr>
                <p:cNvSpPr/>
                <p:nvPr/>
              </p:nvSpPr>
              <p:spPr>
                <a:xfrm>
                  <a:off x="2558876" y="5539391"/>
                  <a:ext cx="257083" cy="257083"/>
                </a:xfrm>
                <a:prstGeom prst="ellipse">
                  <a:avLst/>
                </a:prstGeom>
                <a:solidFill>
                  <a:schemeClr val="accent6"/>
                </a:solidFill>
                <a:ln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schemeClr val="tx1"/>
                    </a:solidFill>
                    <a:latin typeface="Roboto Slab" pitchFamily="2" charset="0"/>
                    <a:ea typeface="Roboto Slab" pitchFamily="2" charset="0"/>
                  </a:endParaRPr>
                </a:p>
              </p:txBody>
            </p:sp>
            <p:sp>
              <p:nvSpPr>
                <p:cNvPr id="29" name="AutoShape 18">
                  <a:extLst>
                    <a:ext uri="{FF2B5EF4-FFF2-40B4-BE49-F238E27FC236}">
                      <a16:creationId xmlns:a16="http://schemas.microsoft.com/office/drawing/2014/main" id="{32A2037E-46A7-45E3-84E6-6742BEEE75F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14667" y="5621459"/>
                  <a:ext cx="145501" cy="92947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574" h="21486">
                      <a:moveTo>
                        <a:pt x="21169" y="9121"/>
                      </a:moveTo>
                      <a:lnTo>
                        <a:pt x="19513" y="9121"/>
                      </a:lnTo>
                      <a:lnTo>
                        <a:pt x="19513" y="6544"/>
                      </a:lnTo>
                      <a:cubicBezTo>
                        <a:pt x="19513" y="6195"/>
                        <a:pt x="19331" y="5914"/>
                        <a:pt x="19108" y="5914"/>
                      </a:cubicBezTo>
                      <a:lnTo>
                        <a:pt x="17714" y="5914"/>
                      </a:lnTo>
                      <a:cubicBezTo>
                        <a:pt x="17491" y="5914"/>
                        <a:pt x="17309" y="6195"/>
                        <a:pt x="17309" y="6544"/>
                      </a:cubicBezTo>
                      <a:lnTo>
                        <a:pt x="17309" y="9121"/>
                      </a:lnTo>
                      <a:lnTo>
                        <a:pt x="15653" y="9121"/>
                      </a:lnTo>
                      <a:cubicBezTo>
                        <a:pt x="15428" y="9121"/>
                        <a:pt x="15247" y="9404"/>
                        <a:pt x="15247" y="9753"/>
                      </a:cubicBezTo>
                      <a:lnTo>
                        <a:pt x="15247" y="11921"/>
                      </a:lnTo>
                      <a:cubicBezTo>
                        <a:pt x="15247" y="12270"/>
                        <a:pt x="15428" y="12553"/>
                        <a:pt x="15653" y="12553"/>
                      </a:cubicBezTo>
                      <a:lnTo>
                        <a:pt x="17309" y="12553"/>
                      </a:lnTo>
                      <a:lnTo>
                        <a:pt x="17309" y="15130"/>
                      </a:lnTo>
                      <a:cubicBezTo>
                        <a:pt x="17309" y="15479"/>
                        <a:pt x="17491" y="15762"/>
                        <a:pt x="17714" y="15762"/>
                      </a:cubicBezTo>
                      <a:lnTo>
                        <a:pt x="19108" y="15762"/>
                      </a:lnTo>
                      <a:cubicBezTo>
                        <a:pt x="19331" y="15762"/>
                        <a:pt x="19513" y="15479"/>
                        <a:pt x="19513" y="15130"/>
                      </a:cubicBezTo>
                      <a:lnTo>
                        <a:pt x="19513" y="12553"/>
                      </a:lnTo>
                      <a:lnTo>
                        <a:pt x="21169" y="12553"/>
                      </a:lnTo>
                      <a:cubicBezTo>
                        <a:pt x="21393" y="12553"/>
                        <a:pt x="21574" y="12270"/>
                        <a:pt x="21574" y="11921"/>
                      </a:cubicBezTo>
                      <a:lnTo>
                        <a:pt x="21574" y="9753"/>
                      </a:lnTo>
                      <a:cubicBezTo>
                        <a:pt x="21574" y="9404"/>
                        <a:pt x="21393" y="9121"/>
                        <a:pt x="21169" y="9121"/>
                      </a:cubicBezTo>
                      <a:close/>
                      <a:moveTo>
                        <a:pt x="7107" y="9603"/>
                      </a:moveTo>
                      <a:lnTo>
                        <a:pt x="7107" y="12241"/>
                      </a:lnTo>
                      <a:cubicBezTo>
                        <a:pt x="7107" y="12637"/>
                        <a:pt x="7314" y="12960"/>
                        <a:pt x="7569" y="12960"/>
                      </a:cubicBezTo>
                      <a:lnTo>
                        <a:pt x="10940" y="12960"/>
                      </a:lnTo>
                      <a:cubicBezTo>
                        <a:pt x="10349" y="15563"/>
                        <a:pt x="8746" y="17430"/>
                        <a:pt x="6870" y="17408"/>
                      </a:cubicBezTo>
                      <a:cubicBezTo>
                        <a:pt x="4594" y="17382"/>
                        <a:pt x="2712" y="14548"/>
                        <a:pt x="2623" y="11008"/>
                      </a:cubicBezTo>
                      <a:cubicBezTo>
                        <a:pt x="2529" y="7212"/>
                        <a:pt x="4485" y="4078"/>
                        <a:pt x="6902" y="4078"/>
                      </a:cubicBezTo>
                      <a:cubicBezTo>
                        <a:pt x="8007" y="4078"/>
                        <a:pt x="9016" y="4733"/>
                        <a:pt x="9776" y="5808"/>
                      </a:cubicBezTo>
                      <a:cubicBezTo>
                        <a:pt x="9957" y="6063"/>
                        <a:pt x="10231" y="6064"/>
                        <a:pt x="10409" y="5804"/>
                      </a:cubicBezTo>
                      <a:lnTo>
                        <a:pt x="11647" y="3991"/>
                      </a:lnTo>
                      <a:cubicBezTo>
                        <a:pt x="11840" y="3707"/>
                        <a:pt x="11840" y="3228"/>
                        <a:pt x="11648" y="2944"/>
                      </a:cubicBezTo>
                      <a:cubicBezTo>
                        <a:pt x="10442" y="1165"/>
                        <a:pt x="8824" y="57"/>
                        <a:pt x="7040" y="2"/>
                      </a:cubicBezTo>
                      <a:cubicBezTo>
                        <a:pt x="3235" y="-114"/>
                        <a:pt x="27" y="4743"/>
                        <a:pt x="0" y="10667"/>
                      </a:cubicBezTo>
                      <a:cubicBezTo>
                        <a:pt x="-26" y="16636"/>
                        <a:pt x="3074" y="21486"/>
                        <a:pt x="6902" y="21486"/>
                      </a:cubicBezTo>
                      <a:cubicBezTo>
                        <a:pt x="10584" y="21486"/>
                        <a:pt x="13591" y="16999"/>
                        <a:pt x="13793" y="11347"/>
                      </a:cubicBezTo>
                      <a:cubicBezTo>
                        <a:pt x="13798" y="11277"/>
                        <a:pt x="13802" y="8882"/>
                        <a:pt x="13802" y="8882"/>
                      </a:cubicBezTo>
                      <a:lnTo>
                        <a:pt x="7569" y="8882"/>
                      </a:lnTo>
                      <a:cubicBezTo>
                        <a:pt x="7314" y="8882"/>
                        <a:pt x="7107" y="9205"/>
                        <a:pt x="7107" y="9603"/>
                      </a:cubicBezTo>
                      <a:close/>
                      <a:moveTo>
                        <a:pt x="7107" y="9603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 dirty="0">
                    <a:latin typeface="Roboto Slab" pitchFamily="2" charset="0"/>
                    <a:ea typeface="Roboto Slab" pitchFamily="2" charset="0"/>
                  </a:endParaRPr>
                </a:p>
              </p:txBody>
            </p:sp>
          </p:grpSp>
          <p:sp>
            <p:nvSpPr>
              <p:cNvPr id="23" name="Rectangle 9">
                <a:extLst>
                  <a:ext uri="{FF2B5EF4-FFF2-40B4-BE49-F238E27FC236}">
                    <a16:creationId xmlns:a16="http://schemas.microsoft.com/office/drawing/2014/main" id="{10E485B2-0A6B-4CF7-96E3-743925842D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2838" y="8466076"/>
                <a:ext cx="2012919" cy="3905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>
                  <a:lnSpc>
                    <a:spcPts val="1500"/>
                  </a:lnSpc>
                </a:pPr>
                <a:r>
                  <a:rPr lang="en-US" sz="1000" dirty="0">
                    <a:latin typeface="Roboto Slab" pitchFamily="2" charset="0"/>
                    <a:ea typeface="Roboto Slab" pitchFamily="2" charset="0"/>
                    <a:cs typeface="Lato" panose="020F0502020204030203" pitchFamily="34" charset="0"/>
                    <a:sym typeface="Montserrat-Regular" charset="0"/>
                  </a:rPr>
                  <a:t>This letterhead design is meant to professionalism and lorem</a:t>
                </a:r>
              </a:p>
            </p:txBody>
          </p:sp>
        </p:grp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CE74A252-0961-46D7-A6B6-9EC2BE85FF7D}"/>
                </a:ext>
              </a:extLst>
            </p:cNvPr>
            <p:cNvGrpSpPr/>
            <p:nvPr/>
          </p:nvGrpSpPr>
          <p:grpSpPr>
            <a:xfrm>
              <a:off x="1511007" y="4275326"/>
              <a:ext cx="2183855" cy="857981"/>
              <a:chOff x="1077909" y="3966965"/>
              <a:chExt cx="2183855" cy="857981"/>
            </a:xfrm>
          </p:grpSpPr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670E276F-CE20-4352-B072-2CDC77B2AB65}"/>
                  </a:ext>
                </a:extLst>
              </p:cNvPr>
              <p:cNvSpPr txBox="1"/>
              <p:nvPr/>
            </p:nvSpPr>
            <p:spPr>
              <a:xfrm>
                <a:off x="1303741" y="3966965"/>
                <a:ext cx="1732192" cy="8104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2800"/>
                  </a:lnSpc>
                </a:pPr>
                <a:r>
                  <a:rPr lang="en-US" sz="1300" dirty="0">
                    <a:latin typeface="Roboto Slab" pitchFamily="2" charset="0"/>
                    <a:ea typeface="Roboto Slab" pitchFamily="2" charset="0"/>
                    <a:cs typeface="Lato" panose="020F0502020204030203" pitchFamily="34" charset="0"/>
                  </a:rPr>
                  <a:t>JOHN DEO</a:t>
                </a:r>
              </a:p>
              <a:p>
                <a:pPr algn="ctr">
                  <a:lnSpc>
                    <a:spcPts val="2800"/>
                  </a:lnSpc>
                </a:pPr>
                <a:r>
                  <a:rPr lang="en-US" sz="2000" b="1" dirty="0">
                    <a:latin typeface="Roboto Slab" pitchFamily="2" charset="0"/>
                    <a:ea typeface="Roboto Slab" pitchFamily="2" charset="0"/>
                    <a:cs typeface="Lato" panose="020F0502020204030203" pitchFamily="34" charset="0"/>
                  </a:rPr>
                  <a:t>POST TITLE</a:t>
                </a:r>
              </a:p>
            </p:txBody>
          </p:sp>
          <p:cxnSp>
            <p:nvCxnSpPr>
              <p:cNvPr id="32" name="Straight Connector 31">
                <a:extLst>
                  <a:ext uri="{FF2B5EF4-FFF2-40B4-BE49-F238E27FC236}">
                    <a16:creationId xmlns:a16="http://schemas.microsoft.com/office/drawing/2014/main" id="{56C999E1-1A04-4D12-9323-A18FB4BC765A}"/>
                  </a:ext>
                </a:extLst>
              </p:cNvPr>
              <p:cNvCxnSpPr/>
              <p:nvPr/>
            </p:nvCxnSpPr>
            <p:spPr>
              <a:xfrm flipH="1">
                <a:off x="1077909" y="4224144"/>
                <a:ext cx="47942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>
                <a:extLst>
                  <a:ext uri="{FF2B5EF4-FFF2-40B4-BE49-F238E27FC236}">
                    <a16:creationId xmlns:a16="http://schemas.microsoft.com/office/drawing/2014/main" id="{C3FA797A-6677-424B-83BE-1AF807765C22}"/>
                  </a:ext>
                </a:extLst>
              </p:cNvPr>
              <p:cNvCxnSpPr/>
              <p:nvPr/>
            </p:nvCxnSpPr>
            <p:spPr>
              <a:xfrm flipH="1">
                <a:off x="2782338" y="4224144"/>
                <a:ext cx="47942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>
                <a:extLst>
                  <a:ext uri="{FF2B5EF4-FFF2-40B4-BE49-F238E27FC236}">
                    <a16:creationId xmlns:a16="http://schemas.microsoft.com/office/drawing/2014/main" id="{71C5EEA2-0C77-43E1-A84D-79F80E021769}"/>
                  </a:ext>
                </a:extLst>
              </p:cNvPr>
              <p:cNvCxnSpPr/>
              <p:nvPr/>
            </p:nvCxnSpPr>
            <p:spPr>
              <a:xfrm flipH="1">
                <a:off x="1548081" y="4824946"/>
                <a:ext cx="1243509" cy="0"/>
              </a:xfrm>
              <a:prstGeom prst="line">
                <a:avLst/>
              </a:prstGeom>
              <a:ln w="19050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9" name="Group 38"/>
          <p:cNvGrpSpPr/>
          <p:nvPr/>
        </p:nvGrpSpPr>
        <p:grpSpPr>
          <a:xfrm>
            <a:off x="5004075" y="4197583"/>
            <a:ext cx="2183855" cy="1918428"/>
            <a:chOff x="1511007" y="4275326"/>
            <a:chExt cx="2183855" cy="1918428"/>
          </a:xfrm>
        </p:grpSpPr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DD2ED735-0844-4318-9134-5DEFE81B6C84}"/>
                </a:ext>
              </a:extLst>
            </p:cNvPr>
            <p:cNvGrpSpPr/>
            <p:nvPr/>
          </p:nvGrpSpPr>
          <p:grpSpPr>
            <a:xfrm>
              <a:off x="1596475" y="5342983"/>
              <a:ext cx="2012919" cy="850771"/>
              <a:chOff x="892838" y="8466076"/>
              <a:chExt cx="2012919" cy="850771"/>
            </a:xfrm>
          </p:grpSpPr>
          <p:grpSp>
            <p:nvGrpSpPr>
              <p:cNvPr id="46" name="Group 45">
                <a:extLst>
                  <a:ext uri="{FF2B5EF4-FFF2-40B4-BE49-F238E27FC236}">
                    <a16:creationId xmlns:a16="http://schemas.microsoft.com/office/drawing/2014/main" id="{DE427173-E9FB-4548-B0B4-A7E9350EFE71}"/>
                  </a:ext>
                </a:extLst>
              </p:cNvPr>
              <p:cNvGrpSpPr/>
              <p:nvPr/>
            </p:nvGrpSpPr>
            <p:grpSpPr>
              <a:xfrm>
                <a:off x="1496338" y="9059763"/>
                <a:ext cx="805918" cy="257084"/>
                <a:chOff x="2010041" y="5539391"/>
                <a:chExt cx="805918" cy="257084"/>
              </a:xfrm>
            </p:grpSpPr>
            <p:sp>
              <p:nvSpPr>
                <p:cNvPr id="48" name="Oval 47">
                  <a:extLst>
                    <a:ext uri="{FF2B5EF4-FFF2-40B4-BE49-F238E27FC236}">
                      <a16:creationId xmlns:a16="http://schemas.microsoft.com/office/drawing/2014/main" id="{4E6B8563-4742-4E46-9644-DA6770F09BAB}"/>
                    </a:ext>
                  </a:extLst>
                </p:cNvPr>
                <p:cNvSpPr/>
                <p:nvPr/>
              </p:nvSpPr>
              <p:spPr>
                <a:xfrm>
                  <a:off x="2010041" y="5539392"/>
                  <a:ext cx="257083" cy="257083"/>
                </a:xfrm>
                <a:prstGeom prst="ellipse">
                  <a:avLst/>
                </a:prstGeom>
                <a:solidFill>
                  <a:schemeClr val="accent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schemeClr val="tx1"/>
                    </a:solidFill>
                    <a:latin typeface="Roboto Slab" pitchFamily="2" charset="0"/>
                    <a:ea typeface="Roboto Slab" pitchFamily="2" charset="0"/>
                  </a:endParaRPr>
                </a:p>
              </p:txBody>
            </p:sp>
            <p:sp>
              <p:nvSpPr>
                <p:cNvPr id="49" name="AutoShape 1">
                  <a:extLst>
                    <a:ext uri="{FF2B5EF4-FFF2-40B4-BE49-F238E27FC236}">
                      <a16:creationId xmlns:a16="http://schemas.microsoft.com/office/drawing/2014/main" id="{BE67ED2E-0B2D-42B4-BA95-A5041388C1E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72137" y="5613933"/>
                  <a:ext cx="132891" cy="108000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21600" y="2556"/>
                      </a:moveTo>
                      <a:cubicBezTo>
                        <a:pt x="20805" y="2990"/>
                        <a:pt x="19951" y="3284"/>
                        <a:pt x="19055" y="3415"/>
                      </a:cubicBezTo>
                      <a:cubicBezTo>
                        <a:pt x="19970" y="2740"/>
                        <a:pt x="20673" y="1672"/>
                        <a:pt x="21003" y="399"/>
                      </a:cubicBezTo>
                      <a:cubicBezTo>
                        <a:pt x="20147" y="1023"/>
                        <a:pt x="19199" y="1477"/>
                        <a:pt x="18189" y="1721"/>
                      </a:cubicBezTo>
                      <a:cubicBezTo>
                        <a:pt x="17381" y="662"/>
                        <a:pt x="16229" y="0"/>
                        <a:pt x="14954" y="0"/>
                      </a:cubicBezTo>
                      <a:cubicBezTo>
                        <a:pt x="12507" y="0"/>
                        <a:pt x="10523" y="2441"/>
                        <a:pt x="10523" y="5453"/>
                      </a:cubicBezTo>
                      <a:cubicBezTo>
                        <a:pt x="10523" y="5880"/>
                        <a:pt x="10562" y="6296"/>
                        <a:pt x="10638" y="6695"/>
                      </a:cubicBezTo>
                      <a:cubicBezTo>
                        <a:pt x="6955" y="6468"/>
                        <a:pt x="3690" y="4297"/>
                        <a:pt x="1504" y="998"/>
                      </a:cubicBezTo>
                      <a:cubicBezTo>
                        <a:pt x="1122" y="1803"/>
                        <a:pt x="904" y="2739"/>
                        <a:pt x="904" y="3739"/>
                      </a:cubicBezTo>
                      <a:cubicBezTo>
                        <a:pt x="904" y="5631"/>
                        <a:pt x="1686" y="7300"/>
                        <a:pt x="2876" y="8278"/>
                      </a:cubicBezTo>
                      <a:cubicBezTo>
                        <a:pt x="2149" y="8250"/>
                        <a:pt x="1466" y="8004"/>
                        <a:pt x="868" y="7596"/>
                      </a:cubicBezTo>
                      <a:cubicBezTo>
                        <a:pt x="867" y="7619"/>
                        <a:pt x="867" y="7642"/>
                        <a:pt x="867" y="7665"/>
                      </a:cubicBezTo>
                      <a:cubicBezTo>
                        <a:pt x="867" y="10307"/>
                        <a:pt x="2395" y="12510"/>
                        <a:pt x="4423" y="13011"/>
                      </a:cubicBezTo>
                      <a:cubicBezTo>
                        <a:pt x="4051" y="13136"/>
                        <a:pt x="3659" y="13203"/>
                        <a:pt x="3255" y="13203"/>
                      </a:cubicBezTo>
                      <a:cubicBezTo>
                        <a:pt x="2969" y="13203"/>
                        <a:pt x="2692" y="13169"/>
                        <a:pt x="2421" y="13105"/>
                      </a:cubicBezTo>
                      <a:cubicBezTo>
                        <a:pt x="2985" y="15271"/>
                        <a:pt x="4622" y="16848"/>
                        <a:pt x="6561" y="16892"/>
                      </a:cubicBezTo>
                      <a:cubicBezTo>
                        <a:pt x="5044" y="18355"/>
                        <a:pt x="3134" y="19226"/>
                        <a:pt x="1057" y="19226"/>
                      </a:cubicBezTo>
                      <a:cubicBezTo>
                        <a:pt x="699" y="19226"/>
                        <a:pt x="347" y="19201"/>
                        <a:pt x="0" y="19149"/>
                      </a:cubicBezTo>
                      <a:cubicBezTo>
                        <a:pt x="1961" y="20698"/>
                        <a:pt x="4291" y="21600"/>
                        <a:pt x="6793" y="21600"/>
                      </a:cubicBezTo>
                      <a:cubicBezTo>
                        <a:pt x="14944" y="21600"/>
                        <a:pt x="19401" y="13291"/>
                        <a:pt x="19401" y="6085"/>
                      </a:cubicBezTo>
                      <a:cubicBezTo>
                        <a:pt x="19401" y="5848"/>
                        <a:pt x="19397" y="5613"/>
                        <a:pt x="19389" y="5380"/>
                      </a:cubicBezTo>
                      <a:cubicBezTo>
                        <a:pt x="20255" y="4610"/>
                        <a:pt x="21006" y="3650"/>
                        <a:pt x="21600" y="2556"/>
                      </a:cubicBezTo>
                      <a:cubicBezTo>
                        <a:pt x="21600" y="2556"/>
                        <a:pt x="21600" y="2556"/>
                        <a:pt x="21600" y="2556"/>
                      </a:cubicBezTo>
                      <a:close/>
                      <a:moveTo>
                        <a:pt x="21600" y="2556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lIns="0" tIns="0" rIns="0" bIns="0"/>
                <a:lstStyle/>
                <a:p>
                  <a:endParaRPr lang="en-US">
                    <a:latin typeface="Roboto Slab" pitchFamily="2" charset="0"/>
                    <a:ea typeface="Roboto Slab" pitchFamily="2" charset="0"/>
                  </a:endParaRPr>
                </a:p>
              </p:txBody>
            </p:sp>
            <p:sp>
              <p:nvSpPr>
                <p:cNvPr id="50" name="Oval 49">
                  <a:extLst>
                    <a:ext uri="{FF2B5EF4-FFF2-40B4-BE49-F238E27FC236}">
                      <a16:creationId xmlns:a16="http://schemas.microsoft.com/office/drawing/2014/main" id="{B79C1F18-22D9-413D-9E09-613400016289}"/>
                    </a:ext>
                  </a:extLst>
                </p:cNvPr>
                <p:cNvSpPr/>
                <p:nvPr/>
              </p:nvSpPr>
              <p:spPr>
                <a:xfrm>
                  <a:off x="2284458" y="5539392"/>
                  <a:ext cx="257083" cy="257083"/>
                </a:xfrm>
                <a:prstGeom prst="ellipse">
                  <a:avLst/>
                </a:prstGeom>
                <a:solidFill>
                  <a:schemeClr val="accent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schemeClr val="tx1"/>
                    </a:solidFill>
                    <a:latin typeface="Roboto Slab" pitchFamily="2" charset="0"/>
                    <a:ea typeface="Roboto Slab" pitchFamily="2" charset="0"/>
                  </a:endParaRPr>
                </a:p>
              </p:txBody>
            </p:sp>
            <p:sp>
              <p:nvSpPr>
                <p:cNvPr id="51" name="AutoShape 21">
                  <a:extLst>
                    <a:ext uri="{FF2B5EF4-FFF2-40B4-BE49-F238E27FC236}">
                      <a16:creationId xmlns:a16="http://schemas.microsoft.com/office/drawing/2014/main" id="{63B5AA7C-9CC4-4480-B8F0-DCDCB66283B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64140" y="5619075"/>
                  <a:ext cx="97717" cy="97717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18362" y="2163"/>
                      </a:moveTo>
                      <a:lnTo>
                        <a:pt x="18362" y="5400"/>
                      </a:lnTo>
                      <a:lnTo>
                        <a:pt x="16200" y="5400"/>
                      </a:lnTo>
                      <a:cubicBezTo>
                        <a:pt x="15551" y="5400"/>
                        <a:pt x="15119" y="5832"/>
                        <a:pt x="15119" y="6482"/>
                      </a:cubicBezTo>
                      <a:lnTo>
                        <a:pt x="15119" y="8638"/>
                      </a:lnTo>
                      <a:lnTo>
                        <a:pt x="18362" y="8638"/>
                      </a:lnTo>
                      <a:lnTo>
                        <a:pt x="18362" y="11881"/>
                      </a:lnTo>
                      <a:lnTo>
                        <a:pt x="15119" y="11881"/>
                      </a:lnTo>
                      <a:lnTo>
                        <a:pt x="15119" y="19438"/>
                      </a:lnTo>
                      <a:lnTo>
                        <a:pt x="11881" y="19438"/>
                      </a:lnTo>
                      <a:lnTo>
                        <a:pt x="11881" y="11881"/>
                      </a:lnTo>
                      <a:lnTo>
                        <a:pt x="9719" y="11881"/>
                      </a:lnTo>
                      <a:lnTo>
                        <a:pt x="9719" y="8638"/>
                      </a:lnTo>
                      <a:lnTo>
                        <a:pt x="11881" y="8638"/>
                      </a:lnTo>
                      <a:lnTo>
                        <a:pt x="11881" y="5938"/>
                      </a:lnTo>
                      <a:cubicBezTo>
                        <a:pt x="11881" y="3888"/>
                        <a:pt x="13606" y="2163"/>
                        <a:pt x="15662" y="2163"/>
                      </a:cubicBezTo>
                      <a:cubicBezTo>
                        <a:pt x="15662" y="2163"/>
                        <a:pt x="18362" y="2163"/>
                        <a:pt x="18362" y="2163"/>
                      </a:cubicBezTo>
                      <a:close/>
                      <a:moveTo>
                        <a:pt x="19438" y="0"/>
                      </a:moveTo>
                      <a:lnTo>
                        <a:pt x="2163" y="0"/>
                      </a:lnTo>
                      <a:cubicBezTo>
                        <a:pt x="971" y="0"/>
                        <a:pt x="0" y="971"/>
                        <a:pt x="0" y="2163"/>
                      </a:cubicBezTo>
                      <a:lnTo>
                        <a:pt x="0" y="19438"/>
                      </a:lnTo>
                      <a:cubicBezTo>
                        <a:pt x="0" y="20630"/>
                        <a:pt x="971" y="21600"/>
                        <a:pt x="2163" y="21600"/>
                      </a:cubicBezTo>
                      <a:lnTo>
                        <a:pt x="19438" y="21600"/>
                      </a:lnTo>
                      <a:cubicBezTo>
                        <a:pt x="20630" y="21600"/>
                        <a:pt x="21600" y="20630"/>
                        <a:pt x="21600" y="19438"/>
                      </a:cubicBezTo>
                      <a:lnTo>
                        <a:pt x="21600" y="2163"/>
                      </a:lnTo>
                      <a:cubicBezTo>
                        <a:pt x="21600" y="971"/>
                        <a:pt x="20630" y="0"/>
                        <a:pt x="19438" y="0"/>
                      </a:cubicBezTo>
                      <a:cubicBezTo>
                        <a:pt x="19438" y="0"/>
                        <a:pt x="19438" y="0"/>
                        <a:pt x="19438" y="0"/>
                      </a:cubicBezTo>
                      <a:close/>
                      <a:moveTo>
                        <a:pt x="19438" y="0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>
                    <a:latin typeface="Roboto Slab" pitchFamily="2" charset="0"/>
                    <a:ea typeface="Roboto Slab" pitchFamily="2" charset="0"/>
                  </a:endParaRPr>
                </a:p>
              </p:txBody>
            </p:sp>
            <p:sp>
              <p:nvSpPr>
                <p:cNvPr id="52" name="Oval 51">
                  <a:extLst>
                    <a:ext uri="{FF2B5EF4-FFF2-40B4-BE49-F238E27FC236}">
                      <a16:creationId xmlns:a16="http://schemas.microsoft.com/office/drawing/2014/main" id="{B3CDBBCE-A24E-42FE-A0EB-E05D4AA3B552}"/>
                    </a:ext>
                  </a:extLst>
                </p:cNvPr>
                <p:cNvSpPr/>
                <p:nvPr/>
              </p:nvSpPr>
              <p:spPr>
                <a:xfrm>
                  <a:off x="2558876" y="5539391"/>
                  <a:ext cx="257083" cy="257083"/>
                </a:xfrm>
                <a:prstGeom prst="ellipse">
                  <a:avLst/>
                </a:prstGeom>
                <a:solidFill>
                  <a:schemeClr val="accent6"/>
                </a:solidFill>
                <a:ln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schemeClr val="tx1"/>
                    </a:solidFill>
                    <a:latin typeface="Roboto Slab" pitchFamily="2" charset="0"/>
                    <a:ea typeface="Roboto Slab" pitchFamily="2" charset="0"/>
                  </a:endParaRPr>
                </a:p>
              </p:txBody>
            </p:sp>
            <p:sp>
              <p:nvSpPr>
                <p:cNvPr id="53" name="AutoShape 18">
                  <a:extLst>
                    <a:ext uri="{FF2B5EF4-FFF2-40B4-BE49-F238E27FC236}">
                      <a16:creationId xmlns:a16="http://schemas.microsoft.com/office/drawing/2014/main" id="{32A2037E-46A7-45E3-84E6-6742BEEE75F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14667" y="5621459"/>
                  <a:ext cx="145501" cy="92947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574" h="21486">
                      <a:moveTo>
                        <a:pt x="21169" y="9121"/>
                      </a:moveTo>
                      <a:lnTo>
                        <a:pt x="19513" y="9121"/>
                      </a:lnTo>
                      <a:lnTo>
                        <a:pt x="19513" y="6544"/>
                      </a:lnTo>
                      <a:cubicBezTo>
                        <a:pt x="19513" y="6195"/>
                        <a:pt x="19331" y="5914"/>
                        <a:pt x="19108" y="5914"/>
                      </a:cubicBezTo>
                      <a:lnTo>
                        <a:pt x="17714" y="5914"/>
                      </a:lnTo>
                      <a:cubicBezTo>
                        <a:pt x="17491" y="5914"/>
                        <a:pt x="17309" y="6195"/>
                        <a:pt x="17309" y="6544"/>
                      </a:cubicBezTo>
                      <a:lnTo>
                        <a:pt x="17309" y="9121"/>
                      </a:lnTo>
                      <a:lnTo>
                        <a:pt x="15653" y="9121"/>
                      </a:lnTo>
                      <a:cubicBezTo>
                        <a:pt x="15428" y="9121"/>
                        <a:pt x="15247" y="9404"/>
                        <a:pt x="15247" y="9753"/>
                      </a:cubicBezTo>
                      <a:lnTo>
                        <a:pt x="15247" y="11921"/>
                      </a:lnTo>
                      <a:cubicBezTo>
                        <a:pt x="15247" y="12270"/>
                        <a:pt x="15428" y="12553"/>
                        <a:pt x="15653" y="12553"/>
                      </a:cubicBezTo>
                      <a:lnTo>
                        <a:pt x="17309" y="12553"/>
                      </a:lnTo>
                      <a:lnTo>
                        <a:pt x="17309" y="15130"/>
                      </a:lnTo>
                      <a:cubicBezTo>
                        <a:pt x="17309" y="15479"/>
                        <a:pt x="17491" y="15762"/>
                        <a:pt x="17714" y="15762"/>
                      </a:cubicBezTo>
                      <a:lnTo>
                        <a:pt x="19108" y="15762"/>
                      </a:lnTo>
                      <a:cubicBezTo>
                        <a:pt x="19331" y="15762"/>
                        <a:pt x="19513" y="15479"/>
                        <a:pt x="19513" y="15130"/>
                      </a:cubicBezTo>
                      <a:lnTo>
                        <a:pt x="19513" y="12553"/>
                      </a:lnTo>
                      <a:lnTo>
                        <a:pt x="21169" y="12553"/>
                      </a:lnTo>
                      <a:cubicBezTo>
                        <a:pt x="21393" y="12553"/>
                        <a:pt x="21574" y="12270"/>
                        <a:pt x="21574" y="11921"/>
                      </a:cubicBezTo>
                      <a:lnTo>
                        <a:pt x="21574" y="9753"/>
                      </a:lnTo>
                      <a:cubicBezTo>
                        <a:pt x="21574" y="9404"/>
                        <a:pt x="21393" y="9121"/>
                        <a:pt x="21169" y="9121"/>
                      </a:cubicBezTo>
                      <a:close/>
                      <a:moveTo>
                        <a:pt x="7107" y="9603"/>
                      </a:moveTo>
                      <a:lnTo>
                        <a:pt x="7107" y="12241"/>
                      </a:lnTo>
                      <a:cubicBezTo>
                        <a:pt x="7107" y="12637"/>
                        <a:pt x="7314" y="12960"/>
                        <a:pt x="7569" y="12960"/>
                      </a:cubicBezTo>
                      <a:lnTo>
                        <a:pt x="10940" y="12960"/>
                      </a:lnTo>
                      <a:cubicBezTo>
                        <a:pt x="10349" y="15563"/>
                        <a:pt x="8746" y="17430"/>
                        <a:pt x="6870" y="17408"/>
                      </a:cubicBezTo>
                      <a:cubicBezTo>
                        <a:pt x="4594" y="17382"/>
                        <a:pt x="2712" y="14548"/>
                        <a:pt x="2623" y="11008"/>
                      </a:cubicBezTo>
                      <a:cubicBezTo>
                        <a:pt x="2529" y="7212"/>
                        <a:pt x="4485" y="4078"/>
                        <a:pt x="6902" y="4078"/>
                      </a:cubicBezTo>
                      <a:cubicBezTo>
                        <a:pt x="8007" y="4078"/>
                        <a:pt x="9016" y="4733"/>
                        <a:pt x="9776" y="5808"/>
                      </a:cubicBezTo>
                      <a:cubicBezTo>
                        <a:pt x="9957" y="6063"/>
                        <a:pt x="10231" y="6064"/>
                        <a:pt x="10409" y="5804"/>
                      </a:cubicBezTo>
                      <a:lnTo>
                        <a:pt x="11647" y="3991"/>
                      </a:lnTo>
                      <a:cubicBezTo>
                        <a:pt x="11840" y="3707"/>
                        <a:pt x="11840" y="3228"/>
                        <a:pt x="11648" y="2944"/>
                      </a:cubicBezTo>
                      <a:cubicBezTo>
                        <a:pt x="10442" y="1165"/>
                        <a:pt x="8824" y="57"/>
                        <a:pt x="7040" y="2"/>
                      </a:cubicBezTo>
                      <a:cubicBezTo>
                        <a:pt x="3235" y="-114"/>
                        <a:pt x="27" y="4743"/>
                        <a:pt x="0" y="10667"/>
                      </a:cubicBezTo>
                      <a:cubicBezTo>
                        <a:pt x="-26" y="16636"/>
                        <a:pt x="3074" y="21486"/>
                        <a:pt x="6902" y="21486"/>
                      </a:cubicBezTo>
                      <a:cubicBezTo>
                        <a:pt x="10584" y="21486"/>
                        <a:pt x="13591" y="16999"/>
                        <a:pt x="13793" y="11347"/>
                      </a:cubicBezTo>
                      <a:cubicBezTo>
                        <a:pt x="13798" y="11277"/>
                        <a:pt x="13802" y="8882"/>
                        <a:pt x="13802" y="8882"/>
                      </a:cubicBezTo>
                      <a:lnTo>
                        <a:pt x="7569" y="8882"/>
                      </a:lnTo>
                      <a:cubicBezTo>
                        <a:pt x="7314" y="8882"/>
                        <a:pt x="7107" y="9205"/>
                        <a:pt x="7107" y="9603"/>
                      </a:cubicBezTo>
                      <a:close/>
                      <a:moveTo>
                        <a:pt x="7107" y="9603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 dirty="0">
                    <a:latin typeface="Roboto Slab" pitchFamily="2" charset="0"/>
                    <a:ea typeface="Roboto Slab" pitchFamily="2" charset="0"/>
                  </a:endParaRPr>
                </a:p>
              </p:txBody>
            </p:sp>
          </p:grpSp>
          <p:sp>
            <p:nvSpPr>
              <p:cNvPr id="47" name="Rectangle 9">
                <a:extLst>
                  <a:ext uri="{FF2B5EF4-FFF2-40B4-BE49-F238E27FC236}">
                    <a16:creationId xmlns:a16="http://schemas.microsoft.com/office/drawing/2014/main" id="{10E485B2-0A6B-4CF7-96E3-743925842D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2838" y="8466076"/>
                <a:ext cx="2012919" cy="3905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>
                  <a:lnSpc>
                    <a:spcPts val="1500"/>
                  </a:lnSpc>
                </a:pPr>
                <a:r>
                  <a:rPr lang="en-US" sz="1000" dirty="0">
                    <a:latin typeface="Roboto Slab" pitchFamily="2" charset="0"/>
                    <a:ea typeface="Roboto Slab" pitchFamily="2" charset="0"/>
                    <a:cs typeface="Lato" panose="020F0502020204030203" pitchFamily="34" charset="0"/>
                    <a:sym typeface="Montserrat-Regular" charset="0"/>
                  </a:rPr>
                  <a:t>This letterhead design is meant to professionalism and lorem</a:t>
                </a:r>
              </a:p>
            </p:txBody>
          </p:sp>
        </p:grp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CE74A252-0961-46D7-A6B6-9EC2BE85FF7D}"/>
                </a:ext>
              </a:extLst>
            </p:cNvPr>
            <p:cNvGrpSpPr/>
            <p:nvPr/>
          </p:nvGrpSpPr>
          <p:grpSpPr>
            <a:xfrm>
              <a:off x="1511007" y="4275326"/>
              <a:ext cx="2183855" cy="857981"/>
              <a:chOff x="1077909" y="3966965"/>
              <a:chExt cx="2183855" cy="857981"/>
            </a:xfrm>
          </p:grpSpPr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670E276F-CE20-4352-B072-2CDC77B2AB65}"/>
                  </a:ext>
                </a:extLst>
              </p:cNvPr>
              <p:cNvSpPr txBox="1"/>
              <p:nvPr/>
            </p:nvSpPr>
            <p:spPr>
              <a:xfrm>
                <a:off x="1303741" y="3966965"/>
                <a:ext cx="1732192" cy="8104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2800"/>
                  </a:lnSpc>
                </a:pPr>
                <a:r>
                  <a:rPr lang="en-US" sz="1300" dirty="0">
                    <a:latin typeface="Roboto Slab" pitchFamily="2" charset="0"/>
                    <a:ea typeface="Roboto Slab" pitchFamily="2" charset="0"/>
                    <a:cs typeface="Lato" panose="020F0502020204030203" pitchFamily="34" charset="0"/>
                  </a:rPr>
                  <a:t>JOHN DEO</a:t>
                </a:r>
              </a:p>
              <a:p>
                <a:pPr algn="ctr">
                  <a:lnSpc>
                    <a:spcPts val="2800"/>
                  </a:lnSpc>
                </a:pPr>
                <a:r>
                  <a:rPr lang="en-US" sz="2000" b="1" dirty="0">
                    <a:latin typeface="Roboto Slab" pitchFamily="2" charset="0"/>
                    <a:ea typeface="Roboto Slab" pitchFamily="2" charset="0"/>
                    <a:cs typeface="Lato" panose="020F0502020204030203" pitchFamily="34" charset="0"/>
                  </a:rPr>
                  <a:t>POST TITLE</a:t>
                </a:r>
              </a:p>
            </p:txBody>
          </p:sp>
          <p:cxnSp>
            <p:nvCxnSpPr>
              <p:cNvPr id="43" name="Straight Connector 42">
                <a:extLst>
                  <a:ext uri="{FF2B5EF4-FFF2-40B4-BE49-F238E27FC236}">
                    <a16:creationId xmlns:a16="http://schemas.microsoft.com/office/drawing/2014/main" id="{56C999E1-1A04-4D12-9323-A18FB4BC765A}"/>
                  </a:ext>
                </a:extLst>
              </p:cNvPr>
              <p:cNvCxnSpPr/>
              <p:nvPr/>
            </p:nvCxnSpPr>
            <p:spPr>
              <a:xfrm flipH="1">
                <a:off x="1077909" y="4224144"/>
                <a:ext cx="47942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3">
                <a:extLst>
                  <a:ext uri="{FF2B5EF4-FFF2-40B4-BE49-F238E27FC236}">
                    <a16:creationId xmlns:a16="http://schemas.microsoft.com/office/drawing/2014/main" id="{C3FA797A-6677-424B-83BE-1AF807765C22}"/>
                  </a:ext>
                </a:extLst>
              </p:cNvPr>
              <p:cNvCxnSpPr/>
              <p:nvPr/>
            </p:nvCxnSpPr>
            <p:spPr>
              <a:xfrm flipH="1">
                <a:off x="2782338" y="4224144"/>
                <a:ext cx="47942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44">
                <a:extLst>
                  <a:ext uri="{FF2B5EF4-FFF2-40B4-BE49-F238E27FC236}">
                    <a16:creationId xmlns:a16="http://schemas.microsoft.com/office/drawing/2014/main" id="{71C5EEA2-0C77-43E1-A84D-79F80E021769}"/>
                  </a:ext>
                </a:extLst>
              </p:cNvPr>
              <p:cNvCxnSpPr/>
              <p:nvPr/>
            </p:nvCxnSpPr>
            <p:spPr>
              <a:xfrm flipH="1">
                <a:off x="1548081" y="4824946"/>
                <a:ext cx="1243509" cy="0"/>
              </a:xfrm>
              <a:prstGeom prst="line">
                <a:avLst/>
              </a:prstGeom>
              <a:ln w="19050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8" name="Group 57"/>
          <p:cNvGrpSpPr/>
          <p:nvPr/>
        </p:nvGrpSpPr>
        <p:grpSpPr>
          <a:xfrm>
            <a:off x="8597281" y="4197583"/>
            <a:ext cx="2183855" cy="1918428"/>
            <a:chOff x="1511007" y="4275326"/>
            <a:chExt cx="2183855" cy="1918428"/>
          </a:xfrm>
        </p:grpSpPr>
        <p:grpSp>
          <p:nvGrpSpPr>
            <p:cNvPr id="59" name="Group 58">
              <a:extLst>
                <a:ext uri="{FF2B5EF4-FFF2-40B4-BE49-F238E27FC236}">
                  <a16:creationId xmlns:a16="http://schemas.microsoft.com/office/drawing/2014/main" id="{DD2ED735-0844-4318-9134-5DEFE81B6C84}"/>
                </a:ext>
              </a:extLst>
            </p:cNvPr>
            <p:cNvGrpSpPr/>
            <p:nvPr/>
          </p:nvGrpSpPr>
          <p:grpSpPr>
            <a:xfrm>
              <a:off x="1596475" y="5342983"/>
              <a:ext cx="2012919" cy="850771"/>
              <a:chOff x="892838" y="8466076"/>
              <a:chExt cx="2012919" cy="850771"/>
            </a:xfrm>
          </p:grpSpPr>
          <p:grpSp>
            <p:nvGrpSpPr>
              <p:cNvPr id="65" name="Group 64">
                <a:extLst>
                  <a:ext uri="{FF2B5EF4-FFF2-40B4-BE49-F238E27FC236}">
                    <a16:creationId xmlns:a16="http://schemas.microsoft.com/office/drawing/2014/main" id="{DE427173-E9FB-4548-B0B4-A7E9350EFE71}"/>
                  </a:ext>
                </a:extLst>
              </p:cNvPr>
              <p:cNvGrpSpPr/>
              <p:nvPr/>
            </p:nvGrpSpPr>
            <p:grpSpPr>
              <a:xfrm>
                <a:off x="1496338" y="9059763"/>
                <a:ext cx="805918" cy="257084"/>
                <a:chOff x="2010041" y="5539391"/>
                <a:chExt cx="805918" cy="257084"/>
              </a:xfrm>
            </p:grpSpPr>
            <p:sp>
              <p:nvSpPr>
                <p:cNvPr id="67" name="Oval 66">
                  <a:extLst>
                    <a:ext uri="{FF2B5EF4-FFF2-40B4-BE49-F238E27FC236}">
                      <a16:creationId xmlns:a16="http://schemas.microsoft.com/office/drawing/2014/main" id="{4E6B8563-4742-4E46-9644-DA6770F09BAB}"/>
                    </a:ext>
                  </a:extLst>
                </p:cNvPr>
                <p:cNvSpPr/>
                <p:nvPr/>
              </p:nvSpPr>
              <p:spPr>
                <a:xfrm>
                  <a:off x="2010041" y="5539392"/>
                  <a:ext cx="257083" cy="257083"/>
                </a:xfrm>
                <a:prstGeom prst="ellipse">
                  <a:avLst/>
                </a:prstGeom>
                <a:solidFill>
                  <a:schemeClr val="accent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schemeClr val="tx1"/>
                    </a:solidFill>
                    <a:latin typeface="Roboto Slab" pitchFamily="2" charset="0"/>
                    <a:ea typeface="Roboto Slab" pitchFamily="2" charset="0"/>
                  </a:endParaRPr>
                </a:p>
              </p:txBody>
            </p:sp>
            <p:sp>
              <p:nvSpPr>
                <p:cNvPr id="68" name="AutoShape 1">
                  <a:extLst>
                    <a:ext uri="{FF2B5EF4-FFF2-40B4-BE49-F238E27FC236}">
                      <a16:creationId xmlns:a16="http://schemas.microsoft.com/office/drawing/2014/main" id="{BE67ED2E-0B2D-42B4-BA95-A5041388C1E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72137" y="5613933"/>
                  <a:ext cx="132891" cy="108000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21600" y="2556"/>
                      </a:moveTo>
                      <a:cubicBezTo>
                        <a:pt x="20805" y="2990"/>
                        <a:pt x="19951" y="3284"/>
                        <a:pt x="19055" y="3415"/>
                      </a:cubicBezTo>
                      <a:cubicBezTo>
                        <a:pt x="19970" y="2740"/>
                        <a:pt x="20673" y="1672"/>
                        <a:pt x="21003" y="399"/>
                      </a:cubicBezTo>
                      <a:cubicBezTo>
                        <a:pt x="20147" y="1023"/>
                        <a:pt x="19199" y="1477"/>
                        <a:pt x="18189" y="1721"/>
                      </a:cubicBezTo>
                      <a:cubicBezTo>
                        <a:pt x="17381" y="662"/>
                        <a:pt x="16229" y="0"/>
                        <a:pt x="14954" y="0"/>
                      </a:cubicBezTo>
                      <a:cubicBezTo>
                        <a:pt x="12507" y="0"/>
                        <a:pt x="10523" y="2441"/>
                        <a:pt x="10523" y="5453"/>
                      </a:cubicBezTo>
                      <a:cubicBezTo>
                        <a:pt x="10523" y="5880"/>
                        <a:pt x="10562" y="6296"/>
                        <a:pt x="10638" y="6695"/>
                      </a:cubicBezTo>
                      <a:cubicBezTo>
                        <a:pt x="6955" y="6468"/>
                        <a:pt x="3690" y="4297"/>
                        <a:pt x="1504" y="998"/>
                      </a:cubicBezTo>
                      <a:cubicBezTo>
                        <a:pt x="1122" y="1803"/>
                        <a:pt x="904" y="2739"/>
                        <a:pt x="904" y="3739"/>
                      </a:cubicBezTo>
                      <a:cubicBezTo>
                        <a:pt x="904" y="5631"/>
                        <a:pt x="1686" y="7300"/>
                        <a:pt x="2876" y="8278"/>
                      </a:cubicBezTo>
                      <a:cubicBezTo>
                        <a:pt x="2149" y="8250"/>
                        <a:pt x="1466" y="8004"/>
                        <a:pt x="868" y="7596"/>
                      </a:cubicBezTo>
                      <a:cubicBezTo>
                        <a:pt x="867" y="7619"/>
                        <a:pt x="867" y="7642"/>
                        <a:pt x="867" y="7665"/>
                      </a:cubicBezTo>
                      <a:cubicBezTo>
                        <a:pt x="867" y="10307"/>
                        <a:pt x="2395" y="12510"/>
                        <a:pt x="4423" y="13011"/>
                      </a:cubicBezTo>
                      <a:cubicBezTo>
                        <a:pt x="4051" y="13136"/>
                        <a:pt x="3659" y="13203"/>
                        <a:pt x="3255" y="13203"/>
                      </a:cubicBezTo>
                      <a:cubicBezTo>
                        <a:pt x="2969" y="13203"/>
                        <a:pt x="2692" y="13169"/>
                        <a:pt x="2421" y="13105"/>
                      </a:cubicBezTo>
                      <a:cubicBezTo>
                        <a:pt x="2985" y="15271"/>
                        <a:pt x="4622" y="16848"/>
                        <a:pt x="6561" y="16892"/>
                      </a:cubicBezTo>
                      <a:cubicBezTo>
                        <a:pt x="5044" y="18355"/>
                        <a:pt x="3134" y="19226"/>
                        <a:pt x="1057" y="19226"/>
                      </a:cubicBezTo>
                      <a:cubicBezTo>
                        <a:pt x="699" y="19226"/>
                        <a:pt x="347" y="19201"/>
                        <a:pt x="0" y="19149"/>
                      </a:cubicBezTo>
                      <a:cubicBezTo>
                        <a:pt x="1961" y="20698"/>
                        <a:pt x="4291" y="21600"/>
                        <a:pt x="6793" y="21600"/>
                      </a:cubicBezTo>
                      <a:cubicBezTo>
                        <a:pt x="14944" y="21600"/>
                        <a:pt x="19401" y="13291"/>
                        <a:pt x="19401" y="6085"/>
                      </a:cubicBezTo>
                      <a:cubicBezTo>
                        <a:pt x="19401" y="5848"/>
                        <a:pt x="19397" y="5613"/>
                        <a:pt x="19389" y="5380"/>
                      </a:cubicBezTo>
                      <a:cubicBezTo>
                        <a:pt x="20255" y="4610"/>
                        <a:pt x="21006" y="3650"/>
                        <a:pt x="21600" y="2556"/>
                      </a:cubicBezTo>
                      <a:cubicBezTo>
                        <a:pt x="21600" y="2556"/>
                        <a:pt x="21600" y="2556"/>
                        <a:pt x="21600" y="2556"/>
                      </a:cubicBezTo>
                      <a:close/>
                      <a:moveTo>
                        <a:pt x="21600" y="2556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lIns="0" tIns="0" rIns="0" bIns="0"/>
                <a:lstStyle/>
                <a:p>
                  <a:endParaRPr lang="en-US">
                    <a:latin typeface="Roboto Slab" pitchFamily="2" charset="0"/>
                    <a:ea typeface="Roboto Slab" pitchFamily="2" charset="0"/>
                  </a:endParaRPr>
                </a:p>
              </p:txBody>
            </p:sp>
            <p:sp>
              <p:nvSpPr>
                <p:cNvPr id="69" name="Oval 68">
                  <a:extLst>
                    <a:ext uri="{FF2B5EF4-FFF2-40B4-BE49-F238E27FC236}">
                      <a16:creationId xmlns:a16="http://schemas.microsoft.com/office/drawing/2014/main" id="{B79C1F18-22D9-413D-9E09-613400016289}"/>
                    </a:ext>
                  </a:extLst>
                </p:cNvPr>
                <p:cNvSpPr/>
                <p:nvPr/>
              </p:nvSpPr>
              <p:spPr>
                <a:xfrm>
                  <a:off x="2284458" y="5539392"/>
                  <a:ext cx="257083" cy="257083"/>
                </a:xfrm>
                <a:prstGeom prst="ellipse">
                  <a:avLst/>
                </a:prstGeom>
                <a:solidFill>
                  <a:schemeClr val="accent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schemeClr val="tx1"/>
                    </a:solidFill>
                    <a:latin typeface="Roboto Slab" pitchFamily="2" charset="0"/>
                    <a:ea typeface="Roboto Slab" pitchFamily="2" charset="0"/>
                  </a:endParaRPr>
                </a:p>
              </p:txBody>
            </p:sp>
            <p:sp>
              <p:nvSpPr>
                <p:cNvPr id="70" name="AutoShape 21">
                  <a:extLst>
                    <a:ext uri="{FF2B5EF4-FFF2-40B4-BE49-F238E27FC236}">
                      <a16:creationId xmlns:a16="http://schemas.microsoft.com/office/drawing/2014/main" id="{63B5AA7C-9CC4-4480-B8F0-DCDCB66283B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64140" y="5619075"/>
                  <a:ext cx="97717" cy="97717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18362" y="2163"/>
                      </a:moveTo>
                      <a:lnTo>
                        <a:pt x="18362" y="5400"/>
                      </a:lnTo>
                      <a:lnTo>
                        <a:pt x="16200" y="5400"/>
                      </a:lnTo>
                      <a:cubicBezTo>
                        <a:pt x="15551" y="5400"/>
                        <a:pt x="15119" y="5832"/>
                        <a:pt x="15119" y="6482"/>
                      </a:cubicBezTo>
                      <a:lnTo>
                        <a:pt x="15119" y="8638"/>
                      </a:lnTo>
                      <a:lnTo>
                        <a:pt x="18362" y="8638"/>
                      </a:lnTo>
                      <a:lnTo>
                        <a:pt x="18362" y="11881"/>
                      </a:lnTo>
                      <a:lnTo>
                        <a:pt x="15119" y="11881"/>
                      </a:lnTo>
                      <a:lnTo>
                        <a:pt x="15119" y="19438"/>
                      </a:lnTo>
                      <a:lnTo>
                        <a:pt x="11881" y="19438"/>
                      </a:lnTo>
                      <a:lnTo>
                        <a:pt x="11881" y="11881"/>
                      </a:lnTo>
                      <a:lnTo>
                        <a:pt x="9719" y="11881"/>
                      </a:lnTo>
                      <a:lnTo>
                        <a:pt x="9719" y="8638"/>
                      </a:lnTo>
                      <a:lnTo>
                        <a:pt x="11881" y="8638"/>
                      </a:lnTo>
                      <a:lnTo>
                        <a:pt x="11881" y="5938"/>
                      </a:lnTo>
                      <a:cubicBezTo>
                        <a:pt x="11881" y="3888"/>
                        <a:pt x="13606" y="2163"/>
                        <a:pt x="15662" y="2163"/>
                      </a:cubicBezTo>
                      <a:cubicBezTo>
                        <a:pt x="15662" y="2163"/>
                        <a:pt x="18362" y="2163"/>
                        <a:pt x="18362" y="2163"/>
                      </a:cubicBezTo>
                      <a:close/>
                      <a:moveTo>
                        <a:pt x="19438" y="0"/>
                      </a:moveTo>
                      <a:lnTo>
                        <a:pt x="2163" y="0"/>
                      </a:lnTo>
                      <a:cubicBezTo>
                        <a:pt x="971" y="0"/>
                        <a:pt x="0" y="971"/>
                        <a:pt x="0" y="2163"/>
                      </a:cubicBezTo>
                      <a:lnTo>
                        <a:pt x="0" y="19438"/>
                      </a:lnTo>
                      <a:cubicBezTo>
                        <a:pt x="0" y="20630"/>
                        <a:pt x="971" y="21600"/>
                        <a:pt x="2163" y="21600"/>
                      </a:cubicBezTo>
                      <a:lnTo>
                        <a:pt x="19438" y="21600"/>
                      </a:lnTo>
                      <a:cubicBezTo>
                        <a:pt x="20630" y="21600"/>
                        <a:pt x="21600" y="20630"/>
                        <a:pt x="21600" y="19438"/>
                      </a:cubicBezTo>
                      <a:lnTo>
                        <a:pt x="21600" y="2163"/>
                      </a:lnTo>
                      <a:cubicBezTo>
                        <a:pt x="21600" y="971"/>
                        <a:pt x="20630" y="0"/>
                        <a:pt x="19438" y="0"/>
                      </a:cubicBezTo>
                      <a:cubicBezTo>
                        <a:pt x="19438" y="0"/>
                        <a:pt x="19438" y="0"/>
                        <a:pt x="19438" y="0"/>
                      </a:cubicBezTo>
                      <a:close/>
                      <a:moveTo>
                        <a:pt x="19438" y="0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>
                    <a:latin typeface="Roboto Slab" pitchFamily="2" charset="0"/>
                    <a:ea typeface="Roboto Slab" pitchFamily="2" charset="0"/>
                  </a:endParaRPr>
                </a:p>
              </p:txBody>
            </p:sp>
            <p:sp>
              <p:nvSpPr>
                <p:cNvPr id="71" name="Oval 70">
                  <a:extLst>
                    <a:ext uri="{FF2B5EF4-FFF2-40B4-BE49-F238E27FC236}">
                      <a16:creationId xmlns:a16="http://schemas.microsoft.com/office/drawing/2014/main" id="{B3CDBBCE-A24E-42FE-A0EB-E05D4AA3B552}"/>
                    </a:ext>
                  </a:extLst>
                </p:cNvPr>
                <p:cNvSpPr/>
                <p:nvPr/>
              </p:nvSpPr>
              <p:spPr>
                <a:xfrm>
                  <a:off x="2558876" y="5539391"/>
                  <a:ext cx="257083" cy="257083"/>
                </a:xfrm>
                <a:prstGeom prst="ellipse">
                  <a:avLst/>
                </a:prstGeom>
                <a:solidFill>
                  <a:schemeClr val="accent6"/>
                </a:solidFill>
                <a:ln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schemeClr val="tx1"/>
                    </a:solidFill>
                    <a:latin typeface="Roboto Slab" pitchFamily="2" charset="0"/>
                    <a:ea typeface="Roboto Slab" pitchFamily="2" charset="0"/>
                  </a:endParaRPr>
                </a:p>
              </p:txBody>
            </p:sp>
            <p:sp>
              <p:nvSpPr>
                <p:cNvPr id="72" name="AutoShape 18">
                  <a:extLst>
                    <a:ext uri="{FF2B5EF4-FFF2-40B4-BE49-F238E27FC236}">
                      <a16:creationId xmlns:a16="http://schemas.microsoft.com/office/drawing/2014/main" id="{32A2037E-46A7-45E3-84E6-6742BEEE75F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14667" y="5621459"/>
                  <a:ext cx="145501" cy="92947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574" h="21486">
                      <a:moveTo>
                        <a:pt x="21169" y="9121"/>
                      </a:moveTo>
                      <a:lnTo>
                        <a:pt x="19513" y="9121"/>
                      </a:lnTo>
                      <a:lnTo>
                        <a:pt x="19513" y="6544"/>
                      </a:lnTo>
                      <a:cubicBezTo>
                        <a:pt x="19513" y="6195"/>
                        <a:pt x="19331" y="5914"/>
                        <a:pt x="19108" y="5914"/>
                      </a:cubicBezTo>
                      <a:lnTo>
                        <a:pt x="17714" y="5914"/>
                      </a:lnTo>
                      <a:cubicBezTo>
                        <a:pt x="17491" y="5914"/>
                        <a:pt x="17309" y="6195"/>
                        <a:pt x="17309" y="6544"/>
                      </a:cubicBezTo>
                      <a:lnTo>
                        <a:pt x="17309" y="9121"/>
                      </a:lnTo>
                      <a:lnTo>
                        <a:pt x="15653" y="9121"/>
                      </a:lnTo>
                      <a:cubicBezTo>
                        <a:pt x="15428" y="9121"/>
                        <a:pt x="15247" y="9404"/>
                        <a:pt x="15247" y="9753"/>
                      </a:cubicBezTo>
                      <a:lnTo>
                        <a:pt x="15247" y="11921"/>
                      </a:lnTo>
                      <a:cubicBezTo>
                        <a:pt x="15247" y="12270"/>
                        <a:pt x="15428" y="12553"/>
                        <a:pt x="15653" y="12553"/>
                      </a:cubicBezTo>
                      <a:lnTo>
                        <a:pt x="17309" y="12553"/>
                      </a:lnTo>
                      <a:lnTo>
                        <a:pt x="17309" y="15130"/>
                      </a:lnTo>
                      <a:cubicBezTo>
                        <a:pt x="17309" y="15479"/>
                        <a:pt x="17491" y="15762"/>
                        <a:pt x="17714" y="15762"/>
                      </a:cubicBezTo>
                      <a:lnTo>
                        <a:pt x="19108" y="15762"/>
                      </a:lnTo>
                      <a:cubicBezTo>
                        <a:pt x="19331" y="15762"/>
                        <a:pt x="19513" y="15479"/>
                        <a:pt x="19513" y="15130"/>
                      </a:cubicBezTo>
                      <a:lnTo>
                        <a:pt x="19513" y="12553"/>
                      </a:lnTo>
                      <a:lnTo>
                        <a:pt x="21169" y="12553"/>
                      </a:lnTo>
                      <a:cubicBezTo>
                        <a:pt x="21393" y="12553"/>
                        <a:pt x="21574" y="12270"/>
                        <a:pt x="21574" y="11921"/>
                      </a:cubicBezTo>
                      <a:lnTo>
                        <a:pt x="21574" y="9753"/>
                      </a:lnTo>
                      <a:cubicBezTo>
                        <a:pt x="21574" y="9404"/>
                        <a:pt x="21393" y="9121"/>
                        <a:pt x="21169" y="9121"/>
                      </a:cubicBezTo>
                      <a:close/>
                      <a:moveTo>
                        <a:pt x="7107" y="9603"/>
                      </a:moveTo>
                      <a:lnTo>
                        <a:pt x="7107" y="12241"/>
                      </a:lnTo>
                      <a:cubicBezTo>
                        <a:pt x="7107" y="12637"/>
                        <a:pt x="7314" y="12960"/>
                        <a:pt x="7569" y="12960"/>
                      </a:cubicBezTo>
                      <a:lnTo>
                        <a:pt x="10940" y="12960"/>
                      </a:lnTo>
                      <a:cubicBezTo>
                        <a:pt x="10349" y="15563"/>
                        <a:pt x="8746" y="17430"/>
                        <a:pt x="6870" y="17408"/>
                      </a:cubicBezTo>
                      <a:cubicBezTo>
                        <a:pt x="4594" y="17382"/>
                        <a:pt x="2712" y="14548"/>
                        <a:pt x="2623" y="11008"/>
                      </a:cubicBezTo>
                      <a:cubicBezTo>
                        <a:pt x="2529" y="7212"/>
                        <a:pt x="4485" y="4078"/>
                        <a:pt x="6902" y="4078"/>
                      </a:cubicBezTo>
                      <a:cubicBezTo>
                        <a:pt x="8007" y="4078"/>
                        <a:pt x="9016" y="4733"/>
                        <a:pt x="9776" y="5808"/>
                      </a:cubicBezTo>
                      <a:cubicBezTo>
                        <a:pt x="9957" y="6063"/>
                        <a:pt x="10231" y="6064"/>
                        <a:pt x="10409" y="5804"/>
                      </a:cubicBezTo>
                      <a:lnTo>
                        <a:pt x="11647" y="3991"/>
                      </a:lnTo>
                      <a:cubicBezTo>
                        <a:pt x="11840" y="3707"/>
                        <a:pt x="11840" y="3228"/>
                        <a:pt x="11648" y="2944"/>
                      </a:cubicBezTo>
                      <a:cubicBezTo>
                        <a:pt x="10442" y="1165"/>
                        <a:pt x="8824" y="57"/>
                        <a:pt x="7040" y="2"/>
                      </a:cubicBezTo>
                      <a:cubicBezTo>
                        <a:pt x="3235" y="-114"/>
                        <a:pt x="27" y="4743"/>
                        <a:pt x="0" y="10667"/>
                      </a:cubicBezTo>
                      <a:cubicBezTo>
                        <a:pt x="-26" y="16636"/>
                        <a:pt x="3074" y="21486"/>
                        <a:pt x="6902" y="21486"/>
                      </a:cubicBezTo>
                      <a:cubicBezTo>
                        <a:pt x="10584" y="21486"/>
                        <a:pt x="13591" y="16999"/>
                        <a:pt x="13793" y="11347"/>
                      </a:cubicBezTo>
                      <a:cubicBezTo>
                        <a:pt x="13798" y="11277"/>
                        <a:pt x="13802" y="8882"/>
                        <a:pt x="13802" y="8882"/>
                      </a:cubicBezTo>
                      <a:lnTo>
                        <a:pt x="7569" y="8882"/>
                      </a:lnTo>
                      <a:cubicBezTo>
                        <a:pt x="7314" y="8882"/>
                        <a:pt x="7107" y="9205"/>
                        <a:pt x="7107" y="9603"/>
                      </a:cubicBezTo>
                      <a:close/>
                      <a:moveTo>
                        <a:pt x="7107" y="9603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 dirty="0">
                    <a:latin typeface="Roboto Slab" pitchFamily="2" charset="0"/>
                    <a:ea typeface="Roboto Slab" pitchFamily="2" charset="0"/>
                  </a:endParaRPr>
                </a:p>
              </p:txBody>
            </p:sp>
          </p:grpSp>
          <p:sp>
            <p:nvSpPr>
              <p:cNvPr id="66" name="Rectangle 9">
                <a:extLst>
                  <a:ext uri="{FF2B5EF4-FFF2-40B4-BE49-F238E27FC236}">
                    <a16:creationId xmlns:a16="http://schemas.microsoft.com/office/drawing/2014/main" id="{10E485B2-0A6B-4CF7-96E3-743925842D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2838" y="8466076"/>
                <a:ext cx="2012919" cy="3905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>
                  <a:lnSpc>
                    <a:spcPts val="1500"/>
                  </a:lnSpc>
                </a:pPr>
                <a:r>
                  <a:rPr lang="en-US" sz="1000" dirty="0">
                    <a:latin typeface="Roboto Slab" pitchFamily="2" charset="0"/>
                    <a:ea typeface="Roboto Slab" pitchFamily="2" charset="0"/>
                    <a:cs typeface="Lato" panose="020F0502020204030203" pitchFamily="34" charset="0"/>
                    <a:sym typeface="Montserrat-Regular" charset="0"/>
                  </a:rPr>
                  <a:t>This letterhead design is meant to professionalism and lorem</a:t>
                </a:r>
              </a:p>
            </p:txBody>
          </p:sp>
        </p:grpSp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CE74A252-0961-46D7-A6B6-9EC2BE85FF7D}"/>
                </a:ext>
              </a:extLst>
            </p:cNvPr>
            <p:cNvGrpSpPr/>
            <p:nvPr/>
          </p:nvGrpSpPr>
          <p:grpSpPr>
            <a:xfrm>
              <a:off x="1511007" y="4275326"/>
              <a:ext cx="2183855" cy="857981"/>
              <a:chOff x="1077909" y="3966965"/>
              <a:chExt cx="2183855" cy="857981"/>
            </a:xfrm>
          </p:grpSpPr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670E276F-CE20-4352-B072-2CDC77B2AB65}"/>
                  </a:ext>
                </a:extLst>
              </p:cNvPr>
              <p:cNvSpPr txBox="1"/>
              <p:nvPr/>
            </p:nvSpPr>
            <p:spPr>
              <a:xfrm>
                <a:off x="1303741" y="3966965"/>
                <a:ext cx="1732192" cy="8104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2800"/>
                  </a:lnSpc>
                </a:pPr>
                <a:r>
                  <a:rPr lang="en-US" sz="1300" dirty="0">
                    <a:latin typeface="Roboto Slab" pitchFamily="2" charset="0"/>
                    <a:ea typeface="Roboto Slab" pitchFamily="2" charset="0"/>
                    <a:cs typeface="Lato" panose="020F0502020204030203" pitchFamily="34" charset="0"/>
                  </a:rPr>
                  <a:t>JOHN DEO</a:t>
                </a:r>
              </a:p>
              <a:p>
                <a:pPr algn="ctr">
                  <a:lnSpc>
                    <a:spcPts val="2800"/>
                  </a:lnSpc>
                </a:pPr>
                <a:r>
                  <a:rPr lang="en-US" sz="2000" b="1" dirty="0">
                    <a:latin typeface="Roboto Slab" pitchFamily="2" charset="0"/>
                    <a:ea typeface="Roboto Slab" pitchFamily="2" charset="0"/>
                    <a:cs typeface="Lato" panose="020F0502020204030203" pitchFamily="34" charset="0"/>
                  </a:rPr>
                  <a:t>POST TITLE</a:t>
                </a:r>
              </a:p>
            </p:txBody>
          </p:sp>
          <p:cxnSp>
            <p:nvCxnSpPr>
              <p:cNvPr id="62" name="Straight Connector 61">
                <a:extLst>
                  <a:ext uri="{FF2B5EF4-FFF2-40B4-BE49-F238E27FC236}">
                    <a16:creationId xmlns:a16="http://schemas.microsoft.com/office/drawing/2014/main" id="{56C999E1-1A04-4D12-9323-A18FB4BC765A}"/>
                  </a:ext>
                </a:extLst>
              </p:cNvPr>
              <p:cNvCxnSpPr/>
              <p:nvPr/>
            </p:nvCxnSpPr>
            <p:spPr>
              <a:xfrm flipH="1">
                <a:off x="1077909" y="4224144"/>
                <a:ext cx="47942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Straight Connector 62">
                <a:extLst>
                  <a:ext uri="{FF2B5EF4-FFF2-40B4-BE49-F238E27FC236}">
                    <a16:creationId xmlns:a16="http://schemas.microsoft.com/office/drawing/2014/main" id="{C3FA797A-6677-424B-83BE-1AF807765C22}"/>
                  </a:ext>
                </a:extLst>
              </p:cNvPr>
              <p:cNvCxnSpPr/>
              <p:nvPr/>
            </p:nvCxnSpPr>
            <p:spPr>
              <a:xfrm flipH="1">
                <a:off x="2782338" y="4224144"/>
                <a:ext cx="47942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Straight Connector 63">
                <a:extLst>
                  <a:ext uri="{FF2B5EF4-FFF2-40B4-BE49-F238E27FC236}">
                    <a16:creationId xmlns:a16="http://schemas.microsoft.com/office/drawing/2014/main" id="{71C5EEA2-0C77-43E1-A84D-79F80E021769}"/>
                  </a:ext>
                </a:extLst>
              </p:cNvPr>
              <p:cNvCxnSpPr/>
              <p:nvPr/>
            </p:nvCxnSpPr>
            <p:spPr>
              <a:xfrm flipH="1">
                <a:off x="1548081" y="4824946"/>
                <a:ext cx="1243509" cy="0"/>
              </a:xfrm>
              <a:prstGeom prst="line">
                <a:avLst/>
              </a:prstGeom>
              <a:ln w="19050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57" name="Picture Placeholder 56">
            <a:extLst>
              <a:ext uri="{FF2B5EF4-FFF2-40B4-BE49-F238E27FC236}">
                <a16:creationId xmlns:a16="http://schemas.microsoft.com/office/drawing/2014/main" id="{7A09D7D6-1A79-4E7E-9D30-0E0DFF249F3C}"/>
              </a:ext>
            </a:extLst>
          </p:cNvPr>
          <p:cNvPicPr>
            <a:picLocks noGrp="1" noChangeAspect="1"/>
          </p:cNvPicPr>
          <p:nvPr>
            <p:ph type="pic" sz="quarter" idx="31"/>
          </p:nvPr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95" t="2716" r="30049" b="52179"/>
          <a:stretch/>
        </p:blipFill>
        <p:spPr>
          <a:xfrm>
            <a:off x="4955206" y="1710084"/>
            <a:ext cx="2281588" cy="2281588"/>
          </a:xfrm>
        </p:spPr>
      </p:pic>
      <p:pic>
        <p:nvPicPr>
          <p:cNvPr id="84" name="Picture Placeholder 83">
            <a:extLst>
              <a:ext uri="{FF2B5EF4-FFF2-40B4-BE49-F238E27FC236}">
                <a16:creationId xmlns:a16="http://schemas.microsoft.com/office/drawing/2014/main" id="{71EDB780-69AD-4778-A552-7D47772E2C92}"/>
              </a:ext>
            </a:extLst>
          </p:cNvPr>
          <p:cNvPicPr>
            <a:picLocks noGrp="1" noChangeAspect="1"/>
          </p:cNvPicPr>
          <p:nvPr>
            <p:ph type="pic" sz="quarter" idx="32"/>
          </p:nvPr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306" t="11448" r="29985" b="9531"/>
          <a:stretch/>
        </p:blipFill>
        <p:spPr>
          <a:xfrm>
            <a:off x="8548412" y="1710084"/>
            <a:ext cx="2281588" cy="2281588"/>
          </a:xfrm>
        </p:spPr>
      </p:pic>
    </p:spTree>
    <p:extLst>
      <p:ext uri="{BB962C8B-B14F-4D97-AF65-F5344CB8AC3E}">
        <p14:creationId xmlns:p14="http://schemas.microsoft.com/office/powerpoint/2010/main" val="2449193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6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" name="Picture Placeholder 136">
            <a:extLst>
              <a:ext uri="{FF2B5EF4-FFF2-40B4-BE49-F238E27FC236}">
                <a16:creationId xmlns:a16="http://schemas.microsoft.com/office/drawing/2014/main" id="{6BA28944-92A4-4291-88D8-1F599D368002}"/>
              </a:ext>
            </a:extLst>
          </p:cNvPr>
          <p:cNvPicPr>
            <a:picLocks noGrp="1" noChangeAspect="1"/>
          </p:cNvPicPr>
          <p:nvPr>
            <p:ph type="pic" sz="quarter" idx="31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710" r="5710"/>
          <a:stretch>
            <a:fillRect/>
          </a:stretch>
        </p:blipFill>
        <p:spPr/>
      </p:pic>
      <p:pic>
        <p:nvPicPr>
          <p:cNvPr id="139" name="Picture Placeholder 138">
            <a:extLst>
              <a:ext uri="{FF2B5EF4-FFF2-40B4-BE49-F238E27FC236}">
                <a16:creationId xmlns:a16="http://schemas.microsoft.com/office/drawing/2014/main" id="{B36AF54D-034E-49E7-A93C-AEF45B6DAAB3}"/>
              </a:ext>
            </a:extLst>
          </p:cNvPr>
          <p:cNvPicPr>
            <a:picLocks noGrp="1" noChangeAspect="1"/>
          </p:cNvPicPr>
          <p:nvPr>
            <p:ph type="pic" sz="quarter" idx="3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0" r="5650"/>
          <a:stretch>
            <a:fillRect/>
          </a:stretch>
        </p:blipFill>
        <p:spPr/>
      </p:pic>
      <p:pic>
        <p:nvPicPr>
          <p:cNvPr id="141" name="Picture Placeholder 140">
            <a:extLst>
              <a:ext uri="{FF2B5EF4-FFF2-40B4-BE49-F238E27FC236}">
                <a16:creationId xmlns:a16="http://schemas.microsoft.com/office/drawing/2014/main" id="{C4E19380-D2CA-486E-B100-BB9217097E28}"/>
              </a:ext>
            </a:extLst>
          </p:cNvPr>
          <p:cNvPicPr>
            <a:picLocks noGrp="1" noChangeAspect="1"/>
          </p:cNvPicPr>
          <p:nvPr>
            <p:ph type="pic" sz="quarter" idx="33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0" r="5650"/>
          <a:stretch>
            <a:fillRect/>
          </a:stretch>
        </p:blipFill>
        <p:spPr/>
      </p:pic>
      <p:pic>
        <p:nvPicPr>
          <p:cNvPr id="144" name="Picture Placeholder 143">
            <a:extLst>
              <a:ext uri="{FF2B5EF4-FFF2-40B4-BE49-F238E27FC236}">
                <a16:creationId xmlns:a16="http://schemas.microsoft.com/office/drawing/2014/main" id="{85B87A8F-E293-4123-80E7-AF51DCC5ED39}"/>
              </a:ext>
            </a:extLst>
          </p:cNvPr>
          <p:cNvPicPr>
            <a:picLocks noGrp="1" noChangeAspect="1"/>
          </p:cNvPicPr>
          <p:nvPr>
            <p:ph type="pic" sz="quarter" idx="34"/>
          </p:nvPr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100" r="4100"/>
          <a:stretch>
            <a:fillRect/>
          </a:stretch>
        </p:blipFill>
        <p:spPr/>
      </p:pic>
      <p:pic>
        <p:nvPicPr>
          <p:cNvPr id="135" name="Picture Placeholder 134">
            <a:extLst>
              <a:ext uri="{FF2B5EF4-FFF2-40B4-BE49-F238E27FC236}">
                <a16:creationId xmlns:a16="http://schemas.microsoft.com/office/drawing/2014/main" id="{8CBAB70D-9857-448C-8D2F-72085923A1BE}"/>
              </a:ext>
            </a:extLst>
          </p:cNvPr>
          <p:cNvPicPr>
            <a:picLocks noGrp="1" noChangeAspect="1"/>
          </p:cNvPicPr>
          <p:nvPr>
            <p:ph type="pic" sz="quarter" idx="30"/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66" r="7666"/>
          <a:stretch>
            <a:fillRect/>
          </a:stretch>
        </p:blipFill>
        <p:spPr/>
      </p:pic>
      <p:sp>
        <p:nvSpPr>
          <p:cNvPr id="142" name="Slide Number Placeholder 17">
            <a:extLst>
              <a:ext uri="{FF2B5EF4-FFF2-40B4-BE49-F238E27FC236}">
                <a16:creationId xmlns:a16="http://schemas.microsoft.com/office/drawing/2014/main" id="{CC55EE88-68A8-4D84-9C87-E7A10E8ADD68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13</a:t>
            </a:fld>
            <a:endParaRPr lang="en-US"/>
          </a:p>
        </p:txBody>
      </p:sp>
      <p:pic>
        <p:nvPicPr>
          <p:cNvPr id="146" name="Picture Placeholder 145">
            <a:extLst>
              <a:ext uri="{FF2B5EF4-FFF2-40B4-BE49-F238E27FC236}">
                <a16:creationId xmlns:a16="http://schemas.microsoft.com/office/drawing/2014/main" id="{DF27BA7D-6E37-4CE6-A31E-D8EF0D875D0D}"/>
              </a:ext>
            </a:extLst>
          </p:cNvPr>
          <p:cNvPicPr>
            <a:picLocks noGrp="1" noChangeAspect="1"/>
          </p:cNvPicPr>
          <p:nvPr>
            <p:ph type="pic" sz="quarter" idx="35"/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55" r="8955"/>
          <a:stretch>
            <a:fillRect/>
          </a:stretch>
        </p:blipFill>
        <p:spPr/>
      </p:pic>
      <p:grpSp>
        <p:nvGrpSpPr>
          <p:cNvPr id="51" name="Group 50">
            <a:extLst>
              <a:ext uri="{FF2B5EF4-FFF2-40B4-BE49-F238E27FC236}">
                <a16:creationId xmlns:a16="http://schemas.microsoft.com/office/drawing/2014/main" id="{93F2294E-10DF-4F82-98D3-8319F46BE5F4}"/>
              </a:ext>
            </a:extLst>
          </p:cNvPr>
          <p:cNvGrpSpPr/>
          <p:nvPr/>
        </p:nvGrpSpPr>
        <p:grpSpPr>
          <a:xfrm>
            <a:off x="856311" y="635758"/>
            <a:ext cx="5130831" cy="1077218"/>
            <a:chOff x="1543050" y="495055"/>
            <a:chExt cx="5130831" cy="1077218"/>
          </a:xfrm>
        </p:grpSpPr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5709A2C2-96FD-49A2-B645-EFB8F1C219DC}"/>
                </a:ext>
              </a:extLst>
            </p:cNvPr>
            <p:cNvSpPr txBox="1"/>
            <p:nvPr/>
          </p:nvSpPr>
          <p:spPr>
            <a:xfrm>
              <a:off x="1543050" y="495055"/>
              <a:ext cx="4030436" cy="107721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2400" b="1" dirty="0">
                  <a:latin typeface="Roboto Slab" pitchFamily="2" charset="0"/>
                  <a:ea typeface="Roboto Slab" pitchFamily="2" charset="0"/>
                  <a:cs typeface="Montserrat Black" charset="0"/>
                </a:rPr>
                <a:t>Fashion </a:t>
              </a:r>
            </a:p>
            <a:p>
              <a:r>
                <a:rPr lang="en-US" sz="3800" b="1" dirty="0">
                  <a:latin typeface="Roboto Slab" pitchFamily="2" charset="0"/>
                  <a:ea typeface="Roboto Slab" pitchFamily="2" charset="0"/>
                </a:rPr>
                <a:t>Our </a:t>
              </a:r>
              <a:r>
                <a:rPr lang="en-US" sz="3800" b="1" dirty="0" err="1">
                  <a:latin typeface="Roboto Slab" pitchFamily="2" charset="0"/>
                  <a:ea typeface="Roboto Slab" pitchFamily="2" charset="0"/>
                </a:rPr>
                <a:t>Portfolilo</a:t>
              </a:r>
              <a:endParaRPr lang="en-US" sz="3800" dirty="0"/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11512554-F1FA-4DB7-ABA3-5C38E4D02FE8}"/>
                </a:ext>
              </a:extLst>
            </p:cNvPr>
            <p:cNvSpPr/>
            <p:nvPr/>
          </p:nvSpPr>
          <p:spPr>
            <a:xfrm rot="16200000" flipH="1">
              <a:off x="5777875" y="433786"/>
              <a:ext cx="82273" cy="1709739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6" name="Rectangle 55">
            <a:extLst>
              <a:ext uri="{FF2B5EF4-FFF2-40B4-BE49-F238E27FC236}">
                <a16:creationId xmlns:a16="http://schemas.microsoft.com/office/drawing/2014/main" id="{6D672D26-EDEB-4A76-943A-6B31AA861FCC}"/>
              </a:ext>
            </a:extLst>
          </p:cNvPr>
          <p:cNvSpPr/>
          <p:nvPr/>
        </p:nvSpPr>
        <p:spPr>
          <a:xfrm>
            <a:off x="6301629" y="2154716"/>
            <a:ext cx="5034061" cy="193585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2F3303E9-FBDC-4FA7-8B67-BB69247479D2}"/>
              </a:ext>
            </a:extLst>
          </p:cNvPr>
          <p:cNvSpPr/>
          <p:nvPr/>
        </p:nvSpPr>
        <p:spPr>
          <a:xfrm>
            <a:off x="6879519" y="2509302"/>
            <a:ext cx="3878280" cy="12266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800"/>
              </a:lnSpc>
            </a:pPr>
            <a:r>
              <a:rPr lang="en-US" sz="1200" dirty="0"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Text of the printing and typesetting industry. Lorem Ipsum has been the industry's standard dummy text ever since the 1500s, when an make a type specimen book. It has survived not only five centuries, but also the leap into</a:t>
            </a:r>
          </a:p>
        </p:txBody>
      </p:sp>
    </p:spTree>
    <p:extLst>
      <p:ext uri="{BB962C8B-B14F-4D97-AF65-F5344CB8AC3E}">
        <p14:creationId xmlns:p14="http://schemas.microsoft.com/office/powerpoint/2010/main" val="31380979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6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Placeholder 40">
            <a:extLst>
              <a:ext uri="{FF2B5EF4-FFF2-40B4-BE49-F238E27FC236}">
                <a16:creationId xmlns:a16="http://schemas.microsoft.com/office/drawing/2014/main" id="{48D1FCF1-FAF5-400C-B950-7D6B4707C8FB}"/>
              </a:ext>
            </a:extLst>
          </p:cNvPr>
          <p:cNvPicPr>
            <a:picLocks noGrp="1" noChangeAspect="1"/>
          </p:cNvPicPr>
          <p:nvPr>
            <p:ph type="pic" sz="quarter" idx="3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75" r="12675"/>
          <a:stretch>
            <a:fillRect/>
          </a:stretch>
        </p:blipFill>
        <p:spPr/>
      </p:pic>
      <p:pic>
        <p:nvPicPr>
          <p:cNvPr id="34" name="Picture Placeholder 33">
            <a:extLst>
              <a:ext uri="{FF2B5EF4-FFF2-40B4-BE49-F238E27FC236}">
                <a16:creationId xmlns:a16="http://schemas.microsoft.com/office/drawing/2014/main" id="{08CBF61E-AE13-4288-8A77-BEEB4ED9B61E}"/>
              </a:ext>
            </a:extLst>
          </p:cNvPr>
          <p:cNvPicPr>
            <a:picLocks noGrp="1" noChangeAspect="1"/>
          </p:cNvPicPr>
          <p:nvPr>
            <p:ph type="pic" sz="quarter" idx="3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91" r="9491"/>
          <a:stretch>
            <a:fillRect/>
          </a:stretch>
        </p:blipFill>
        <p:spPr/>
      </p:pic>
      <p:sp>
        <p:nvSpPr>
          <p:cNvPr id="142" name="Slide Number Placeholder 17">
            <a:extLst>
              <a:ext uri="{FF2B5EF4-FFF2-40B4-BE49-F238E27FC236}">
                <a16:creationId xmlns:a16="http://schemas.microsoft.com/office/drawing/2014/main" id="{CC55EE88-68A8-4D84-9C87-E7A10E8ADD68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14</a:t>
            </a:fld>
            <a:endParaRPr lang="en-US"/>
          </a:p>
        </p:txBody>
      </p:sp>
      <p:pic>
        <p:nvPicPr>
          <p:cNvPr id="36" name="Picture Placeholder 35">
            <a:extLst>
              <a:ext uri="{FF2B5EF4-FFF2-40B4-BE49-F238E27FC236}">
                <a16:creationId xmlns:a16="http://schemas.microsoft.com/office/drawing/2014/main" id="{85D7CCAA-619A-4E7E-81D2-CA0F3381DB1C}"/>
              </a:ext>
            </a:extLst>
          </p:cNvPr>
          <p:cNvPicPr>
            <a:picLocks noGrp="1" noChangeAspect="1"/>
          </p:cNvPicPr>
          <p:nvPr>
            <p:ph type="pic" sz="quarter" idx="3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76" r="6876"/>
          <a:stretch>
            <a:fillRect/>
          </a:stretch>
        </p:blipFill>
        <p:spPr/>
      </p:pic>
      <p:grpSp>
        <p:nvGrpSpPr>
          <p:cNvPr id="38" name="Group 37">
            <a:extLst>
              <a:ext uri="{FF2B5EF4-FFF2-40B4-BE49-F238E27FC236}">
                <a16:creationId xmlns:a16="http://schemas.microsoft.com/office/drawing/2014/main" id="{E6E7C4D2-3705-48F9-AF4F-B1A0BAC67733}"/>
              </a:ext>
            </a:extLst>
          </p:cNvPr>
          <p:cNvGrpSpPr/>
          <p:nvPr/>
        </p:nvGrpSpPr>
        <p:grpSpPr>
          <a:xfrm>
            <a:off x="5325594" y="1682980"/>
            <a:ext cx="5130831" cy="1077218"/>
            <a:chOff x="1543050" y="495055"/>
            <a:chExt cx="5130831" cy="1077218"/>
          </a:xfrm>
        </p:grpSpPr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CE09C7D9-8D50-446E-966D-2FAED68794AF}"/>
                </a:ext>
              </a:extLst>
            </p:cNvPr>
            <p:cNvSpPr txBox="1"/>
            <p:nvPr/>
          </p:nvSpPr>
          <p:spPr>
            <a:xfrm>
              <a:off x="1543050" y="495055"/>
              <a:ext cx="4030436" cy="107721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2400" b="1" dirty="0">
                  <a:latin typeface="Roboto Slab" pitchFamily="2" charset="0"/>
                  <a:ea typeface="Roboto Slab" pitchFamily="2" charset="0"/>
                  <a:cs typeface="Montserrat Black" charset="0"/>
                </a:rPr>
                <a:t>Fashion </a:t>
              </a:r>
            </a:p>
            <a:p>
              <a:r>
                <a:rPr lang="en-US" sz="3800" b="1" dirty="0">
                  <a:latin typeface="Roboto Slab" pitchFamily="2" charset="0"/>
                  <a:ea typeface="Roboto Slab" pitchFamily="2" charset="0"/>
                </a:rPr>
                <a:t>Our </a:t>
              </a:r>
              <a:r>
                <a:rPr lang="en-US" sz="3800" b="1" dirty="0" err="1">
                  <a:latin typeface="Roboto Slab" pitchFamily="2" charset="0"/>
                  <a:ea typeface="Roboto Slab" pitchFamily="2" charset="0"/>
                </a:rPr>
                <a:t>Portfolilo</a:t>
              </a:r>
              <a:endParaRPr lang="en-US" sz="3800" dirty="0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DB50B9A9-ED29-4CA6-BD3B-D485F815048F}"/>
                </a:ext>
              </a:extLst>
            </p:cNvPr>
            <p:cNvSpPr/>
            <p:nvPr/>
          </p:nvSpPr>
          <p:spPr>
            <a:xfrm rot="16200000" flipH="1">
              <a:off x="5777875" y="433786"/>
              <a:ext cx="82273" cy="1709739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46" name="Rectangle 45">
            <a:extLst>
              <a:ext uri="{FF2B5EF4-FFF2-40B4-BE49-F238E27FC236}">
                <a16:creationId xmlns:a16="http://schemas.microsoft.com/office/drawing/2014/main" id="{A7E5448B-D66C-428F-BDE6-F976172ED670}"/>
              </a:ext>
            </a:extLst>
          </p:cNvPr>
          <p:cNvSpPr/>
          <p:nvPr/>
        </p:nvSpPr>
        <p:spPr>
          <a:xfrm>
            <a:off x="557349" y="4439703"/>
            <a:ext cx="3878280" cy="12266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800"/>
              </a:lnSpc>
            </a:pPr>
            <a:r>
              <a:rPr lang="en-US" sz="1200" dirty="0"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Text of the printing and typesetting industry. Lorem Ipsum has been the industry's standard dummy text ever since the 1500s, when an make a type specimen book. It has survived not only five centuries, but also the leap into</a:t>
            </a:r>
          </a:p>
        </p:txBody>
      </p:sp>
    </p:spTree>
    <p:extLst>
      <p:ext uri="{BB962C8B-B14F-4D97-AF65-F5344CB8AC3E}">
        <p14:creationId xmlns:p14="http://schemas.microsoft.com/office/powerpoint/2010/main" val="36382287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6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Picture Placeholder 45">
            <a:extLst>
              <a:ext uri="{FF2B5EF4-FFF2-40B4-BE49-F238E27FC236}">
                <a16:creationId xmlns:a16="http://schemas.microsoft.com/office/drawing/2014/main" id="{5C24F564-AB84-45AE-8AE4-4A821FD26DF4}"/>
              </a:ext>
            </a:extLst>
          </p:cNvPr>
          <p:cNvPicPr>
            <a:picLocks noGrp="1" noChangeAspect="1"/>
          </p:cNvPicPr>
          <p:nvPr>
            <p:ph type="pic" sz="quarter" idx="3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97" r="22597"/>
          <a:stretch>
            <a:fillRect/>
          </a:stretch>
        </p:blipFill>
        <p:spPr/>
      </p:pic>
      <p:sp>
        <p:nvSpPr>
          <p:cNvPr id="142" name="Slide Number Placeholder 17">
            <a:extLst>
              <a:ext uri="{FF2B5EF4-FFF2-40B4-BE49-F238E27FC236}">
                <a16:creationId xmlns:a16="http://schemas.microsoft.com/office/drawing/2014/main" id="{CC55EE88-68A8-4D84-9C87-E7A10E8ADD68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15</a:t>
            </a:fld>
            <a:endParaRPr lang="en-US"/>
          </a:p>
        </p:txBody>
      </p:sp>
      <p:pic>
        <p:nvPicPr>
          <p:cNvPr id="44" name="Picture Placeholder 43">
            <a:extLst>
              <a:ext uri="{FF2B5EF4-FFF2-40B4-BE49-F238E27FC236}">
                <a16:creationId xmlns:a16="http://schemas.microsoft.com/office/drawing/2014/main" id="{41996034-9316-4971-ABC3-C077C6050BD4}"/>
              </a:ext>
            </a:extLst>
          </p:cNvPr>
          <p:cNvPicPr>
            <a:picLocks noGrp="1" noChangeAspect="1"/>
          </p:cNvPicPr>
          <p:nvPr>
            <p:ph type="pic" sz="quarter" idx="3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85" r="24185"/>
          <a:stretch>
            <a:fillRect/>
          </a:stretch>
        </p:blipFill>
        <p:spPr/>
      </p:pic>
      <p:grpSp>
        <p:nvGrpSpPr>
          <p:cNvPr id="29" name="Group 28">
            <a:extLst>
              <a:ext uri="{FF2B5EF4-FFF2-40B4-BE49-F238E27FC236}">
                <a16:creationId xmlns:a16="http://schemas.microsoft.com/office/drawing/2014/main" id="{EFA07BDE-23AD-4D1E-990E-7A3C085D6EFC}"/>
              </a:ext>
            </a:extLst>
          </p:cNvPr>
          <p:cNvGrpSpPr/>
          <p:nvPr/>
        </p:nvGrpSpPr>
        <p:grpSpPr>
          <a:xfrm>
            <a:off x="5123221" y="792387"/>
            <a:ext cx="5130831" cy="1077218"/>
            <a:chOff x="1543050" y="495055"/>
            <a:chExt cx="5130831" cy="1077218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40334F8E-621C-43A8-BCB7-9E8016264343}"/>
                </a:ext>
              </a:extLst>
            </p:cNvPr>
            <p:cNvSpPr txBox="1"/>
            <p:nvPr/>
          </p:nvSpPr>
          <p:spPr>
            <a:xfrm>
              <a:off x="1543050" y="495055"/>
              <a:ext cx="4030436" cy="107721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2400" b="1" dirty="0">
                  <a:latin typeface="Roboto Slab" pitchFamily="2" charset="0"/>
                  <a:ea typeface="Roboto Slab" pitchFamily="2" charset="0"/>
                  <a:cs typeface="Montserrat Black" charset="0"/>
                </a:rPr>
                <a:t>Fashion </a:t>
              </a:r>
            </a:p>
            <a:p>
              <a:r>
                <a:rPr lang="en-US" sz="3800" b="1" dirty="0">
                  <a:latin typeface="Roboto Slab" pitchFamily="2" charset="0"/>
                  <a:ea typeface="Roboto Slab" pitchFamily="2" charset="0"/>
                </a:rPr>
                <a:t>Our </a:t>
              </a:r>
              <a:r>
                <a:rPr lang="en-US" sz="3800" b="1" dirty="0" err="1">
                  <a:latin typeface="Roboto Slab" pitchFamily="2" charset="0"/>
                  <a:ea typeface="Roboto Slab" pitchFamily="2" charset="0"/>
                </a:rPr>
                <a:t>Portfolilo</a:t>
              </a:r>
              <a:endParaRPr lang="en-US" sz="3800" dirty="0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A882C9F7-37BB-4CE2-A954-0483E9D1F1DC}"/>
                </a:ext>
              </a:extLst>
            </p:cNvPr>
            <p:cNvSpPr/>
            <p:nvPr/>
          </p:nvSpPr>
          <p:spPr>
            <a:xfrm rot="16200000" flipH="1">
              <a:off x="5777875" y="433786"/>
              <a:ext cx="82273" cy="1709739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pic>
        <p:nvPicPr>
          <p:cNvPr id="42" name="Picture Placeholder 41">
            <a:extLst>
              <a:ext uri="{FF2B5EF4-FFF2-40B4-BE49-F238E27FC236}">
                <a16:creationId xmlns:a16="http://schemas.microsoft.com/office/drawing/2014/main" id="{3A8B43B9-DB94-4521-B26A-DDFF613D68DB}"/>
              </a:ext>
            </a:extLst>
          </p:cNvPr>
          <p:cNvPicPr>
            <a:picLocks noGrp="1" noChangeAspect="1"/>
          </p:cNvPicPr>
          <p:nvPr>
            <p:ph type="pic" sz="quarter" idx="3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42" r="2464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89492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6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2E390B6A-C36A-491E-B444-F0C2B79AE4F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E9F781F6-AD00-4482-B47F-FD31E135C007}"/>
              </a:ext>
            </a:extLst>
          </p:cNvPr>
          <p:cNvPicPr>
            <a:picLocks noGrp="1" noChangeAspect="1"/>
          </p:cNvPicPr>
          <p:nvPr>
            <p:ph type="pic" sz="quarter" idx="30"/>
          </p:nvPr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006" r="20006"/>
          <a:stretch>
            <a:fillRect/>
          </a:stretch>
        </p:blipFill>
        <p:spPr/>
      </p:pic>
      <p:sp>
        <p:nvSpPr>
          <p:cNvPr id="142" name="Slide Number Placeholder 17">
            <a:extLst>
              <a:ext uri="{FF2B5EF4-FFF2-40B4-BE49-F238E27FC236}">
                <a16:creationId xmlns:a16="http://schemas.microsoft.com/office/drawing/2014/main" id="{CC55EE88-68A8-4D84-9C87-E7A10E8ADD68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16</a:t>
            </a:fld>
            <a:endParaRPr lang="en-US"/>
          </a:p>
        </p:txBody>
      </p:sp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F90513C6-2F54-4D62-B172-4D3E33DAC87B}"/>
              </a:ext>
            </a:extLst>
          </p:cNvPr>
          <p:cNvPicPr>
            <a:picLocks noGrp="1" noChangeAspect="1"/>
          </p:cNvPicPr>
          <p:nvPr>
            <p:ph type="pic" sz="quarter" idx="32"/>
          </p:nvPr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474" r="14474"/>
          <a:stretch>
            <a:fillRect/>
          </a:stretch>
        </p:blipFill>
        <p:spPr/>
      </p:pic>
      <p:sp>
        <p:nvSpPr>
          <p:cNvPr id="13" name="Subtitle 12">
            <a:extLst>
              <a:ext uri="{FF2B5EF4-FFF2-40B4-BE49-F238E27FC236}">
                <a16:creationId xmlns:a16="http://schemas.microsoft.com/office/drawing/2014/main" id="{D8E26F69-F6CE-4984-95B5-4A5BB39B062F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838200" y="1135063"/>
            <a:ext cx="10515600" cy="244475"/>
          </a:xfrm>
          <a:prstGeom prst="rect">
            <a:avLst/>
          </a:prstGeom>
        </p:spPr>
        <p:txBody>
          <a:bodyPr/>
          <a:lstStyle/>
          <a:p>
            <a:r>
              <a:rPr lang="en-US" sz="14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agam</a:t>
            </a:r>
            <a:r>
              <a:rPr lang="en-US" sz="14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 facer </a:t>
            </a:r>
            <a:r>
              <a:rPr lang="en-US" sz="1400" dirty="0" err="1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modo</a:t>
            </a:r>
            <a:r>
              <a:rPr lang="en-US" sz="14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 data lorem ipsum dolor sit </a:t>
            </a:r>
            <a:r>
              <a:rPr lang="en-US" sz="1400" dirty="0" err="1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agam</a:t>
            </a:r>
            <a:r>
              <a:rPr lang="en-US" sz="14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 facer </a:t>
            </a:r>
            <a:r>
              <a:rPr lang="en-US" sz="1400" dirty="0" err="1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modo</a:t>
            </a:r>
            <a:r>
              <a:rPr lang="en-US" sz="14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 data</a:t>
            </a: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95AD00AD-DBC2-4D26-B998-72497063DC7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481013"/>
            <a:ext cx="10515600" cy="679450"/>
          </a:xfrm>
        </p:spPr>
        <p:txBody>
          <a:bodyPr/>
          <a:lstStyle/>
          <a:p>
            <a:r>
              <a:rPr lang="en-US" sz="3200" b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Our Timeline</a:t>
            </a:r>
            <a:endParaRPr lang="en-US" b="1" dirty="0">
              <a:solidFill>
                <a:schemeClr val="bg1"/>
              </a:solidFill>
              <a:latin typeface="Roboto Slab" pitchFamily="2" charset="0"/>
              <a:ea typeface="Roboto Slab" pitchFamily="2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7C1EF330-C1F6-4C79-BFCC-FC655AE6DDF3}"/>
              </a:ext>
            </a:extLst>
          </p:cNvPr>
          <p:cNvGrpSpPr/>
          <p:nvPr/>
        </p:nvGrpSpPr>
        <p:grpSpPr>
          <a:xfrm>
            <a:off x="4131915" y="3073949"/>
            <a:ext cx="1697372" cy="1651490"/>
            <a:chOff x="1400978" y="7078570"/>
            <a:chExt cx="1697372" cy="1651490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D48F8571-29B5-4741-A833-F1A17BFB41ED}"/>
                </a:ext>
              </a:extLst>
            </p:cNvPr>
            <p:cNvGrpSpPr/>
            <p:nvPr/>
          </p:nvGrpSpPr>
          <p:grpSpPr>
            <a:xfrm>
              <a:off x="1400978" y="7980377"/>
              <a:ext cx="1697372" cy="749683"/>
              <a:chOff x="1400978" y="8118928"/>
              <a:chExt cx="1697372" cy="749683"/>
            </a:xfrm>
          </p:grpSpPr>
          <p:sp>
            <p:nvSpPr>
              <p:cNvPr id="36" name="Rectangle 17">
                <a:extLst>
                  <a:ext uri="{FF2B5EF4-FFF2-40B4-BE49-F238E27FC236}">
                    <a16:creationId xmlns:a16="http://schemas.microsoft.com/office/drawing/2014/main" id="{52E17F85-C3F4-4225-8DEE-9D3AE98574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00978" y="8446817"/>
                <a:ext cx="1697372" cy="4217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>
                  <a:lnSpc>
                    <a:spcPts val="1600"/>
                  </a:lnSpc>
                </a:pPr>
                <a:r>
                  <a:rPr lang="en-US" sz="1200" dirty="0">
                    <a:solidFill>
                      <a:schemeClr val="bg1"/>
                    </a:solidFill>
                    <a:latin typeface="Roboto Slab" pitchFamily="2" charset="0"/>
                    <a:ea typeface="Roboto Slab" pitchFamily="2" charset="0"/>
                    <a:cs typeface="Lato" panose="020F0502020204030203" pitchFamily="34" charset="0"/>
                    <a:sym typeface="Montserrat-Regular" charset="0"/>
                  </a:rPr>
                  <a:t>This letterhead design is meant to project an</a:t>
                </a:r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14217031-5FDB-4171-AC43-ECC23C4CFD09}"/>
                  </a:ext>
                </a:extLst>
              </p:cNvPr>
              <p:cNvSpPr txBox="1"/>
              <p:nvPr/>
            </p:nvSpPr>
            <p:spPr>
              <a:xfrm>
                <a:off x="1940924" y="8118928"/>
                <a:ext cx="61747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600" b="1" dirty="0">
                    <a:solidFill>
                      <a:schemeClr val="bg1"/>
                    </a:solidFill>
                    <a:latin typeface="Roboto Slab" pitchFamily="2" charset="0"/>
                    <a:ea typeface="Roboto Slab" pitchFamily="2" charset="0"/>
                    <a:cs typeface="Lato" panose="020F0502020204030203" pitchFamily="34" charset="0"/>
                  </a:rPr>
                  <a:t>2017</a:t>
                </a:r>
                <a:endParaRPr lang="en-US" sz="1500" b="1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Lato" panose="020F0502020204030203" pitchFamily="34" charset="0"/>
                </a:endParaRPr>
              </a:p>
            </p:txBody>
          </p:sp>
        </p:grp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C52649DE-25B2-46DA-86AD-C6C928D89438}"/>
                </a:ext>
              </a:extLst>
            </p:cNvPr>
            <p:cNvGrpSpPr/>
            <p:nvPr/>
          </p:nvGrpSpPr>
          <p:grpSpPr>
            <a:xfrm>
              <a:off x="1883573" y="7078570"/>
              <a:ext cx="732183" cy="732183"/>
              <a:chOff x="1883573" y="7078570"/>
              <a:chExt cx="732183" cy="732183"/>
            </a:xfrm>
          </p:grpSpPr>
          <p:sp>
            <p:nvSpPr>
              <p:cNvPr id="38" name="Oval 37">
                <a:extLst>
                  <a:ext uri="{FF2B5EF4-FFF2-40B4-BE49-F238E27FC236}">
                    <a16:creationId xmlns:a16="http://schemas.microsoft.com/office/drawing/2014/main" id="{C93EB920-0919-4F3A-A23B-166D2A337D87}"/>
                  </a:ext>
                </a:extLst>
              </p:cNvPr>
              <p:cNvSpPr/>
              <p:nvPr/>
            </p:nvSpPr>
            <p:spPr>
              <a:xfrm>
                <a:off x="1883573" y="7078570"/>
                <a:ext cx="732183" cy="732183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9" name="AutoShape 62">
                <a:extLst>
                  <a:ext uri="{FF2B5EF4-FFF2-40B4-BE49-F238E27FC236}">
                    <a16:creationId xmlns:a16="http://schemas.microsoft.com/office/drawing/2014/main" id="{F3B329A6-CB17-4CC7-BD1E-94C1577FB1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53197" y="7248194"/>
                <a:ext cx="392935" cy="392935"/>
              </a:xfrm>
              <a:custGeom>
                <a:avLst/>
                <a:gdLst/>
                <a:ahLst/>
                <a:cxnLst/>
                <a:rect l="0" t="0" r="r" b="b"/>
                <a:pathLst>
                  <a:path w="21403" h="21404">
                    <a:moveTo>
                      <a:pt x="16052" y="10081"/>
                    </a:moveTo>
                    <a:lnTo>
                      <a:pt x="16052" y="18729"/>
                    </a:lnTo>
                    <a:lnTo>
                      <a:pt x="2676" y="18729"/>
                    </a:lnTo>
                    <a:lnTo>
                      <a:pt x="2676" y="5351"/>
                    </a:lnTo>
                    <a:lnTo>
                      <a:pt x="11323" y="5351"/>
                    </a:lnTo>
                    <a:lnTo>
                      <a:pt x="13998" y="2675"/>
                    </a:lnTo>
                    <a:lnTo>
                      <a:pt x="0" y="2675"/>
                    </a:lnTo>
                    <a:lnTo>
                      <a:pt x="0" y="21404"/>
                    </a:lnTo>
                    <a:lnTo>
                      <a:pt x="18728" y="21404"/>
                    </a:lnTo>
                    <a:lnTo>
                      <a:pt x="18728" y="7406"/>
                    </a:lnTo>
                    <a:cubicBezTo>
                      <a:pt x="18728" y="7406"/>
                      <a:pt x="16052" y="10081"/>
                      <a:pt x="16052" y="10081"/>
                    </a:cubicBezTo>
                    <a:close/>
                    <a:moveTo>
                      <a:pt x="6627" y="11939"/>
                    </a:moveTo>
                    <a:lnTo>
                      <a:pt x="5682" y="15723"/>
                    </a:lnTo>
                    <a:lnTo>
                      <a:pt x="9465" y="14777"/>
                    </a:lnTo>
                    <a:lnTo>
                      <a:pt x="18924" y="5318"/>
                    </a:lnTo>
                    <a:lnTo>
                      <a:pt x="16085" y="2479"/>
                    </a:lnTo>
                    <a:cubicBezTo>
                      <a:pt x="16085" y="2479"/>
                      <a:pt x="6627" y="11939"/>
                      <a:pt x="6627" y="11939"/>
                    </a:cubicBezTo>
                    <a:close/>
                    <a:moveTo>
                      <a:pt x="20816" y="587"/>
                    </a:moveTo>
                    <a:cubicBezTo>
                      <a:pt x="21600" y="1371"/>
                      <a:pt x="21598" y="2642"/>
                      <a:pt x="20816" y="3426"/>
                    </a:cubicBezTo>
                    <a:lnTo>
                      <a:pt x="19870" y="4372"/>
                    </a:lnTo>
                    <a:lnTo>
                      <a:pt x="17031" y="1533"/>
                    </a:lnTo>
                    <a:lnTo>
                      <a:pt x="17977" y="587"/>
                    </a:lnTo>
                    <a:cubicBezTo>
                      <a:pt x="18761" y="-195"/>
                      <a:pt x="20032" y="-196"/>
                      <a:pt x="20816" y="587"/>
                    </a:cubicBezTo>
                    <a:cubicBezTo>
                      <a:pt x="20816" y="587"/>
                      <a:pt x="20816" y="587"/>
                      <a:pt x="20816" y="587"/>
                    </a:cubicBezTo>
                    <a:close/>
                    <a:moveTo>
                      <a:pt x="20816" y="587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0" tIns="0" rIns="0" bIns="0"/>
              <a:lstStyle/>
              <a:p>
                <a:endParaRPr lang="en-US" dirty="0"/>
              </a:p>
            </p:txBody>
          </p:sp>
        </p:grp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98C0CA69-ED60-4B68-BDB7-6CBC00A30141}"/>
              </a:ext>
            </a:extLst>
          </p:cNvPr>
          <p:cNvGrpSpPr/>
          <p:nvPr/>
        </p:nvGrpSpPr>
        <p:grpSpPr>
          <a:xfrm>
            <a:off x="9205060" y="2980387"/>
            <a:ext cx="1697372" cy="1651490"/>
            <a:chOff x="5330930" y="7078570"/>
            <a:chExt cx="1697372" cy="1651490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76CE9760-6077-4F8E-A56A-9BFF88C6693A}"/>
                </a:ext>
              </a:extLst>
            </p:cNvPr>
            <p:cNvGrpSpPr/>
            <p:nvPr/>
          </p:nvGrpSpPr>
          <p:grpSpPr>
            <a:xfrm>
              <a:off x="5330930" y="7980377"/>
              <a:ext cx="1697372" cy="749683"/>
              <a:chOff x="5330930" y="8118928"/>
              <a:chExt cx="1697372" cy="749683"/>
            </a:xfrm>
          </p:grpSpPr>
          <p:sp>
            <p:nvSpPr>
              <p:cNvPr id="40" name="Rectangle 17">
                <a:extLst>
                  <a:ext uri="{FF2B5EF4-FFF2-40B4-BE49-F238E27FC236}">
                    <a16:creationId xmlns:a16="http://schemas.microsoft.com/office/drawing/2014/main" id="{EEE77459-A35C-4ED6-993F-FBA2707A6A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30930" y="8446817"/>
                <a:ext cx="1697372" cy="4217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>
                  <a:lnSpc>
                    <a:spcPts val="1600"/>
                  </a:lnSpc>
                </a:pPr>
                <a:r>
                  <a:rPr lang="en-US" sz="1200" dirty="0">
                    <a:solidFill>
                      <a:schemeClr val="bg1"/>
                    </a:solidFill>
                    <a:latin typeface="Roboto Slab" pitchFamily="2" charset="0"/>
                    <a:ea typeface="Roboto Slab" pitchFamily="2" charset="0"/>
                    <a:cs typeface="Lato" panose="020F0502020204030203" pitchFamily="34" charset="0"/>
                    <a:sym typeface="Montserrat-Regular" charset="0"/>
                  </a:rPr>
                  <a:t>This letterhead design is meant to project an</a:t>
                </a:r>
              </a:p>
            </p:txBody>
          </p:sp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8F5D5294-BD21-4B7C-B598-847AEFDE0CEC}"/>
                  </a:ext>
                </a:extLst>
              </p:cNvPr>
              <p:cNvSpPr txBox="1"/>
              <p:nvPr/>
            </p:nvSpPr>
            <p:spPr>
              <a:xfrm>
                <a:off x="5870075" y="8118928"/>
                <a:ext cx="619080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600" b="1" dirty="0">
                    <a:solidFill>
                      <a:schemeClr val="bg1"/>
                    </a:solidFill>
                    <a:latin typeface="Roboto Slab" pitchFamily="2" charset="0"/>
                    <a:ea typeface="Roboto Slab" pitchFamily="2" charset="0"/>
                    <a:cs typeface="Lato" panose="020F0502020204030203" pitchFamily="34" charset="0"/>
                  </a:rPr>
                  <a:t>2018</a:t>
                </a:r>
              </a:p>
            </p:txBody>
          </p:sp>
        </p:grp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37A276D1-CF73-4610-BBC8-B23267370C16}"/>
                </a:ext>
              </a:extLst>
            </p:cNvPr>
            <p:cNvGrpSpPr/>
            <p:nvPr/>
          </p:nvGrpSpPr>
          <p:grpSpPr>
            <a:xfrm>
              <a:off x="5813525" y="7078570"/>
              <a:ext cx="732183" cy="732183"/>
              <a:chOff x="5813525" y="7078570"/>
              <a:chExt cx="732183" cy="732183"/>
            </a:xfrm>
          </p:grpSpPr>
          <p:sp>
            <p:nvSpPr>
              <p:cNvPr id="48" name="Oval 47">
                <a:extLst>
                  <a:ext uri="{FF2B5EF4-FFF2-40B4-BE49-F238E27FC236}">
                    <a16:creationId xmlns:a16="http://schemas.microsoft.com/office/drawing/2014/main" id="{466D00A3-2FBF-4CC5-AABC-9BC9AEEA8BCD}"/>
                  </a:ext>
                </a:extLst>
              </p:cNvPr>
              <p:cNvSpPr/>
              <p:nvPr/>
            </p:nvSpPr>
            <p:spPr>
              <a:xfrm>
                <a:off x="5813525" y="7078570"/>
                <a:ext cx="732183" cy="732183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9" name="AutoShape 9">
                <a:extLst>
                  <a:ext uri="{FF2B5EF4-FFF2-40B4-BE49-F238E27FC236}">
                    <a16:creationId xmlns:a16="http://schemas.microsoft.com/office/drawing/2014/main" id="{E9E87158-C203-4B85-B470-65BD9ABDBC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44162" y="7199305"/>
                <a:ext cx="470909" cy="490713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6886" y="15360"/>
                    </a:moveTo>
                    <a:cubicBezTo>
                      <a:pt x="16640" y="15125"/>
                      <a:pt x="16246" y="15125"/>
                      <a:pt x="16000" y="15360"/>
                    </a:cubicBezTo>
                    <a:cubicBezTo>
                      <a:pt x="15755" y="15595"/>
                      <a:pt x="15755" y="15973"/>
                      <a:pt x="16000" y="16209"/>
                    </a:cubicBezTo>
                    <a:lnTo>
                      <a:pt x="17552" y="17698"/>
                    </a:lnTo>
                    <a:cubicBezTo>
                      <a:pt x="17673" y="17813"/>
                      <a:pt x="17835" y="17871"/>
                      <a:pt x="17992" y="17871"/>
                    </a:cubicBezTo>
                    <a:cubicBezTo>
                      <a:pt x="18149" y="17871"/>
                      <a:pt x="18312" y="17813"/>
                      <a:pt x="18431" y="17698"/>
                    </a:cubicBezTo>
                    <a:cubicBezTo>
                      <a:pt x="18677" y="17462"/>
                      <a:pt x="18677" y="17085"/>
                      <a:pt x="18431" y="16849"/>
                    </a:cubicBezTo>
                    <a:cubicBezTo>
                      <a:pt x="18431" y="16849"/>
                      <a:pt x="16886" y="15360"/>
                      <a:pt x="16886" y="15360"/>
                    </a:cubicBezTo>
                    <a:close/>
                    <a:moveTo>
                      <a:pt x="4715" y="5368"/>
                    </a:moveTo>
                    <a:cubicBezTo>
                      <a:pt x="4835" y="5484"/>
                      <a:pt x="4997" y="5542"/>
                      <a:pt x="5154" y="5542"/>
                    </a:cubicBezTo>
                    <a:cubicBezTo>
                      <a:pt x="5312" y="5542"/>
                      <a:pt x="5474" y="5484"/>
                      <a:pt x="5594" y="5368"/>
                    </a:cubicBezTo>
                    <a:cubicBezTo>
                      <a:pt x="5840" y="5133"/>
                      <a:pt x="5840" y="4756"/>
                      <a:pt x="5594" y="4520"/>
                    </a:cubicBezTo>
                    <a:lnTo>
                      <a:pt x="4043" y="3031"/>
                    </a:lnTo>
                    <a:cubicBezTo>
                      <a:pt x="3798" y="2796"/>
                      <a:pt x="3404" y="2796"/>
                      <a:pt x="3158" y="3031"/>
                    </a:cubicBezTo>
                    <a:cubicBezTo>
                      <a:pt x="2913" y="3266"/>
                      <a:pt x="2913" y="3644"/>
                      <a:pt x="3158" y="3880"/>
                    </a:cubicBezTo>
                    <a:cubicBezTo>
                      <a:pt x="3158" y="3880"/>
                      <a:pt x="4715" y="5368"/>
                      <a:pt x="4715" y="5368"/>
                    </a:cubicBezTo>
                    <a:close/>
                    <a:moveTo>
                      <a:pt x="16445" y="5546"/>
                    </a:moveTo>
                    <a:cubicBezTo>
                      <a:pt x="16603" y="5546"/>
                      <a:pt x="16765" y="5489"/>
                      <a:pt x="16886" y="5373"/>
                    </a:cubicBezTo>
                    <a:lnTo>
                      <a:pt x="18436" y="3885"/>
                    </a:lnTo>
                    <a:cubicBezTo>
                      <a:pt x="18681" y="3649"/>
                      <a:pt x="18681" y="3271"/>
                      <a:pt x="18436" y="3035"/>
                    </a:cubicBezTo>
                    <a:cubicBezTo>
                      <a:pt x="18191" y="2800"/>
                      <a:pt x="17798" y="2800"/>
                      <a:pt x="17552" y="3035"/>
                    </a:cubicBezTo>
                    <a:lnTo>
                      <a:pt x="16000" y="4524"/>
                    </a:lnTo>
                    <a:cubicBezTo>
                      <a:pt x="15755" y="4760"/>
                      <a:pt x="15755" y="5138"/>
                      <a:pt x="16000" y="5373"/>
                    </a:cubicBezTo>
                    <a:cubicBezTo>
                      <a:pt x="16125" y="5489"/>
                      <a:pt x="16283" y="5546"/>
                      <a:pt x="16445" y="5546"/>
                    </a:cubicBezTo>
                    <a:cubicBezTo>
                      <a:pt x="16445" y="5546"/>
                      <a:pt x="16445" y="5546"/>
                      <a:pt x="16445" y="5546"/>
                    </a:cubicBezTo>
                    <a:close/>
                    <a:moveTo>
                      <a:pt x="4715" y="15360"/>
                    </a:moveTo>
                    <a:lnTo>
                      <a:pt x="3164" y="16849"/>
                    </a:lnTo>
                    <a:cubicBezTo>
                      <a:pt x="2918" y="17085"/>
                      <a:pt x="2918" y="17462"/>
                      <a:pt x="3164" y="17698"/>
                    </a:cubicBezTo>
                    <a:cubicBezTo>
                      <a:pt x="3283" y="17813"/>
                      <a:pt x="3446" y="17871"/>
                      <a:pt x="3603" y="17871"/>
                    </a:cubicBezTo>
                    <a:cubicBezTo>
                      <a:pt x="3760" y="17871"/>
                      <a:pt x="3923" y="17813"/>
                      <a:pt x="4043" y="17698"/>
                    </a:cubicBezTo>
                    <a:lnTo>
                      <a:pt x="5594" y="16209"/>
                    </a:lnTo>
                    <a:cubicBezTo>
                      <a:pt x="5840" y="15973"/>
                      <a:pt x="5840" y="15595"/>
                      <a:pt x="5594" y="15360"/>
                    </a:cubicBezTo>
                    <a:cubicBezTo>
                      <a:pt x="5354" y="15125"/>
                      <a:pt x="4955" y="15125"/>
                      <a:pt x="4715" y="15360"/>
                    </a:cubicBezTo>
                    <a:cubicBezTo>
                      <a:pt x="4715" y="15360"/>
                      <a:pt x="4715" y="15360"/>
                      <a:pt x="4715" y="15360"/>
                    </a:cubicBezTo>
                    <a:close/>
                    <a:moveTo>
                      <a:pt x="20974" y="9764"/>
                    </a:moveTo>
                    <a:lnTo>
                      <a:pt x="18784" y="9764"/>
                    </a:lnTo>
                    <a:cubicBezTo>
                      <a:pt x="18441" y="9764"/>
                      <a:pt x="18158" y="10031"/>
                      <a:pt x="18158" y="10365"/>
                    </a:cubicBezTo>
                    <a:cubicBezTo>
                      <a:pt x="18158" y="10694"/>
                      <a:pt x="18436" y="10964"/>
                      <a:pt x="18784" y="10964"/>
                    </a:cubicBezTo>
                    <a:lnTo>
                      <a:pt x="20974" y="10964"/>
                    </a:lnTo>
                    <a:cubicBezTo>
                      <a:pt x="21317" y="10964"/>
                      <a:pt x="21600" y="10698"/>
                      <a:pt x="21600" y="10365"/>
                    </a:cubicBezTo>
                    <a:cubicBezTo>
                      <a:pt x="21600" y="10036"/>
                      <a:pt x="21321" y="9764"/>
                      <a:pt x="20974" y="9764"/>
                    </a:cubicBezTo>
                    <a:cubicBezTo>
                      <a:pt x="20974" y="9764"/>
                      <a:pt x="20974" y="9764"/>
                      <a:pt x="20974" y="9764"/>
                    </a:cubicBezTo>
                    <a:close/>
                    <a:moveTo>
                      <a:pt x="3441" y="10365"/>
                    </a:moveTo>
                    <a:cubicBezTo>
                      <a:pt x="3441" y="10036"/>
                      <a:pt x="3164" y="9764"/>
                      <a:pt x="2816" y="9764"/>
                    </a:cubicBezTo>
                    <a:lnTo>
                      <a:pt x="625" y="9764"/>
                    </a:lnTo>
                    <a:cubicBezTo>
                      <a:pt x="283" y="9764"/>
                      <a:pt x="0" y="10031"/>
                      <a:pt x="0" y="10365"/>
                    </a:cubicBezTo>
                    <a:cubicBezTo>
                      <a:pt x="0" y="10694"/>
                      <a:pt x="278" y="10964"/>
                      <a:pt x="625" y="10964"/>
                    </a:cubicBezTo>
                    <a:lnTo>
                      <a:pt x="2816" y="10964"/>
                    </a:lnTo>
                    <a:cubicBezTo>
                      <a:pt x="3164" y="10964"/>
                      <a:pt x="3441" y="10698"/>
                      <a:pt x="3441" y="10365"/>
                    </a:cubicBezTo>
                    <a:cubicBezTo>
                      <a:pt x="3441" y="10365"/>
                      <a:pt x="3441" y="10365"/>
                      <a:pt x="3441" y="10365"/>
                    </a:cubicBezTo>
                    <a:close/>
                    <a:moveTo>
                      <a:pt x="10800" y="3302"/>
                    </a:moveTo>
                    <a:cubicBezTo>
                      <a:pt x="11143" y="3302"/>
                      <a:pt x="11425" y="3035"/>
                      <a:pt x="11425" y="2702"/>
                    </a:cubicBezTo>
                    <a:lnTo>
                      <a:pt x="11425" y="600"/>
                    </a:lnTo>
                    <a:cubicBezTo>
                      <a:pt x="11425" y="271"/>
                      <a:pt x="11147" y="0"/>
                      <a:pt x="10800" y="0"/>
                    </a:cubicBezTo>
                    <a:cubicBezTo>
                      <a:pt x="10453" y="0"/>
                      <a:pt x="10175" y="267"/>
                      <a:pt x="10175" y="600"/>
                    </a:cubicBezTo>
                    <a:lnTo>
                      <a:pt x="10175" y="2702"/>
                    </a:lnTo>
                    <a:cubicBezTo>
                      <a:pt x="10175" y="3035"/>
                      <a:pt x="10457" y="3302"/>
                      <a:pt x="10800" y="3302"/>
                    </a:cubicBezTo>
                    <a:cubicBezTo>
                      <a:pt x="10800" y="3302"/>
                      <a:pt x="10800" y="3302"/>
                      <a:pt x="10800" y="3302"/>
                    </a:cubicBezTo>
                    <a:close/>
                    <a:moveTo>
                      <a:pt x="11425" y="7146"/>
                    </a:moveTo>
                    <a:cubicBezTo>
                      <a:pt x="11425" y="6817"/>
                      <a:pt x="11147" y="6547"/>
                      <a:pt x="10800" y="6547"/>
                    </a:cubicBezTo>
                    <a:cubicBezTo>
                      <a:pt x="8595" y="6547"/>
                      <a:pt x="6799" y="8266"/>
                      <a:pt x="6799" y="10386"/>
                    </a:cubicBezTo>
                    <a:cubicBezTo>
                      <a:pt x="6799" y="10715"/>
                      <a:pt x="7077" y="10987"/>
                      <a:pt x="7424" y="10987"/>
                    </a:cubicBezTo>
                    <a:cubicBezTo>
                      <a:pt x="7766" y="10987"/>
                      <a:pt x="8049" y="10720"/>
                      <a:pt x="8049" y="10386"/>
                    </a:cubicBezTo>
                    <a:cubicBezTo>
                      <a:pt x="8049" y="8929"/>
                      <a:pt x="9286" y="7747"/>
                      <a:pt x="10800" y="7747"/>
                    </a:cubicBezTo>
                    <a:cubicBezTo>
                      <a:pt x="11147" y="7747"/>
                      <a:pt x="11425" y="7480"/>
                      <a:pt x="11425" y="7146"/>
                    </a:cubicBezTo>
                    <a:cubicBezTo>
                      <a:pt x="11425" y="7146"/>
                      <a:pt x="11425" y="7146"/>
                      <a:pt x="11425" y="7146"/>
                    </a:cubicBezTo>
                    <a:close/>
                    <a:moveTo>
                      <a:pt x="16343" y="10369"/>
                    </a:moveTo>
                    <a:cubicBezTo>
                      <a:pt x="16343" y="11804"/>
                      <a:pt x="15751" y="13106"/>
                      <a:pt x="14788" y="14062"/>
                    </a:cubicBezTo>
                    <a:cubicBezTo>
                      <a:pt x="14056" y="14791"/>
                      <a:pt x="13583" y="15719"/>
                      <a:pt x="13426" y="16711"/>
                    </a:cubicBezTo>
                    <a:cubicBezTo>
                      <a:pt x="13356" y="17138"/>
                      <a:pt x="12972" y="17453"/>
                      <a:pt x="12517" y="17453"/>
                    </a:cubicBezTo>
                    <a:lnTo>
                      <a:pt x="9077" y="17453"/>
                    </a:lnTo>
                    <a:cubicBezTo>
                      <a:pt x="8628" y="17453"/>
                      <a:pt x="8239" y="17142"/>
                      <a:pt x="8174" y="16716"/>
                    </a:cubicBezTo>
                    <a:cubicBezTo>
                      <a:pt x="8012" y="15724"/>
                      <a:pt x="7535" y="14782"/>
                      <a:pt x="6803" y="14058"/>
                    </a:cubicBezTo>
                    <a:cubicBezTo>
                      <a:pt x="5858" y="13115"/>
                      <a:pt x="5270" y="11836"/>
                      <a:pt x="5256" y="10426"/>
                    </a:cubicBezTo>
                    <a:cubicBezTo>
                      <a:pt x="5224" y="7467"/>
                      <a:pt x="7679" y="5071"/>
                      <a:pt x="10763" y="5049"/>
                    </a:cubicBezTo>
                    <a:cubicBezTo>
                      <a:pt x="13843" y="5026"/>
                      <a:pt x="16343" y="7418"/>
                      <a:pt x="16343" y="10369"/>
                    </a:cubicBezTo>
                    <a:cubicBezTo>
                      <a:pt x="16343" y="10369"/>
                      <a:pt x="16343" y="10369"/>
                      <a:pt x="16343" y="10369"/>
                    </a:cubicBezTo>
                    <a:close/>
                    <a:moveTo>
                      <a:pt x="13366" y="18875"/>
                    </a:moveTo>
                    <a:lnTo>
                      <a:pt x="13366" y="19507"/>
                    </a:lnTo>
                    <a:cubicBezTo>
                      <a:pt x="13366" y="20009"/>
                      <a:pt x="12981" y="20427"/>
                      <a:pt x="12481" y="20498"/>
                    </a:cubicBezTo>
                    <a:lnTo>
                      <a:pt x="12319" y="21071"/>
                    </a:lnTo>
                    <a:cubicBezTo>
                      <a:pt x="12231" y="21382"/>
                      <a:pt x="11938" y="21600"/>
                      <a:pt x="11601" y="21600"/>
                    </a:cubicBezTo>
                    <a:lnTo>
                      <a:pt x="9994" y="21600"/>
                    </a:lnTo>
                    <a:cubicBezTo>
                      <a:pt x="9656" y="21600"/>
                      <a:pt x="9364" y="21382"/>
                      <a:pt x="9276" y="21071"/>
                    </a:cubicBezTo>
                    <a:lnTo>
                      <a:pt x="9119" y="20498"/>
                    </a:lnTo>
                    <a:cubicBezTo>
                      <a:pt x="8614" y="20422"/>
                      <a:pt x="8230" y="20009"/>
                      <a:pt x="8230" y="19502"/>
                    </a:cubicBezTo>
                    <a:lnTo>
                      <a:pt x="8230" y="18871"/>
                    </a:lnTo>
                    <a:cubicBezTo>
                      <a:pt x="8230" y="18534"/>
                      <a:pt x="8512" y="18263"/>
                      <a:pt x="8864" y="18263"/>
                    </a:cubicBezTo>
                    <a:lnTo>
                      <a:pt x="12731" y="18263"/>
                    </a:lnTo>
                    <a:cubicBezTo>
                      <a:pt x="13083" y="18267"/>
                      <a:pt x="13366" y="18538"/>
                      <a:pt x="13366" y="18875"/>
                    </a:cubicBezTo>
                    <a:cubicBezTo>
                      <a:pt x="13366" y="18875"/>
                      <a:pt x="13366" y="18875"/>
                      <a:pt x="13366" y="18875"/>
                    </a:cubicBezTo>
                    <a:close/>
                    <a:moveTo>
                      <a:pt x="13366" y="18875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0" tIns="0" rIns="0" bIns="0"/>
              <a:lstStyle/>
              <a:p>
                <a:endParaRPr lang="en-US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545062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6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lide Number Placeholder 17">
            <a:extLst>
              <a:ext uri="{FF2B5EF4-FFF2-40B4-BE49-F238E27FC236}">
                <a16:creationId xmlns:a16="http://schemas.microsoft.com/office/drawing/2014/main" id="{CC55EE88-68A8-4D84-9C87-E7A10E8ADD68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13" name="Subtitle 12">
            <a:extLst>
              <a:ext uri="{FF2B5EF4-FFF2-40B4-BE49-F238E27FC236}">
                <a16:creationId xmlns:a16="http://schemas.microsoft.com/office/drawing/2014/main" id="{D8E26F69-F6CE-4984-95B5-4A5BB39B062F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843643" y="1135063"/>
            <a:ext cx="10515600" cy="244475"/>
          </a:xfrm>
          <a:prstGeom prst="rect">
            <a:avLst/>
          </a:prstGeom>
        </p:spPr>
        <p:txBody>
          <a:bodyPr/>
          <a:lstStyle/>
          <a:p>
            <a:r>
              <a:rPr lang="en-US" sz="1400" dirty="0">
                <a:latin typeface="Roboto Slab" pitchFamily="2" charset="0"/>
                <a:ea typeface="Roboto Slab" pitchFamily="2" charset="0"/>
              </a:rPr>
              <a:t>Lorem ipsum dolor sit </a:t>
            </a:r>
            <a:r>
              <a:rPr lang="en-US" sz="1400" dirty="0" err="1">
                <a:latin typeface="Roboto Slab" pitchFamily="2" charset="0"/>
                <a:ea typeface="Roboto Slab" pitchFamily="2" charset="0"/>
              </a:rPr>
              <a:t>amet</a:t>
            </a:r>
            <a:r>
              <a:rPr lang="en-US" sz="1400" dirty="0">
                <a:latin typeface="Roboto Slab" pitchFamily="2" charset="0"/>
                <a:ea typeface="Roboto Slab" pitchFamily="2" charset="0"/>
              </a:rPr>
              <a:t> </a:t>
            </a:r>
            <a:r>
              <a:rPr lang="en-US" sz="1400" dirty="0" err="1">
                <a:latin typeface="Roboto Slab" pitchFamily="2" charset="0"/>
                <a:ea typeface="Roboto Slab" pitchFamily="2" charset="0"/>
              </a:rPr>
              <a:t>agam</a:t>
            </a:r>
            <a:r>
              <a:rPr lang="en-US" sz="1400" dirty="0">
                <a:latin typeface="Roboto Slab" pitchFamily="2" charset="0"/>
                <a:ea typeface="Roboto Slab" pitchFamily="2" charset="0"/>
              </a:rPr>
              <a:t> facer </a:t>
            </a:r>
            <a:r>
              <a:rPr lang="en-US" sz="1400" dirty="0" err="1">
                <a:latin typeface="Roboto Slab" pitchFamily="2" charset="0"/>
                <a:ea typeface="Roboto Slab" pitchFamily="2" charset="0"/>
              </a:rPr>
              <a:t>modo</a:t>
            </a:r>
            <a:r>
              <a:rPr lang="en-US" sz="1400" dirty="0">
                <a:latin typeface="Roboto Slab" pitchFamily="2" charset="0"/>
                <a:ea typeface="Roboto Slab" pitchFamily="2" charset="0"/>
              </a:rPr>
              <a:t> data lorem ipsum dolor sit </a:t>
            </a:r>
            <a:r>
              <a:rPr lang="en-US" sz="1400" dirty="0" err="1">
                <a:latin typeface="Roboto Slab" pitchFamily="2" charset="0"/>
                <a:ea typeface="Roboto Slab" pitchFamily="2" charset="0"/>
              </a:rPr>
              <a:t>amet</a:t>
            </a:r>
            <a:r>
              <a:rPr lang="en-US" sz="1400" dirty="0">
                <a:latin typeface="Roboto Slab" pitchFamily="2" charset="0"/>
                <a:ea typeface="Roboto Slab" pitchFamily="2" charset="0"/>
              </a:rPr>
              <a:t> </a:t>
            </a:r>
            <a:r>
              <a:rPr lang="en-US" sz="1400" dirty="0" err="1">
                <a:latin typeface="Roboto Slab" pitchFamily="2" charset="0"/>
                <a:ea typeface="Roboto Slab" pitchFamily="2" charset="0"/>
              </a:rPr>
              <a:t>agam</a:t>
            </a:r>
            <a:r>
              <a:rPr lang="en-US" sz="1400" dirty="0">
                <a:latin typeface="Roboto Slab" pitchFamily="2" charset="0"/>
                <a:ea typeface="Roboto Slab" pitchFamily="2" charset="0"/>
              </a:rPr>
              <a:t> facer </a:t>
            </a:r>
            <a:r>
              <a:rPr lang="en-US" sz="1400" dirty="0" err="1">
                <a:latin typeface="Roboto Slab" pitchFamily="2" charset="0"/>
                <a:ea typeface="Roboto Slab" pitchFamily="2" charset="0"/>
              </a:rPr>
              <a:t>modo</a:t>
            </a:r>
            <a:r>
              <a:rPr lang="en-US" sz="1400" dirty="0">
                <a:latin typeface="Roboto Slab" pitchFamily="2" charset="0"/>
                <a:ea typeface="Roboto Slab" pitchFamily="2" charset="0"/>
              </a:rPr>
              <a:t> data</a:t>
            </a: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95AD00AD-DBC2-4D26-B998-72497063DC7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43643" y="481013"/>
            <a:ext cx="10515600" cy="679450"/>
          </a:xfrm>
        </p:spPr>
        <p:txBody>
          <a:bodyPr/>
          <a:lstStyle/>
          <a:p>
            <a:r>
              <a:rPr lang="en-US" sz="3200" b="1" dirty="0">
                <a:latin typeface="Roboto Slab" pitchFamily="2" charset="0"/>
                <a:ea typeface="Roboto Slab" pitchFamily="2" charset="0"/>
              </a:rPr>
              <a:t>Our Timeline</a:t>
            </a:r>
            <a:endParaRPr lang="en-US" b="1" dirty="0">
              <a:latin typeface="Roboto Slab" pitchFamily="2" charset="0"/>
              <a:ea typeface="Roboto Slab" pitchFamily="2" charset="0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FB55C6C-F5D6-4327-93A6-FA972C85E3D8}"/>
              </a:ext>
            </a:extLst>
          </p:cNvPr>
          <p:cNvGrpSpPr/>
          <p:nvPr/>
        </p:nvGrpSpPr>
        <p:grpSpPr>
          <a:xfrm>
            <a:off x="1258527" y="2912970"/>
            <a:ext cx="9674946" cy="2106077"/>
            <a:chOff x="1299378" y="2869427"/>
            <a:chExt cx="9674946" cy="2106077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BD6C0491-D17D-4E6F-BE9C-4252550EE6D3}"/>
                </a:ext>
              </a:extLst>
            </p:cNvPr>
            <p:cNvGrpSpPr/>
            <p:nvPr/>
          </p:nvGrpSpPr>
          <p:grpSpPr>
            <a:xfrm>
              <a:off x="1299378" y="2869427"/>
              <a:ext cx="1697372" cy="2106077"/>
              <a:chOff x="1299378" y="2869427"/>
              <a:chExt cx="1697372" cy="2106077"/>
            </a:xfrm>
          </p:grpSpPr>
          <p:sp>
            <p:nvSpPr>
              <p:cNvPr id="36" name="Rectangle 17">
                <a:extLst>
                  <a:ext uri="{FF2B5EF4-FFF2-40B4-BE49-F238E27FC236}">
                    <a16:creationId xmlns:a16="http://schemas.microsoft.com/office/drawing/2014/main" id="{52E17F85-C3F4-4225-8DEE-9D3AE98574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9378" y="4553710"/>
                <a:ext cx="1697372" cy="4217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>
                  <a:lnSpc>
                    <a:spcPts val="1600"/>
                  </a:lnSpc>
                </a:pPr>
                <a:r>
                  <a:rPr lang="en-US" sz="1200" dirty="0">
                    <a:latin typeface="Roboto Slab" pitchFamily="2" charset="0"/>
                    <a:ea typeface="Roboto Slab" pitchFamily="2" charset="0"/>
                    <a:cs typeface="Lato" panose="020F0502020204030203" pitchFamily="34" charset="0"/>
                    <a:sym typeface="Montserrat-Regular" charset="0"/>
                  </a:rPr>
                  <a:t>This letterhead design is meant to project an</a:t>
                </a:r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14217031-5FDB-4171-AC43-ECC23C4CFD09}"/>
                  </a:ext>
                </a:extLst>
              </p:cNvPr>
              <p:cNvSpPr txBox="1"/>
              <p:nvPr/>
            </p:nvSpPr>
            <p:spPr>
              <a:xfrm>
                <a:off x="1836921" y="4225821"/>
                <a:ext cx="622285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600" b="1" dirty="0">
                    <a:latin typeface="Roboto Slab" pitchFamily="2" charset="0"/>
                    <a:ea typeface="Roboto Slab" pitchFamily="2" charset="0"/>
                    <a:cs typeface="Lato" panose="020F0502020204030203" pitchFamily="34" charset="0"/>
                  </a:rPr>
                  <a:t>2016</a:t>
                </a:r>
                <a:endParaRPr lang="en-US" sz="1500" b="1" dirty="0">
                  <a:latin typeface="Roboto Slab" pitchFamily="2" charset="0"/>
                  <a:ea typeface="Roboto Slab" pitchFamily="2" charset="0"/>
                  <a:cs typeface="Lato" panose="020F0502020204030203" pitchFamily="34" charset="0"/>
                </a:endParaRPr>
              </a:p>
            </p:txBody>
          </p:sp>
          <p:sp>
            <p:nvSpPr>
              <p:cNvPr id="38" name="Oval 37">
                <a:extLst>
                  <a:ext uri="{FF2B5EF4-FFF2-40B4-BE49-F238E27FC236}">
                    <a16:creationId xmlns:a16="http://schemas.microsoft.com/office/drawing/2014/main" id="{C93EB920-0919-4F3A-A23B-166D2A337D87}"/>
                  </a:ext>
                </a:extLst>
              </p:cNvPr>
              <p:cNvSpPr/>
              <p:nvPr/>
            </p:nvSpPr>
            <p:spPr>
              <a:xfrm>
                <a:off x="1781973" y="2869427"/>
                <a:ext cx="732183" cy="732183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9" name="AutoShape 62">
                <a:extLst>
                  <a:ext uri="{FF2B5EF4-FFF2-40B4-BE49-F238E27FC236}">
                    <a16:creationId xmlns:a16="http://schemas.microsoft.com/office/drawing/2014/main" id="{F3B329A6-CB17-4CC7-BD1E-94C1577FB1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1597" y="3039051"/>
                <a:ext cx="392935" cy="392935"/>
              </a:xfrm>
              <a:custGeom>
                <a:avLst/>
                <a:gdLst/>
                <a:ahLst/>
                <a:cxnLst/>
                <a:rect l="0" t="0" r="r" b="b"/>
                <a:pathLst>
                  <a:path w="21403" h="21404">
                    <a:moveTo>
                      <a:pt x="16052" y="10081"/>
                    </a:moveTo>
                    <a:lnTo>
                      <a:pt x="16052" y="18729"/>
                    </a:lnTo>
                    <a:lnTo>
                      <a:pt x="2676" y="18729"/>
                    </a:lnTo>
                    <a:lnTo>
                      <a:pt x="2676" y="5351"/>
                    </a:lnTo>
                    <a:lnTo>
                      <a:pt x="11323" y="5351"/>
                    </a:lnTo>
                    <a:lnTo>
                      <a:pt x="13998" y="2675"/>
                    </a:lnTo>
                    <a:lnTo>
                      <a:pt x="0" y="2675"/>
                    </a:lnTo>
                    <a:lnTo>
                      <a:pt x="0" y="21404"/>
                    </a:lnTo>
                    <a:lnTo>
                      <a:pt x="18728" y="21404"/>
                    </a:lnTo>
                    <a:lnTo>
                      <a:pt x="18728" y="7406"/>
                    </a:lnTo>
                    <a:cubicBezTo>
                      <a:pt x="18728" y="7406"/>
                      <a:pt x="16052" y="10081"/>
                      <a:pt x="16052" y="10081"/>
                    </a:cubicBezTo>
                    <a:close/>
                    <a:moveTo>
                      <a:pt x="6627" y="11939"/>
                    </a:moveTo>
                    <a:lnTo>
                      <a:pt x="5682" y="15723"/>
                    </a:lnTo>
                    <a:lnTo>
                      <a:pt x="9465" y="14777"/>
                    </a:lnTo>
                    <a:lnTo>
                      <a:pt x="18924" y="5318"/>
                    </a:lnTo>
                    <a:lnTo>
                      <a:pt x="16085" y="2479"/>
                    </a:lnTo>
                    <a:cubicBezTo>
                      <a:pt x="16085" y="2479"/>
                      <a:pt x="6627" y="11939"/>
                      <a:pt x="6627" y="11939"/>
                    </a:cubicBezTo>
                    <a:close/>
                    <a:moveTo>
                      <a:pt x="20816" y="587"/>
                    </a:moveTo>
                    <a:cubicBezTo>
                      <a:pt x="21600" y="1371"/>
                      <a:pt x="21598" y="2642"/>
                      <a:pt x="20816" y="3426"/>
                    </a:cubicBezTo>
                    <a:lnTo>
                      <a:pt x="19870" y="4372"/>
                    </a:lnTo>
                    <a:lnTo>
                      <a:pt x="17031" y="1533"/>
                    </a:lnTo>
                    <a:lnTo>
                      <a:pt x="17977" y="587"/>
                    </a:lnTo>
                    <a:cubicBezTo>
                      <a:pt x="18761" y="-195"/>
                      <a:pt x="20032" y="-196"/>
                      <a:pt x="20816" y="587"/>
                    </a:cubicBezTo>
                    <a:cubicBezTo>
                      <a:pt x="20816" y="587"/>
                      <a:pt x="20816" y="587"/>
                      <a:pt x="20816" y="587"/>
                    </a:cubicBezTo>
                    <a:close/>
                    <a:moveTo>
                      <a:pt x="20816" y="587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0" tIns="0" rIns="0" bIns="0"/>
              <a:lstStyle/>
              <a:p>
                <a:endParaRPr lang="en-US" dirty="0"/>
              </a:p>
            </p:txBody>
          </p:sp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34C67160-5051-4C16-A941-D057BB43DA09}"/>
                  </a:ext>
                </a:extLst>
              </p:cNvPr>
              <p:cNvSpPr/>
              <p:nvPr/>
            </p:nvSpPr>
            <p:spPr>
              <a:xfrm>
                <a:off x="2125204" y="3791811"/>
                <a:ext cx="45719" cy="294115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235579E3-B2B4-4D8F-8E42-221782C5A78D}"/>
                </a:ext>
              </a:extLst>
            </p:cNvPr>
            <p:cNvGrpSpPr/>
            <p:nvPr/>
          </p:nvGrpSpPr>
          <p:grpSpPr>
            <a:xfrm>
              <a:off x="5288165" y="2869427"/>
              <a:ext cx="1697372" cy="2106077"/>
              <a:chOff x="5229330" y="2869427"/>
              <a:chExt cx="1697372" cy="2106077"/>
            </a:xfrm>
          </p:grpSpPr>
          <p:sp>
            <p:nvSpPr>
              <p:cNvPr id="40" name="Rectangle 17">
                <a:extLst>
                  <a:ext uri="{FF2B5EF4-FFF2-40B4-BE49-F238E27FC236}">
                    <a16:creationId xmlns:a16="http://schemas.microsoft.com/office/drawing/2014/main" id="{EEE77459-A35C-4ED6-993F-FBA2707A6A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29330" y="4553710"/>
                <a:ext cx="1697372" cy="4217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>
                  <a:lnSpc>
                    <a:spcPts val="1600"/>
                  </a:lnSpc>
                </a:pPr>
                <a:r>
                  <a:rPr lang="en-US" sz="1200" dirty="0">
                    <a:latin typeface="Roboto Slab" pitchFamily="2" charset="0"/>
                    <a:ea typeface="Roboto Slab" pitchFamily="2" charset="0"/>
                    <a:cs typeface="Lato" panose="020F0502020204030203" pitchFamily="34" charset="0"/>
                    <a:sym typeface="Montserrat-Regular" charset="0"/>
                  </a:rPr>
                  <a:t>This letterhead design is meant to project an</a:t>
                </a:r>
              </a:p>
            </p:txBody>
          </p:sp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8F5D5294-BD21-4B7C-B598-847AEFDE0CEC}"/>
                  </a:ext>
                </a:extLst>
              </p:cNvPr>
              <p:cNvSpPr txBox="1"/>
              <p:nvPr/>
            </p:nvSpPr>
            <p:spPr>
              <a:xfrm>
                <a:off x="5769276" y="4225821"/>
                <a:ext cx="61747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600" b="1" dirty="0">
                    <a:latin typeface="Roboto Slab" pitchFamily="2" charset="0"/>
                    <a:ea typeface="Roboto Slab" pitchFamily="2" charset="0"/>
                    <a:cs typeface="Lato" panose="020F0502020204030203" pitchFamily="34" charset="0"/>
                  </a:rPr>
                  <a:t>2017</a:t>
                </a:r>
                <a:endParaRPr lang="en-US" sz="1500" b="1" dirty="0">
                  <a:latin typeface="Roboto Slab" pitchFamily="2" charset="0"/>
                  <a:ea typeface="Roboto Slab" pitchFamily="2" charset="0"/>
                  <a:cs typeface="Lato" panose="020F0502020204030203" pitchFamily="34" charset="0"/>
                </a:endParaRPr>
              </a:p>
            </p:txBody>
          </p:sp>
          <p:sp>
            <p:nvSpPr>
              <p:cNvPr id="48" name="Oval 47">
                <a:extLst>
                  <a:ext uri="{FF2B5EF4-FFF2-40B4-BE49-F238E27FC236}">
                    <a16:creationId xmlns:a16="http://schemas.microsoft.com/office/drawing/2014/main" id="{466D00A3-2FBF-4CC5-AABC-9BC9AEEA8BCD}"/>
                  </a:ext>
                </a:extLst>
              </p:cNvPr>
              <p:cNvSpPr/>
              <p:nvPr/>
            </p:nvSpPr>
            <p:spPr>
              <a:xfrm>
                <a:off x="5711925" y="2869427"/>
                <a:ext cx="732183" cy="732183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9" name="AutoShape 9">
                <a:extLst>
                  <a:ext uri="{FF2B5EF4-FFF2-40B4-BE49-F238E27FC236}">
                    <a16:creationId xmlns:a16="http://schemas.microsoft.com/office/drawing/2014/main" id="{E9E87158-C203-4B85-B470-65BD9ABDBC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42562" y="2990162"/>
                <a:ext cx="470909" cy="490713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6886" y="15360"/>
                    </a:moveTo>
                    <a:cubicBezTo>
                      <a:pt x="16640" y="15125"/>
                      <a:pt x="16246" y="15125"/>
                      <a:pt x="16000" y="15360"/>
                    </a:cubicBezTo>
                    <a:cubicBezTo>
                      <a:pt x="15755" y="15595"/>
                      <a:pt x="15755" y="15973"/>
                      <a:pt x="16000" y="16209"/>
                    </a:cubicBezTo>
                    <a:lnTo>
                      <a:pt x="17552" y="17698"/>
                    </a:lnTo>
                    <a:cubicBezTo>
                      <a:pt x="17673" y="17813"/>
                      <a:pt x="17835" y="17871"/>
                      <a:pt x="17992" y="17871"/>
                    </a:cubicBezTo>
                    <a:cubicBezTo>
                      <a:pt x="18149" y="17871"/>
                      <a:pt x="18312" y="17813"/>
                      <a:pt x="18431" y="17698"/>
                    </a:cubicBezTo>
                    <a:cubicBezTo>
                      <a:pt x="18677" y="17462"/>
                      <a:pt x="18677" y="17085"/>
                      <a:pt x="18431" y="16849"/>
                    </a:cubicBezTo>
                    <a:cubicBezTo>
                      <a:pt x="18431" y="16849"/>
                      <a:pt x="16886" y="15360"/>
                      <a:pt x="16886" y="15360"/>
                    </a:cubicBezTo>
                    <a:close/>
                    <a:moveTo>
                      <a:pt x="4715" y="5368"/>
                    </a:moveTo>
                    <a:cubicBezTo>
                      <a:pt x="4835" y="5484"/>
                      <a:pt x="4997" y="5542"/>
                      <a:pt x="5154" y="5542"/>
                    </a:cubicBezTo>
                    <a:cubicBezTo>
                      <a:pt x="5312" y="5542"/>
                      <a:pt x="5474" y="5484"/>
                      <a:pt x="5594" y="5368"/>
                    </a:cubicBezTo>
                    <a:cubicBezTo>
                      <a:pt x="5840" y="5133"/>
                      <a:pt x="5840" y="4756"/>
                      <a:pt x="5594" y="4520"/>
                    </a:cubicBezTo>
                    <a:lnTo>
                      <a:pt x="4043" y="3031"/>
                    </a:lnTo>
                    <a:cubicBezTo>
                      <a:pt x="3798" y="2796"/>
                      <a:pt x="3404" y="2796"/>
                      <a:pt x="3158" y="3031"/>
                    </a:cubicBezTo>
                    <a:cubicBezTo>
                      <a:pt x="2913" y="3266"/>
                      <a:pt x="2913" y="3644"/>
                      <a:pt x="3158" y="3880"/>
                    </a:cubicBezTo>
                    <a:cubicBezTo>
                      <a:pt x="3158" y="3880"/>
                      <a:pt x="4715" y="5368"/>
                      <a:pt x="4715" y="5368"/>
                    </a:cubicBezTo>
                    <a:close/>
                    <a:moveTo>
                      <a:pt x="16445" y="5546"/>
                    </a:moveTo>
                    <a:cubicBezTo>
                      <a:pt x="16603" y="5546"/>
                      <a:pt x="16765" y="5489"/>
                      <a:pt x="16886" y="5373"/>
                    </a:cubicBezTo>
                    <a:lnTo>
                      <a:pt x="18436" y="3885"/>
                    </a:lnTo>
                    <a:cubicBezTo>
                      <a:pt x="18681" y="3649"/>
                      <a:pt x="18681" y="3271"/>
                      <a:pt x="18436" y="3035"/>
                    </a:cubicBezTo>
                    <a:cubicBezTo>
                      <a:pt x="18191" y="2800"/>
                      <a:pt x="17798" y="2800"/>
                      <a:pt x="17552" y="3035"/>
                    </a:cubicBezTo>
                    <a:lnTo>
                      <a:pt x="16000" y="4524"/>
                    </a:lnTo>
                    <a:cubicBezTo>
                      <a:pt x="15755" y="4760"/>
                      <a:pt x="15755" y="5138"/>
                      <a:pt x="16000" y="5373"/>
                    </a:cubicBezTo>
                    <a:cubicBezTo>
                      <a:pt x="16125" y="5489"/>
                      <a:pt x="16283" y="5546"/>
                      <a:pt x="16445" y="5546"/>
                    </a:cubicBezTo>
                    <a:cubicBezTo>
                      <a:pt x="16445" y="5546"/>
                      <a:pt x="16445" y="5546"/>
                      <a:pt x="16445" y="5546"/>
                    </a:cubicBezTo>
                    <a:close/>
                    <a:moveTo>
                      <a:pt x="4715" y="15360"/>
                    </a:moveTo>
                    <a:lnTo>
                      <a:pt x="3164" y="16849"/>
                    </a:lnTo>
                    <a:cubicBezTo>
                      <a:pt x="2918" y="17085"/>
                      <a:pt x="2918" y="17462"/>
                      <a:pt x="3164" y="17698"/>
                    </a:cubicBezTo>
                    <a:cubicBezTo>
                      <a:pt x="3283" y="17813"/>
                      <a:pt x="3446" y="17871"/>
                      <a:pt x="3603" y="17871"/>
                    </a:cubicBezTo>
                    <a:cubicBezTo>
                      <a:pt x="3760" y="17871"/>
                      <a:pt x="3923" y="17813"/>
                      <a:pt x="4043" y="17698"/>
                    </a:cubicBezTo>
                    <a:lnTo>
                      <a:pt x="5594" y="16209"/>
                    </a:lnTo>
                    <a:cubicBezTo>
                      <a:pt x="5840" y="15973"/>
                      <a:pt x="5840" y="15595"/>
                      <a:pt x="5594" y="15360"/>
                    </a:cubicBezTo>
                    <a:cubicBezTo>
                      <a:pt x="5354" y="15125"/>
                      <a:pt x="4955" y="15125"/>
                      <a:pt x="4715" y="15360"/>
                    </a:cubicBezTo>
                    <a:cubicBezTo>
                      <a:pt x="4715" y="15360"/>
                      <a:pt x="4715" y="15360"/>
                      <a:pt x="4715" y="15360"/>
                    </a:cubicBezTo>
                    <a:close/>
                    <a:moveTo>
                      <a:pt x="20974" y="9764"/>
                    </a:moveTo>
                    <a:lnTo>
                      <a:pt x="18784" y="9764"/>
                    </a:lnTo>
                    <a:cubicBezTo>
                      <a:pt x="18441" y="9764"/>
                      <a:pt x="18158" y="10031"/>
                      <a:pt x="18158" y="10365"/>
                    </a:cubicBezTo>
                    <a:cubicBezTo>
                      <a:pt x="18158" y="10694"/>
                      <a:pt x="18436" y="10964"/>
                      <a:pt x="18784" y="10964"/>
                    </a:cubicBezTo>
                    <a:lnTo>
                      <a:pt x="20974" y="10964"/>
                    </a:lnTo>
                    <a:cubicBezTo>
                      <a:pt x="21317" y="10964"/>
                      <a:pt x="21600" y="10698"/>
                      <a:pt x="21600" y="10365"/>
                    </a:cubicBezTo>
                    <a:cubicBezTo>
                      <a:pt x="21600" y="10036"/>
                      <a:pt x="21321" y="9764"/>
                      <a:pt x="20974" y="9764"/>
                    </a:cubicBezTo>
                    <a:cubicBezTo>
                      <a:pt x="20974" y="9764"/>
                      <a:pt x="20974" y="9764"/>
                      <a:pt x="20974" y="9764"/>
                    </a:cubicBezTo>
                    <a:close/>
                    <a:moveTo>
                      <a:pt x="3441" y="10365"/>
                    </a:moveTo>
                    <a:cubicBezTo>
                      <a:pt x="3441" y="10036"/>
                      <a:pt x="3164" y="9764"/>
                      <a:pt x="2816" y="9764"/>
                    </a:cubicBezTo>
                    <a:lnTo>
                      <a:pt x="625" y="9764"/>
                    </a:lnTo>
                    <a:cubicBezTo>
                      <a:pt x="283" y="9764"/>
                      <a:pt x="0" y="10031"/>
                      <a:pt x="0" y="10365"/>
                    </a:cubicBezTo>
                    <a:cubicBezTo>
                      <a:pt x="0" y="10694"/>
                      <a:pt x="278" y="10964"/>
                      <a:pt x="625" y="10964"/>
                    </a:cubicBezTo>
                    <a:lnTo>
                      <a:pt x="2816" y="10964"/>
                    </a:lnTo>
                    <a:cubicBezTo>
                      <a:pt x="3164" y="10964"/>
                      <a:pt x="3441" y="10698"/>
                      <a:pt x="3441" y="10365"/>
                    </a:cubicBezTo>
                    <a:cubicBezTo>
                      <a:pt x="3441" y="10365"/>
                      <a:pt x="3441" y="10365"/>
                      <a:pt x="3441" y="10365"/>
                    </a:cubicBezTo>
                    <a:close/>
                    <a:moveTo>
                      <a:pt x="10800" y="3302"/>
                    </a:moveTo>
                    <a:cubicBezTo>
                      <a:pt x="11143" y="3302"/>
                      <a:pt x="11425" y="3035"/>
                      <a:pt x="11425" y="2702"/>
                    </a:cubicBezTo>
                    <a:lnTo>
                      <a:pt x="11425" y="600"/>
                    </a:lnTo>
                    <a:cubicBezTo>
                      <a:pt x="11425" y="271"/>
                      <a:pt x="11147" y="0"/>
                      <a:pt x="10800" y="0"/>
                    </a:cubicBezTo>
                    <a:cubicBezTo>
                      <a:pt x="10453" y="0"/>
                      <a:pt x="10175" y="267"/>
                      <a:pt x="10175" y="600"/>
                    </a:cubicBezTo>
                    <a:lnTo>
                      <a:pt x="10175" y="2702"/>
                    </a:lnTo>
                    <a:cubicBezTo>
                      <a:pt x="10175" y="3035"/>
                      <a:pt x="10457" y="3302"/>
                      <a:pt x="10800" y="3302"/>
                    </a:cubicBezTo>
                    <a:cubicBezTo>
                      <a:pt x="10800" y="3302"/>
                      <a:pt x="10800" y="3302"/>
                      <a:pt x="10800" y="3302"/>
                    </a:cubicBezTo>
                    <a:close/>
                    <a:moveTo>
                      <a:pt x="11425" y="7146"/>
                    </a:moveTo>
                    <a:cubicBezTo>
                      <a:pt x="11425" y="6817"/>
                      <a:pt x="11147" y="6547"/>
                      <a:pt x="10800" y="6547"/>
                    </a:cubicBezTo>
                    <a:cubicBezTo>
                      <a:pt x="8595" y="6547"/>
                      <a:pt x="6799" y="8266"/>
                      <a:pt x="6799" y="10386"/>
                    </a:cubicBezTo>
                    <a:cubicBezTo>
                      <a:pt x="6799" y="10715"/>
                      <a:pt x="7077" y="10987"/>
                      <a:pt x="7424" y="10987"/>
                    </a:cubicBezTo>
                    <a:cubicBezTo>
                      <a:pt x="7766" y="10987"/>
                      <a:pt x="8049" y="10720"/>
                      <a:pt x="8049" y="10386"/>
                    </a:cubicBezTo>
                    <a:cubicBezTo>
                      <a:pt x="8049" y="8929"/>
                      <a:pt x="9286" y="7747"/>
                      <a:pt x="10800" y="7747"/>
                    </a:cubicBezTo>
                    <a:cubicBezTo>
                      <a:pt x="11147" y="7747"/>
                      <a:pt x="11425" y="7480"/>
                      <a:pt x="11425" y="7146"/>
                    </a:cubicBezTo>
                    <a:cubicBezTo>
                      <a:pt x="11425" y="7146"/>
                      <a:pt x="11425" y="7146"/>
                      <a:pt x="11425" y="7146"/>
                    </a:cubicBezTo>
                    <a:close/>
                    <a:moveTo>
                      <a:pt x="16343" y="10369"/>
                    </a:moveTo>
                    <a:cubicBezTo>
                      <a:pt x="16343" y="11804"/>
                      <a:pt x="15751" y="13106"/>
                      <a:pt x="14788" y="14062"/>
                    </a:cubicBezTo>
                    <a:cubicBezTo>
                      <a:pt x="14056" y="14791"/>
                      <a:pt x="13583" y="15719"/>
                      <a:pt x="13426" y="16711"/>
                    </a:cubicBezTo>
                    <a:cubicBezTo>
                      <a:pt x="13356" y="17138"/>
                      <a:pt x="12972" y="17453"/>
                      <a:pt x="12517" y="17453"/>
                    </a:cubicBezTo>
                    <a:lnTo>
                      <a:pt x="9077" y="17453"/>
                    </a:lnTo>
                    <a:cubicBezTo>
                      <a:pt x="8628" y="17453"/>
                      <a:pt x="8239" y="17142"/>
                      <a:pt x="8174" y="16716"/>
                    </a:cubicBezTo>
                    <a:cubicBezTo>
                      <a:pt x="8012" y="15724"/>
                      <a:pt x="7535" y="14782"/>
                      <a:pt x="6803" y="14058"/>
                    </a:cubicBezTo>
                    <a:cubicBezTo>
                      <a:pt x="5858" y="13115"/>
                      <a:pt x="5270" y="11836"/>
                      <a:pt x="5256" y="10426"/>
                    </a:cubicBezTo>
                    <a:cubicBezTo>
                      <a:pt x="5224" y="7467"/>
                      <a:pt x="7679" y="5071"/>
                      <a:pt x="10763" y="5049"/>
                    </a:cubicBezTo>
                    <a:cubicBezTo>
                      <a:pt x="13843" y="5026"/>
                      <a:pt x="16343" y="7418"/>
                      <a:pt x="16343" y="10369"/>
                    </a:cubicBezTo>
                    <a:cubicBezTo>
                      <a:pt x="16343" y="10369"/>
                      <a:pt x="16343" y="10369"/>
                      <a:pt x="16343" y="10369"/>
                    </a:cubicBezTo>
                    <a:close/>
                    <a:moveTo>
                      <a:pt x="13366" y="18875"/>
                    </a:moveTo>
                    <a:lnTo>
                      <a:pt x="13366" y="19507"/>
                    </a:lnTo>
                    <a:cubicBezTo>
                      <a:pt x="13366" y="20009"/>
                      <a:pt x="12981" y="20427"/>
                      <a:pt x="12481" y="20498"/>
                    </a:cubicBezTo>
                    <a:lnTo>
                      <a:pt x="12319" y="21071"/>
                    </a:lnTo>
                    <a:cubicBezTo>
                      <a:pt x="12231" y="21382"/>
                      <a:pt x="11938" y="21600"/>
                      <a:pt x="11601" y="21600"/>
                    </a:cubicBezTo>
                    <a:lnTo>
                      <a:pt x="9994" y="21600"/>
                    </a:lnTo>
                    <a:cubicBezTo>
                      <a:pt x="9656" y="21600"/>
                      <a:pt x="9364" y="21382"/>
                      <a:pt x="9276" y="21071"/>
                    </a:cubicBezTo>
                    <a:lnTo>
                      <a:pt x="9119" y="20498"/>
                    </a:lnTo>
                    <a:cubicBezTo>
                      <a:pt x="8614" y="20422"/>
                      <a:pt x="8230" y="20009"/>
                      <a:pt x="8230" y="19502"/>
                    </a:cubicBezTo>
                    <a:lnTo>
                      <a:pt x="8230" y="18871"/>
                    </a:lnTo>
                    <a:cubicBezTo>
                      <a:pt x="8230" y="18534"/>
                      <a:pt x="8512" y="18263"/>
                      <a:pt x="8864" y="18263"/>
                    </a:cubicBezTo>
                    <a:lnTo>
                      <a:pt x="12731" y="18263"/>
                    </a:lnTo>
                    <a:cubicBezTo>
                      <a:pt x="13083" y="18267"/>
                      <a:pt x="13366" y="18538"/>
                      <a:pt x="13366" y="18875"/>
                    </a:cubicBezTo>
                    <a:cubicBezTo>
                      <a:pt x="13366" y="18875"/>
                      <a:pt x="13366" y="18875"/>
                      <a:pt x="13366" y="18875"/>
                    </a:cubicBezTo>
                    <a:close/>
                    <a:moveTo>
                      <a:pt x="13366" y="18875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0" tIns="0" rIns="0" bIns="0"/>
              <a:lstStyle/>
              <a:p>
                <a:endParaRPr lang="en-US" dirty="0"/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975C704C-263B-45D3-99FB-36E0F3CB0510}"/>
                  </a:ext>
                </a:extLst>
              </p:cNvPr>
              <p:cNvSpPr/>
              <p:nvPr/>
            </p:nvSpPr>
            <p:spPr>
              <a:xfrm>
                <a:off x="6096000" y="3791811"/>
                <a:ext cx="45719" cy="294115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31B668B5-2A93-4F66-9FDB-641B8DF31A18}"/>
                </a:ext>
              </a:extLst>
            </p:cNvPr>
            <p:cNvCxnSpPr>
              <a:cxnSpLocks/>
            </p:cNvCxnSpPr>
            <p:nvPr/>
          </p:nvCxnSpPr>
          <p:spPr>
            <a:xfrm>
              <a:off x="6502943" y="3235519"/>
              <a:ext cx="3426616" cy="0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6AFCA9DF-3910-4DCA-8112-44E608A43114}"/>
                </a:ext>
              </a:extLst>
            </p:cNvPr>
            <p:cNvGrpSpPr/>
            <p:nvPr/>
          </p:nvGrpSpPr>
          <p:grpSpPr>
            <a:xfrm>
              <a:off x="9276952" y="2869427"/>
              <a:ext cx="1697372" cy="2106077"/>
              <a:chOff x="9276952" y="2869427"/>
              <a:chExt cx="1697372" cy="2106077"/>
            </a:xfrm>
          </p:grpSpPr>
          <p:sp>
            <p:nvSpPr>
              <p:cNvPr id="42" name="Oval 41">
                <a:extLst>
                  <a:ext uri="{FF2B5EF4-FFF2-40B4-BE49-F238E27FC236}">
                    <a16:creationId xmlns:a16="http://schemas.microsoft.com/office/drawing/2014/main" id="{B04CCA15-228B-4E15-A235-BAEE8EF4D1B1}"/>
                  </a:ext>
                </a:extLst>
              </p:cNvPr>
              <p:cNvSpPr/>
              <p:nvPr/>
            </p:nvSpPr>
            <p:spPr>
              <a:xfrm>
                <a:off x="9759547" y="2869427"/>
                <a:ext cx="732183" cy="732183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AutoShape 23">
                <a:extLst>
                  <a:ext uri="{FF2B5EF4-FFF2-40B4-BE49-F238E27FC236}">
                    <a16:creationId xmlns:a16="http://schemas.microsoft.com/office/drawing/2014/main" id="{E2E252C2-95D2-48E5-AE2F-147F80E0CC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29559" y="3007805"/>
                <a:ext cx="392158" cy="455426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9371" y="3866"/>
                    </a:moveTo>
                    <a:lnTo>
                      <a:pt x="19371" y="4855"/>
                    </a:lnTo>
                    <a:cubicBezTo>
                      <a:pt x="19371" y="5883"/>
                      <a:pt x="18402" y="6722"/>
                      <a:pt x="17208" y="6722"/>
                    </a:cubicBezTo>
                    <a:lnTo>
                      <a:pt x="17208" y="3866"/>
                    </a:lnTo>
                    <a:cubicBezTo>
                      <a:pt x="17208" y="3866"/>
                      <a:pt x="19371" y="3866"/>
                      <a:pt x="19371" y="3866"/>
                    </a:cubicBezTo>
                    <a:close/>
                    <a:moveTo>
                      <a:pt x="13708" y="5371"/>
                    </a:moveTo>
                    <a:lnTo>
                      <a:pt x="12391" y="6329"/>
                    </a:lnTo>
                    <a:lnTo>
                      <a:pt x="12801" y="7772"/>
                    </a:lnTo>
                    <a:cubicBezTo>
                      <a:pt x="12878" y="8041"/>
                      <a:pt x="12535" y="8258"/>
                      <a:pt x="12258" y="8112"/>
                    </a:cubicBezTo>
                    <a:lnTo>
                      <a:pt x="10797" y="7327"/>
                    </a:lnTo>
                    <a:lnTo>
                      <a:pt x="9332" y="8108"/>
                    </a:lnTo>
                    <a:cubicBezTo>
                      <a:pt x="9055" y="8254"/>
                      <a:pt x="8711" y="8041"/>
                      <a:pt x="8788" y="7768"/>
                    </a:cubicBezTo>
                    <a:lnTo>
                      <a:pt x="9199" y="6325"/>
                    </a:lnTo>
                    <a:lnTo>
                      <a:pt x="7887" y="5371"/>
                    </a:lnTo>
                    <a:cubicBezTo>
                      <a:pt x="7640" y="5191"/>
                      <a:pt x="7769" y="4842"/>
                      <a:pt x="8092" y="4824"/>
                    </a:cubicBezTo>
                    <a:lnTo>
                      <a:pt x="9809" y="4718"/>
                    </a:lnTo>
                    <a:lnTo>
                      <a:pt x="10464" y="3341"/>
                    </a:lnTo>
                    <a:cubicBezTo>
                      <a:pt x="10587" y="3081"/>
                      <a:pt x="11013" y="3081"/>
                      <a:pt x="11136" y="3341"/>
                    </a:cubicBezTo>
                    <a:lnTo>
                      <a:pt x="11786" y="4714"/>
                    </a:lnTo>
                    <a:lnTo>
                      <a:pt x="13503" y="4820"/>
                    </a:lnTo>
                    <a:cubicBezTo>
                      <a:pt x="13826" y="4842"/>
                      <a:pt x="13954" y="5191"/>
                      <a:pt x="13708" y="5371"/>
                    </a:cubicBezTo>
                    <a:cubicBezTo>
                      <a:pt x="13708" y="5371"/>
                      <a:pt x="13708" y="5371"/>
                      <a:pt x="13708" y="5371"/>
                    </a:cubicBezTo>
                    <a:close/>
                    <a:moveTo>
                      <a:pt x="4386" y="6722"/>
                    </a:moveTo>
                    <a:cubicBezTo>
                      <a:pt x="3193" y="6722"/>
                      <a:pt x="2219" y="5883"/>
                      <a:pt x="2219" y="4855"/>
                    </a:cubicBezTo>
                    <a:lnTo>
                      <a:pt x="2219" y="3866"/>
                    </a:lnTo>
                    <a:lnTo>
                      <a:pt x="4386" y="3866"/>
                    </a:lnTo>
                    <a:cubicBezTo>
                      <a:pt x="4386" y="3866"/>
                      <a:pt x="4386" y="6722"/>
                      <a:pt x="4386" y="6722"/>
                    </a:cubicBezTo>
                    <a:close/>
                    <a:moveTo>
                      <a:pt x="17208" y="0"/>
                    </a:moveTo>
                    <a:lnTo>
                      <a:pt x="4386" y="0"/>
                    </a:lnTo>
                    <a:lnTo>
                      <a:pt x="4386" y="1955"/>
                    </a:lnTo>
                    <a:lnTo>
                      <a:pt x="0" y="1955"/>
                    </a:lnTo>
                    <a:lnTo>
                      <a:pt x="0" y="4855"/>
                    </a:lnTo>
                    <a:cubicBezTo>
                      <a:pt x="0" y="6938"/>
                      <a:pt x="1968" y="8633"/>
                      <a:pt x="4386" y="8633"/>
                    </a:cubicBezTo>
                    <a:lnTo>
                      <a:pt x="4463" y="8633"/>
                    </a:lnTo>
                    <a:cubicBezTo>
                      <a:pt x="4868" y="10897"/>
                      <a:pt x="6872" y="12702"/>
                      <a:pt x="9444" y="13179"/>
                    </a:cubicBezTo>
                    <a:lnTo>
                      <a:pt x="9444" y="16308"/>
                    </a:lnTo>
                    <a:lnTo>
                      <a:pt x="7871" y="16308"/>
                    </a:lnTo>
                    <a:cubicBezTo>
                      <a:pt x="7384" y="16308"/>
                      <a:pt x="6995" y="16648"/>
                      <a:pt x="6995" y="17062"/>
                    </a:cubicBezTo>
                    <a:lnTo>
                      <a:pt x="6995" y="18056"/>
                    </a:lnTo>
                    <a:lnTo>
                      <a:pt x="5652" y="18056"/>
                    </a:lnTo>
                    <a:lnTo>
                      <a:pt x="5652" y="21600"/>
                    </a:lnTo>
                    <a:lnTo>
                      <a:pt x="15948" y="21600"/>
                    </a:lnTo>
                    <a:lnTo>
                      <a:pt x="15948" y="18056"/>
                    </a:lnTo>
                    <a:lnTo>
                      <a:pt x="14605" y="18056"/>
                    </a:lnTo>
                    <a:lnTo>
                      <a:pt x="14605" y="17062"/>
                    </a:lnTo>
                    <a:cubicBezTo>
                      <a:pt x="14605" y="16643"/>
                      <a:pt x="14210" y="16308"/>
                      <a:pt x="13729" y="16308"/>
                    </a:cubicBezTo>
                    <a:lnTo>
                      <a:pt x="12155" y="16308"/>
                    </a:lnTo>
                    <a:lnTo>
                      <a:pt x="12155" y="13179"/>
                    </a:lnTo>
                    <a:cubicBezTo>
                      <a:pt x="14733" y="12702"/>
                      <a:pt x="16731" y="10893"/>
                      <a:pt x="17137" y="8633"/>
                    </a:cubicBezTo>
                    <a:lnTo>
                      <a:pt x="17214" y="8633"/>
                    </a:lnTo>
                    <a:cubicBezTo>
                      <a:pt x="19632" y="8633"/>
                      <a:pt x="21600" y="6938"/>
                      <a:pt x="21600" y="4855"/>
                    </a:cubicBezTo>
                    <a:lnTo>
                      <a:pt x="21600" y="1955"/>
                    </a:lnTo>
                    <a:lnTo>
                      <a:pt x="17214" y="1955"/>
                    </a:lnTo>
                    <a:lnTo>
                      <a:pt x="17214" y="0"/>
                    </a:lnTo>
                    <a:cubicBezTo>
                      <a:pt x="17214" y="0"/>
                      <a:pt x="17208" y="0"/>
                      <a:pt x="17208" y="0"/>
                    </a:cubicBezTo>
                    <a:close/>
                    <a:moveTo>
                      <a:pt x="17208" y="0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0" tIns="0" rIns="0" bIns="0"/>
              <a:lstStyle/>
              <a:p>
                <a:endParaRPr lang="en-US" dirty="0"/>
              </a:p>
            </p:txBody>
          </p:sp>
          <p:sp>
            <p:nvSpPr>
              <p:cNvPr id="44" name="Rectangle 17">
                <a:extLst>
                  <a:ext uri="{FF2B5EF4-FFF2-40B4-BE49-F238E27FC236}">
                    <a16:creationId xmlns:a16="http://schemas.microsoft.com/office/drawing/2014/main" id="{9F1E4C6E-D88D-4622-86D7-7EC80C05A6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76952" y="4553710"/>
                <a:ext cx="1697372" cy="4217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>
                  <a:lnSpc>
                    <a:spcPts val="1600"/>
                  </a:lnSpc>
                </a:pPr>
                <a:r>
                  <a:rPr lang="en-US" sz="1200" dirty="0">
                    <a:latin typeface="Roboto Slab" pitchFamily="2" charset="0"/>
                    <a:ea typeface="Roboto Slab" pitchFamily="2" charset="0"/>
                    <a:cs typeface="Lato" panose="020F0502020204030203" pitchFamily="34" charset="0"/>
                    <a:sym typeface="Montserrat-Regular" charset="0"/>
                  </a:rPr>
                  <a:t>This letterhead design is meant to project an</a:t>
                </a:r>
              </a:p>
            </p:txBody>
          </p:sp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935BD99B-A499-4974-B1DB-691A315E4A3F}"/>
                  </a:ext>
                </a:extLst>
              </p:cNvPr>
              <p:cNvSpPr txBox="1"/>
              <p:nvPr/>
            </p:nvSpPr>
            <p:spPr>
              <a:xfrm>
                <a:off x="9816097" y="4225821"/>
                <a:ext cx="619080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600" b="1" dirty="0">
                    <a:latin typeface="Roboto Slab" pitchFamily="2" charset="0"/>
                    <a:ea typeface="Roboto Slab" pitchFamily="2" charset="0"/>
                    <a:cs typeface="Lato" panose="020F0502020204030203" pitchFamily="34" charset="0"/>
                  </a:rPr>
                  <a:t>2018</a:t>
                </a:r>
                <a:endParaRPr lang="en-US" sz="1500" b="1" dirty="0">
                  <a:latin typeface="Roboto Slab" pitchFamily="2" charset="0"/>
                  <a:ea typeface="Roboto Slab" pitchFamily="2" charset="0"/>
                  <a:cs typeface="Lato" panose="020F0502020204030203" pitchFamily="34" charset="0"/>
                </a:endParaRPr>
              </a:p>
            </p:txBody>
          </p:sp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AC1A22BD-30C4-42F8-A66D-D895B451918F}"/>
                  </a:ext>
                </a:extLst>
              </p:cNvPr>
              <p:cNvSpPr/>
              <p:nvPr/>
            </p:nvSpPr>
            <p:spPr>
              <a:xfrm>
                <a:off x="10125638" y="3791811"/>
                <a:ext cx="45719" cy="294115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AB1E2D89-5FCB-4331-9266-D64D46E4B3B7}"/>
                </a:ext>
              </a:extLst>
            </p:cNvPr>
            <p:cNvCxnSpPr/>
            <p:nvPr/>
          </p:nvCxnSpPr>
          <p:spPr>
            <a:xfrm>
              <a:off x="2514156" y="3235519"/>
              <a:ext cx="3256604" cy="0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776942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6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lide Number Placeholder 17">
            <a:extLst>
              <a:ext uri="{FF2B5EF4-FFF2-40B4-BE49-F238E27FC236}">
                <a16:creationId xmlns:a16="http://schemas.microsoft.com/office/drawing/2014/main" id="{CC55EE88-68A8-4D84-9C87-E7A10E8ADD68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13" name="Subtitle 12">
            <a:extLst>
              <a:ext uri="{FF2B5EF4-FFF2-40B4-BE49-F238E27FC236}">
                <a16:creationId xmlns:a16="http://schemas.microsoft.com/office/drawing/2014/main" id="{D8E26F69-F6CE-4984-95B5-4A5BB39B062F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843643" y="1135063"/>
            <a:ext cx="10515600" cy="244475"/>
          </a:xfrm>
          <a:prstGeom prst="rect">
            <a:avLst/>
          </a:prstGeom>
        </p:spPr>
        <p:txBody>
          <a:bodyPr/>
          <a:lstStyle/>
          <a:p>
            <a:r>
              <a:rPr lang="en-US" sz="1400" dirty="0">
                <a:latin typeface="Roboto Slab" pitchFamily="2" charset="0"/>
                <a:ea typeface="Roboto Slab" pitchFamily="2" charset="0"/>
              </a:rPr>
              <a:t>Lorem ipsum dolor sit </a:t>
            </a:r>
            <a:r>
              <a:rPr lang="en-US" sz="1400" dirty="0" err="1">
                <a:latin typeface="Roboto Slab" pitchFamily="2" charset="0"/>
                <a:ea typeface="Roboto Slab" pitchFamily="2" charset="0"/>
              </a:rPr>
              <a:t>amet</a:t>
            </a:r>
            <a:r>
              <a:rPr lang="en-US" sz="1400" dirty="0">
                <a:latin typeface="Roboto Slab" pitchFamily="2" charset="0"/>
                <a:ea typeface="Roboto Slab" pitchFamily="2" charset="0"/>
              </a:rPr>
              <a:t> </a:t>
            </a:r>
            <a:r>
              <a:rPr lang="en-US" sz="1400" dirty="0" err="1">
                <a:latin typeface="Roboto Slab" pitchFamily="2" charset="0"/>
                <a:ea typeface="Roboto Slab" pitchFamily="2" charset="0"/>
              </a:rPr>
              <a:t>agam</a:t>
            </a:r>
            <a:r>
              <a:rPr lang="en-US" sz="1400" dirty="0">
                <a:latin typeface="Roboto Slab" pitchFamily="2" charset="0"/>
                <a:ea typeface="Roboto Slab" pitchFamily="2" charset="0"/>
              </a:rPr>
              <a:t> facer </a:t>
            </a:r>
            <a:r>
              <a:rPr lang="en-US" sz="1400" dirty="0" err="1">
                <a:latin typeface="Roboto Slab" pitchFamily="2" charset="0"/>
                <a:ea typeface="Roboto Slab" pitchFamily="2" charset="0"/>
              </a:rPr>
              <a:t>modo</a:t>
            </a:r>
            <a:r>
              <a:rPr lang="en-US" sz="1400" dirty="0">
                <a:latin typeface="Roboto Slab" pitchFamily="2" charset="0"/>
                <a:ea typeface="Roboto Slab" pitchFamily="2" charset="0"/>
              </a:rPr>
              <a:t> data lorem ipsum dolor sit </a:t>
            </a:r>
            <a:r>
              <a:rPr lang="en-US" sz="1400" dirty="0" err="1">
                <a:latin typeface="Roboto Slab" pitchFamily="2" charset="0"/>
                <a:ea typeface="Roboto Slab" pitchFamily="2" charset="0"/>
              </a:rPr>
              <a:t>amet</a:t>
            </a:r>
            <a:r>
              <a:rPr lang="en-US" sz="1400" dirty="0">
                <a:latin typeface="Roboto Slab" pitchFamily="2" charset="0"/>
                <a:ea typeface="Roboto Slab" pitchFamily="2" charset="0"/>
              </a:rPr>
              <a:t> </a:t>
            </a:r>
            <a:r>
              <a:rPr lang="en-US" sz="1400" dirty="0" err="1">
                <a:latin typeface="Roboto Slab" pitchFamily="2" charset="0"/>
                <a:ea typeface="Roboto Slab" pitchFamily="2" charset="0"/>
              </a:rPr>
              <a:t>agam</a:t>
            </a:r>
            <a:r>
              <a:rPr lang="en-US" sz="1400" dirty="0">
                <a:latin typeface="Roboto Slab" pitchFamily="2" charset="0"/>
                <a:ea typeface="Roboto Slab" pitchFamily="2" charset="0"/>
              </a:rPr>
              <a:t> facer </a:t>
            </a:r>
            <a:r>
              <a:rPr lang="en-US" sz="1400" dirty="0" err="1">
                <a:latin typeface="Roboto Slab" pitchFamily="2" charset="0"/>
                <a:ea typeface="Roboto Slab" pitchFamily="2" charset="0"/>
              </a:rPr>
              <a:t>modo</a:t>
            </a:r>
            <a:r>
              <a:rPr lang="en-US" sz="1400" dirty="0">
                <a:latin typeface="Roboto Slab" pitchFamily="2" charset="0"/>
                <a:ea typeface="Roboto Slab" pitchFamily="2" charset="0"/>
              </a:rPr>
              <a:t> data</a:t>
            </a: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95AD00AD-DBC2-4D26-B998-72497063DC7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43643" y="481013"/>
            <a:ext cx="10515600" cy="679450"/>
          </a:xfrm>
        </p:spPr>
        <p:txBody>
          <a:bodyPr/>
          <a:lstStyle/>
          <a:p>
            <a:r>
              <a:rPr lang="en-US" sz="3200" b="1" dirty="0">
                <a:latin typeface="Roboto Slab" pitchFamily="2" charset="0"/>
                <a:ea typeface="Roboto Slab" pitchFamily="2" charset="0"/>
              </a:rPr>
              <a:t>Our Infographic</a:t>
            </a:r>
            <a:endParaRPr lang="en-US" b="1" dirty="0">
              <a:latin typeface="Roboto Slab" pitchFamily="2" charset="0"/>
              <a:ea typeface="Roboto Slab" pitchFamily="2" charset="0"/>
            </a:endParaRPr>
          </a:p>
        </p:txBody>
      </p:sp>
      <p:graphicFrame>
        <p:nvGraphicFramePr>
          <p:cNvPr id="24" name="Chart 23">
            <a:extLst>
              <a:ext uri="{FF2B5EF4-FFF2-40B4-BE49-F238E27FC236}">
                <a16:creationId xmlns:a16="http://schemas.microsoft.com/office/drawing/2014/main" id="{3C80867E-49BE-4D6B-A5A8-10BE9A82694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35183723"/>
              </p:ext>
            </p:extLst>
          </p:nvPr>
        </p:nvGraphicFramePr>
        <p:xfrm>
          <a:off x="838199" y="1899377"/>
          <a:ext cx="10571449" cy="29202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5" name="Rectangle 24">
            <a:extLst>
              <a:ext uri="{FF2B5EF4-FFF2-40B4-BE49-F238E27FC236}">
                <a16:creationId xmlns:a16="http://schemas.microsoft.com/office/drawing/2014/main" id="{E8408FA6-B6B2-433B-B874-7CD09056AEF2}"/>
              </a:ext>
            </a:extLst>
          </p:cNvPr>
          <p:cNvSpPr/>
          <p:nvPr/>
        </p:nvSpPr>
        <p:spPr>
          <a:xfrm>
            <a:off x="864325" y="5305162"/>
            <a:ext cx="10463350" cy="83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200" b="1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Lorem Ipsum</a:t>
            </a:r>
            <a:r>
              <a:rPr lang="en-US" sz="1200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 is simply dummy text of the printing and typesetting industry. Lorem Ipsum has been the industry's standard dummy text ever since the 1500s, when an unknown printer took a galley of type and scrambled it to make a type specimen book. It essentially unchanged. It was </a:t>
            </a:r>
            <a:r>
              <a:rPr lang="en-US" sz="1200" dirty="0" err="1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popularised</a:t>
            </a:r>
            <a:r>
              <a:rPr lang="en-US" sz="1200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 in the 1960s with the release of </a:t>
            </a:r>
            <a:r>
              <a:rPr lang="en-US" sz="1200" dirty="0" err="1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Letraset</a:t>
            </a:r>
            <a:r>
              <a:rPr lang="en-US" sz="1200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 sheets</a:t>
            </a:r>
            <a:endParaRPr lang="en-US" sz="1200" dirty="0">
              <a:latin typeface="Roboto Slab" pitchFamily="2" charset="0"/>
              <a:ea typeface="Roboto Slab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90082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6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FA865142-15A6-4FC3-B4B8-C54F379B242E}"/>
              </a:ext>
            </a:extLst>
          </p:cNvPr>
          <p:cNvSpPr/>
          <p:nvPr/>
        </p:nvSpPr>
        <p:spPr>
          <a:xfrm>
            <a:off x="11327674" y="440869"/>
            <a:ext cx="391886" cy="39188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675970" y="3409448"/>
            <a:ext cx="4164307" cy="18614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en-US" sz="1200" b="1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Lorem Ipsum</a:t>
            </a:r>
            <a:r>
              <a:rPr lang="en-US" sz="1200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 is simply dummy text of the printing and typesetting industry. Lorem Ipsum has been the industry's standard dummy text ever since the 1500s, when an unknown printer took a galley of type and scrambled it to make a type specimen book. It essentially unchanged. It was </a:t>
            </a:r>
            <a:r>
              <a:rPr lang="en-US" sz="1200" dirty="0" err="1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popularised</a:t>
            </a:r>
            <a:r>
              <a:rPr lang="en-US" sz="1200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 in the 1960s with the release of </a:t>
            </a:r>
            <a:r>
              <a:rPr lang="en-US" sz="1200" dirty="0" err="1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Letraset</a:t>
            </a:r>
            <a:r>
              <a:rPr lang="en-US" sz="1200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 sheets</a:t>
            </a:r>
            <a:endParaRPr lang="en-US" sz="1200" dirty="0"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19</a:t>
            </a:fld>
            <a:endParaRPr lang="en-US" dirty="0"/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5A7BA7EC-D5F0-4A60-BEA8-6E3CA08A169C}"/>
              </a:ext>
            </a:extLst>
          </p:cNvPr>
          <p:cNvPicPr>
            <a:picLocks noGrp="1" noChangeAspect="1"/>
          </p:cNvPicPr>
          <p:nvPr>
            <p:ph type="pic" sz="quarter" idx="3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39" t="36447" r="37439" b="36447"/>
          <a:stretch/>
        </p:blipFill>
        <p:spPr>
          <a:xfrm>
            <a:off x="887896" y="847092"/>
            <a:ext cx="4784034" cy="5163817"/>
          </a:xfr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1F84071D-BF0F-4BB5-8E86-B29F1738F8D8}"/>
              </a:ext>
            </a:extLst>
          </p:cNvPr>
          <p:cNvGrpSpPr/>
          <p:nvPr/>
        </p:nvGrpSpPr>
        <p:grpSpPr>
          <a:xfrm>
            <a:off x="6096000" y="2107134"/>
            <a:ext cx="3338514" cy="861774"/>
            <a:chOff x="6096000" y="2107134"/>
            <a:chExt cx="3338514" cy="861774"/>
          </a:xfrm>
        </p:grpSpPr>
        <p:sp>
          <p:nvSpPr>
            <p:cNvPr id="9" name="Rectangle 8"/>
            <p:cNvSpPr/>
            <p:nvPr/>
          </p:nvSpPr>
          <p:spPr>
            <a:xfrm>
              <a:off x="6096000" y="2107134"/>
              <a:ext cx="2852627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3000"/>
                </a:lnSpc>
              </a:pPr>
              <a:r>
                <a:rPr lang="en-US" sz="3500" b="1" dirty="0">
                  <a:latin typeface="Roboto Slab" pitchFamily="2" charset="0"/>
                  <a:ea typeface="Roboto Slab" pitchFamily="2" charset="0"/>
                </a:rPr>
                <a:t>Map Project </a:t>
              </a:r>
              <a:r>
                <a:rPr lang="en-US" sz="2800" b="1" dirty="0">
                  <a:latin typeface="Roboto Slab" pitchFamily="2" charset="0"/>
                  <a:ea typeface="Roboto Slab" pitchFamily="2" charset="0"/>
                </a:rPr>
                <a:t>Location</a:t>
              </a:r>
              <a:endParaRPr lang="en-US" sz="2800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E04337AE-B259-4059-9D3B-6356B3A7A0CC}"/>
                </a:ext>
              </a:extLst>
            </p:cNvPr>
            <p:cNvSpPr/>
            <p:nvPr/>
          </p:nvSpPr>
          <p:spPr>
            <a:xfrm rot="16200000" flipH="1">
              <a:off x="8554861" y="1919775"/>
              <a:ext cx="82273" cy="1677032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866923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5">
            <a:extLst>
              <a:ext uri="{FF2B5EF4-FFF2-40B4-BE49-F238E27FC236}">
                <a16:creationId xmlns:a16="http://schemas.microsoft.com/office/drawing/2014/main" id="{8844126B-A138-47D1-8BF5-C05ED1739A0A}"/>
              </a:ext>
            </a:extLst>
          </p:cNvPr>
          <p:cNvSpPr>
            <a:spLocks/>
          </p:cNvSpPr>
          <p:nvPr/>
        </p:nvSpPr>
        <p:spPr bwMode="auto">
          <a:xfrm>
            <a:off x="0" y="0"/>
            <a:ext cx="6534150" cy="6858000"/>
          </a:xfrm>
          <a:custGeom>
            <a:avLst/>
            <a:gdLst>
              <a:gd name="T0" fmla="*/ 0 w 3251"/>
              <a:gd name="T1" fmla="*/ 0 h 3209"/>
              <a:gd name="T2" fmla="*/ 0 w 3251"/>
              <a:gd name="T3" fmla="*/ 3209 h 3209"/>
              <a:gd name="T4" fmla="*/ 2231 w 3251"/>
              <a:gd name="T5" fmla="*/ 3209 h 3209"/>
              <a:gd name="T6" fmla="*/ 3251 w 3251"/>
              <a:gd name="T7" fmla="*/ 0 h 3209"/>
              <a:gd name="T8" fmla="*/ 0 w 3251"/>
              <a:gd name="T9" fmla="*/ 0 h 3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51" h="3209">
                <a:moveTo>
                  <a:pt x="0" y="0"/>
                </a:moveTo>
                <a:lnTo>
                  <a:pt x="0" y="3209"/>
                </a:lnTo>
                <a:lnTo>
                  <a:pt x="2231" y="3209"/>
                </a:lnTo>
                <a:lnTo>
                  <a:pt x="3251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Slide Number Placeholder 8"/>
          <p:cNvSpPr>
            <a:spLocks noGrp="1"/>
          </p:cNvSpPr>
          <p:nvPr>
            <p:ph type="sldNum" sz="quarter" idx="13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02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2CCD54A-08E3-4066-847C-3FF66935D3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271318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6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FA865142-15A6-4FC3-B4B8-C54F379B242E}"/>
              </a:ext>
            </a:extLst>
          </p:cNvPr>
          <p:cNvSpPr/>
          <p:nvPr/>
        </p:nvSpPr>
        <p:spPr>
          <a:xfrm>
            <a:off x="11327674" y="440869"/>
            <a:ext cx="391886" cy="39188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20</a:t>
            </a:fld>
            <a:endParaRPr lang="en-US" dirty="0"/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D2D76EA5-9246-4031-93DD-6EC8775EF98B}"/>
              </a:ext>
            </a:extLst>
          </p:cNvPr>
          <p:cNvPicPr>
            <a:picLocks noGrp="1" noChangeAspect="1"/>
          </p:cNvPicPr>
          <p:nvPr>
            <p:ph type="pic" sz="quarter" idx="32"/>
          </p:nvPr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2971" t="37829" r="28737" b="37829"/>
          <a:stretch/>
        </p:blipFill>
        <p:spPr>
          <a:xfrm>
            <a:off x="928915" y="2097300"/>
            <a:ext cx="6052457" cy="3848115"/>
          </a:xfr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22E14BC2-C617-424B-AAE5-6F009F269B43}"/>
              </a:ext>
            </a:extLst>
          </p:cNvPr>
          <p:cNvGrpSpPr/>
          <p:nvPr/>
        </p:nvGrpSpPr>
        <p:grpSpPr>
          <a:xfrm>
            <a:off x="928914" y="912585"/>
            <a:ext cx="3338514" cy="861774"/>
            <a:chOff x="6096000" y="2107134"/>
            <a:chExt cx="3338514" cy="861774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C98BCB38-7D38-464F-BF63-8ADC928BB438}"/>
                </a:ext>
              </a:extLst>
            </p:cNvPr>
            <p:cNvSpPr/>
            <p:nvPr/>
          </p:nvSpPr>
          <p:spPr>
            <a:xfrm>
              <a:off x="6096000" y="2107134"/>
              <a:ext cx="2852627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3000"/>
                </a:lnSpc>
              </a:pPr>
              <a:r>
                <a:rPr lang="en-US" sz="3500" b="1" dirty="0">
                  <a:latin typeface="Roboto Slab" pitchFamily="2" charset="0"/>
                  <a:ea typeface="Roboto Slab" pitchFamily="2" charset="0"/>
                </a:rPr>
                <a:t>Map Project </a:t>
              </a:r>
              <a:r>
                <a:rPr lang="en-US" sz="2800" b="1" dirty="0">
                  <a:latin typeface="Roboto Slab" pitchFamily="2" charset="0"/>
                  <a:ea typeface="Roboto Slab" pitchFamily="2" charset="0"/>
                </a:rPr>
                <a:t>Location</a:t>
              </a:r>
              <a:endParaRPr lang="en-US" sz="2800" dirty="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B6E1686A-1065-4AA5-A6B9-95BDE69D3744}"/>
                </a:ext>
              </a:extLst>
            </p:cNvPr>
            <p:cNvSpPr/>
            <p:nvPr/>
          </p:nvSpPr>
          <p:spPr>
            <a:xfrm rot="16200000" flipH="1">
              <a:off x="8554861" y="1919775"/>
              <a:ext cx="82273" cy="1677032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13" name="Rectangle 12">
            <a:extLst>
              <a:ext uri="{FF2B5EF4-FFF2-40B4-BE49-F238E27FC236}">
                <a16:creationId xmlns:a16="http://schemas.microsoft.com/office/drawing/2014/main" id="{59A96BD2-E0A1-467D-8997-5CA341FDAA78}"/>
              </a:ext>
            </a:extLst>
          </p:cNvPr>
          <p:cNvSpPr/>
          <p:nvPr/>
        </p:nvSpPr>
        <p:spPr>
          <a:xfrm>
            <a:off x="7359310" y="3034952"/>
            <a:ext cx="3903775" cy="2034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en-US" sz="1200" b="1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Lorem Ipsum</a:t>
            </a:r>
            <a:r>
              <a:rPr lang="en-US" sz="1200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 is simply dummy text of the printing and typesetting industry. Lorem Ipsum has been the industry's standard dummy text ever since the 1500s, when an unknown printer took a galley of type and scrambled it to make a type specimen book. It essentially unchanged. It was </a:t>
            </a:r>
            <a:r>
              <a:rPr lang="en-US" sz="1200" dirty="0" err="1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popularised</a:t>
            </a:r>
            <a:r>
              <a:rPr lang="en-US" sz="1200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 in the 1960s with the release of </a:t>
            </a:r>
            <a:r>
              <a:rPr lang="en-US" sz="1200" dirty="0" err="1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Letraset</a:t>
            </a:r>
            <a:r>
              <a:rPr lang="en-US" sz="1200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 sheets</a:t>
            </a:r>
            <a:endParaRPr lang="en-US" sz="1200" dirty="0">
              <a:latin typeface="Roboto Slab" pitchFamily="2" charset="0"/>
              <a:ea typeface="Roboto Slab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3207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6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1AF1918A-444F-4C68-93D2-2B2EB66140A0}"/>
              </a:ext>
            </a:extLst>
          </p:cNvPr>
          <p:cNvPicPr>
            <a:picLocks noGrp="1" noChangeAspect="1"/>
          </p:cNvPicPr>
          <p:nvPr>
            <p:ph type="pic" sz="quarter" idx="25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902" b="7902"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983FFBD4-EF77-446B-961A-6E87C7F78FE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A865142-15A6-4FC3-B4B8-C54F379B242E}"/>
              </a:ext>
            </a:extLst>
          </p:cNvPr>
          <p:cNvSpPr/>
          <p:nvPr/>
        </p:nvSpPr>
        <p:spPr>
          <a:xfrm>
            <a:off x="11327674" y="440869"/>
            <a:ext cx="391886" cy="39188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21</a:t>
            </a:fld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43512240-963F-4C17-8BB7-4B884513A659}"/>
              </a:ext>
            </a:extLst>
          </p:cNvPr>
          <p:cNvGrpSpPr/>
          <p:nvPr/>
        </p:nvGrpSpPr>
        <p:grpSpPr>
          <a:xfrm>
            <a:off x="3317949" y="2800037"/>
            <a:ext cx="5556102" cy="1257927"/>
            <a:chOff x="3108927" y="3185571"/>
            <a:chExt cx="5556102" cy="1257927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E79E436E-0205-4FDD-A4FA-329765C7740F}"/>
                </a:ext>
              </a:extLst>
            </p:cNvPr>
            <p:cNvSpPr txBox="1"/>
            <p:nvPr/>
          </p:nvSpPr>
          <p:spPr>
            <a:xfrm>
              <a:off x="4658116" y="3185571"/>
              <a:ext cx="2457724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4000" b="1" dirty="0">
                  <a:solidFill>
                    <a:schemeClr val="accent6"/>
                  </a:solidFill>
                  <a:latin typeface="Roboto Slab" pitchFamily="2" charset="0"/>
                  <a:ea typeface="Roboto Slab" pitchFamily="2" charset="0"/>
                </a:rPr>
                <a:t>THE END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A77F4EE-908C-4384-A940-A1383194B929}"/>
                </a:ext>
              </a:extLst>
            </p:cNvPr>
            <p:cNvSpPr/>
            <p:nvPr/>
          </p:nvSpPr>
          <p:spPr>
            <a:xfrm>
              <a:off x="3108927" y="3864429"/>
              <a:ext cx="5556102" cy="5790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en-US" sz="1200" b="1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</a:rPr>
                <a:t>Lorem Ipsum</a:t>
              </a:r>
              <a:r>
                <a:rPr lang="en-US" sz="12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</a:rPr>
                <a:t> is simply dummy text of the printing and typesetting since the 1500s, with the release of </a:t>
              </a:r>
              <a:r>
                <a:rPr lang="en-US" sz="1200" dirty="0" err="1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</a:rPr>
                <a:t>Letraset</a:t>
              </a:r>
              <a:r>
                <a:rPr lang="en-US" sz="12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</a:rPr>
                <a:t> sheets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150162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E3F7B0E0-EFD3-4A2B-8C08-B738ADFCF44C}"/>
              </a:ext>
            </a:extLst>
          </p:cNvPr>
          <p:cNvPicPr>
            <a:picLocks noGrp="1" noChangeAspect="1"/>
          </p:cNvPicPr>
          <p:nvPr>
            <p:ph type="pic" sz="quarter" idx="25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902" b="7902"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96FD3F8F-3841-44E8-BDBB-889CFB2BBE8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D8A657D-438F-446F-B18F-7FD28426A51F}"/>
              </a:ext>
            </a:extLst>
          </p:cNvPr>
          <p:cNvSpPr/>
          <p:nvPr/>
        </p:nvSpPr>
        <p:spPr>
          <a:xfrm>
            <a:off x="2009970" y="2107399"/>
            <a:ext cx="3560590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000" b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Welcome Message</a:t>
            </a:r>
            <a:endParaRPr lang="en-US" sz="3000" dirty="0">
              <a:solidFill>
                <a:schemeClr val="bg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CB6A350-A581-4E3F-988D-42AF5A1E252B}"/>
              </a:ext>
            </a:extLst>
          </p:cNvPr>
          <p:cNvSpPr/>
          <p:nvPr/>
        </p:nvSpPr>
        <p:spPr>
          <a:xfrm>
            <a:off x="1801808" y="1876398"/>
            <a:ext cx="3976914" cy="1016000"/>
          </a:xfrm>
          <a:prstGeom prst="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FA25594-954B-415F-A456-7C51EB8DC11B}"/>
              </a:ext>
            </a:extLst>
          </p:cNvPr>
          <p:cNvSpPr txBox="1"/>
          <p:nvPr/>
        </p:nvSpPr>
        <p:spPr>
          <a:xfrm>
            <a:off x="5652655" y="3427907"/>
            <a:ext cx="1601328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400" b="1" dirty="0">
                <a:solidFill>
                  <a:schemeClr val="accent6"/>
                </a:solidFill>
                <a:latin typeface="Roboto Slab" pitchFamily="2" charset="0"/>
                <a:ea typeface="Roboto Slab" pitchFamily="2" charset="0"/>
              </a:rPr>
              <a:t>John Deo</a:t>
            </a:r>
            <a:endParaRPr lang="en-US" sz="2400" b="1" dirty="0">
              <a:solidFill>
                <a:schemeClr val="accent6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12C6D56-8F45-4DC5-AB03-7628024EBF1E}"/>
              </a:ext>
            </a:extLst>
          </p:cNvPr>
          <p:cNvSpPr/>
          <p:nvPr/>
        </p:nvSpPr>
        <p:spPr>
          <a:xfrm>
            <a:off x="5652655" y="3889572"/>
            <a:ext cx="4737538" cy="1092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en-US" sz="1200" b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Lorem Ipsum</a:t>
            </a:r>
            <a:r>
              <a:rPr lang="en-US" sz="12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 is simply dummy text of the printing and typesetting industry. Lorem Ipsum has been the industry's specimen book. It essentially unchanged. It was </a:t>
            </a:r>
            <a:r>
              <a:rPr lang="en-US" sz="1200" dirty="0" err="1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popularised</a:t>
            </a:r>
            <a:r>
              <a:rPr lang="en-US" sz="12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 in the 1960s with the release of </a:t>
            </a:r>
            <a:r>
              <a:rPr lang="en-US" sz="1200" dirty="0" err="1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Letraset</a:t>
            </a:r>
            <a:r>
              <a:rPr lang="en-US" sz="12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 sheets</a:t>
            </a:r>
          </a:p>
        </p:txBody>
      </p:sp>
    </p:spTree>
    <p:extLst>
      <p:ext uri="{BB962C8B-B14F-4D97-AF65-F5344CB8AC3E}">
        <p14:creationId xmlns:p14="http://schemas.microsoft.com/office/powerpoint/2010/main" val="28907586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lide Number Placeholder 1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0" y="3543750"/>
            <a:ext cx="12192000" cy="290285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4542616" y="4091149"/>
            <a:ext cx="3106769" cy="682781"/>
            <a:chOff x="4297993" y="8534028"/>
            <a:chExt cx="3106769" cy="682781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A8FFDFE-92F1-4381-93CE-0D463EE948F5}"/>
                </a:ext>
              </a:extLst>
            </p:cNvPr>
            <p:cNvSpPr txBox="1"/>
            <p:nvPr/>
          </p:nvSpPr>
          <p:spPr>
            <a:xfrm>
              <a:off x="5016070" y="8534028"/>
              <a:ext cx="167061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spc="2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</a:rPr>
                <a:t>HELLO”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F8352520-C39E-454D-B8BD-842B31D8B996}"/>
                </a:ext>
              </a:extLst>
            </p:cNvPr>
            <p:cNvSpPr txBox="1"/>
            <p:nvPr/>
          </p:nvSpPr>
          <p:spPr>
            <a:xfrm>
              <a:off x="4297993" y="8878255"/>
              <a:ext cx="310676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err="1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</a:rPr>
                <a:t>Iam</a:t>
              </a:r>
              <a:r>
                <a:rPr lang="en-US" sz="16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</a:rPr>
                <a:t> John Deo, Your Presenter!</a:t>
              </a:r>
            </a:p>
          </p:txBody>
        </p:sp>
      </p:grpSp>
      <p:sp>
        <p:nvSpPr>
          <p:cNvPr id="30" name="Rectangle 29"/>
          <p:cNvSpPr/>
          <p:nvPr/>
        </p:nvSpPr>
        <p:spPr>
          <a:xfrm>
            <a:off x="1309924" y="4894957"/>
            <a:ext cx="9572152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200" b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Lorem Ipsum</a:t>
            </a:r>
            <a:r>
              <a:rPr lang="en-US" sz="12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 is simply dummy text of the printing and typesetting industry. Lorem Ipsum has been the industry's standard dummy text ever since the 1500s, when an unknown printer took a galley of type and scrambled it to make a type specimen book. It essentially unchanged. It was </a:t>
            </a:r>
            <a:r>
              <a:rPr lang="en-US" sz="1200" dirty="0" err="1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popularised</a:t>
            </a:r>
            <a:r>
              <a:rPr lang="en-US" sz="12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 in the 1960s with the release of </a:t>
            </a:r>
            <a:r>
              <a:rPr lang="en-US" sz="1200" dirty="0" err="1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Letraset</a:t>
            </a:r>
            <a:r>
              <a:rPr lang="en-US" sz="12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 sheets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B8D662D-3EF4-4949-99A1-C82385D505E6}"/>
              </a:ext>
            </a:extLst>
          </p:cNvPr>
          <p:cNvSpPr/>
          <p:nvPr/>
        </p:nvSpPr>
        <p:spPr>
          <a:xfrm>
            <a:off x="5260693" y="1614071"/>
            <a:ext cx="3560590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000" b="1" dirty="0">
                <a:latin typeface="Roboto Slab" pitchFamily="2" charset="0"/>
                <a:ea typeface="Roboto Slab" pitchFamily="2" charset="0"/>
              </a:rPr>
              <a:t>Welcome Message</a:t>
            </a:r>
            <a:endParaRPr lang="en-US" sz="3000" dirty="0"/>
          </a:p>
        </p:txBody>
      </p:sp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85DA6596-2146-4CD0-BCCB-45AE9EAC5AA8}"/>
              </a:ext>
            </a:extLst>
          </p:cNvPr>
          <p:cNvPicPr>
            <a:picLocks noGrp="1" noChangeAspect="1"/>
          </p:cNvPicPr>
          <p:nvPr>
            <p:ph type="pic" sz="quarter" idx="29"/>
          </p:nvPr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106" t="1344" r="18698" b="22577"/>
          <a:stretch/>
        </p:blipFill>
        <p:spPr>
          <a:xfrm>
            <a:off x="822833" y="481237"/>
            <a:ext cx="3360745" cy="3954140"/>
          </a:xfrm>
        </p:spPr>
      </p:pic>
    </p:spTree>
    <p:extLst>
      <p:ext uri="{BB962C8B-B14F-4D97-AF65-F5344CB8AC3E}">
        <p14:creationId xmlns:p14="http://schemas.microsoft.com/office/powerpoint/2010/main" val="25457752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lide Number Placeholder 1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25" name="Picture Placeholder 24">
            <a:extLst>
              <a:ext uri="{FF2B5EF4-FFF2-40B4-BE49-F238E27FC236}">
                <a16:creationId xmlns:a16="http://schemas.microsoft.com/office/drawing/2014/main" id="{EC299BA7-9618-4F6D-A9DF-A5C9D474BAEE}"/>
              </a:ext>
            </a:extLst>
          </p:cNvPr>
          <p:cNvPicPr>
            <a:picLocks noGrp="1" noChangeAspect="1"/>
          </p:cNvPicPr>
          <p:nvPr>
            <p:ph type="pic" sz="quarter" idx="29"/>
          </p:nvPr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604"/>
          <a:stretch/>
        </p:blipFill>
        <p:spPr>
          <a:xfrm>
            <a:off x="1145096" y="2443405"/>
            <a:ext cx="3159990" cy="3376448"/>
          </a:xfr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054DF32-2A4C-4045-83AD-BEB2E91A21F6}"/>
              </a:ext>
            </a:extLst>
          </p:cNvPr>
          <p:cNvSpPr txBox="1"/>
          <p:nvPr/>
        </p:nvSpPr>
        <p:spPr>
          <a:xfrm>
            <a:off x="1145096" y="1038146"/>
            <a:ext cx="2693932" cy="116955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ts val="4000"/>
              </a:lnSpc>
            </a:pPr>
            <a:r>
              <a:rPr lang="en-US" sz="2800" b="1" dirty="0">
                <a:latin typeface="Roboto Slab" pitchFamily="2" charset="0"/>
                <a:ea typeface="Roboto Slab" pitchFamily="2" charset="0"/>
                <a:cs typeface="Montserrat Black" charset="0"/>
              </a:rPr>
              <a:t>Fashion</a:t>
            </a:r>
            <a:endParaRPr lang="en-US" sz="2500" b="1" dirty="0">
              <a:latin typeface="Roboto Slab" pitchFamily="2" charset="0"/>
              <a:ea typeface="Roboto Slab" pitchFamily="2" charset="0"/>
              <a:cs typeface="Montserrat Black" charset="0"/>
            </a:endParaRPr>
          </a:p>
          <a:p>
            <a:pPr>
              <a:lnSpc>
                <a:spcPts val="4000"/>
              </a:lnSpc>
            </a:pPr>
            <a:r>
              <a:rPr lang="en-US" sz="4500" b="1" dirty="0">
                <a:solidFill>
                  <a:schemeClr val="accent6"/>
                </a:solidFill>
                <a:latin typeface="Roboto Slab" pitchFamily="2" charset="0"/>
                <a:ea typeface="Roboto Slab" pitchFamily="2" charset="0"/>
                <a:cs typeface="Montserrat Black" charset="0"/>
              </a:rPr>
              <a:t>About us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DAEA01E-AAF0-4DBF-AC25-9865EF79FD2D}"/>
              </a:ext>
            </a:extLst>
          </p:cNvPr>
          <p:cNvSpPr/>
          <p:nvPr/>
        </p:nvSpPr>
        <p:spPr>
          <a:xfrm>
            <a:off x="4654354" y="1038147"/>
            <a:ext cx="6392550" cy="263753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1B3EB24-0747-454B-B540-EB9F178458CF}"/>
              </a:ext>
            </a:extLst>
          </p:cNvPr>
          <p:cNvSpPr txBox="1"/>
          <p:nvPr/>
        </p:nvSpPr>
        <p:spPr>
          <a:xfrm>
            <a:off x="5049902" y="1648480"/>
            <a:ext cx="3162302" cy="53739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ts val="1800"/>
              </a:lnSpc>
            </a:pPr>
            <a:r>
              <a:rPr lang="en-US" sz="1300" b="1" dirty="0">
                <a:latin typeface="Roboto Slab" pitchFamily="2" charset="0"/>
                <a:ea typeface="Roboto Slab" pitchFamily="2" charset="0"/>
                <a:cs typeface="Montserrat Black" charset="0"/>
              </a:rPr>
              <a:t>This is Fashion </a:t>
            </a:r>
            <a:r>
              <a:rPr lang="en-US" sz="1300" b="1" dirty="0" err="1">
                <a:latin typeface="Roboto Slab" pitchFamily="2" charset="0"/>
                <a:ea typeface="Roboto Slab" pitchFamily="2" charset="0"/>
                <a:cs typeface="Montserrat Black" charset="0"/>
              </a:rPr>
              <a:t>powerpoint</a:t>
            </a:r>
            <a:r>
              <a:rPr lang="en-US" sz="1300" b="1" dirty="0">
                <a:latin typeface="Roboto Slab" pitchFamily="2" charset="0"/>
                <a:ea typeface="Roboto Slab" pitchFamily="2" charset="0"/>
                <a:cs typeface="Montserrat Black" charset="0"/>
              </a:rPr>
              <a:t> presentation about us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049902" y="2229794"/>
            <a:ext cx="5601454" cy="83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en-US" sz="1200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Lorem Ipsum is simply dummy text of the printing and typesetting industry. Lorem Ipsum has been the industry's standard dummy text ever was </a:t>
            </a:r>
            <a:r>
              <a:rPr lang="en-US" sz="1200" dirty="0" err="1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popularised</a:t>
            </a:r>
            <a:r>
              <a:rPr lang="en-US" sz="1200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 in the 1960s with the release of </a:t>
            </a:r>
            <a:r>
              <a:rPr lang="en-US" sz="1200" dirty="0" err="1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Letraset</a:t>
            </a:r>
            <a:r>
              <a:rPr lang="en-US" sz="1200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 sheets</a:t>
            </a:r>
            <a:endParaRPr lang="en-US" sz="1200" dirty="0">
              <a:latin typeface="Roboto Slab" pitchFamily="2" charset="0"/>
              <a:ea typeface="Roboto Slab" pitchFamily="2" charset="0"/>
            </a:endParaRPr>
          </a:p>
        </p:txBody>
      </p:sp>
      <p:pic>
        <p:nvPicPr>
          <p:cNvPr id="33" name="Picture Placeholder 32">
            <a:extLst>
              <a:ext uri="{FF2B5EF4-FFF2-40B4-BE49-F238E27FC236}">
                <a16:creationId xmlns:a16="http://schemas.microsoft.com/office/drawing/2014/main" id="{753C8D98-7FF4-4E30-AF3B-DC3F3028BD89}"/>
              </a:ext>
            </a:extLst>
          </p:cNvPr>
          <p:cNvPicPr>
            <a:picLocks noGrp="1" noChangeAspect="1"/>
          </p:cNvPicPr>
          <p:nvPr>
            <p:ph type="pic" sz="quarter" idx="3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42" b="4042"/>
          <a:stretch>
            <a:fillRect/>
          </a:stretch>
        </p:blipFill>
        <p:spPr/>
      </p:pic>
      <p:pic>
        <p:nvPicPr>
          <p:cNvPr id="37" name="Picture Placeholder 36">
            <a:extLst>
              <a:ext uri="{FF2B5EF4-FFF2-40B4-BE49-F238E27FC236}">
                <a16:creationId xmlns:a16="http://schemas.microsoft.com/office/drawing/2014/main" id="{65708DB3-C140-4F8B-82FF-E58FDD831300}"/>
              </a:ext>
            </a:extLst>
          </p:cNvPr>
          <p:cNvPicPr>
            <a:picLocks noGrp="1" noChangeAspect="1"/>
          </p:cNvPicPr>
          <p:nvPr>
            <p:ph type="pic" sz="quarter" idx="30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76" b="607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802461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EAC13F19-F2F0-4147-AB41-AC167B902938}"/>
              </a:ext>
            </a:extLst>
          </p:cNvPr>
          <p:cNvPicPr>
            <a:picLocks noGrp="1" noChangeAspect="1"/>
          </p:cNvPicPr>
          <p:nvPr>
            <p:ph type="pic" sz="quarter" idx="30"/>
          </p:nvPr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370" r="41778"/>
          <a:stretch/>
        </p:blipFill>
        <p:spPr>
          <a:xfrm>
            <a:off x="3748057" y="792387"/>
            <a:ext cx="4178962" cy="5174341"/>
          </a:xfrm>
        </p:spPr>
      </p:pic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9D5F9C15-5C68-4C78-B9BA-1A936BABC2F8}"/>
              </a:ext>
            </a:extLst>
          </p:cNvPr>
          <p:cNvPicPr>
            <a:picLocks noGrp="1" noChangeAspect="1"/>
          </p:cNvPicPr>
          <p:nvPr>
            <p:ph type="pic" sz="quarter" idx="31"/>
          </p:nvPr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419" t="24574" r="21670"/>
          <a:stretch/>
        </p:blipFill>
        <p:spPr>
          <a:xfrm>
            <a:off x="8318863" y="3164114"/>
            <a:ext cx="3225471" cy="3693886"/>
          </a:xfrm>
        </p:spPr>
      </p:pic>
      <p:sp>
        <p:nvSpPr>
          <p:cNvPr id="18" name="Slide Number Placeholder 1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7C19005-9DCB-4FB7-943F-4D8A21E95B67}"/>
              </a:ext>
            </a:extLst>
          </p:cNvPr>
          <p:cNvSpPr/>
          <p:nvPr/>
        </p:nvSpPr>
        <p:spPr>
          <a:xfrm>
            <a:off x="8195588" y="792386"/>
            <a:ext cx="195438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chemeClr val="accent6"/>
                </a:solidFill>
                <a:latin typeface="Roboto Slab" pitchFamily="2" charset="0"/>
                <a:ea typeface="Roboto Slab" pitchFamily="2" charset="0"/>
                <a:cs typeface="Montserrat Black" charset="0"/>
              </a:rPr>
              <a:t>Fashion</a:t>
            </a:r>
            <a:endParaRPr lang="en-US" sz="3600" dirty="0">
              <a:solidFill>
                <a:schemeClr val="accent6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B5F2D4C-E77C-47F3-871E-60788B1EC67D}"/>
              </a:ext>
            </a:extLst>
          </p:cNvPr>
          <p:cNvSpPr/>
          <p:nvPr/>
        </p:nvSpPr>
        <p:spPr>
          <a:xfrm>
            <a:off x="647667" y="792386"/>
            <a:ext cx="2974050" cy="517434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E875840-EB06-468F-9F56-C568403809DB}"/>
              </a:ext>
            </a:extLst>
          </p:cNvPr>
          <p:cNvSpPr txBox="1"/>
          <p:nvPr/>
        </p:nvSpPr>
        <p:spPr>
          <a:xfrm rot="16200000">
            <a:off x="312642" y="2625504"/>
            <a:ext cx="3644100" cy="150810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Montserrat Black" charset="0"/>
              </a:rPr>
              <a:t>Fashion</a:t>
            </a:r>
            <a:endParaRPr lang="en-US" sz="3000" b="1" dirty="0">
              <a:solidFill>
                <a:schemeClr val="bg1"/>
              </a:solidFill>
              <a:latin typeface="Roboto Slab" pitchFamily="2" charset="0"/>
              <a:ea typeface="Roboto Slab" pitchFamily="2" charset="0"/>
              <a:cs typeface="Montserrat Black" charset="0"/>
            </a:endParaRPr>
          </a:p>
          <a:p>
            <a:r>
              <a:rPr lang="en-US" sz="6000" b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About us</a:t>
            </a:r>
            <a:endParaRPr lang="en-US" sz="6000" dirty="0">
              <a:solidFill>
                <a:schemeClr val="bg1"/>
              </a:solidFill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88195B66-160C-4E1E-BA67-C39A4C2127E8}"/>
              </a:ext>
            </a:extLst>
          </p:cNvPr>
          <p:cNvSpPr/>
          <p:nvPr/>
        </p:nvSpPr>
        <p:spPr>
          <a:xfrm>
            <a:off x="8195588" y="1523956"/>
            <a:ext cx="3225471" cy="13485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en-US" sz="1200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Lorem Ipsum is simply dummy text of the printing and typesetting industry. Lorem Ipsum has been the industry's standard dummy text ever was </a:t>
            </a:r>
            <a:r>
              <a:rPr lang="en-US" sz="1200" dirty="0" err="1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popularised</a:t>
            </a:r>
            <a:r>
              <a:rPr lang="en-US" sz="1200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 in the 1960s with the release of </a:t>
            </a:r>
            <a:r>
              <a:rPr lang="en-US" sz="1200" dirty="0" err="1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Letraset</a:t>
            </a:r>
            <a:r>
              <a:rPr lang="en-US" sz="1200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 sheets</a:t>
            </a:r>
            <a:endParaRPr lang="en-US" sz="1200" dirty="0">
              <a:latin typeface="Roboto Slab" pitchFamily="2" charset="0"/>
              <a:ea typeface="Roboto Slab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38355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Placeholder 23">
            <a:extLst>
              <a:ext uri="{FF2B5EF4-FFF2-40B4-BE49-F238E27FC236}">
                <a16:creationId xmlns:a16="http://schemas.microsoft.com/office/drawing/2014/main" id="{2BB5F33E-E496-4276-9085-59E1082A67D0}"/>
              </a:ext>
            </a:extLst>
          </p:cNvPr>
          <p:cNvPicPr>
            <a:picLocks noGrp="1" noChangeAspect="1"/>
          </p:cNvPicPr>
          <p:nvPr>
            <p:ph type="pic" sz="quarter" idx="3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36" r="29936"/>
          <a:stretch>
            <a:fillRect/>
          </a:stretch>
        </p:blipFill>
        <p:spPr>
          <a:xfrm>
            <a:off x="5742839" y="943938"/>
            <a:ext cx="2990850" cy="4970125"/>
          </a:xfrm>
        </p:spPr>
      </p:pic>
      <p:sp>
        <p:nvSpPr>
          <p:cNvPr id="18" name="Slide Number Placeholder 1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72" name="Picture Placeholder 71">
            <a:extLst>
              <a:ext uri="{FF2B5EF4-FFF2-40B4-BE49-F238E27FC236}">
                <a16:creationId xmlns:a16="http://schemas.microsoft.com/office/drawing/2014/main" id="{DD1F00A2-FABE-4723-B4A5-AD4B93875D2E}"/>
              </a:ext>
            </a:extLst>
          </p:cNvPr>
          <p:cNvPicPr>
            <a:picLocks noGrp="1" noChangeAspect="1"/>
          </p:cNvPicPr>
          <p:nvPr>
            <p:ph type="pic" sz="quarter" idx="32"/>
          </p:nvPr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577" r="6577"/>
          <a:stretch>
            <a:fillRect/>
          </a:stretch>
        </p:blipFill>
        <p:spPr/>
      </p:pic>
      <p:sp>
        <p:nvSpPr>
          <p:cNvPr id="66" name="Rectangle 65">
            <a:extLst>
              <a:ext uri="{FF2B5EF4-FFF2-40B4-BE49-F238E27FC236}">
                <a16:creationId xmlns:a16="http://schemas.microsoft.com/office/drawing/2014/main" id="{B141CCB4-C19C-49A5-9C15-D1633DAF05BF}"/>
              </a:ext>
            </a:extLst>
          </p:cNvPr>
          <p:cNvSpPr/>
          <p:nvPr/>
        </p:nvSpPr>
        <p:spPr>
          <a:xfrm>
            <a:off x="887566" y="943937"/>
            <a:ext cx="4686459" cy="49701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D45DF424-2FE7-4D07-AA25-AB8792D39ABE}"/>
              </a:ext>
            </a:extLst>
          </p:cNvPr>
          <p:cNvGrpSpPr/>
          <p:nvPr/>
        </p:nvGrpSpPr>
        <p:grpSpPr>
          <a:xfrm>
            <a:off x="1621315" y="1813829"/>
            <a:ext cx="3218961" cy="3230341"/>
            <a:chOff x="1057068" y="1038146"/>
            <a:chExt cx="3218961" cy="3230341"/>
          </a:xfrm>
        </p:grpSpPr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B8B25597-C452-4AD8-B003-AEF8BB27B347}"/>
                </a:ext>
              </a:extLst>
            </p:cNvPr>
            <p:cNvSpPr txBox="1"/>
            <p:nvPr/>
          </p:nvSpPr>
          <p:spPr>
            <a:xfrm>
              <a:off x="1057068" y="1038146"/>
              <a:ext cx="2693932" cy="116955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ts val="4000"/>
                </a:lnSpc>
              </a:pPr>
              <a:r>
                <a:rPr lang="en-US" sz="2800" b="1" dirty="0">
                  <a:latin typeface="Roboto Slab" pitchFamily="2" charset="0"/>
                  <a:ea typeface="Roboto Slab" pitchFamily="2" charset="0"/>
                  <a:cs typeface="Montserrat Black" charset="0"/>
                </a:rPr>
                <a:t>Fashion</a:t>
              </a:r>
              <a:endParaRPr lang="en-US" sz="2500" b="1" dirty="0">
                <a:latin typeface="Roboto Slab" pitchFamily="2" charset="0"/>
                <a:ea typeface="Roboto Slab" pitchFamily="2" charset="0"/>
                <a:cs typeface="Montserrat Black" charset="0"/>
              </a:endParaRPr>
            </a:p>
            <a:p>
              <a:pPr>
                <a:lnSpc>
                  <a:spcPts val="4000"/>
                </a:lnSpc>
              </a:pPr>
              <a:r>
                <a:rPr lang="en-US" sz="4500" b="1" dirty="0">
                  <a:solidFill>
                    <a:schemeClr val="accent6"/>
                  </a:solidFill>
                  <a:latin typeface="Roboto Slab" pitchFamily="2" charset="0"/>
                  <a:ea typeface="Roboto Slab" pitchFamily="2" charset="0"/>
                  <a:cs typeface="Montserrat Black" charset="0"/>
                </a:rPr>
                <a:t>About us</a:t>
              </a: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6484F337-F12A-45F9-A7CF-5B6954E72BFE}"/>
                </a:ext>
              </a:extLst>
            </p:cNvPr>
            <p:cNvSpPr/>
            <p:nvPr/>
          </p:nvSpPr>
          <p:spPr>
            <a:xfrm>
              <a:off x="1057068" y="2233891"/>
              <a:ext cx="3218961" cy="20345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en-US" sz="1200" b="1" dirty="0">
                  <a:solidFill>
                    <a:srgbClr val="000000"/>
                  </a:solidFill>
                  <a:latin typeface="Roboto Slab" pitchFamily="2" charset="0"/>
                  <a:ea typeface="Roboto Slab" pitchFamily="2" charset="0"/>
                </a:rPr>
                <a:t>Lorem Ipsum</a:t>
              </a:r>
              <a:r>
                <a:rPr lang="en-US" sz="1200" dirty="0">
                  <a:solidFill>
                    <a:srgbClr val="000000"/>
                  </a:solidFill>
                  <a:latin typeface="Roboto Slab" pitchFamily="2" charset="0"/>
                  <a:ea typeface="Roboto Slab" pitchFamily="2" charset="0"/>
                </a:rPr>
                <a:t> is simply dummy text of the printing and typesetting industry. Lorem Ipsum has been the industry's standard dummy text ever since the 1500s, when an unknown printer took a galley of type and scrambled it to make a type specimen book. It essentially unchanged. It was</a:t>
              </a:r>
              <a:endParaRPr lang="en-US" sz="1200" dirty="0">
                <a:latin typeface="Roboto Slab" pitchFamily="2" charset="0"/>
                <a:ea typeface="Roboto Slab" pitchFamily="2" charset="0"/>
              </a:endParaRPr>
            </a:p>
          </p:txBody>
        </p:sp>
      </p:grpSp>
      <p:pic>
        <p:nvPicPr>
          <p:cNvPr id="70" name="Picture Placeholder 69">
            <a:extLst>
              <a:ext uri="{FF2B5EF4-FFF2-40B4-BE49-F238E27FC236}">
                <a16:creationId xmlns:a16="http://schemas.microsoft.com/office/drawing/2014/main" id="{C2E7EA36-EE73-43AC-B79E-8C9C830973BF}"/>
              </a:ext>
            </a:extLst>
          </p:cNvPr>
          <p:cNvPicPr>
            <a:picLocks noGrp="1" noChangeAspect="1"/>
          </p:cNvPicPr>
          <p:nvPr>
            <p:ph type="pic" sz="quarter" idx="31"/>
          </p:nvPr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803" r="2180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222794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FA865142-15A6-4FC3-B4B8-C54F379B242E}"/>
              </a:ext>
            </a:extLst>
          </p:cNvPr>
          <p:cNvSpPr/>
          <p:nvPr/>
        </p:nvSpPr>
        <p:spPr>
          <a:xfrm>
            <a:off x="11327674" y="440869"/>
            <a:ext cx="391886" cy="39188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3" name="Picture Placeholder 42">
            <a:extLst>
              <a:ext uri="{FF2B5EF4-FFF2-40B4-BE49-F238E27FC236}">
                <a16:creationId xmlns:a16="http://schemas.microsoft.com/office/drawing/2014/main" id="{F56C031A-F010-4397-BD18-D8A0D0DEECBE}"/>
              </a:ext>
            </a:extLst>
          </p:cNvPr>
          <p:cNvPicPr>
            <a:picLocks noGrp="1" noChangeAspect="1"/>
          </p:cNvPicPr>
          <p:nvPr>
            <p:ph type="pic" sz="quarter" idx="3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" r="44355"/>
          <a:stretch/>
        </p:blipFill>
        <p:spPr>
          <a:xfrm>
            <a:off x="653143" y="668336"/>
            <a:ext cx="4484914" cy="5521327"/>
          </a:xfrm>
        </p:spPr>
      </p:pic>
      <p:sp>
        <p:nvSpPr>
          <p:cNvPr id="18" name="Slide Number Placeholder 1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8</a:t>
            </a:fld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120EC7BC-6C8F-4CBB-A9ED-6BFD1F5CA50A}"/>
              </a:ext>
            </a:extLst>
          </p:cNvPr>
          <p:cNvGrpSpPr/>
          <p:nvPr/>
        </p:nvGrpSpPr>
        <p:grpSpPr>
          <a:xfrm>
            <a:off x="5612946" y="895701"/>
            <a:ext cx="5038273" cy="1077218"/>
            <a:chOff x="1543050" y="674814"/>
            <a:chExt cx="5038273" cy="1077218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C0B2AF24-573B-4E9C-BB72-85A0F9AA79C0}"/>
                </a:ext>
              </a:extLst>
            </p:cNvPr>
            <p:cNvSpPr txBox="1"/>
            <p:nvPr/>
          </p:nvSpPr>
          <p:spPr>
            <a:xfrm>
              <a:off x="1543050" y="674814"/>
              <a:ext cx="4030436" cy="107721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2400" b="1" dirty="0">
                  <a:latin typeface="Roboto Slab" pitchFamily="2" charset="0"/>
                  <a:ea typeface="Roboto Slab" pitchFamily="2" charset="0"/>
                  <a:cs typeface="Montserrat Black" charset="0"/>
                </a:rPr>
                <a:t>Fashion </a:t>
              </a:r>
            </a:p>
            <a:p>
              <a:r>
                <a:rPr lang="en-US" sz="4000" b="1" dirty="0">
                  <a:solidFill>
                    <a:schemeClr val="accent6"/>
                  </a:solidFill>
                  <a:latin typeface="Roboto Slab" pitchFamily="2" charset="0"/>
                  <a:ea typeface="Roboto Slab" pitchFamily="2" charset="0"/>
                </a:rPr>
                <a:t>Our Services</a:t>
              </a:r>
              <a:endParaRPr lang="en-US" sz="4000" dirty="0">
                <a:solidFill>
                  <a:schemeClr val="accent6"/>
                </a:solidFill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BD86A8D1-EA38-4B6E-AE03-C005739CEABA}"/>
                </a:ext>
              </a:extLst>
            </p:cNvPr>
            <p:cNvSpPr/>
            <p:nvPr/>
          </p:nvSpPr>
          <p:spPr>
            <a:xfrm rot="16200000" flipH="1">
              <a:off x="5685317" y="613545"/>
              <a:ext cx="82273" cy="1709739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24" name="Rectangle 23">
            <a:extLst>
              <a:ext uri="{FF2B5EF4-FFF2-40B4-BE49-F238E27FC236}">
                <a16:creationId xmlns:a16="http://schemas.microsoft.com/office/drawing/2014/main" id="{F9C3D883-565C-4458-91CC-B2219AFDA684}"/>
              </a:ext>
            </a:extLst>
          </p:cNvPr>
          <p:cNvSpPr/>
          <p:nvPr/>
        </p:nvSpPr>
        <p:spPr>
          <a:xfrm>
            <a:off x="5612946" y="2073222"/>
            <a:ext cx="5691596" cy="1188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en-US" sz="1200" b="1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Lorem Ipsum</a:t>
            </a:r>
            <a:r>
              <a:rPr lang="en-US" sz="1200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 is simply dummy text of the printing and typesetting industry. Lorem Ipsum has been the industry's standard dummy text ever since the 1500s, when an unknown printer took a galley of type and scrambled it to make a type specimen book. It essentially unchanged. It was</a:t>
            </a:r>
            <a:endParaRPr lang="en-US" sz="1200" dirty="0">
              <a:latin typeface="Roboto Slab" pitchFamily="2" charset="0"/>
              <a:ea typeface="Roboto Slab" pitchFamily="2" charset="0"/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7C925A84-9182-43EC-96A1-E09E74FB41C4}"/>
              </a:ext>
            </a:extLst>
          </p:cNvPr>
          <p:cNvGrpSpPr/>
          <p:nvPr/>
        </p:nvGrpSpPr>
        <p:grpSpPr>
          <a:xfrm>
            <a:off x="5612946" y="3807412"/>
            <a:ext cx="2585089" cy="797508"/>
            <a:chOff x="8240179" y="2232828"/>
            <a:chExt cx="2585089" cy="797508"/>
          </a:xfrm>
        </p:grpSpPr>
        <p:sp>
          <p:nvSpPr>
            <p:cNvPr id="26" name="Rectangle 17">
              <a:extLst>
                <a:ext uri="{FF2B5EF4-FFF2-40B4-BE49-F238E27FC236}">
                  <a16:creationId xmlns:a16="http://schemas.microsoft.com/office/drawing/2014/main" id="{769113AB-C5AF-4F3C-B202-FD8CE46E751C}"/>
                </a:ext>
              </a:extLst>
            </p:cNvPr>
            <p:cNvSpPr>
              <a:spLocks/>
            </p:cNvSpPr>
            <p:nvPr/>
          </p:nvSpPr>
          <p:spPr bwMode="auto">
            <a:xfrm>
              <a:off x="8240179" y="2680681"/>
              <a:ext cx="2585089" cy="3496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l">
                <a:lnSpc>
                  <a:spcPts val="1700"/>
                </a:lnSpc>
              </a:pPr>
              <a:r>
                <a:rPr lang="en-US" sz="1000" dirty="0">
                  <a:latin typeface="Roboto Slab" pitchFamily="2" charset="0"/>
                  <a:ea typeface="Roboto Slab" pitchFamily="2" charset="0"/>
                  <a:cs typeface="Lato" panose="020F0502020204030203" pitchFamily="34" charset="0"/>
                  <a:sym typeface="Montserrat-Regular" charset="0"/>
                </a:rPr>
                <a:t>This letterhead design is meant to project an image of professional and reliability.</a:t>
              </a:r>
            </a:p>
          </p:txBody>
        </p:sp>
        <p:sp>
          <p:nvSpPr>
            <p:cNvPr id="27" name="Rectangle 6">
              <a:extLst>
                <a:ext uri="{FF2B5EF4-FFF2-40B4-BE49-F238E27FC236}">
                  <a16:creationId xmlns:a16="http://schemas.microsoft.com/office/drawing/2014/main" id="{406FF41D-B112-46EA-904A-67564275C8D7}"/>
                </a:ext>
              </a:extLst>
            </p:cNvPr>
            <p:cNvSpPr>
              <a:spLocks/>
            </p:cNvSpPr>
            <p:nvPr/>
          </p:nvSpPr>
          <p:spPr bwMode="auto">
            <a:xfrm>
              <a:off x="8488917" y="2232828"/>
              <a:ext cx="898977" cy="258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ts val="3000"/>
                </a:lnSpc>
              </a:pPr>
              <a:r>
                <a:rPr lang="en-US" sz="1600" b="1" dirty="0">
                  <a:latin typeface="Roboto Slab" pitchFamily="2" charset="0"/>
                  <a:ea typeface="Roboto Slab" pitchFamily="2" charset="0"/>
                </a:rPr>
                <a:t>Fashion</a:t>
              </a:r>
              <a:endParaRPr lang="en-US" sz="1600" dirty="0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CB6F393B-03A1-460A-9C27-B2821E04C284}"/>
                </a:ext>
              </a:extLst>
            </p:cNvPr>
            <p:cNvSpPr/>
            <p:nvPr/>
          </p:nvSpPr>
          <p:spPr bwMode="auto">
            <a:xfrm>
              <a:off x="8240179" y="2362147"/>
              <a:ext cx="131694" cy="131694"/>
            </a:xfrm>
            <a:prstGeom prst="ellipse">
              <a:avLst/>
            </a:prstGeom>
            <a:solidFill>
              <a:schemeClr val="accent6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600" b="0" i="0" u="none" strike="noStrike" cap="none" normalizeH="0" baseline="0">
                <a:ln>
                  <a:noFill/>
                </a:ln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D4A8DEE9-18AD-4E9C-BCF2-CCE2DCF7D4E2}"/>
              </a:ext>
            </a:extLst>
          </p:cNvPr>
          <p:cNvGrpSpPr/>
          <p:nvPr/>
        </p:nvGrpSpPr>
        <p:grpSpPr>
          <a:xfrm>
            <a:off x="5612946" y="5068837"/>
            <a:ext cx="2585089" cy="797508"/>
            <a:chOff x="8240179" y="2232828"/>
            <a:chExt cx="2585089" cy="797508"/>
          </a:xfrm>
        </p:grpSpPr>
        <p:sp>
          <p:nvSpPr>
            <p:cNvPr id="30" name="Rectangle 17">
              <a:extLst>
                <a:ext uri="{FF2B5EF4-FFF2-40B4-BE49-F238E27FC236}">
                  <a16:creationId xmlns:a16="http://schemas.microsoft.com/office/drawing/2014/main" id="{16E4D8BC-F8F4-449D-A9CC-65E038BF9E4A}"/>
                </a:ext>
              </a:extLst>
            </p:cNvPr>
            <p:cNvSpPr>
              <a:spLocks/>
            </p:cNvSpPr>
            <p:nvPr/>
          </p:nvSpPr>
          <p:spPr bwMode="auto">
            <a:xfrm>
              <a:off x="8240179" y="2680681"/>
              <a:ext cx="2585089" cy="3496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l">
                <a:lnSpc>
                  <a:spcPts val="1700"/>
                </a:lnSpc>
              </a:pPr>
              <a:r>
                <a:rPr lang="en-US" sz="1000" dirty="0">
                  <a:latin typeface="Roboto Slab" pitchFamily="2" charset="0"/>
                  <a:ea typeface="Roboto Slab" pitchFamily="2" charset="0"/>
                  <a:cs typeface="Lato" panose="020F0502020204030203" pitchFamily="34" charset="0"/>
                  <a:sym typeface="Montserrat-Regular" charset="0"/>
                </a:rPr>
                <a:t>This letterhead design is meant to project an image of professional and reliability.</a:t>
              </a:r>
            </a:p>
          </p:txBody>
        </p:sp>
        <p:sp>
          <p:nvSpPr>
            <p:cNvPr id="32" name="Rectangle 6">
              <a:extLst>
                <a:ext uri="{FF2B5EF4-FFF2-40B4-BE49-F238E27FC236}">
                  <a16:creationId xmlns:a16="http://schemas.microsoft.com/office/drawing/2014/main" id="{D8844CD3-6123-466E-8746-37D1D932565C}"/>
                </a:ext>
              </a:extLst>
            </p:cNvPr>
            <p:cNvSpPr>
              <a:spLocks/>
            </p:cNvSpPr>
            <p:nvPr/>
          </p:nvSpPr>
          <p:spPr bwMode="auto">
            <a:xfrm>
              <a:off x="8488917" y="2232828"/>
              <a:ext cx="898977" cy="258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ts val="3000"/>
                </a:lnSpc>
              </a:pPr>
              <a:r>
                <a:rPr lang="en-US" sz="1600" b="1" dirty="0">
                  <a:latin typeface="Roboto Slab" pitchFamily="2" charset="0"/>
                  <a:ea typeface="Roboto Slab" pitchFamily="2" charset="0"/>
                </a:rPr>
                <a:t>Fashion</a:t>
              </a:r>
              <a:endParaRPr lang="en-US" sz="1600" dirty="0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11B06DE5-50C3-486A-B8CA-F58965AC39F9}"/>
                </a:ext>
              </a:extLst>
            </p:cNvPr>
            <p:cNvSpPr/>
            <p:nvPr/>
          </p:nvSpPr>
          <p:spPr bwMode="auto">
            <a:xfrm>
              <a:off x="8240179" y="2362147"/>
              <a:ext cx="131694" cy="131694"/>
            </a:xfrm>
            <a:prstGeom prst="ellipse">
              <a:avLst/>
            </a:prstGeom>
            <a:solidFill>
              <a:schemeClr val="tx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600" b="0" i="0" u="none" strike="noStrike" cap="none" normalizeH="0" baseline="0">
                <a:ln>
                  <a:noFill/>
                </a:ln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55948A9C-A7DA-4651-8C51-7EE184CBF36A}"/>
              </a:ext>
            </a:extLst>
          </p:cNvPr>
          <p:cNvGrpSpPr/>
          <p:nvPr/>
        </p:nvGrpSpPr>
        <p:grpSpPr>
          <a:xfrm>
            <a:off x="8742585" y="3807412"/>
            <a:ext cx="2585089" cy="797508"/>
            <a:chOff x="8240179" y="2232828"/>
            <a:chExt cx="2585089" cy="797508"/>
          </a:xfrm>
        </p:grpSpPr>
        <p:sp>
          <p:nvSpPr>
            <p:cNvPr id="35" name="Rectangle 17">
              <a:extLst>
                <a:ext uri="{FF2B5EF4-FFF2-40B4-BE49-F238E27FC236}">
                  <a16:creationId xmlns:a16="http://schemas.microsoft.com/office/drawing/2014/main" id="{CF4FA4A7-9F81-4488-BDDA-5B8E6E9EE9D9}"/>
                </a:ext>
              </a:extLst>
            </p:cNvPr>
            <p:cNvSpPr>
              <a:spLocks/>
            </p:cNvSpPr>
            <p:nvPr/>
          </p:nvSpPr>
          <p:spPr bwMode="auto">
            <a:xfrm>
              <a:off x="8240179" y="2680681"/>
              <a:ext cx="2585089" cy="3496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l">
                <a:lnSpc>
                  <a:spcPts val="1700"/>
                </a:lnSpc>
              </a:pPr>
              <a:r>
                <a:rPr lang="en-US" sz="1000" dirty="0">
                  <a:latin typeface="Roboto Slab" pitchFamily="2" charset="0"/>
                  <a:ea typeface="Roboto Slab" pitchFamily="2" charset="0"/>
                  <a:cs typeface="Lato" panose="020F0502020204030203" pitchFamily="34" charset="0"/>
                  <a:sym typeface="Montserrat-Regular" charset="0"/>
                </a:rPr>
                <a:t>This letterhead design is meant to project an image of professional and reliability.</a:t>
              </a:r>
            </a:p>
          </p:txBody>
        </p:sp>
        <p:sp>
          <p:nvSpPr>
            <p:cNvPr id="36" name="Rectangle 6">
              <a:extLst>
                <a:ext uri="{FF2B5EF4-FFF2-40B4-BE49-F238E27FC236}">
                  <a16:creationId xmlns:a16="http://schemas.microsoft.com/office/drawing/2014/main" id="{B007407D-2C72-4449-A98D-E370109F9F52}"/>
                </a:ext>
              </a:extLst>
            </p:cNvPr>
            <p:cNvSpPr>
              <a:spLocks/>
            </p:cNvSpPr>
            <p:nvPr/>
          </p:nvSpPr>
          <p:spPr bwMode="auto">
            <a:xfrm>
              <a:off x="8488917" y="2232828"/>
              <a:ext cx="898977" cy="258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ts val="3000"/>
                </a:lnSpc>
              </a:pPr>
              <a:r>
                <a:rPr lang="en-US" sz="1600" b="1" dirty="0">
                  <a:latin typeface="Roboto Slab" pitchFamily="2" charset="0"/>
                  <a:ea typeface="Roboto Slab" pitchFamily="2" charset="0"/>
                </a:rPr>
                <a:t>Fashion</a:t>
              </a:r>
              <a:endParaRPr lang="en-US" sz="1600" dirty="0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91CD2F68-E526-4DC7-B894-A15E18770725}"/>
                </a:ext>
              </a:extLst>
            </p:cNvPr>
            <p:cNvSpPr/>
            <p:nvPr/>
          </p:nvSpPr>
          <p:spPr bwMode="auto">
            <a:xfrm>
              <a:off x="8240179" y="2362147"/>
              <a:ext cx="131694" cy="131694"/>
            </a:xfrm>
            <a:prstGeom prst="ellipse">
              <a:avLst/>
            </a:prstGeom>
            <a:solidFill>
              <a:schemeClr val="tx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600" b="0" i="0" u="none" strike="noStrike" cap="none" normalizeH="0" baseline="0">
                <a:ln>
                  <a:noFill/>
                </a:ln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endParaRP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BFB30B35-812F-465D-BE90-9F758AF3BC17}"/>
              </a:ext>
            </a:extLst>
          </p:cNvPr>
          <p:cNvGrpSpPr/>
          <p:nvPr/>
        </p:nvGrpSpPr>
        <p:grpSpPr>
          <a:xfrm>
            <a:off x="8742585" y="5068837"/>
            <a:ext cx="2585089" cy="797508"/>
            <a:chOff x="8240179" y="2232828"/>
            <a:chExt cx="2585089" cy="797508"/>
          </a:xfrm>
        </p:grpSpPr>
        <p:sp>
          <p:nvSpPr>
            <p:cNvPr id="39" name="Rectangle 17">
              <a:extLst>
                <a:ext uri="{FF2B5EF4-FFF2-40B4-BE49-F238E27FC236}">
                  <a16:creationId xmlns:a16="http://schemas.microsoft.com/office/drawing/2014/main" id="{C0301E43-A594-4D93-A906-751DE562CFED}"/>
                </a:ext>
              </a:extLst>
            </p:cNvPr>
            <p:cNvSpPr>
              <a:spLocks/>
            </p:cNvSpPr>
            <p:nvPr/>
          </p:nvSpPr>
          <p:spPr bwMode="auto">
            <a:xfrm>
              <a:off x="8240179" y="2680681"/>
              <a:ext cx="2585089" cy="3496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l">
                <a:lnSpc>
                  <a:spcPts val="1700"/>
                </a:lnSpc>
              </a:pPr>
              <a:r>
                <a:rPr lang="en-US" sz="1000" dirty="0">
                  <a:latin typeface="Roboto Slab" pitchFamily="2" charset="0"/>
                  <a:ea typeface="Roboto Slab" pitchFamily="2" charset="0"/>
                  <a:cs typeface="Lato" panose="020F0502020204030203" pitchFamily="34" charset="0"/>
                  <a:sym typeface="Montserrat-Regular" charset="0"/>
                </a:rPr>
                <a:t>This letterhead design is meant to project an image of professional and reliability.</a:t>
              </a:r>
            </a:p>
          </p:txBody>
        </p:sp>
        <p:sp>
          <p:nvSpPr>
            <p:cNvPr id="40" name="Rectangle 6">
              <a:extLst>
                <a:ext uri="{FF2B5EF4-FFF2-40B4-BE49-F238E27FC236}">
                  <a16:creationId xmlns:a16="http://schemas.microsoft.com/office/drawing/2014/main" id="{DC7EEDF9-9353-4A69-889E-A2BA12CFB62B}"/>
                </a:ext>
              </a:extLst>
            </p:cNvPr>
            <p:cNvSpPr>
              <a:spLocks/>
            </p:cNvSpPr>
            <p:nvPr/>
          </p:nvSpPr>
          <p:spPr bwMode="auto">
            <a:xfrm>
              <a:off x="8488917" y="2232828"/>
              <a:ext cx="898977" cy="258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ts val="3000"/>
                </a:lnSpc>
              </a:pPr>
              <a:r>
                <a:rPr lang="en-US" sz="1600" b="1" dirty="0">
                  <a:latin typeface="Roboto Slab" pitchFamily="2" charset="0"/>
                  <a:ea typeface="Roboto Slab" pitchFamily="2" charset="0"/>
                </a:rPr>
                <a:t>Fashion</a:t>
              </a:r>
              <a:endParaRPr lang="en-US" sz="1600" dirty="0"/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E1084BF2-9624-4D9D-9C7F-E6C7E51AF2BC}"/>
                </a:ext>
              </a:extLst>
            </p:cNvPr>
            <p:cNvSpPr/>
            <p:nvPr/>
          </p:nvSpPr>
          <p:spPr bwMode="auto">
            <a:xfrm>
              <a:off x="8240179" y="2362147"/>
              <a:ext cx="131694" cy="131694"/>
            </a:xfrm>
            <a:prstGeom prst="ellipse">
              <a:avLst/>
            </a:prstGeom>
            <a:solidFill>
              <a:schemeClr val="accent6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600" b="0" i="0" u="none" strike="noStrike" cap="none" normalizeH="0" baseline="0">
                <a:ln>
                  <a:noFill/>
                </a:ln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729361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28FC4468-20F0-4844-B961-80DF909F615C}"/>
              </a:ext>
            </a:extLst>
          </p:cNvPr>
          <p:cNvPicPr>
            <a:picLocks noGrp="1" noChangeAspect="1"/>
          </p:cNvPicPr>
          <p:nvPr>
            <p:ph type="pic" sz="quarter" idx="25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45" name="Rectangle 44">
            <a:extLst>
              <a:ext uri="{FF2B5EF4-FFF2-40B4-BE49-F238E27FC236}">
                <a16:creationId xmlns:a16="http://schemas.microsoft.com/office/drawing/2014/main" id="{181B12DD-21F6-4C06-AD9A-32C85267572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FA865142-15A6-4FC3-B4B8-C54F379B242E}"/>
              </a:ext>
            </a:extLst>
          </p:cNvPr>
          <p:cNvSpPr/>
          <p:nvPr/>
        </p:nvSpPr>
        <p:spPr>
          <a:xfrm>
            <a:off x="11327674" y="440869"/>
            <a:ext cx="391886" cy="39188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9</a:t>
            </a:fld>
            <a:endParaRPr lang="en-US"/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898A01B1-62D6-4D9A-98E9-1FDF1A8241BC}"/>
              </a:ext>
            </a:extLst>
          </p:cNvPr>
          <p:cNvGrpSpPr/>
          <p:nvPr/>
        </p:nvGrpSpPr>
        <p:grpSpPr>
          <a:xfrm>
            <a:off x="1222213" y="1437501"/>
            <a:ext cx="9747575" cy="3982998"/>
            <a:chOff x="1029111" y="1437501"/>
            <a:chExt cx="9747575" cy="3982998"/>
          </a:xfrm>
        </p:grpSpPr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3C253BBF-DCF0-4D99-AD4F-9CE5896C236A}"/>
                </a:ext>
              </a:extLst>
            </p:cNvPr>
            <p:cNvGrpSpPr/>
            <p:nvPr/>
          </p:nvGrpSpPr>
          <p:grpSpPr>
            <a:xfrm>
              <a:off x="1029111" y="1437501"/>
              <a:ext cx="4644571" cy="3982998"/>
              <a:chOff x="1029111" y="1122535"/>
              <a:chExt cx="4644571" cy="3982998"/>
            </a:xfrm>
          </p:grpSpPr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A77E6153-EA4E-4E63-BC1F-7A74E6853797}"/>
                  </a:ext>
                </a:extLst>
              </p:cNvPr>
              <p:cNvSpPr/>
              <p:nvPr/>
            </p:nvSpPr>
            <p:spPr>
              <a:xfrm>
                <a:off x="1029111" y="1122535"/>
                <a:ext cx="2504212" cy="5539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3000" b="1" dirty="0">
                    <a:solidFill>
                      <a:schemeClr val="bg1"/>
                    </a:solidFill>
                    <a:latin typeface="Roboto Slab" pitchFamily="2" charset="0"/>
                    <a:ea typeface="Roboto Slab" pitchFamily="2" charset="0"/>
                  </a:rPr>
                  <a:t>Our Services</a:t>
                </a:r>
                <a:endParaRPr lang="en-US" sz="3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7E929BDD-F606-4D4C-92DC-800E818F6C46}"/>
                  </a:ext>
                </a:extLst>
              </p:cNvPr>
              <p:cNvSpPr/>
              <p:nvPr/>
            </p:nvSpPr>
            <p:spPr>
              <a:xfrm>
                <a:off x="1029111" y="1676533"/>
                <a:ext cx="4033695" cy="175246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ts val="2200"/>
                  </a:lnSpc>
                </a:pPr>
                <a:r>
                  <a:rPr lang="en-US" sz="1200" b="1" dirty="0">
                    <a:solidFill>
                      <a:schemeClr val="bg1"/>
                    </a:solidFill>
                    <a:latin typeface="Roboto Slab" pitchFamily="2" charset="0"/>
                    <a:ea typeface="Roboto Slab" pitchFamily="2" charset="0"/>
                  </a:rPr>
                  <a:t>Lorem Ipsum</a:t>
                </a:r>
                <a:r>
                  <a:rPr lang="en-US" sz="1200" dirty="0">
                    <a:solidFill>
                      <a:schemeClr val="bg1"/>
                    </a:solidFill>
                    <a:latin typeface="Roboto Slab" pitchFamily="2" charset="0"/>
                    <a:ea typeface="Roboto Slab" pitchFamily="2" charset="0"/>
                  </a:rPr>
                  <a:t> is simply dummy text of the printing and typesetting industry. Lorem Ipsum has been the industry's standard dummy text ever since the 1500s, when an unknown printer took a galley of type and scrambled it to make a type specimen book. It essentially unchanged. It was</a:t>
                </a:r>
              </a:p>
            </p:txBody>
          </p:sp>
          <p:grpSp>
            <p:nvGrpSpPr>
              <p:cNvPr id="47" name="Group 46">
                <a:extLst>
                  <a:ext uri="{FF2B5EF4-FFF2-40B4-BE49-F238E27FC236}">
                    <a16:creationId xmlns:a16="http://schemas.microsoft.com/office/drawing/2014/main" id="{879F9D0B-66B4-4ECB-BA2F-C65974B8900E}"/>
                  </a:ext>
                </a:extLst>
              </p:cNvPr>
              <p:cNvGrpSpPr/>
              <p:nvPr/>
            </p:nvGrpSpPr>
            <p:grpSpPr>
              <a:xfrm>
                <a:off x="1029111" y="3875377"/>
                <a:ext cx="4644571" cy="1230156"/>
                <a:chOff x="740229" y="3949666"/>
                <a:chExt cx="4644571" cy="1230156"/>
              </a:xfrm>
            </p:grpSpPr>
            <p:grpSp>
              <p:nvGrpSpPr>
                <p:cNvPr id="12" name="Group 11">
                  <a:extLst>
                    <a:ext uri="{FF2B5EF4-FFF2-40B4-BE49-F238E27FC236}">
                      <a16:creationId xmlns:a16="http://schemas.microsoft.com/office/drawing/2014/main" id="{D89A935E-9105-45DB-8655-F4CC6DC7D80E}"/>
                    </a:ext>
                  </a:extLst>
                </p:cNvPr>
                <p:cNvGrpSpPr/>
                <p:nvPr/>
              </p:nvGrpSpPr>
              <p:grpSpPr>
                <a:xfrm>
                  <a:off x="1030514" y="4121396"/>
                  <a:ext cx="4064001" cy="886696"/>
                  <a:chOff x="1043868" y="4096835"/>
                  <a:chExt cx="4064001" cy="886696"/>
                </a:xfrm>
              </p:grpSpPr>
              <p:sp>
                <p:nvSpPr>
                  <p:cNvPr id="39" name="Oval 38">
                    <a:extLst>
                      <a:ext uri="{FF2B5EF4-FFF2-40B4-BE49-F238E27FC236}">
                        <a16:creationId xmlns:a16="http://schemas.microsoft.com/office/drawing/2014/main" id="{7933B9D4-BFEE-4D6B-8A0C-550AB5BFD392}"/>
                      </a:ext>
                    </a:extLst>
                  </p:cNvPr>
                  <p:cNvSpPr/>
                  <p:nvPr/>
                </p:nvSpPr>
                <p:spPr>
                  <a:xfrm>
                    <a:off x="2632521" y="4096835"/>
                    <a:ext cx="886695" cy="886696"/>
                  </a:xfrm>
                  <a:prstGeom prst="ellipse">
                    <a:avLst/>
                  </a:prstGeom>
                  <a:noFill/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40" name="Freeform 33">
                    <a:extLst>
                      <a:ext uri="{FF2B5EF4-FFF2-40B4-BE49-F238E27FC236}">
                        <a16:creationId xmlns:a16="http://schemas.microsoft.com/office/drawing/2014/main" id="{6A0A0E9B-3760-4D17-AAAA-81ACCCF94E6E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2805992" y="4273154"/>
                    <a:ext cx="539754" cy="534059"/>
                  </a:xfrm>
                  <a:custGeom>
                    <a:avLst/>
                    <a:gdLst>
                      <a:gd name="T0" fmla="*/ 123 w 140"/>
                      <a:gd name="T1" fmla="*/ 45 h 139"/>
                      <a:gd name="T2" fmla="*/ 62 w 140"/>
                      <a:gd name="T3" fmla="*/ 38 h 139"/>
                      <a:gd name="T4" fmla="*/ 86 w 140"/>
                      <a:gd name="T5" fmla="*/ 20 h 139"/>
                      <a:gd name="T6" fmla="*/ 93 w 140"/>
                      <a:gd name="T7" fmla="*/ 3 h 139"/>
                      <a:gd name="T8" fmla="*/ 79 w 140"/>
                      <a:gd name="T9" fmla="*/ 3 h 139"/>
                      <a:gd name="T10" fmla="*/ 53 w 140"/>
                      <a:gd name="T11" fmla="*/ 40 h 139"/>
                      <a:gd name="T12" fmla="*/ 36 w 140"/>
                      <a:gd name="T13" fmla="*/ 48 h 139"/>
                      <a:gd name="T14" fmla="*/ 16 w 140"/>
                      <a:gd name="T15" fmla="*/ 77 h 139"/>
                      <a:gd name="T16" fmla="*/ 4 w 140"/>
                      <a:gd name="T17" fmla="*/ 78 h 139"/>
                      <a:gd name="T18" fmla="*/ 11 w 140"/>
                      <a:gd name="T19" fmla="*/ 95 h 139"/>
                      <a:gd name="T20" fmla="*/ 20 w 140"/>
                      <a:gd name="T21" fmla="*/ 80 h 139"/>
                      <a:gd name="T22" fmla="*/ 46 w 140"/>
                      <a:gd name="T23" fmla="*/ 122 h 139"/>
                      <a:gd name="T24" fmla="*/ 54 w 140"/>
                      <a:gd name="T25" fmla="*/ 139 h 139"/>
                      <a:gd name="T26" fmla="*/ 54 w 140"/>
                      <a:gd name="T27" fmla="*/ 114 h 139"/>
                      <a:gd name="T28" fmla="*/ 47 w 140"/>
                      <a:gd name="T29" fmla="*/ 58 h 139"/>
                      <a:gd name="T30" fmla="*/ 61 w 140"/>
                      <a:gd name="T31" fmla="*/ 48 h 139"/>
                      <a:gd name="T32" fmla="*/ 87 w 140"/>
                      <a:gd name="T33" fmla="*/ 37 h 139"/>
                      <a:gd name="T34" fmla="*/ 115 w 140"/>
                      <a:gd name="T35" fmla="*/ 53 h 139"/>
                      <a:gd name="T36" fmla="*/ 140 w 140"/>
                      <a:gd name="T37" fmla="*/ 53 h 139"/>
                      <a:gd name="T38" fmla="*/ 59 w 140"/>
                      <a:gd name="T39" fmla="*/ 126 h 139"/>
                      <a:gd name="T40" fmla="*/ 49 w 140"/>
                      <a:gd name="T41" fmla="*/ 126 h 139"/>
                      <a:gd name="T42" fmla="*/ 59 w 140"/>
                      <a:gd name="T43" fmla="*/ 126 h 139"/>
                      <a:gd name="T44" fmla="*/ 86 w 140"/>
                      <a:gd name="T45" fmla="*/ 5 h 139"/>
                      <a:gd name="T46" fmla="*/ 90 w 140"/>
                      <a:gd name="T47" fmla="*/ 14 h 139"/>
                      <a:gd name="T48" fmla="*/ 83 w 140"/>
                      <a:gd name="T49" fmla="*/ 14 h 139"/>
                      <a:gd name="T50" fmla="*/ 15 w 140"/>
                      <a:gd name="T51" fmla="*/ 89 h 139"/>
                      <a:gd name="T52" fmla="*/ 8 w 140"/>
                      <a:gd name="T53" fmla="*/ 89 h 139"/>
                      <a:gd name="T54" fmla="*/ 8 w 140"/>
                      <a:gd name="T55" fmla="*/ 82 h 139"/>
                      <a:gd name="T56" fmla="*/ 15 w 140"/>
                      <a:gd name="T57" fmla="*/ 82 h 139"/>
                      <a:gd name="T58" fmla="*/ 49 w 140"/>
                      <a:gd name="T59" fmla="*/ 53 h 139"/>
                      <a:gd name="T60" fmla="*/ 49 w 140"/>
                      <a:gd name="T61" fmla="*/ 42 h 139"/>
                      <a:gd name="T62" fmla="*/ 49 w 140"/>
                      <a:gd name="T63" fmla="*/ 53 h 139"/>
                      <a:gd name="T64" fmla="*/ 122 w 140"/>
                      <a:gd name="T65" fmla="*/ 53 h 139"/>
                      <a:gd name="T66" fmla="*/ 133 w 140"/>
                      <a:gd name="T67" fmla="*/ 53 h 13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</a:cxnLst>
                    <a:rect l="0" t="0" r="r" b="b"/>
                    <a:pathLst>
                      <a:path w="140" h="139">
                        <a:moveTo>
                          <a:pt x="127" y="41"/>
                        </a:moveTo>
                        <a:cubicBezTo>
                          <a:pt x="123" y="45"/>
                          <a:pt x="123" y="45"/>
                          <a:pt x="123" y="45"/>
                        </a:cubicBezTo>
                        <a:cubicBezTo>
                          <a:pt x="113" y="37"/>
                          <a:pt x="100" y="32"/>
                          <a:pt x="87" y="32"/>
                        </a:cubicBezTo>
                        <a:cubicBezTo>
                          <a:pt x="78" y="32"/>
                          <a:pt x="70" y="34"/>
                          <a:pt x="62" y="38"/>
                        </a:cubicBezTo>
                        <a:cubicBezTo>
                          <a:pt x="81" y="19"/>
                          <a:pt x="81" y="19"/>
                          <a:pt x="81" y="19"/>
                        </a:cubicBezTo>
                        <a:cubicBezTo>
                          <a:pt x="83" y="20"/>
                          <a:pt x="84" y="20"/>
                          <a:pt x="86" y="20"/>
                        </a:cubicBezTo>
                        <a:cubicBezTo>
                          <a:pt x="89" y="20"/>
                          <a:pt x="91" y="19"/>
                          <a:pt x="93" y="17"/>
                        </a:cubicBezTo>
                        <a:cubicBezTo>
                          <a:pt x="97" y="13"/>
                          <a:pt x="97" y="7"/>
                          <a:pt x="93" y="3"/>
                        </a:cubicBezTo>
                        <a:cubicBezTo>
                          <a:pt x="91" y="1"/>
                          <a:pt x="89" y="0"/>
                          <a:pt x="86" y="0"/>
                        </a:cubicBezTo>
                        <a:cubicBezTo>
                          <a:pt x="84" y="0"/>
                          <a:pt x="81" y="1"/>
                          <a:pt x="79" y="3"/>
                        </a:cubicBezTo>
                        <a:cubicBezTo>
                          <a:pt x="76" y="6"/>
                          <a:pt x="75" y="12"/>
                          <a:pt x="78" y="15"/>
                        </a:cubicBezTo>
                        <a:cubicBezTo>
                          <a:pt x="53" y="40"/>
                          <a:pt x="53" y="40"/>
                          <a:pt x="53" y="40"/>
                        </a:cubicBezTo>
                        <a:cubicBezTo>
                          <a:pt x="49" y="35"/>
                          <a:pt x="49" y="35"/>
                          <a:pt x="49" y="35"/>
                        </a:cubicBezTo>
                        <a:cubicBezTo>
                          <a:pt x="36" y="48"/>
                          <a:pt x="36" y="48"/>
                          <a:pt x="36" y="48"/>
                        </a:cubicBezTo>
                        <a:cubicBezTo>
                          <a:pt x="41" y="52"/>
                          <a:pt x="41" y="52"/>
                          <a:pt x="41" y="52"/>
                        </a:cubicBezTo>
                        <a:cubicBezTo>
                          <a:pt x="16" y="77"/>
                          <a:pt x="16" y="77"/>
                          <a:pt x="16" y="77"/>
                        </a:cubicBezTo>
                        <a:cubicBezTo>
                          <a:pt x="15" y="76"/>
                          <a:pt x="13" y="75"/>
                          <a:pt x="11" y="75"/>
                        </a:cubicBezTo>
                        <a:cubicBezTo>
                          <a:pt x="9" y="75"/>
                          <a:pt x="6" y="76"/>
                          <a:pt x="4" y="78"/>
                        </a:cubicBezTo>
                        <a:cubicBezTo>
                          <a:pt x="0" y="82"/>
                          <a:pt x="0" y="88"/>
                          <a:pt x="4" y="92"/>
                        </a:cubicBezTo>
                        <a:cubicBezTo>
                          <a:pt x="6" y="94"/>
                          <a:pt x="9" y="95"/>
                          <a:pt x="11" y="95"/>
                        </a:cubicBezTo>
                        <a:cubicBezTo>
                          <a:pt x="14" y="95"/>
                          <a:pt x="16" y="94"/>
                          <a:pt x="18" y="92"/>
                        </a:cubicBezTo>
                        <a:cubicBezTo>
                          <a:pt x="22" y="89"/>
                          <a:pt x="22" y="84"/>
                          <a:pt x="20" y="80"/>
                        </a:cubicBezTo>
                        <a:cubicBezTo>
                          <a:pt x="39" y="61"/>
                          <a:pt x="39" y="61"/>
                          <a:pt x="39" y="61"/>
                        </a:cubicBezTo>
                        <a:cubicBezTo>
                          <a:pt x="29" y="80"/>
                          <a:pt x="31" y="105"/>
                          <a:pt x="46" y="122"/>
                        </a:cubicBezTo>
                        <a:cubicBezTo>
                          <a:pt x="42" y="126"/>
                          <a:pt x="42" y="126"/>
                          <a:pt x="42" y="126"/>
                        </a:cubicBezTo>
                        <a:cubicBezTo>
                          <a:pt x="54" y="139"/>
                          <a:pt x="54" y="139"/>
                          <a:pt x="54" y="139"/>
                        </a:cubicBezTo>
                        <a:cubicBezTo>
                          <a:pt x="66" y="126"/>
                          <a:pt x="66" y="126"/>
                          <a:pt x="66" y="126"/>
                        </a:cubicBezTo>
                        <a:cubicBezTo>
                          <a:pt x="54" y="114"/>
                          <a:pt x="54" y="114"/>
                          <a:pt x="54" y="114"/>
                        </a:cubicBezTo>
                        <a:cubicBezTo>
                          <a:pt x="50" y="118"/>
                          <a:pt x="50" y="118"/>
                          <a:pt x="50" y="118"/>
                        </a:cubicBezTo>
                        <a:cubicBezTo>
                          <a:pt x="35" y="101"/>
                          <a:pt x="34" y="76"/>
                          <a:pt x="47" y="58"/>
                        </a:cubicBezTo>
                        <a:cubicBezTo>
                          <a:pt x="49" y="60"/>
                          <a:pt x="49" y="60"/>
                          <a:pt x="49" y="60"/>
                        </a:cubicBezTo>
                        <a:cubicBezTo>
                          <a:pt x="61" y="48"/>
                          <a:pt x="61" y="48"/>
                          <a:pt x="61" y="48"/>
                        </a:cubicBezTo>
                        <a:cubicBezTo>
                          <a:pt x="59" y="46"/>
                          <a:pt x="59" y="46"/>
                          <a:pt x="59" y="46"/>
                        </a:cubicBezTo>
                        <a:cubicBezTo>
                          <a:pt x="67" y="40"/>
                          <a:pt x="77" y="37"/>
                          <a:pt x="87" y="37"/>
                        </a:cubicBezTo>
                        <a:cubicBezTo>
                          <a:pt x="99" y="37"/>
                          <a:pt x="110" y="41"/>
                          <a:pt x="119" y="49"/>
                        </a:cubicBezTo>
                        <a:cubicBezTo>
                          <a:pt x="115" y="53"/>
                          <a:pt x="115" y="53"/>
                          <a:pt x="115" y="53"/>
                        </a:cubicBezTo>
                        <a:cubicBezTo>
                          <a:pt x="127" y="66"/>
                          <a:pt x="127" y="66"/>
                          <a:pt x="127" y="66"/>
                        </a:cubicBezTo>
                        <a:cubicBezTo>
                          <a:pt x="140" y="53"/>
                          <a:pt x="140" y="53"/>
                          <a:pt x="140" y="53"/>
                        </a:cubicBezTo>
                        <a:lnTo>
                          <a:pt x="127" y="41"/>
                        </a:lnTo>
                        <a:close/>
                        <a:moveTo>
                          <a:pt x="59" y="126"/>
                        </a:moveTo>
                        <a:cubicBezTo>
                          <a:pt x="54" y="132"/>
                          <a:pt x="54" y="132"/>
                          <a:pt x="54" y="132"/>
                        </a:cubicBezTo>
                        <a:cubicBezTo>
                          <a:pt x="49" y="126"/>
                          <a:pt x="49" y="126"/>
                          <a:pt x="49" y="126"/>
                        </a:cubicBezTo>
                        <a:cubicBezTo>
                          <a:pt x="54" y="121"/>
                          <a:pt x="54" y="121"/>
                          <a:pt x="54" y="121"/>
                        </a:cubicBezTo>
                        <a:lnTo>
                          <a:pt x="59" y="126"/>
                        </a:lnTo>
                        <a:close/>
                        <a:moveTo>
                          <a:pt x="83" y="7"/>
                        </a:moveTo>
                        <a:cubicBezTo>
                          <a:pt x="84" y="6"/>
                          <a:pt x="85" y="5"/>
                          <a:pt x="86" y="5"/>
                        </a:cubicBezTo>
                        <a:cubicBezTo>
                          <a:pt x="88" y="5"/>
                          <a:pt x="89" y="6"/>
                          <a:pt x="90" y="7"/>
                        </a:cubicBezTo>
                        <a:cubicBezTo>
                          <a:pt x="92" y="9"/>
                          <a:pt x="92" y="12"/>
                          <a:pt x="90" y="14"/>
                        </a:cubicBezTo>
                        <a:cubicBezTo>
                          <a:pt x="89" y="15"/>
                          <a:pt x="88" y="15"/>
                          <a:pt x="86" y="15"/>
                        </a:cubicBezTo>
                        <a:cubicBezTo>
                          <a:pt x="85" y="15"/>
                          <a:pt x="84" y="15"/>
                          <a:pt x="83" y="14"/>
                        </a:cubicBezTo>
                        <a:cubicBezTo>
                          <a:pt x="81" y="12"/>
                          <a:pt x="81" y="9"/>
                          <a:pt x="83" y="7"/>
                        </a:cubicBezTo>
                        <a:close/>
                        <a:moveTo>
                          <a:pt x="15" y="89"/>
                        </a:moveTo>
                        <a:cubicBezTo>
                          <a:pt x="14" y="90"/>
                          <a:pt x="13" y="90"/>
                          <a:pt x="11" y="90"/>
                        </a:cubicBezTo>
                        <a:cubicBezTo>
                          <a:pt x="10" y="90"/>
                          <a:pt x="9" y="90"/>
                          <a:pt x="8" y="89"/>
                        </a:cubicBezTo>
                        <a:cubicBezTo>
                          <a:pt x="7" y="88"/>
                          <a:pt x="6" y="87"/>
                          <a:pt x="6" y="85"/>
                        </a:cubicBezTo>
                        <a:cubicBezTo>
                          <a:pt x="6" y="84"/>
                          <a:pt x="7" y="83"/>
                          <a:pt x="8" y="82"/>
                        </a:cubicBezTo>
                        <a:cubicBezTo>
                          <a:pt x="9" y="81"/>
                          <a:pt x="10" y="80"/>
                          <a:pt x="11" y="80"/>
                        </a:cubicBezTo>
                        <a:cubicBezTo>
                          <a:pt x="13" y="80"/>
                          <a:pt x="14" y="81"/>
                          <a:pt x="15" y="82"/>
                        </a:cubicBezTo>
                        <a:cubicBezTo>
                          <a:pt x="17" y="84"/>
                          <a:pt x="17" y="87"/>
                          <a:pt x="15" y="89"/>
                        </a:cubicBezTo>
                        <a:close/>
                        <a:moveTo>
                          <a:pt x="49" y="53"/>
                        </a:moveTo>
                        <a:cubicBezTo>
                          <a:pt x="43" y="48"/>
                          <a:pt x="43" y="48"/>
                          <a:pt x="43" y="48"/>
                        </a:cubicBezTo>
                        <a:cubicBezTo>
                          <a:pt x="49" y="42"/>
                          <a:pt x="49" y="42"/>
                          <a:pt x="49" y="42"/>
                        </a:cubicBezTo>
                        <a:cubicBezTo>
                          <a:pt x="54" y="48"/>
                          <a:pt x="54" y="48"/>
                          <a:pt x="54" y="48"/>
                        </a:cubicBezTo>
                        <a:lnTo>
                          <a:pt x="49" y="53"/>
                        </a:lnTo>
                        <a:close/>
                        <a:moveTo>
                          <a:pt x="127" y="58"/>
                        </a:moveTo>
                        <a:cubicBezTo>
                          <a:pt x="122" y="53"/>
                          <a:pt x="122" y="53"/>
                          <a:pt x="122" y="53"/>
                        </a:cubicBezTo>
                        <a:cubicBezTo>
                          <a:pt x="127" y="48"/>
                          <a:pt x="127" y="48"/>
                          <a:pt x="127" y="48"/>
                        </a:cubicBezTo>
                        <a:cubicBezTo>
                          <a:pt x="133" y="53"/>
                          <a:pt x="133" y="53"/>
                          <a:pt x="133" y="53"/>
                        </a:cubicBezTo>
                        <a:lnTo>
                          <a:pt x="127" y="58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41" name="Oval 40">
                    <a:extLst>
                      <a:ext uri="{FF2B5EF4-FFF2-40B4-BE49-F238E27FC236}">
                        <a16:creationId xmlns:a16="http://schemas.microsoft.com/office/drawing/2014/main" id="{9EC42F44-4015-4DF8-8EF2-16581C396E39}"/>
                      </a:ext>
                    </a:extLst>
                  </p:cNvPr>
                  <p:cNvSpPr/>
                  <p:nvPr/>
                </p:nvSpPr>
                <p:spPr>
                  <a:xfrm>
                    <a:off x="1043868" y="4096835"/>
                    <a:ext cx="886695" cy="886696"/>
                  </a:xfrm>
                  <a:prstGeom prst="ellipse">
                    <a:avLst/>
                  </a:prstGeom>
                  <a:noFill/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42" name="Freeform 34">
                    <a:extLst>
                      <a:ext uri="{FF2B5EF4-FFF2-40B4-BE49-F238E27FC236}">
                        <a16:creationId xmlns:a16="http://schemas.microsoft.com/office/drawing/2014/main" id="{3F7A938F-56B3-451C-8FFC-B8A9BD81A530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1249672" y="4324966"/>
                    <a:ext cx="474847" cy="430435"/>
                  </a:xfrm>
                  <a:custGeom>
                    <a:avLst/>
                    <a:gdLst>
                      <a:gd name="T0" fmla="*/ 410 w 417"/>
                      <a:gd name="T1" fmla="*/ 108 h 378"/>
                      <a:gd name="T2" fmla="*/ 315 w 417"/>
                      <a:gd name="T3" fmla="*/ 0 h 378"/>
                      <a:gd name="T4" fmla="*/ 102 w 417"/>
                      <a:gd name="T5" fmla="*/ 0 h 378"/>
                      <a:gd name="T6" fmla="*/ 7 w 417"/>
                      <a:gd name="T7" fmla="*/ 108 h 378"/>
                      <a:gd name="T8" fmla="*/ 0 w 417"/>
                      <a:gd name="T9" fmla="*/ 118 h 378"/>
                      <a:gd name="T10" fmla="*/ 7 w 417"/>
                      <a:gd name="T11" fmla="*/ 125 h 378"/>
                      <a:gd name="T12" fmla="*/ 207 w 417"/>
                      <a:gd name="T13" fmla="*/ 378 h 378"/>
                      <a:gd name="T14" fmla="*/ 410 w 417"/>
                      <a:gd name="T15" fmla="*/ 125 h 378"/>
                      <a:gd name="T16" fmla="*/ 417 w 417"/>
                      <a:gd name="T17" fmla="*/ 118 h 378"/>
                      <a:gd name="T18" fmla="*/ 410 w 417"/>
                      <a:gd name="T19" fmla="*/ 108 h 378"/>
                      <a:gd name="T20" fmla="*/ 390 w 417"/>
                      <a:gd name="T21" fmla="*/ 108 h 378"/>
                      <a:gd name="T22" fmla="*/ 231 w 417"/>
                      <a:gd name="T23" fmla="*/ 108 h 378"/>
                      <a:gd name="T24" fmla="*/ 309 w 417"/>
                      <a:gd name="T25" fmla="*/ 17 h 378"/>
                      <a:gd name="T26" fmla="*/ 390 w 417"/>
                      <a:gd name="T27" fmla="*/ 108 h 378"/>
                      <a:gd name="T28" fmla="*/ 207 w 417"/>
                      <a:gd name="T29" fmla="*/ 108 h 378"/>
                      <a:gd name="T30" fmla="*/ 126 w 417"/>
                      <a:gd name="T31" fmla="*/ 14 h 378"/>
                      <a:gd name="T32" fmla="*/ 288 w 417"/>
                      <a:gd name="T33" fmla="*/ 14 h 378"/>
                      <a:gd name="T34" fmla="*/ 210 w 417"/>
                      <a:gd name="T35" fmla="*/ 108 h 378"/>
                      <a:gd name="T36" fmla="*/ 207 w 417"/>
                      <a:gd name="T37" fmla="*/ 108 h 378"/>
                      <a:gd name="T38" fmla="*/ 105 w 417"/>
                      <a:gd name="T39" fmla="*/ 17 h 378"/>
                      <a:gd name="T40" fmla="*/ 187 w 417"/>
                      <a:gd name="T41" fmla="*/ 108 h 378"/>
                      <a:gd name="T42" fmla="*/ 27 w 417"/>
                      <a:gd name="T43" fmla="*/ 108 h 378"/>
                      <a:gd name="T44" fmla="*/ 105 w 417"/>
                      <a:gd name="T45" fmla="*/ 17 h 378"/>
                      <a:gd name="T46" fmla="*/ 200 w 417"/>
                      <a:gd name="T47" fmla="*/ 125 h 378"/>
                      <a:gd name="T48" fmla="*/ 200 w 417"/>
                      <a:gd name="T49" fmla="*/ 344 h 378"/>
                      <a:gd name="T50" fmla="*/ 27 w 417"/>
                      <a:gd name="T51" fmla="*/ 125 h 378"/>
                      <a:gd name="T52" fmla="*/ 200 w 417"/>
                      <a:gd name="T53" fmla="*/ 125 h 378"/>
                      <a:gd name="T54" fmla="*/ 217 w 417"/>
                      <a:gd name="T55" fmla="*/ 344 h 378"/>
                      <a:gd name="T56" fmla="*/ 217 w 417"/>
                      <a:gd name="T57" fmla="*/ 125 h 378"/>
                      <a:gd name="T58" fmla="*/ 390 w 417"/>
                      <a:gd name="T59" fmla="*/ 125 h 378"/>
                      <a:gd name="T60" fmla="*/ 217 w 417"/>
                      <a:gd name="T61" fmla="*/ 344 h 37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</a:cxnLst>
                    <a:rect l="0" t="0" r="r" b="b"/>
                    <a:pathLst>
                      <a:path w="417" h="378">
                        <a:moveTo>
                          <a:pt x="410" y="108"/>
                        </a:moveTo>
                        <a:lnTo>
                          <a:pt x="315" y="0"/>
                        </a:lnTo>
                        <a:lnTo>
                          <a:pt x="102" y="0"/>
                        </a:lnTo>
                        <a:lnTo>
                          <a:pt x="7" y="108"/>
                        </a:lnTo>
                        <a:lnTo>
                          <a:pt x="0" y="118"/>
                        </a:lnTo>
                        <a:lnTo>
                          <a:pt x="7" y="125"/>
                        </a:lnTo>
                        <a:lnTo>
                          <a:pt x="207" y="378"/>
                        </a:lnTo>
                        <a:lnTo>
                          <a:pt x="410" y="125"/>
                        </a:lnTo>
                        <a:lnTo>
                          <a:pt x="417" y="118"/>
                        </a:lnTo>
                        <a:lnTo>
                          <a:pt x="410" y="108"/>
                        </a:lnTo>
                        <a:close/>
                        <a:moveTo>
                          <a:pt x="390" y="108"/>
                        </a:moveTo>
                        <a:lnTo>
                          <a:pt x="231" y="108"/>
                        </a:lnTo>
                        <a:lnTo>
                          <a:pt x="309" y="17"/>
                        </a:lnTo>
                        <a:lnTo>
                          <a:pt x="390" y="108"/>
                        </a:lnTo>
                        <a:close/>
                        <a:moveTo>
                          <a:pt x="207" y="108"/>
                        </a:moveTo>
                        <a:lnTo>
                          <a:pt x="126" y="14"/>
                        </a:lnTo>
                        <a:lnTo>
                          <a:pt x="288" y="14"/>
                        </a:lnTo>
                        <a:lnTo>
                          <a:pt x="210" y="108"/>
                        </a:lnTo>
                        <a:lnTo>
                          <a:pt x="207" y="108"/>
                        </a:lnTo>
                        <a:close/>
                        <a:moveTo>
                          <a:pt x="105" y="17"/>
                        </a:moveTo>
                        <a:lnTo>
                          <a:pt x="187" y="108"/>
                        </a:lnTo>
                        <a:lnTo>
                          <a:pt x="27" y="108"/>
                        </a:lnTo>
                        <a:lnTo>
                          <a:pt x="105" y="17"/>
                        </a:lnTo>
                        <a:close/>
                        <a:moveTo>
                          <a:pt x="200" y="125"/>
                        </a:moveTo>
                        <a:lnTo>
                          <a:pt x="200" y="344"/>
                        </a:lnTo>
                        <a:lnTo>
                          <a:pt x="27" y="125"/>
                        </a:lnTo>
                        <a:lnTo>
                          <a:pt x="200" y="125"/>
                        </a:lnTo>
                        <a:close/>
                        <a:moveTo>
                          <a:pt x="217" y="344"/>
                        </a:moveTo>
                        <a:lnTo>
                          <a:pt x="217" y="125"/>
                        </a:lnTo>
                        <a:lnTo>
                          <a:pt x="390" y="125"/>
                        </a:lnTo>
                        <a:lnTo>
                          <a:pt x="217" y="344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43" name="Oval 42">
                    <a:extLst>
                      <a:ext uri="{FF2B5EF4-FFF2-40B4-BE49-F238E27FC236}">
                        <a16:creationId xmlns:a16="http://schemas.microsoft.com/office/drawing/2014/main" id="{F343340D-37B9-40FE-98BF-2DD3C81D4EE7}"/>
                      </a:ext>
                    </a:extLst>
                  </p:cNvPr>
                  <p:cNvSpPr/>
                  <p:nvPr/>
                </p:nvSpPr>
                <p:spPr>
                  <a:xfrm>
                    <a:off x="4221174" y="4096835"/>
                    <a:ext cx="886695" cy="886696"/>
                  </a:xfrm>
                  <a:prstGeom prst="ellipse">
                    <a:avLst/>
                  </a:prstGeom>
                  <a:noFill/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44" name="Freeform 35">
                    <a:extLst>
                      <a:ext uri="{FF2B5EF4-FFF2-40B4-BE49-F238E27FC236}">
                        <a16:creationId xmlns:a16="http://schemas.microsoft.com/office/drawing/2014/main" id="{F5014118-3C1D-4527-A216-643E16386FA9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4400338" y="4275431"/>
                    <a:ext cx="528366" cy="529505"/>
                  </a:xfrm>
                  <a:custGeom>
                    <a:avLst/>
                    <a:gdLst>
                      <a:gd name="T0" fmla="*/ 137 w 137"/>
                      <a:gd name="T1" fmla="*/ 78 h 138"/>
                      <a:gd name="T2" fmla="*/ 118 w 137"/>
                      <a:gd name="T3" fmla="*/ 58 h 138"/>
                      <a:gd name="T4" fmla="*/ 122 w 137"/>
                      <a:gd name="T5" fmla="*/ 27 h 138"/>
                      <a:gd name="T6" fmla="*/ 96 w 137"/>
                      <a:gd name="T7" fmla="*/ 26 h 138"/>
                      <a:gd name="T8" fmla="*/ 78 w 137"/>
                      <a:gd name="T9" fmla="*/ 0 h 138"/>
                      <a:gd name="T10" fmla="*/ 57 w 137"/>
                      <a:gd name="T11" fmla="*/ 20 h 138"/>
                      <a:gd name="T12" fmla="*/ 26 w 137"/>
                      <a:gd name="T13" fmla="*/ 15 h 138"/>
                      <a:gd name="T14" fmla="*/ 26 w 137"/>
                      <a:gd name="T15" fmla="*/ 42 h 138"/>
                      <a:gd name="T16" fmla="*/ 0 w 137"/>
                      <a:gd name="T17" fmla="*/ 60 h 138"/>
                      <a:gd name="T18" fmla="*/ 19 w 137"/>
                      <a:gd name="T19" fmla="*/ 80 h 138"/>
                      <a:gd name="T20" fmla="*/ 15 w 137"/>
                      <a:gd name="T21" fmla="*/ 111 h 138"/>
                      <a:gd name="T22" fmla="*/ 41 w 137"/>
                      <a:gd name="T23" fmla="*/ 111 h 138"/>
                      <a:gd name="T24" fmla="*/ 59 w 137"/>
                      <a:gd name="T25" fmla="*/ 138 h 138"/>
                      <a:gd name="T26" fmla="*/ 80 w 137"/>
                      <a:gd name="T27" fmla="*/ 118 h 138"/>
                      <a:gd name="T28" fmla="*/ 111 w 137"/>
                      <a:gd name="T29" fmla="*/ 122 h 138"/>
                      <a:gd name="T30" fmla="*/ 111 w 137"/>
                      <a:gd name="T31" fmla="*/ 96 h 138"/>
                      <a:gd name="T32" fmla="*/ 132 w 137"/>
                      <a:gd name="T33" fmla="*/ 64 h 138"/>
                      <a:gd name="T34" fmla="*/ 117 w 137"/>
                      <a:gd name="T35" fmla="*/ 75 h 138"/>
                      <a:gd name="T36" fmla="*/ 117 w 137"/>
                      <a:gd name="T37" fmla="*/ 63 h 138"/>
                      <a:gd name="T38" fmla="*/ 110 w 137"/>
                      <a:gd name="T39" fmla="*/ 22 h 138"/>
                      <a:gd name="T40" fmla="*/ 107 w 137"/>
                      <a:gd name="T41" fmla="*/ 38 h 138"/>
                      <a:gd name="T42" fmla="*/ 110 w 137"/>
                      <a:gd name="T43" fmla="*/ 22 h 138"/>
                      <a:gd name="T44" fmla="*/ 73 w 137"/>
                      <a:gd name="T45" fmla="*/ 5 h 138"/>
                      <a:gd name="T46" fmla="*/ 68 w 137"/>
                      <a:gd name="T47" fmla="*/ 19 h 138"/>
                      <a:gd name="T48" fmla="*/ 64 w 137"/>
                      <a:gd name="T49" fmla="*/ 5 h 138"/>
                      <a:gd name="T50" fmla="*/ 27 w 137"/>
                      <a:gd name="T51" fmla="*/ 22 h 138"/>
                      <a:gd name="T52" fmla="*/ 34 w 137"/>
                      <a:gd name="T53" fmla="*/ 34 h 138"/>
                      <a:gd name="T54" fmla="*/ 21 w 137"/>
                      <a:gd name="T55" fmla="*/ 27 h 138"/>
                      <a:gd name="T56" fmla="*/ 5 w 137"/>
                      <a:gd name="T57" fmla="*/ 64 h 138"/>
                      <a:gd name="T58" fmla="*/ 19 w 137"/>
                      <a:gd name="T59" fmla="*/ 69 h 138"/>
                      <a:gd name="T60" fmla="*/ 5 w 137"/>
                      <a:gd name="T61" fmla="*/ 74 h 138"/>
                      <a:gd name="T62" fmla="*/ 22 w 137"/>
                      <a:gd name="T63" fmla="*/ 110 h 138"/>
                      <a:gd name="T64" fmla="*/ 38 w 137"/>
                      <a:gd name="T65" fmla="*/ 108 h 138"/>
                      <a:gd name="T66" fmla="*/ 73 w 137"/>
                      <a:gd name="T67" fmla="*/ 133 h 138"/>
                      <a:gd name="T68" fmla="*/ 62 w 137"/>
                      <a:gd name="T69" fmla="*/ 118 h 138"/>
                      <a:gd name="T70" fmla="*/ 68 w 137"/>
                      <a:gd name="T71" fmla="*/ 118 h 138"/>
                      <a:gd name="T72" fmla="*/ 75 w 137"/>
                      <a:gd name="T73" fmla="*/ 118 h 138"/>
                      <a:gd name="T74" fmla="*/ 68 w 137"/>
                      <a:gd name="T75" fmla="*/ 113 h 138"/>
                      <a:gd name="T76" fmla="*/ 37 w 137"/>
                      <a:gd name="T77" fmla="*/ 37 h 138"/>
                      <a:gd name="T78" fmla="*/ 68 w 137"/>
                      <a:gd name="T79" fmla="*/ 24 h 138"/>
                      <a:gd name="T80" fmla="*/ 100 w 137"/>
                      <a:gd name="T81" fmla="*/ 100 h 138"/>
                      <a:gd name="T82" fmla="*/ 116 w 137"/>
                      <a:gd name="T83" fmla="*/ 110 h 138"/>
                      <a:gd name="T84" fmla="*/ 99 w 137"/>
                      <a:gd name="T85" fmla="*/ 108 h 138"/>
                      <a:gd name="T86" fmla="*/ 108 w 137"/>
                      <a:gd name="T87" fmla="*/ 99 h 1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</a:cxnLst>
                    <a:rect l="0" t="0" r="r" b="b"/>
                    <a:pathLst>
                      <a:path w="137" h="138">
                        <a:moveTo>
                          <a:pt x="118" y="80"/>
                        </a:moveTo>
                        <a:cubicBezTo>
                          <a:pt x="137" y="78"/>
                          <a:pt x="137" y="78"/>
                          <a:pt x="137" y="78"/>
                        </a:cubicBezTo>
                        <a:cubicBezTo>
                          <a:pt x="137" y="60"/>
                          <a:pt x="137" y="60"/>
                          <a:pt x="137" y="60"/>
                        </a:cubicBezTo>
                        <a:cubicBezTo>
                          <a:pt x="118" y="58"/>
                          <a:pt x="118" y="58"/>
                          <a:pt x="118" y="58"/>
                        </a:cubicBezTo>
                        <a:cubicBezTo>
                          <a:pt x="116" y="52"/>
                          <a:pt x="114" y="46"/>
                          <a:pt x="111" y="42"/>
                        </a:cubicBezTo>
                        <a:cubicBezTo>
                          <a:pt x="122" y="27"/>
                          <a:pt x="122" y="27"/>
                          <a:pt x="122" y="27"/>
                        </a:cubicBezTo>
                        <a:cubicBezTo>
                          <a:pt x="110" y="15"/>
                          <a:pt x="110" y="15"/>
                          <a:pt x="110" y="15"/>
                        </a:cubicBezTo>
                        <a:cubicBezTo>
                          <a:pt x="96" y="26"/>
                          <a:pt x="96" y="26"/>
                          <a:pt x="96" y="26"/>
                        </a:cubicBezTo>
                        <a:cubicBezTo>
                          <a:pt x="91" y="23"/>
                          <a:pt x="86" y="21"/>
                          <a:pt x="80" y="20"/>
                        </a:cubicBezTo>
                        <a:cubicBezTo>
                          <a:pt x="78" y="0"/>
                          <a:pt x="78" y="0"/>
                          <a:pt x="78" y="0"/>
                        </a:cubicBezTo>
                        <a:cubicBezTo>
                          <a:pt x="59" y="0"/>
                          <a:pt x="59" y="0"/>
                          <a:pt x="59" y="0"/>
                        </a:cubicBezTo>
                        <a:cubicBezTo>
                          <a:pt x="57" y="20"/>
                          <a:pt x="57" y="20"/>
                          <a:pt x="57" y="20"/>
                        </a:cubicBezTo>
                        <a:cubicBezTo>
                          <a:pt x="51" y="21"/>
                          <a:pt x="46" y="23"/>
                          <a:pt x="42" y="26"/>
                        </a:cubicBezTo>
                        <a:cubicBezTo>
                          <a:pt x="26" y="15"/>
                          <a:pt x="26" y="15"/>
                          <a:pt x="26" y="15"/>
                        </a:cubicBezTo>
                        <a:cubicBezTo>
                          <a:pt x="15" y="27"/>
                          <a:pt x="15" y="27"/>
                          <a:pt x="15" y="27"/>
                        </a:cubicBezTo>
                        <a:cubicBezTo>
                          <a:pt x="26" y="42"/>
                          <a:pt x="26" y="42"/>
                          <a:pt x="26" y="42"/>
                        </a:cubicBezTo>
                        <a:cubicBezTo>
                          <a:pt x="23" y="47"/>
                          <a:pt x="21" y="52"/>
                          <a:pt x="19" y="57"/>
                        </a:cubicBezTo>
                        <a:cubicBezTo>
                          <a:pt x="0" y="60"/>
                          <a:pt x="0" y="60"/>
                          <a:pt x="0" y="60"/>
                        </a:cubicBezTo>
                        <a:cubicBezTo>
                          <a:pt x="0" y="78"/>
                          <a:pt x="0" y="78"/>
                          <a:pt x="0" y="78"/>
                        </a:cubicBezTo>
                        <a:cubicBezTo>
                          <a:pt x="19" y="80"/>
                          <a:pt x="19" y="80"/>
                          <a:pt x="19" y="80"/>
                        </a:cubicBezTo>
                        <a:cubicBezTo>
                          <a:pt x="21" y="86"/>
                          <a:pt x="23" y="91"/>
                          <a:pt x="26" y="96"/>
                        </a:cubicBezTo>
                        <a:cubicBezTo>
                          <a:pt x="15" y="111"/>
                          <a:pt x="15" y="111"/>
                          <a:pt x="15" y="111"/>
                        </a:cubicBezTo>
                        <a:cubicBezTo>
                          <a:pt x="26" y="122"/>
                          <a:pt x="26" y="122"/>
                          <a:pt x="26" y="122"/>
                        </a:cubicBezTo>
                        <a:cubicBezTo>
                          <a:pt x="41" y="111"/>
                          <a:pt x="41" y="111"/>
                          <a:pt x="41" y="111"/>
                        </a:cubicBezTo>
                        <a:cubicBezTo>
                          <a:pt x="46" y="114"/>
                          <a:pt x="51" y="117"/>
                          <a:pt x="57" y="118"/>
                        </a:cubicBezTo>
                        <a:cubicBezTo>
                          <a:pt x="59" y="138"/>
                          <a:pt x="59" y="138"/>
                          <a:pt x="59" y="138"/>
                        </a:cubicBezTo>
                        <a:cubicBezTo>
                          <a:pt x="78" y="138"/>
                          <a:pt x="78" y="138"/>
                          <a:pt x="78" y="138"/>
                        </a:cubicBezTo>
                        <a:cubicBezTo>
                          <a:pt x="80" y="118"/>
                          <a:pt x="80" y="118"/>
                          <a:pt x="80" y="118"/>
                        </a:cubicBezTo>
                        <a:cubicBezTo>
                          <a:pt x="86" y="117"/>
                          <a:pt x="91" y="114"/>
                          <a:pt x="95" y="111"/>
                        </a:cubicBezTo>
                        <a:cubicBezTo>
                          <a:pt x="111" y="122"/>
                          <a:pt x="111" y="122"/>
                          <a:pt x="111" y="122"/>
                        </a:cubicBezTo>
                        <a:cubicBezTo>
                          <a:pt x="122" y="111"/>
                          <a:pt x="122" y="111"/>
                          <a:pt x="122" y="111"/>
                        </a:cubicBezTo>
                        <a:cubicBezTo>
                          <a:pt x="111" y="96"/>
                          <a:pt x="111" y="96"/>
                          <a:pt x="111" y="96"/>
                        </a:cubicBezTo>
                        <a:cubicBezTo>
                          <a:pt x="114" y="91"/>
                          <a:pt x="116" y="86"/>
                          <a:pt x="118" y="80"/>
                        </a:cubicBezTo>
                        <a:close/>
                        <a:moveTo>
                          <a:pt x="132" y="64"/>
                        </a:moveTo>
                        <a:cubicBezTo>
                          <a:pt x="132" y="74"/>
                          <a:pt x="132" y="74"/>
                          <a:pt x="132" y="74"/>
                        </a:cubicBezTo>
                        <a:cubicBezTo>
                          <a:pt x="117" y="75"/>
                          <a:pt x="117" y="75"/>
                          <a:pt x="117" y="75"/>
                        </a:cubicBezTo>
                        <a:cubicBezTo>
                          <a:pt x="118" y="73"/>
                          <a:pt x="118" y="71"/>
                          <a:pt x="118" y="69"/>
                        </a:cubicBezTo>
                        <a:cubicBezTo>
                          <a:pt x="118" y="67"/>
                          <a:pt x="118" y="65"/>
                          <a:pt x="117" y="63"/>
                        </a:cubicBezTo>
                        <a:lnTo>
                          <a:pt x="132" y="64"/>
                        </a:lnTo>
                        <a:close/>
                        <a:moveTo>
                          <a:pt x="110" y="22"/>
                        </a:moveTo>
                        <a:cubicBezTo>
                          <a:pt x="115" y="27"/>
                          <a:pt x="115" y="27"/>
                          <a:pt x="115" y="27"/>
                        </a:cubicBezTo>
                        <a:cubicBezTo>
                          <a:pt x="107" y="38"/>
                          <a:pt x="107" y="38"/>
                          <a:pt x="107" y="38"/>
                        </a:cubicBezTo>
                        <a:cubicBezTo>
                          <a:pt x="105" y="35"/>
                          <a:pt x="102" y="32"/>
                          <a:pt x="99" y="30"/>
                        </a:cubicBezTo>
                        <a:lnTo>
                          <a:pt x="110" y="22"/>
                        </a:lnTo>
                        <a:close/>
                        <a:moveTo>
                          <a:pt x="64" y="5"/>
                        </a:moveTo>
                        <a:cubicBezTo>
                          <a:pt x="73" y="5"/>
                          <a:pt x="73" y="5"/>
                          <a:pt x="73" y="5"/>
                        </a:cubicBezTo>
                        <a:cubicBezTo>
                          <a:pt x="75" y="20"/>
                          <a:pt x="75" y="20"/>
                          <a:pt x="75" y="20"/>
                        </a:cubicBezTo>
                        <a:cubicBezTo>
                          <a:pt x="73" y="20"/>
                          <a:pt x="71" y="19"/>
                          <a:pt x="68" y="19"/>
                        </a:cubicBezTo>
                        <a:cubicBezTo>
                          <a:pt x="66" y="19"/>
                          <a:pt x="64" y="20"/>
                          <a:pt x="62" y="20"/>
                        </a:cubicBezTo>
                        <a:lnTo>
                          <a:pt x="64" y="5"/>
                        </a:lnTo>
                        <a:close/>
                        <a:moveTo>
                          <a:pt x="21" y="27"/>
                        </a:moveTo>
                        <a:cubicBezTo>
                          <a:pt x="27" y="22"/>
                          <a:pt x="27" y="22"/>
                          <a:pt x="27" y="22"/>
                        </a:cubicBezTo>
                        <a:cubicBezTo>
                          <a:pt x="38" y="30"/>
                          <a:pt x="38" y="30"/>
                          <a:pt x="38" y="30"/>
                        </a:cubicBezTo>
                        <a:cubicBezTo>
                          <a:pt x="37" y="31"/>
                          <a:pt x="35" y="32"/>
                          <a:pt x="34" y="34"/>
                        </a:cubicBezTo>
                        <a:cubicBezTo>
                          <a:pt x="32" y="35"/>
                          <a:pt x="31" y="37"/>
                          <a:pt x="29" y="39"/>
                        </a:cubicBezTo>
                        <a:lnTo>
                          <a:pt x="21" y="27"/>
                        </a:lnTo>
                        <a:close/>
                        <a:moveTo>
                          <a:pt x="5" y="74"/>
                        </a:moveTo>
                        <a:cubicBezTo>
                          <a:pt x="5" y="64"/>
                          <a:pt x="5" y="64"/>
                          <a:pt x="5" y="64"/>
                        </a:cubicBezTo>
                        <a:cubicBezTo>
                          <a:pt x="19" y="62"/>
                          <a:pt x="19" y="62"/>
                          <a:pt x="19" y="62"/>
                        </a:cubicBezTo>
                        <a:cubicBezTo>
                          <a:pt x="19" y="65"/>
                          <a:pt x="19" y="67"/>
                          <a:pt x="19" y="69"/>
                        </a:cubicBezTo>
                        <a:cubicBezTo>
                          <a:pt x="19" y="71"/>
                          <a:pt x="19" y="73"/>
                          <a:pt x="19" y="75"/>
                        </a:cubicBezTo>
                        <a:lnTo>
                          <a:pt x="5" y="74"/>
                        </a:lnTo>
                        <a:close/>
                        <a:moveTo>
                          <a:pt x="27" y="116"/>
                        </a:moveTo>
                        <a:cubicBezTo>
                          <a:pt x="22" y="110"/>
                          <a:pt x="22" y="110"/>
                          <a:pt x="22" y="110"/>
                        </a:cubicBezTo>
                        <a:cubicBezTo>
                          <a:pt x="30" y="99"/>
                          <a:pt x="30" y="99"/>
                          <a:pt x="30" y="99"/>
                        </a:cubicBezTo>
                        <a:cubicBezTo>
                          <a:pt x="32" y="103"/>
                          <a:pt x="35" y="105"/>
                          <a:pt x="38" y="108"/>
                        </a:cubicBezTo>
                        <a:lnTo>
                          <a:pt x="27" y="116"/>
                        </a:lnTo>
                        <a:close/>
                        <a:moveTo>
                          <a:pt x="73" y="133"/>
                        </a:moveTo>
                        <a:cubicBezTo>
                          <a:pt x="64" y="133"/>
                          <a:pt x="64" y="133"/>
                          <a:pt x="64" y="133"/>
                        </a:cubicBezTo>
                        <a:cubicBezTo>
                          <a:pt x="62" y="118"/>
                          <a:pt x="62" y="118"/>
                          <a:pt x="62" y="118"/>
                        </a:cubicBezTo>
                        <a:cubicBezTo>
                          <a:pt x="64" y="118"/>
                          <a:pt x="66" y="118"/>
                          <a:pt x="68" y="118"/>
                        </a:cubicBezTo>
                        <a:cubicBezTo>
                          <a:pt x="68" y="118"/>
                          <a:pt x="68" y="118"/>
                          <a:pt x="68" y="118"/>
                        </a:cubicBezTo>
                        <a:cubicBezTo>
                          <a:pt x="68" y="118"/>
                          <a:pt x="68" y="118"/>
                          <a:pt x="68" y="118"/>
                        </a:cubicBezTo>
                        <a:cubicBezTo>
                          <a:pt x="71" y="118"/>
                          <a:pt x="73" y="118"/>
                          <a:pt x="75" y="118"/>
                        </a:cubicBezTo>
                        <a:lnTo>
                          <a:pt x="73" y="133"/>
                        </a:lnTo>
                        <a:close/>
                        <a:moveTo>
                          <a:pt x="68" y="113"/>
                        </a:moveTo>
                        <a:cubicBezTo>
                          <a:pt x="44" y="113"/>
                          <a:pt x="24" y="93"/>
                          <a:pt x="24" y="69"/>
                        </a:cubicBezTo>
                        <a:cubicBezTo>
                          <a:pt x="24" y="57"/>
                          <a:pt x="29" y="46"/>
                          <a:pt x="37" y="37"/>
                        </a:cubicBezTo>
                        <a:cubicBezTo>
                          <a:pt x="45" y="29"/>
                          <a:pt x="57" y="24"/>
                          <a:pt x="68" y="24"/>
                        </a:cubicBezTo>
                        <a:cubicBezTo>
                          <a:pt x="68" y="24"/>
                          <a:pt x="68" y="24"/>
                          <a:pt x="68" y="24"/>
                        </a:cubicBezTo>
                        <a:cubicBezTo>
                          <a:pt x="93" y="24"/>
                          <a:pt x="113" y="44"/>
                          <a:pt x="113" y="69"/>
                        </a:cubicBezTo>
                        <a:cubicBezTo>
                          <a:pt x="113" y="81"/>
                          <a:pt x="108" y="92"/>
                          <a:pt x="100" y="100"/>
                        </a:cubicBezTo>
                        <a:cubicBezTo>
                          <a:pt x="92" y="109"/>
                          <a:pt x="80" y="113"/>
                          <a:pt x="68" y="113"/>
                        </a:cubicBezTo>
                        <a:close/>
                        <a:moveTo>
                          <a:pt x="116" y="110"/>
                        </a:moveTo>
                        <a:cubicBezTo>
                          <a:pt x="110" y="116"/>
                          <a:pt x="110" y="116"/>
                          <a:pt x="110" y="116"/>
                        </a:cubicBezTo>
                        <a:cubicBezTo>
                          <a:pt x="99" y="108"/>
                          <a:pt x="99" y="108"/>
                          <a:pt x="99" y="108"/>
                        </a:cubicBezTo>
                        <a:cubicBezTo>
                          <a:pt x="100" y="107"/>
                          <a:pt x="102" y="105"/>
                          <a:pt x="103" y="104"/>
                        </a:cubicBezTo>
                        <a:cubicBezTo>
                          <a:pt x="105" y="102"/>
                          <a:pt x="106" y="101"/>
                          <a:pt x="108" y="99"/>
                        </a:cubicBezTo>
                        <a:lnTo>
                          <a:pt x="116" y="11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13" name="Rectangle 12">
                  <a:extLst>
                    <a:ext uri="{FF2B5EF4-FFF2-40B4-BE49-F238E27FC236}">
                      <a16:creationId xmlns:a16="http://schemas.microsoft.com/office/drawing/2014/main" id="{47A220F0-3BD0-4766-885E-3BBE5F0BB5C4}"/>
                    </a:ext>
                  </a:extLst>
                </p:cNvPr>
                <p:cNvSpPr/>
                <p:nvPr/>
              </p:nvSpPr>
              <p:spPr>
                <a:xfrm>
                  <a:off x="740229" y="3949666"/>
                  <a:ext cx="4644571" cy="1230156"/>
                </a:xfrm>
                <a:prstGeom prst="rect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033147DA-CC2E-4A37-8316-793D7C8F81F0}"/>
                </a:ext>
              </a:extLst>
            </p:cNvPr>
            <p:cNvSpPr/>
            <p:nvPr/>
          </p:nvSpPr>
          <p:spPr>
            <a:xfrm>
              <a:off x="7564207" y="1669144"/>
              <a:ext cx="3212479" cy="3477004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0FA43020-ADF0-4431-BFCE-521B7B407F5E}"/>
                </a:ext>
              </a:extLst>
            </p:cNvPr>
            <p:cNvSpPr/>
            <p:nvPr/>
          </p:nvSpPr>
          <p:spPr>
            <a:xfrm>
              <a:off x="7839806" y="2092190"/>
              <a:ext cx="2661281" cy="26309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1200" b="1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</a:rPr>
                <a:t>Lorem Ipsum</a:t>
              </a:r>
              <a:r>
                <a:rPr lang="en-US" sz="12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</a:rPr>
                <a:t> is simply dummy typesetting industry. Lorem Ipsum has been the industry's standard dummy text ever since the 1500s, when an unknown printer took a galley of type and scrambled it to make a type specimen book. It essentially unchanged. It was </a:t>
              </a:r>
              <a:r>
                <a:rPr lang="en-US" sz="1200" dirty="0" err="1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</a:rPr>
                <a:t>popularised</a:t>
              </a:r>
              <a:r>
                <a:rPr lang="en-US" sz="12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</a:rPr>
                <a:t> in the 1960s with the release of </a:t>
              </a:r>
              <a:r>
                <a:rPr lang="en-US" sz="1200" dirty="0" err="1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</a:rPr>
                <a:t>Letraset</a:t>
              </a:r>
              <a:endParaRPr lang="en-US" sz="12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741022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E015F"/>
      </a:accent1>
      <a:accent2>
        <a:srgbClr val="EC2127"/>
      </a:accent2>
      <a:accent3>
        <a:srgbClr val="FFC000"/>
      </a:accent3>
      <a:accent4>
        <a:srgbClr val="92D050"/>
      </a:accent4>
      <a:accent5>
        <a:srgbClr val="01CF8F"/>
      </a:accent5>
      <a:accent6>
        <a:srgbClr val="00B0F0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Custom 2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2E015F"/>
    </a:accent1>
    <a:accent2>
      <a:srgbClr val="EC2127"/>
    </a:accent2>
    <a:accent3>
      <a:srgbClr val="FFC000"/>
    </a:accent3>
    <a:accent4>
      <a:srgbClr val="92D050"/>
    </a:accent4>
    <a:accent5>
      <a:srgbClr val="01CF8F"/>
    </a:accent5>
    <a:accent6>
      <a:srgbClr val="00B0F0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14237</TotalTime>
  <Words>512</Words>
  <Application>Microsoft Office PowerPoint</Application>
  <PresentationFormat>Widescreen</PresentationFormat>
  <Paragraphs>132</Paragraphs>
  <Slides>21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31" baseType="lpstr">
      <vt:lpstr>Arial</vt:lpstr>
      <vt:lpstr>Calibri</vt:lpstr>
      <vt:lpstr>Gill Sans</vt:lpstr>
      <vt:lpstr>Lato</vt:lpstr>
      <vt:lpstr>Montserrat Black</vt:lpstr>
      <vt:lpstr>Montserrat-Regular</vt:lpstr>
      <vt:lpstr>Roboto</vt:lpstr>
      <vt:lpstr>Roboto Slab</vt:lpstr>
      <vt:lpstr>ヒラギノ角ゴ ProN W3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Our Team</vt:lpstr>
      <vt:lpstr>Our Team</vt:lpstr>
      <vt:lpstr>PowerPoint Presentation</vt:lpstr>
      <vt:lpstr>PowerPoint Presentation</vt:lpstr>
      <vt:lpstr>PowerPoint Presentation</vt:lpstr>
      <vt:lpstr>Our Timeline</vt:lpstr>
      <vt:lpstr>Our Timeline</vt:lpstr>
      <vt:lpstr>Our Infographic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Suman Khan</dc:creator>
  <cp:lastModifiedBy>Suman Sunar</cp:lastModifiedBy>
  <cp:revision>2098</cp:revision>
  <dcterms:created xsi:type="dcterms:W3CDTF">2017-07-18T09:08:44Z</dcterms:created>
  <dcterms:modified xsi:type="dcterms:W3CDTF">2018-09-04T10:03:05Z</dcterms:modified>
</cp:coreProperties>
</file>