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68" r:id="rId2"/>
    <p:sldId id="265" r:id="rId3"/>
    <p:sldId id="258" r:id="rId4"/>
    <p:sldId id="266" r:id="rId5"/>
    <p:sldId id="267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000000"/>
    <a:srgbClr val="696DE8"/>
    <a:srgbClr val="006092"/>
    <a:srgbClr val="FFFFFF"/>
    <a:srgbClr val="404040"/>
    <a:srgbClr val="D9EBBC"/>
    <a:srgbClr val="003049"/>
    <a:srgbClr val="EF4630"/>
    <a:srgbClr val="FFD4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3235" autoAdjust="0"/>
    <p:restoredTop sz="94664" autoAdjust="0"/>
  </p:normalViewPr>
  <p:slideViewPr>
    <p:cSldViewPr snapToGrid="0" snapToObjects="1">
      <p:cViewPr varScale="1">
        <p:scale>
          <a:sx n="77" d="100"/>
          <a:sy n="77" d="100"/>
        </p:scale>
        <p:origin x="162" y="90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6F3-4213-97C1-1AF22DD23EC5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  <a:sp3d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86F3-4213-97C1-1AF22DD23EC5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  <a:sp3d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86F3-4213-97C1-1AF22DD23EC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437177288"/>
        <c:axId val="437179256"/>
        <c:axId val="0"/>
      </c:bar3DChart>
      <c:catAx>
        <c:axId val="4371772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pPr>
            <a:endParaRPr lang="en-US"/>
          </a:p>
        </c:txPr>
        <c:crossAx val="437179256"/>
        <c:crosses val="autoZero"/>
        <c:auto val="1"/>
        <c:lblAlgn val="ctr"/>
        <c:lblOffset val="100"/>
        <c:noMultiLvlLbl val="0"/>
      </c:catAx>
      <c:valAx>
        <c:axId val="4371792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pPr>
            <a:endParaRPr lang="en-US"/>
          </a:p>
        </c:txPr>
        <c:crossAx val="4371772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bg1"/>
              </a:solidFill>
              <a:latin typeface="Roboto" panose="02000000000000000000" pitchFamily="2" charset="0"/>
              <a:ea typeface="Roboto" panose="02000000000000000000" pitchFamily="2" charset="0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107470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09495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869622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7607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720790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666501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22127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403852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6072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3AC8333-48EB-484A-9378-84FAD0CF92AC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41D2A99-4F29-45E3-ACF6-176A963D1F5F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2967236" y="0"/>
            <a:ext cx="9224765" cy="4574232"/>
          </a:xfrm>
          <a:custGeom>
            <a:avLst/>
            <a:gdLst>
              <a:gd name="connsiteX0" fmla="*/ 0 w 9224765"/>
              <a:gd name="connsiteY0" fmla="*/ 0 h 4574232"/>
              <a:gd name="connsiteX1" fmla="*/ 9224765 w 9224765"/>
              <a:gd name="connsiteY1" fmla="*/ 0 h 4574232"/>
              <a:gd name="connsiteX2" fmla="*/ 9224765 w 9224765"/>
              <a:gd name="connsiteY2" fmla="*/ 3722522 h 4574232"/>
              <a:gd name="connsiteX3" fmla="*/ 9224765 w 9224765"/>
              <a:gd name="connsiteY3" fmla="*/ 4335775 h 4574232"/>
              <a:gd name="connsiteX4" fmla="*/ 9224765 w 9224765"/>
              <a:gd name="connsiteY4" fmla="*/ 4335938 h 4574232"/>
              <a:gd name="connsiteX5" fmla="*/ 9168619 w 9224765"/>
              <a:gd name="connsiteY5" fmla="*/ 4361065 h 4574232"/>
              <a:gd name="connsiteX6" fmla="*/ 8691845 w 9224765"/>
              <a:gd name="connsiteY6" fmla="*/ 4509766 h 4574232"/>
              <a:gd name="connsiteX7" fmla="*/ 8637869 w 9224765"/>
              <a:gd name="connsiteY7" fmla="*/ 4518922 h 4574232"/>
              <a:gd name="connsiteX8" fmla="*/ 8561183 w 9224765"/>
              <a:gd name="connsiteY8" fmla="*/ 4531930 h 4574232"/>
              <a:gd name="connsiteX9" fmla="*/ 8561215 w 9224765"/>
              <a:gd name="connsiteY9" fmla="*/ 4531925 h 4574232"/>
              <a:gd name="connsiteX10" fmla="*/ 8451047 w 9224765"/>
              <a:gd name="connsiteY10" fmla="*/ 4550613 h 4574232"/>
              <a:gd name="connsiteX11" fmla="*/ 8208641 w 9224765"/>
              <a:gd name="connsiteY11" fmla="*/ 4570429 h 4574232"/>
              <a:gd name="connsiteX12" fmla="*/ 8161631 w 9224765"/>
              <a:gd name="connsiteY12" fmla="*/ 4571873 h 4574232"/>
              <a:gd name="connsiteX13" fmla="*/ 8158651 w 9224765"/>
              <a:gd name="connsiteY13" fmla="*/ 4571965 h 4574232"/>
              <a:gd name="connsiteX14" fmla="*/ 8084835 w 9224765"/>
              <a:gd name="connsiteY14" fmla="*/ 4574232 h 4574232"/>
              <a:gd name="connsiteX15" fmla="*/ 7950625 w 9224765"/>
              <a:gd name="connsiteY15" fmla="*/ 4568501 h 4574232"/>
              <a:gd name="connsiteX16" fmla="*/ 7844969 w 9224765"/>
              <a:gd name="connsiteY16" fmla="*/ 4563988 h 4574232"/>
              <a:gd name="connsiteX17" fmla="*/ 7844977 w 9224765"/>
              <a:gd name="connsiteY17" fmla="*/ 4563989 h 4574232"/>
              <a:gd name="connsiteX18" fmla="*/ 7817885 w 9224765"/>
              <a:gd name="connsiteY18" fmla="*/ 4562832 h 4574232"/>
              <a:gd name="connsiteX19" fmla="*/ 7549205 w 9224765"/>
              <a:gd name="connsiteY19" fmla="*/ 4529467 h 4574232"/>
              <a:gd name="connsiteX20" fmla="*/ 7423981 w 9224765"/>
              <a:gd name="connsiteY20" fmla="*/ 4504421 h 4574232"/>
              <a:gd name="connsiteX21" fmla="*/ 7423999 w 9224765"/>
              <a:gd name="connsiteY21" fmla="*/ 4504424 h 4574232"/>
              <a:gd name="connsiteX22" fmla="*/ 7304675 w 9224765"/>
              <a:gd name="connsiteY22" fmla="*/ 4480557 h 4574232"/>
              <a:gd name="connsiteX23" fmla="*/ 7304689 w 9224765"/>
              <a:gd name="connsiteY23" fmla="*/ 4480560 h 4574232"/>
              <a:gd name="connsiteX24" fmla="*/ 7278843 w 9224765"/>
              <a:gd name="connsiteY24" fmla="*/ 4475391 h 4574232"/>
              <a:gd name="connsiteX25" fmla="*/ 6458211 w 9224765"/>
              <a:gd name="connsiteY25" fmla="*/ 4201427 h 4574232"/>
              <a:gd name="connsiteX26" fmla="*/ 6329261 w 9224765"/>
              <a:gd name="connsiteY26" fmla="*/ 4143427 h 4574232"/>
              <a:gd name="connsiteX27" fmla="*/ 6329265 w 9224765"/>
              <a:gd name="connsiteY27" fmla="*/ 4143429 h 4574232"/>
              <a:gd name="connsiteX28" fmla="*/ 6288833 w 9224765"/>
              <a:gd name="connsiteY28" fmla="*/ 4125244 h 4574232"/>
              <a:gd name="connsiteX29" fmla="*/ 6181661 w 9224765"/>
              <a:gd name="connsiteY29" fmla="*/ 4077039 h 4574232"/>
              <a:gd name="connsiteX30" fmla="*/ 5903697 w 9224765"/>
              <a:gd name="connsiteY30" fmla="*/ 3938207 h 4574232"/>
              <a:gd name="connsiteX31" fmla="*/ 5674709 w 9224765"/>
              <a:gd name="connsiteY31" fmla="*/ 3813580 h 4574232"/>
              <a:gd name="connsiteX32" fmla="*/ 5648543 w 9224765"/>
              <a:gd name="connsiteY32" fmla="*/ 3799339 h 4574232"/>
              <a:gd name="connsiteX33" fmla="*/ 5648549 w 9224765"/>
              <a:gd name="connsiteY33" fmla="*/ 3799342 h 4574232"/>
              <a:gd name="connsiteX34" fmla="*/ 5624369 w 9224765"/>
              <a:gd name="connsiteY34" fmla="*/ 3786183 h 4574232"/>
              <a:gd name="connsiteX35" fmla="*/ 5402089 w 9224765"/>
              <a:gd name="connsiteY35" fmla="*/ 3656315 h 4574232"/>
              <a:gd name="connsiteX36" fmla="*/ 5367365 w 9224765"/>
              <a:gd name="connsiteY36" fmla="*/ 3636027 h 4574232"/>
              <a:gd name="connsiteX37" fmla="*/ 5367375 w 9224765"/>
              <a:gd name="connsiteY37" fmla="*/ 3636033 h 4574232"/>
              <a:gd name="connsiteX38" fmla="*/ 5343737 w 9224765"/>
              <a:gd name="connsiteY38" fmla="*/ 3622222 h 4574232"/>
              <a:gd name="connsiteX39" fmla="*/ 5210489 w 9224765"/>
              <a:gd name="connsiteY39" fmla="*/ 3539669 h 4574232"/>
              <a:gd name="connsiteX40" fmla="*/ 5210517 w 9224765"/>
              <a:gd name="connsiteY40" fmla="*/ 3539686 h 4574232"/>
              <a:gd name="connsiteX41" fmla="*/ 5084323 w 9224765"/>
              <a:gd name="connsiteY41" fmla="*/ 3461502 h 4574232"/>
              <a:gd name="connsiteX42" fmla="*/ 5084347 w 9224765"/>
              <a:gd name="connsiteY42" fmla="*/ 3461518 h 4574232"/>
              <a:gd name="connsiteX43" fmla="*/ 5061845 w 9224765"/>
              <a:gd name="connsiteY43" fmla="*/ 3447577 h 4574232"/>
              <a:gd name="connsiteX44" fmla="*/ 4494511 w 9224765"/>
              <a:gd name="connsiteY44" fmla="*/ 3071246 h 4574232"/>
              <a:gd name="connsiteX45" fmla="*/ 4350459 w 9224765"/>
              <a:gd name="connsiteY45" fmla="*/ 2970692 h 4574232"/>
              <a:gd name="connsiteX46" fmla="*/ 4227207 w 9224765"/>
              <a:gd name="connsiteY46" fmla="*/ 2884656 h 4574232"/>
              <a:gd name="connsiteX47" fmla="*/ 4227261 w 9224765"/>
              <a:gd name="connsiteY47" fmla="*/ 2884695 h 4574232"/>
              <a:gd name="connsiteX48" fmla="*/ 4209173 w 9224765"/>
              <a:gd name="connsiteY48" fmla="*/ 2872068 h 4574232"/>
              <a:gd name="connsiteX49" fmla="*/ 3635417 w 9224765"/>
              <a:gd name="connsiteY49" fmla="*/ 2457952 h 4574232"/>
              <a:gd name="connsiteX50" fmla="*/ 4052119 w 9224765"/>
              <a:gd name="connsiteY50" fmla="*/ 2758713 h 4574232"/>
              <a:gd name="connsiteX51" fmla="*/ 3676095 w 9224765"/>
              <a:gd name="connsiteY51" fmla="*/ 2488230 h 4574232"/>
              <a:gd name="connsiteX52" fmla="*/ 2835449 w 9224765"/>
              <a:gd name="connsiteY52" fmla="*/ 1867425 h 4574232"/>
              <a:gd name="connsiteX53" fmla="*/ 2806283 w 9224765"/>
              <a:gd name="connsiteY53" fmla="*/ 1845886 h 4574232"/>
              <a:gd name="connsiteX54" fmla="*/ 2799263 w 9224765"/>
              <a:gd name="connsiteY54" fmla="*/ 1840727 h 4574232"/>
              <a:gd name="connsiteX55" fmla="*/ 2368529 w 9224765"/>
              <a:gd name="connsiteY55" fmla="*/ 1524156 h 4574232"/>
              <a:gd name="connsiteX56" fmla="*/ 158108 w 9224765"/>
              <a:gd name="connsiteY56" fmla="*/ 80909 h 45742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9224765" h="4574232">
                <a:moveTo>
                  <a:pt x="0" y="0"/>
                </a:moveTo>
                <a:lnTo>
                  <a:pt x="9224765" y="0"/>
                </a:lnTo>
                <a:lnTo>
                  <a:pt x="9224765" y="3722522"/>
                </a:lnTo>
                <a:lnTo>
                  <a:pt x="9224765" y="4335775"/>
                </a:lnTo>
                <a:lnTo>
                  <a:pt x="9224765" y="4335938"/>
                </a:lnTo>
                <a:lnTo>
                  <a:pt x="9168619" y="4361065"/>
                </a:lnTo>
                <a:cubicBezTo>
                  <a:pt x="9010765" y="4426174"/>
                  <a:pt x="8851841" y="4475306"/>
                  <a:pt x="8691845" y="4509766"/>
                </a:cubicBezTo>
                <a:lnTo>
                  <a:pt x="8637869" y="4518922"/>
                </a:lnTo>
                <a:lnTo>
                  <a:pt x="8561183" y="4531930"/>
                </a:lnTo>
                <a:lnTo>
                  <a:pt x="8561215" y="4531925"/>
                </a:lnTo>
                <a:lnTo>
                  <a:pt x="8451047" y="4550613"/>
                </a:lnTo>
                <a:cubicBezTo>
                  <a:pt x="8370513" y="4560669"/>
                  <a:pt x="8289711" y="4567220"/>
                  <a:pt x="8208641" y="4570429"/>
                </a:cubicBezTo>
                <a:lnTo>
                  <a:pt x="8161631" y="4571873"/>
                </a:lnTo>
                <a:lnTo>
                  <a:pt x="8158651" y="4571965"/>
                </a:lnTo>
                <a:lnTo>
                  <a:pt x="8084835" y="4574232"/>
                </a:lnTo>
                <a:lnTo>
                  <a:pt x="7950625" y="4568501"/>
                </a:lnTo>
                <a:lnTo>
                  <a:pt x="7844969" y="4563988"/>
                </a:lnTo>
                <a:lnTo>
                  <a:pt x="7844977" y="4563989"/>
                </a:lnTo>
                <a:lnTo>
                  <a:pt x="7817885" y="4562832"/>
                </a:lnTo>
                <a:cubicBezTo>
                  <a:pt x="7728611" y="4555301"/>
                  <a:pt x="7639047" y="4544110"/>
                  <a:pt x="7549205" y="4529467"/>
                </a:cubicBezTo>
                <a:lnTo>
                  <a:pt x="7423981" y="4504421"/>
                </a:lnTo>
                <a:lnTo>
                  <a:pt x="7423999" y="4504424"/>
                </a:lnTo>
                <a:lnTo>
                  <a:pt x="7304675" y="4480557"/>
                </a:lnTo>
                <a:lnTo>
                  <a:pt x="7304689" y="4480560"/>
                </a:lnTo>
                <a:lnTo>
                  <a:pt x="7278843" y="4475391"/>
                </a:lnTo>
                <a:cubicBezTo>
                  <a:pt x="7007659" y="4411377"/>
                  <a:pt x="6734035" y="4318175"/>
                  <a:pt x="6458211" y="4201427"/>
                </a:cubicBezTo>
                <a:lnTo>
                  <a:pt x="6329261" y="4143427"/>
                </a:lnTo>
                <a:lnTo>
                  <a:pt x="6329265" y="4143429"/>
                </a:lnTo>
                <a:lnTo>
                  <a:pt x="6288833" y="4125244"/>
                </a:lnTo>
                <a:lnTo>
                  <a:pt x="6181661" y="4077039"/>
                </a:lnTo>
                <a:cubicBezTo>
                  <a:pt x="6089239" y="4033100"/>
                  <a:pt x="5996581" y="3986753"/>
                  <a:pt x="5903697" y="3938207"/>
                </a:cubicBezTo>
                <a:lnTo>
                  <a:pt x="5674709" y="3813580"/>
                </a:lnTo>
                <a:lnTo>
                  <a:pt x="5648543" y="3799339"/>
                </a:lnTo>
                <a:lnTo>
                  <a:pt x="5648549" y="3799342"/>
                </a:lnTo>
                <a:lnTo>
                  <a:pt x="5624369" y="3786183"/>
                </a:lnTo>
                <a:lnTo>
                  <a:pt x="5402089" y="3656315"/>
                </a:lnTo>
                <a:lnTo>
                  <a:pt x="5367365" y="3636027"/>
                </a:lnTo>
                <a:lnTo>
                  <a:pt x="5367375" y="3636033"/>
                </a:lnTo>
                <a:lnTo>
                  <a:pt x="5343737" y="3622222"/>
                </a:lnTo>
                <a:lnTo>
                  <a:pt x="5210489" y="3539669"/>
                </a:lnTo>
                <a:lnTo>
                  <a:pt x="5210517" y="3539686"/>
                </a:lnTo>
                <a:lnTo>
                  <a:pt x="5084323" y="3461502"/>
                </a:lnTo>
                <a:lnTo>
                  <a:pt x="5084347" y="3461518"/>
                </a:lnTo>
                <a:lnTo>
                  <a:pt x="5061845" y="3447577"/>
                </a:lnTo>
                <a:cubicBezTo>
                  <a:pt x="4873513" y="3327863"/>
                  <a:pt x="4684377" y="3201863"/>
                  <a:pt x="4494511" y="3071246"/>
                </a:cubicBezTo>
                <a:lnTo>
                  <a:pt x="4350459" y="2970692"/>
                </a:lnTo>
                <a:lnTo>
                  <a:pt x="4227207" y="2884656"/>
                </a:lnTo>
                <a:lnTo>
                  <a:pt x="4227261" y="2884695"/>
                </a:lnTo>
                <a:lnTo>
                  <a:pt x="4209173" y="2872068"/>
                </a:lnTo>
                <a:cubicBezTo>
                  <a:pt x="4018593" y="2737253"/>
                  <a:pt x="3827317" y="2598657"/>
                  <a:pt x="3635417" y="2457952"/>
                </a:cubicBezTo>
                <a:lnTo>
                  <a:pt x="4052119" y="2758713"/>
                </a:lnTo>
                <a:lnTo>
                  <a:pt x="3676095" y="2488230"/>
                </a:lnTo>
                <a:lnTo>
                  <a:pt x="2835449" y="1867425"/>
                </a:lnTo>
                <a:lnTo>
                  <a:pt x="2806283" y="1845886"/>
                </a:lnTo>
                <a:lnTo>
                  <a:pt x="2799263" y="1840727"/>
                </a:lnTo>
                <a:lnTo>
                  <a:pt x="2368529" y="1524156"/>
                </a:lnTo>
                <a:cubicBezTo>
                  <a:pt x="1637495" y="991194"/>
                  <a:pt x="899499" y="480429"/>
                  <a:pt x="158108" y="80909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531055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3C08F335-6D0C-4F68-9E60-B84ABC964527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18309A8D-D77F-465D-AA8D-5408515CBEE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8528050" cy="6894514"/>
          </a:xfrm>
          <a:custGeom>
            <a:avLst/>
            <a:gdLst>
              <a:gd name="connsiteX0" fmla="*/ 0 w 8528050"/>
              <a:gd name="connsiteY0" fmla="*/ 0 h 6894514"/>
              <a:gd name="connsiteX1" fmla="*/ 2297113 w 8528050"/>
              <a:gd name="connsiteY1" fmla="*/ 0 h 6894514"/>
              <a:gd name="connsiteX2" fmla="*/ 2297113 w 8528050"/>
              <a:gd name="connsiteY2" fmla="*/ 1 h 6894514"/>
              <a:gd name="connsiteX3" fmla="*/ 5676900 w 8528050"/>
              <a:gd name="connsiteY3" fmla="*/ 1 h 6894514"/>
              <a:gd name="connsiteX4" fmla="*/ 8528050 w 8528050"/>
              <a:gd name="connsiteY4" fmla="*/ 4751389 h 6894514"/>
              <a:gd name="connsiteX5" fmla="*/ 6673850 w 8528050"/>
              <a:gd name="connsiteY5" fmla="*/ 6894514 h 6894514"/>
              <a:gd name="connsiteX6" fmla="*/ 3155950 w 8528050"/>
              <a:gd name="connsiteY6" fmla="*/ 6894514 h 6894514"/>
              <a:gd name="connsiteX7" fmla="*/ 5257800 w 8528050"/>
              <a:gd name="connsiteY7" fmla="*/ 4664077 h 6894514"/>
              <a:gd name="connsiteX8" fmla="*/ 5257800 w 8528050"/>
              <a:gd name="connsiteY8" fmla="*/ 4664076 h 6894514"/>
              <a:gd name="connsiteX9" fmla="*/ 3155950 w 8528050"/>
              <a:gd name="connsiteY9" fmla="*/ 6894513 h 6894514"/>
              <a:gd name="connsiteX10" fmla="*/ 0 w 8528050"/>
              <a:gd name="connsiteY10" fmla="*/ 6894513 h 68945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8528050" h="6894514">
                <a:moveTo>
                  <a:pt x="0" y="0"/>
                </a:moveTo>
                <a:lnTo>
                  <a:pt x="2297113" y="0"/>
                </a:lnTo>
                <a:lnTo>
                  <a:pt x="2297113" y="1"/>
                </a:lnTo>
                <a:lnTo>
                  <a:pt x="5676900" y="1"/>
                </a:lnTo>
                <a:lnTo>
                  <a:pt x="8528050" y="4751389"/>
                </a:lnTo>
                <a:lnTo>
                  <a:pt x="6673850" y="6894514"/>
                </a:lnTo>
                <a:lnTo>
                  <a:pt x="3155950" y="6894514"/>
                </a:lnTo>
                <a:lnTo>
                  <a:pt x="5257800" y="4664077"/>
                </a:lnTo>
                <a:lnTo>
                  <a:pt x="5257800" y="4664076"/>
                </a:lnTo>
                <a:lnTo>
                  <a:pt x="3155950" y="6894513"/>
                </a:lnTo>
                <a:lnTo>
                  <a:pt x="0" y="689451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800886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3C08F335-6D0C-4F68-9E60-B84ABC964527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C64C131E-EA00-406B-AACF-F2E20315B50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2228077" y="1640699"/>
            <a:ext cx="2248674" cy="2248674"/>
          </a:xfrm>
          <a:custGeom>
            <a:avLst/>
            <a:gdLst>
              <a:gd name="connsiteX0" fmla="*/ 1124337 w 2248674"/>
              <a:gd name="connsiteY0" fmla="*/ 0 h 2248674"/>
              <a:gd name="connsiteX1" fmla="*/ 2248674 w 2248674"/>
              <a:gd name="connsiteY1" fmla="*/ 1124337 h 2248674"/>
              <a:gd name="connsiteX2" fmla="*/ 1124337 w 2248674"/>
              <a:gd name="connsiteY2" fmla="*/ 2248674 h 2248674"/>
              <a:gd name="connsiteX3" fmla="*/ 0 w 2248674"/>
              <a:gd name="connsiteY3" fmla="*/ 1124337 h 2248674"/>
              <a:gd name="connsiteX4" fmla="*/ 1124337 w 2248674"/>
              <a:gd name="connsiteY4" fmla="*/ 0 h 22486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48674" h="2248674">
                <a:moveTo>
                  <a:pt x="1124337" y="0"/>
                </a:moveTo>
                <a:cubicBezTo>
                  <a:pt x="1745291" y="0"/>
                  <a:pt x="2248674" y="503383"/>
                  <a:pt x="2248674" y="1124337"/>
                </a:cubicBezTo>
                <a:cubicBezTo>
                  <a:pt x="2248674" y="1745291"/>
                  <a:pt x="1745291" y="2248674"/>
                  <a:pt x="1124337" y="2248674"/>
                </a:cubicBezTo>
                <a:cubicBezTo>
                  <a:pt x="503383" y="2248674"/>
                  <a:pt x="0" y="1745291"/>
                  <a:pt x="0" y="1124337"/>
                </a:cubicBezTo>
                <a:cubicBezTo>
                  <a:pt x="0" y="503383"/>
                  <a:pt x="503383" y="0"/>
                  <a:pt x="112433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365625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97070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3">
            <a:extLst>
              <a:ext uri="{FF2B5EF4-FFF2-40B4-BE49-F238E27FC236}">
                <a16:creationId xmlns:a16="http://schemas.microsoft.com/office/drawing/2014/main" id="{59D95545-28E4-413B-8806-5570B6622AD4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6208712" cy="68580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3">
            <a:extLst>
              <a:ext uri="{FF2B5EF4-FFF2-40B4-BE49-F238E27FC236}">
                <a16:creationId xmlns:a16="http://schemas.microsoft.com/office/drawing/2014/main" id="{D7AC4BEF-344A-4A7F-A2A5-9F2443333C33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199562" y="0"/>
            <a:ext cx="2994025" cy="68580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3">
            <a:extLst>
              <a:ext uri="{FF2B5EF4-FFF2-40B4-BE49-F238E27FC236}">
                <a16:creationId xmlns:a16="http://schemas.microsoft.com/office/drawing/2014/main" id="{DBA9EC0B-1CDE-47F6-BED2-07F6C40A9165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342743" y="0"/>
            <a:ext cx="2856819" cy="2133217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3">
            <a:extLst>
              <a:ext uri="{FF2B5EF4-FFF2-40B4-BE49-F238E27FC236}">
                <a16:creationId xmlns:a16="http://schemas.microsoft.com/office/drawing/2014/main" id="{C47DC999-869A-4EB8-BFC2-7C67306A8EF5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6342743" y="2133215"/>
            <a:ext cx="2856819" cy="2133217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238486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C96A51F7-E129-4FE1-B9BF-24C857134E78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6762750" cy="68580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5" name="Picture Placeholder 3">
            <a:extLst>
              <a:ext uri="{FF2B5EF4-FFF2-40B4-BE49-F238E27FC236}">
                <a16:creationId xmlns:a16="http://schemas.microsoft.com/office/drawing/2014/main" id="{801F14E6-57AC-4BE3-A104-B118296EAA1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807869" y="2474118"/>
            <a:ext cx="1909762" cy="1909763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6816516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3">
            <a:extLst>
              <a:ext uri="{FF2B5EF4-FFF2-40B4-BE49-F238E27FC236}">
                <a16:creationId xmlns:a16="http://schemas.microsoft.com/office/drawing/2014/main" id="{AB7C1876-0F6E-452F-8C28-4657D4AAC58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971295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3">
            <a:extLst>
              <a:ext uri="{FF2B5EF4-FFF2-40B4-BE49-F238E27FC236}">
                <a16:creationId xmlns:a16="http://schemas.microsoft.com/office/drawing/2014/main" id="{2903A8DE-021F-43AC-A1AB-CC142439F1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68321"/>
            <a:ext cx="10515600" cy="568325"/>
          </a:xfrm>
          <a:prstGeom prst="rect">
            <a:avLst/>
          </a:prstGeom>
        </p:spPr>
        <p:txBody>
          <a:bodyPr/>
          <a:lstStyle>
            <a:lvl1pPr>
              <a:defRPr sz="3000" b="0"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5">
            <a:extLst>
              <a:ext uri="{FF2B5EF4-FFF2-40B4-BE49-F238E27FC236}">
                <a16:creationId xmlns:a16="http://schemas.microsoft.com/office/drawing/2014/main" id="{4671FB90-8B44-4543-A8FC-FF3C70D947E8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838200" y="1064076"/>
            <a:ext cx="10515600" cy="22808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</a:defRPr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 dirty="0"/>
              <a:t>Lorem ipsum and the </a:t>
            </a:r>
            <a:r>
              <a:rPr lang="en-US" dirty="0" err="1"/>
              <a:t>mujurity</a:t>
            </a:r>
            <a:r>
              <a:rPr lang="en-US" dirty="0"/>
              <a:t> and the </a:t>
            </a:r>
            <a:r>
              <a:rPr lang="en-US" dirty="0" err="1"/>
              <a:t>powerpoint</a:t>
            </a:r>
            <a:r>
              <a:rPr lang="en-US" dirty="0"/>
              <a:t> and best flyer</a:t>
            </a:r>
          </a:p>
        </p:txBody>
      </p:sp>
    </p:spTree>
    <p:extLst>
      <p:ext uri="{BB962C8B-B14F-4D97-AF65-F5344CB8AC3E}">
        <p14:creationId xmlns:p14="http://schemas.microsoft.com/office/powerpoint/2010/main" val="14313144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3">
            <a:extLst>
              <a:ext uri="{FF2B5EF4-FFF2-40B4-BE49-F238E27FC236}">
                <a16:creationId xmlns:a16="http://schemas.microsoft.com/office/drawing/2014/main" id="{1F4FDC39-5CD1-4C3A-872C-3B10B02594B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343651" y="4171950"/>
            <a:ext cx="3943350" cy="268605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423E6684-EF9D-4CC2-B9DD-B1B411E5198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343650" y="0"/>
            <a:ext cx="5848350" cy="401955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012623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3">
            <a:extLst>
              <a:ext uri="{FF2B5EF4-FFF2-40B4-BE49-F238E27FC236}">
                <a16:creationId xmlns:a16="http://schemas.microsoft.com/office/drawing/2014/main" id="{D847DE56-475C-4820-A51F-B6B5EBEF1E9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95467" y="2922996"/>
            <a:ext cx="2762250" cy="15621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3">
            <a:extLst>
              <a:ext uri="{FF2B5EF4-FFF2-40B4-BE49-F238E27FC236}">
                <a16:creationId xmlns:a16="http://schemas.microsoft.com/office/drawing/2014/main" id="{42651997-AF34-4929-9935-3115ED57C9A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784798" y="2922996"/>
            <a:ext cx="2757599" cy="15621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3">
            <a:extLst>
              <a:ext uri="{FF2B5EF4-FFF2-40B4-BE49-F238E27FC236}">
                <a16:creationId xmlns:a16="http://schemas.microsoft.com/office/drawing/2014/main" id="{188FF977-9629-4C09-9C53-5E37EC59B66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577036" y="2922996"/>
            <a:ext cx="2762250" cy="1562100"/>
          </a:xfrm>
          <a:custGeom>
            <a:avLst/>
            <a:gdLst>
              <a:gd name="connsiteX0" fmla="*/ 0 w 12192000"/>
              <a:gd name="connsiteY0" fmla="*/ 0 h 4210050"/>
              <a:gd name="connsiteX1" fmla="*/ 12192000 w 12192000"/>
              <a:gd name="connsiteY1" fmla="*/ 0 h 4210050"/>
              <a:gd name="connsiteX2" fmla="*/ 12192000 w 12192000"/>
              <a:gd name="connsiteY2" fmla="*/ 4210050 h 4210050"/>
              <a:gd name="connsiteX3" fmla="*/ 0 w 12192000"/>
              <a:gd name="connsiteY3" fmla="*/ 4210050 h 421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4210050">
                <a:moveTo>
                  <a:pt x="0" y="0"/>
                </a:moveTo>
                <a:lnTo>
                  <a:pt x="12192000" y="0"/>
                </a:lnTo>
                <a:lnTo>
                  <a:pt x="12192000" y="4210050"/>
                </a:lnTo>
                <a:lnTo>
                  <a:pt x="0" y="4210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232805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3C08F335-6D0C-4F68-9E60-B84ABC964527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F7D7E67-DBE9-499A-9A5F-A3BBD0132BCF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2298700" y="1"/>
            <a:ext cx="6230938" cy="6894513"/>
          </a:xfrm>
          <a:custGeom>
            <a:avLst/>
            <a:gdLst>
              <a:gd name="connsiteX0" fmla="*/ 0 w 6230938"/>
              <a:gd name="connsiteY0" fmla="*/ 0 h 6894513"/>
              <a:gd name="connsiteX1" fmla="*/ 3379788 w 6230938"/>
              <a:gd name="connsiteY1" fmla="*/ 0 h 6894513"/>
              <a:gd name="connsiteX2" fmla="*/ 6230938 w 6230938"/>
              <a:gd name="connsiteY2" fmla="*/ 4751388 h 6894513"/>
              <a:gd name="connsiteX3" fmla="*/ 4376738 w 6230938"/>
              <a:gd name="connsiteY3" fmla="*/ 6894513 h 6894513"/>
              <a:gd name="connsiteX4" fmla="*/ 858838 w 6230938"/>
              <a:gd name="connsiteY4" fmla="*/ 6894513 h 6894513"/>
              <a:gd name="connsiteX5" fmla="*/ 2960688 w 6230938"/>
              <a:gd name="connsiteY5" fmla="*/ 4664076 h 68945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230938" h="6894513">
                <a:moveTo>
                  <a:pt x="0" y="0"/>
                </a:moveTo>
                <a:lnTo>
                  <a:pt x="3379788" y="0"/>
                </a:lnTo>
                <a:lnTo>
                  <a:pt x="6230938" y="4751388"/>
                </a:lnTo>
                <a:lnTo>
                  <a:pt x="4376738" y="6894513"/>
                </a:lnTo>
                <a:lnTo>
                  <a:pt x="858838" y="6894513"/>
                </a:lnTo>
                <a:lnTo>
                  <a:pt x="2960688" y="466407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200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1238750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38612AF5-507F-4A57-8FCC-EB611B867826}"/>
              </a:ext>
            </a:extLst>
          </p:cNvPr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319821" y="6098287"/>
            <a:ext cx="1451829" cy="439890"/>
          </a:xfrm>
          <a:prstGeom prst="rect">
            <a:avLst/>
          </a:prstGeom>
        </p:spPr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66178E86-B7BE-4282-8379-08D50AC817DE}"/>
              </a:ext>
            </a:extLst>
          </p:cNvPr>
          <p:cNvSpPr/>
          <p:nvPr userDrawn="1"/>
        </p:nvSpPr>
        <p:spPr>
          <a:xfrm>
            <a:off x="11454549" y="6129875"/>
            <a:ext cx="417629" cy="408302"/>
          </a:xfrm>
          <a:prstGeom prst="rect">
            <a:avLst/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lide Number Placeholder 9">
            <a:extLst>
              <a:ext uri="{FF2B5EF4-FFF2-40B4-BE49-F238E27FC236}">
                <a16:creationId xmlns:a16="http://schemas.microsoft.com/office/drawing/2014/main" id="{339828F2-2008-4B34-BC65-0D4FDE78A374}"/>
              </a:ext>
            </a:extLst>
          </p:cNvPr>
          <p:cNvSpPr txBox="1">
            <a:spLocks/>
          </p:cNvSpPr>
          <p:nvPr userDrawn="1"/>
        </p:nvSpPr>
        <p:spPr>
          <a:xfrm>
            <a:off x="11476349" y="6156338"/>
            <a:ext cx="374028" cy="3553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b="0" i="0" u="none" kern="12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‹#›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1" r:id="rId1"/>
    <p:sldLayoutId id="2147483764" r:id="rId2"/>
    <p:sldLayoutId id="2147483771" r:id="rId3"/>
    <p:sldLayoutId id="2147483770" r:id="rId4"/>
    <p:sldLayoutId id="2147483769" r:id="rId5"/>
    <p:sldLayoutId id="2147483768" r:id="rId6"/>
    <p:sldLayoutId id="2147483765" r:id="rId7"/>
    <p:sldLayoutId id="2147483766" r:id="rId8"/>
    <p:sldLayoutId id="2147483762" r:id="rId9"/>
    <p:sldLayoutId id="2147483767" r:id="rId10"/>
    <p:sldLayoutId id="2147483763" r:id="rId11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Relationship Id="rId5" Type="http://schemas.openxmlformats.org/officeDocument/2006/relationships/image" Target="../media/image2.emf"/><Relationship Id="rId4" Type="http://schemas.openxmlformats.org/officeDocument/2006/relationships/chart" Target="../charts/char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5">
            <a:extLst>
              <a:ext uri="{FF2B5EF4-FFF2-40B4-BE49-F238E27FC236}">
                <a16:creationId xmlns:a16="http://schemas.microsoft.com/office/drawing/2014/main" id="{47CF75BA-0024-482A-ACF8-9A4855D567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588" y="1588"/>
            <a:ext cx="6210300" cy="6858000"/>
          </a:xfrm>
          <a:prstGeom prst="rect">
            <a:avLst/>
          </a:prstGeom>
          <a:gradFill>
            <a:gsLst>
              <a:gs pos="0">
                <a:schemeClr val="tx1">
                  <a:alpha val="80000"/>
                </a:schemeClr>
              </a:gs>
              <a:gs pos="100000">
                <a:schemeClr val="accent4">
                  <a:alpha val="85000"/>
                </a:schemeClr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F8DE64FA-A0CA-492C-8275-261552567B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08713" y="1588"/>
            <a:ext cx="2990850" cy="2871788"/>
          </a:xfrm>
          <a:prstGeom prst="rect">
            <a:avLst/>
          </a:prstGeom>
          <a:solidFill>
            <a:schemeClr val="accent3">
              <a:alpha val="82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Rectangle 7">
            <a:extLst>
              <a:ext uri="{FF2B5EF4-FFF2-40B4-BE49-F238E27FC236}">
                <a16:creationId xmlns:a16="http://schemas.microsoft.com/office/drawing/2014/main" id="{3C67AC04-509B-47A7-B70B-4B95E8A098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99563" y="1588"/>
            <a:ext cx="2994025" cy="2871788"/>
          </a:xfrm>
          <a:prstGeom prst="rect">
            <a:avLst/>
          </a:prstGeom>
          <a:solidFill>
            <a:schemeClr val="accent4">
              <a:alpha val="82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Rectangle 8">
            <a:extLst>
              <a:ext uri="{FF2B5EF4-FFF2-40B4-BE49-F238E27FC236}">
                <a16:creationId xmlns:a16="http://schemas.microsoft.com/office/drawing/2014/main" id="{3A368760-5B68-4C8D-AD47-78C5C8BB9F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08713" y="2873375"/>
            <a:ext cx="2990850" cy="2874963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Rectangle 10">
            <a:extLst>
              <a:ext uri="{FF2B5EF4-FFF2-40B4-BE49-F238E27FC236}">
                <a16:creationId xmlns:a16="http://schemas.microsoft.com/office/drawing/2014/main" id="{809BE496-42E9-4B84-9147-07DBC0C9EA8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08713" y="5748338"/>
            <a:ext cx="5984875" cy="111125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F5205981-6872-4A62-AA31-09B610995F1C}"/>
              </a:ext>
            </a:extLst>
          </p:cNvPr>
          <p:cNvGrpSpPr/>
          <p:nvPr/>
        </p:nvGrpSpPr>
        <p:grpSpPr>
          <a:xfrm>
            <a:off x="1066798" y="1649154"/>
            <a:ext cx="4324352" cy="3610830"/>
            <a:chOff x="1066798" y="2289878"/>
            <a:chExt cx="4324352" cy="3610830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637471F4-C5CB-49F1-B947-098B5FC973D3}"/>
                </a:ext>
              </a:extLst>
            </p:cNvPr>
            <p:cNvSpPr/>
            <p:nvPr/>
          </p:nvSpPr>
          <p:spPr>
            <a:xfrm>
              <a:off x="1066798" y="4192548"/>
              <a:ext cx="4324352" cy="170816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6300"/>
                </a:lnSpc>
              </a:pPr>
              <a:r>
                <a:rPr lang="en-US" sz="70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FIT &amp;</a:t>
              </a:r>
            </a:p>
            <a:p>
              <a:pPr>
                <a:lnSpc>
                  <a:spcPts val="6300"/>
                </a:lnSpc>
              </a:pPr>
              <a:r>
                <a:rPr lang="en-US" sz="70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STRONG</a:t>
              </a:r>
            </a:p>
          </p:txBody>
        </p:sp>
        <p:pic>
          <p:nvPicPr>
            <p:cNvPr id="16" name="Picture 15">
              <a:extLst>
                <a:ext uri="{FF2B5EF4-FFF2-40B4-BE49-F238E27FC236}">
                  <a16:creationId xmlns:a16="http://schemas.microsoft.com/office/drawing/2014/main" id="{7F3EB717-5590-4369-92E0-C749BC1F6A25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140942" y="2289878"/>
              <a:ext cx="2474407" cy="743906"/>
            </a:xfrm>
            <a:prstGeom prst="rect">
              <a:avLst/>
            </a:prstGeom>
          </p:spPr>
        </p:pic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F6604187-98DD-4D76-BF02-AE646D16BE06}"/>
                </a:ext>
              </a:extLst>
            </p:cNvPr>
            <p:cNvSpPr/>
            <p:nvPr/>
          </p:nvSpPr>
          <p:spPr>
            <a:xfrm>
              <a:off x="1066799" y="3594616"/>
              <a:ext cx="2193229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KEEP YOUR BODY</a:t>
              </a:r>
            </a:p>
          </p:txBody>
        </p:sp>
      </p:grpSp>
      <p:grpSp>
        <p:nvGrpSpPr>
          <p:cNvPr id="7177" name="Group 7176">
            <a:extLst>
              <a:ext uri="{FF2B5EF4-FFF2-40B4-BE49-F238E27FC236}">
                <a16:creationId xmlns:a16="http://schemas.microsoft.com/office/drawing/2014/main" id="{D0BF6C75-B84A-4401-AC0D-A0D18F339040}"/>
              </a:ext>
            </a:extLst>
          </p:cNvPr>
          <p:cNvGrpSpPr/>
          <p:nvPr/>
        </p:nvGrpSpPr>
        <p:grpSpPr>
          <a:xfrm>
            <a:off x="7007623" y="618786"/>
            <a:ext cx="1393030" cy="1637392"/>
            <a:chOff x="7050882" y="865983"/>
            <a:chExt cx="1393030" cy="1637392"/>
          </a:xfrm>
        </p:grpSpPr>
        <p:sp>
          <p:nvSpPr>
            <p:cNvPr id="23" name="Freeform 15">
              <a:extLst>
                <a:ext uri="{FF2B5EF4-FFF2-40B4-BE49-F238E27FC236}">
                  <a16:creationId xmlns:a16="http://schemas.microsoft.com/office/drawing/2014/main" id="{B84F8DA8-A0F2-48FD-A674-61E727329FE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49188" y="865983"/>
              <a:ext cx="796418" cy="1059929"/>
            </a:xfrm>
            <a:custGeom>
              <a:avLst/>
              <a:gdLst>
                <a:gd name="T0" fmla="*/ 65 w 69"/>
                <a:gd name="T1" fmla="*/ 22 h 92"/>
                <a:gd name="T2" fmla="*/ 54 w 69"/>
                <a:gd name="T3" fmla="*/ 26 h 92"/>
                <a:gd name="T4" fmla="*/ 54 w 69"/>
                <a:gd name="T5" fmla="*/ 32 h 92"/>
                <a:gd name="T6" fmla="*/ 51 w 69"/>
                <a:gd name="T7" fmla="*/ 39 h 92"/>
                <a:gd name="T8" fmla="*/ 60 w 69"/>
                <a:gd name="T9" fmla="*/ 33 h 92"/>
                <a:gd name="T10" fmla="*/ 66 w 69"/>
                <a:gd name="T11" fmla="*/ 31 h 92"/>
                <a:gd name="T12" fmla="*/ 68 w 69"/>
                <a:gd name="T13" fmla="*/ 25 h 92"/>
                <a:gd name="T14" fmla="*/ 52 w 69"/>
                <a:gd name="T15" fmla="*/ 25 h 92"/>
                <a:gd name="T16" fmla="*/ 51 w 69"/>
                <a:gd name="T17" fmla="*/ 19 h 92"/>
                <a:gd name="T18" fmla="*/ 48 w 69"/>
                <a:gd name="T19" fmla="*/ 24 h 92"/>
                <a:gd name="T20" fmla="*/ 61 w 69"/>
                <a:gd name="T21" fmla="*/ 76 h 92"/>
                <a:gd name="T22" fmla="*/ 57 w 69"/>
                <a:gd name="T23" fmla="*/ 69 h 92"/>
                <a:gd name="T24" fmla="*/ 49 w 69"/>
                <a:gd name="T25" fmla="*/ 36 h 92"/>
                <a:gd name="T26" fmla="*/ 47 w 69"/>
                <a:gd name="T27" fmla="*/ 57 h 92"/>
                <a:gd name="T28" fmla="*/ 49 w 69"/>
                <a:gd name="T29" fmla="*/ 68 h 92"/>
                <a:gd name="T30" fmla="*/ 46 w 69"/>
                <a:gd name="T31" fmla="*/ 67 h 92"/>
                <a:gd name="T32" fmla="*/ 35 w 69"/>
                <a:gd name="T33" fmla="*/ 68 h 92"/>
                <a:gd name="T34" fmla="*/ 39 w 69"/>
                <a:gd name="T35" fmla="*/ 71 h 92"/>
                <a:gd name="T36" fmla="*/ 27 w 69"/>
                <a:gd name="T37" fmla="*/ 73 h 92"/>
                <a:gd name="T38" fmla="*/ 28 w 69"/>
                <a:gd name="T39" fmla="*/ 68 h 92"/>
                <a:gd name="T40" fmla="*/ 21 w 69"/>
                <a:gd name="T41" fmla="*/ 64 h 92"/>
                <a:gd name="T42" fmla="*/ 23 w 69"/>
                <a:gd name="T43" fmla="*/ 55 h 92"/>
                <a:gd name="T44" fmla="*/ 15 w 69"/>
                <a:gd name="T45" fmla="*/ 46 h 92"/>
                <a:gd name="T46" fmla="*/ 13 w 69"/>
                <a:gd name="T47" fmla="*/ 63 h 92"/>
                <a:gd name="T48" fmla="*/ 5 w 69"/>
                <a:gd name="T49" fmla="*/ 87 h 92"/>
                <a:gd name="T50" fmla="*/ 3 w 69"/>
                <a:gd name="T51" fmla="*/ 91 h 92"/>
                <a:gd name="T52" fmla="*/ 8 w 69"/>
                <a:gd name="T53" fmla="*/ 89 h 92"/>
                <a:gd name="T54" fmla="*/ 50 w 69"/>
                <a:gd name="T55" fmla="*/ 85 h 92"/>
                <a:gd name="T56" fmla="*/ 59 w 69"/>
                <a:gd name="T57" fmla="*/ 91 h 92"/>
                <a:gd name="T58" fmla="*/ 55 w 69"/>
                <a:gd name="T59" fmla="*/ 84 h 92"/>
                <a:gd name="T60" fmla="*/ 22 w 69"/>
                <a:gd name="T61" fmla="*/ 77 h 92"/>
                <a:gd name="T62" fmla="*/ 6 w 69"/>
                <a:gd name="T63" fmla="*/ 76 h 92"/>
                <a:gd name="T64" fmla="*/ 22 w 69"/>
                <a:gd name="T65" fmla="*/ 77 h 92"/>
                <a:gd name="T66" fmla="*/ 41 w 69"/>
                <a:gd name="T67" fmla="*/ 11 h 92"/>
                <a:gd name="T68" fmla="*/ 28 w 69"/>
                <a:gd name="T69" fmla="*/ 6 h 92"/>
                <a:gd name="T70" fmla="*/ 15 w 69"/>
                <a:gd name="T71" fmla="*/ 43 h 92"/>
                <a:gd name="T72" fmla="*/ 28 w 69"/>
                <a:gd name="T73" fmla="*/ 62 h 92"/>
                <a:gd name="T74" fmla="*/ 35 w 69"/>
                <a:gd name="T75" fmla="*/ 63 h 92"/>
                <a:gd name="T76" fmla="*/ 34 w 69"/>
                <a:gd name="T77" fmla="*/ 39 h 92"/>
                <a:gd name="T78" fmla="*/ 30 w 69"/>
                <a:gd name="T79" fmla="*/ 35 h 92"/>
                <a:gd name="T80" fmla="*/ 33 w 69"/>
                <a:gd name="T81" fmla="*/ 33 h 92"/>
                <a:gd name="T82" fmla="*/ 48 w 69"/>
                <a:gd name="T83" fmla="*/ 33 h 92"/>
                <a:gd name="T84" fmla="*/ 47 w 69"/>
                <a:gd name="T85" fmla="*/ 27 h 92"/>
                <a:gd name="T86" fmla="*/ 30 w 69"/>
                <a:gd name="T87" fmla="*/ 20 h 92"/>
                <a:gd name="T88" fmla="*/ 45 w 69"/>
                <a:gd name="T89" fmla="*/ 24 h 92"/>
                <a:gd name="T90" fmla="*/ 20 w 69"/>
                <a:gd name="T91" fmla="*/ 19 h 92"/>
                <a:gd name="T92" fmla="*/ 15 w 69"/>
                <a:gd name="T93" fmla="*/ 43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9" h="92">
                  <a:moveTo>
                    <a:pt x="68" y="22"/>
                  </a:moveTo>
                  <a:cubicBezTo>
                    <a:pt x="68" y="21"/>
                    <a:pt x="66" y="21"/>
                    <a:pt x="65" y="22"/>
                  </a:cubicBezTo>
                  <a:cubicBezTo>
                    <a:pt x="61" y="25"/>
                    <a:pt x="61" y="25"/>
                    <a:pt x="60" y="27"/>
                  </a:cubicBezTo>
                  <a:cubicBezTo>
                    <a:pt x="54" y="26"/>
                    <a:pt x="54" y="26"/>
                    <a:pt x="54" y="26"/>
                  </a:cubicBezTo>
                  <a:cubicBezTo>
                    <a:pt x="54" y="27"/>
                    <a:pt x="54" y="27"/>
                    <a:pt x="54" y="27"/>
                  </a:cubicBezTo>
                  <a:cubicBezTo>
                    <a:pt x="54" y="29"/>
                    <a:pt x="54" y="31"/>
                    <a:pt x="54" y="32"/>
                  </a:cubicBezTo>
                  <a:cubicBezTo>
                    <a:pt x="55" y="32"/>
                    <a:pt x="55" y="32"/>
                    <a:pt x="55" y="32"/>
                  </a:cubicBezTo>
                  <a:cubicBezTo>
                    <a:pt x="53" y="34"/>
                    <a:pt x="52" y="37"/>
                    <a:pt x="51" y="39"/>
                  </a:cubicBezTo>
                  <a:cubicBezTo>
                    <a:pt x="51" y="42"/>
                    <a:pt x="51" y="46"/>
                    <a:pt x="52" y="50"/>
                  </a:cubicBezTo>
                  <a:cubicBezTo>
                    <a:pt x="53" y="43"/>
                    <a:pt x="56" y="38"/>
                    <a:pt x="60" y="33"/>
                  </a:cubicBezTo>
                  <a:cubicBezTo>
                    <a:pt x="62" y="33"/>
                    <a:pt x="62" y="33"/>
                    <a:pt x="62" y="33"/>
                  </a:cubicBezTo>
                  <a:cubicBezTo>
                    <a:pt x="64" y="33"/>
                    <a:pt x="65" y="32"/>
                    <a:pt x="66" y="31"/>
                  </a:cubicBezTo>
                  <a:cubicBezTo>
                    <a:pt x="66" y="29"/>
                    <a:pt x="65" y="28"/>
                    <a:pt x="65" y="28"/>
                  </a:cubicBezTo>
                  <a:cubicBezTo>
                    <a:pt x="68" y="25"/>
                    <a:pt x="68" y="25"/>
                    <a:pt x="68" y="25"/>
                  </a:cubicBezTo>
                  <a:cubicBezTo>
                    <a:pt x="69" y="24"/>
                    <a:pt x="69" y="23"/>
                    <a:pt x="68" y="22"/>
                  </a:cubicBezTo>
                  <a:close/>
                  <a:moveTo>
                    <a:pt x="52" y="25"/>
                  </a:moveTo>
                  <a:cubicBezTo>
                    <a:pt x="53" y="22"/>
                    <a:pt x="53" y="22"/>
                    <a:pt x="53" y="22"/>
                  </a:cubicBezTo>
                  <a:cubicBezTo>
                    <a:pt x="53" y="21"/>
                    <a:pt x="53" y="20"/>
                    <a:pt x="51" y="19"/>
                  </a:cubicBezTo>
                  <a:cubicBezTo>
                    <a:pt x="50" y="19"/>
                    <a:pt x="49" y="20"/>
                    <a:pt x="49" y="21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49" y="24"/>
                    <a:pt x="51" y="24"/>
                    <a:pt x="52" y="25"/>
                  </a:cubicBezTo>
                  <a:close/>
                  <a:moveTo>
                    <a:pt x="61" y="76"/>
                  </a:moveTo>
                  <a:cubicBezTo>
                    <a:pt x="61" y="75"/>
                    <a:pt x="60" y="74"/>
                    <a:pt x="60" y="72"/>
                  </a:cubicBezTo>
                  <a:cubicBezTo>
                    <a:pt x="59" y="71"/>
                    <a:pt x="58" y="70"/>
                    <a:pt x="57" y="69"/>
                  </a:cubicBezTo>
                  <a:cubicBezTo>
                    <a:pt x="51" y="55"/>
                    <a:pt x="51" y="55"/>
                    <a:pt x="51" y="55"/>
                  </a:cubicBezTo>
                  <a:cubicBezTo>
                    <a:pt x="49" y="49"/>
                    <a:pt x="48" y="43"/>
                    <a:pt x="49" y="36"/>
                  </a:cubicBezTo>
                  <a:cubicBezTo>
                    <a:pt x="49" y="36"/>
                    <a:pt x="49" y="36"/>
                    <a:pt x="44" y="37"/>
                  </a:cubicBezTo>
                  <a:cubicBezTo>
                    <a:pt x="44" y="44"/>
                    <a:pt x="45" y="50"/>
                    <a:pt x="47" y="57"/>
                  </a:cubicBezTo>
                  <a:cubicBezTo>
                    <a:pt x="52" y="68"/>
                    <a:pt x="52" y="68"/>
                    <a:pt x="52" y="68"/>
                  </a:cubicBezTo>
                  <a:cubicBezTo>
                    <a:pt x="49" y="68"/>
                    <a:pt x="49" y="68"/>
                    <a:pt x="49" y="68"/>
                  </a:cubicBezTo>
                  <a:cubicBezTo>
                    <a:pt x="46" y="61"/>
                    <a:pt x="46" y="61"/>
                    <a:pt x="46" y="61"/>
                  </a:cubicBezTo>
                  <a:cubicBezTo>
                    <a:pt x="46" y="67"/>
                    <a:pt x="46" y="67"/>
                    <a:pt x="46" y="67"/>
                  </a:cubicBezTo>
                  <a:cubicBezTo>
                    <a:pt x="37" y="66"/>
                    <a:pt x="37" y="66"/>
                    <a:pt x="37" y="66"/>
                  </a:cubicBezTo>
                  <a:cubicBezTo>
                    <a:pt x="37" y="67"/>
                    <a:pt x="36" y="68"/>
                    <a:pt x="35" y="68"/>
                  </a:cubicBezTo>
                  <a:cubicBezTo>
                    <a:pt x="36" y="69"/>
                    <a:pt x="36" y="69"/>
                    <a:pt x="36" y="69"/>
                  </a:cubicBezTo>
                  <a:cubicBezTo>
                    <a:pt x="38" y="69"/>
                    <a:pt x="39" y="70"/>
                    <a:pt x="39" y="71"/>
                  </a:cubicBezTo>
                  <a:cubicBezTo>
                    <a:pt x="39" y="72"/>
                    <a:pt x="38" y="74"/>
                    <a:pt x="36" y="74"/>
                  </a:cubicBezTo>
                  <a:cubicBezTo>
                    <a:pt x="35" y="74"/>
                    <a:pt x="28" y="73"/>
                    <a:pt x="27" y="73"/>
                  </a:cubicBezTo>
                  <a:cubicBezTo>
                    <a:pt x="26" y="73"/>
                    <a:pt x="25" y="72"/>
                    <a:pt x="25" y="71"/>
                  </a:cubicBezTo>
                  <a:cubicBezTo>
                    <a:pt x="25" y="69"/>
                    <a:pt x="26" y="68"/>
                    <a:pt x="28" y="68"/>
                  </a:cubicBezTo>
                  <a:cubicBezTo>
                    <a:pt x="26" y="67"/>
                    <a:pt x="25" y="66"/>
                    <a:pt x="25" y="64"/>
                  </a:cubicBezTo>
                  <a:cubicBezTo>
                    <a:pt x="21" y="64"/>
                    <a:pt x="21" y="64"/>
                    <a:pt x="21" y="64"/>
                  </a:cubicBezTo>
                  <a:cubicBezTo>
                    <a:pt x="23" y="57"/>
                    <a:pt x="23" y="57"/>
                    <a:pt x="23" y="57"/>
                  </a:cubicBezTo>
                  <a:cubicBezTo>
                    <a:pt x="23" y="56"/>
                    <a:pt x="23" y="56"/>
                    <a:pt x="23" y="55"/>
                  </a:cubicBezTo>
                  <a:cubicBezTo>
                    <a:pt x="22" y="48"/>
                    <a:pt x="22" y="48"/>
                    <a:pt x="22" y="48"/>
                  </a:cubicBezTo>
                  <a:cubicBezTo>
                    <a:pt x="15" y="47"/>
                    <a:pt x="15" y="47"/>
                    <a:pt x="15" y="46"/>
                  </a:cubicBezTo>
                  <a:cubicBezTo>
                    <a:pt x="15" y="55"/>
                    <a:pt x="15" y="55"/>
                    <a:pt x="15" y="55"/>
                  </a:cubicBezTo>
                  <a:cubicBezTo>
                    <a:pt x="13" y="63"/>
                    <a:pt x="13" y="63"/>
                    <a:pt x="13" y="63"/>
                  </a:cubicBezTo>
                  <a:cubicBezTo>
                    <a:pt x="6" y="63"/>
                    <a:pt x="0" y="69"/>
                    <a:pt x="0" y="76"/>
                  </a:cubicBezTo>
                  <a:cubicBezTo>
                    <a:pt x="0" y="80"/>
                    <a:pt x="2" y="84"/>
                    <a:pt x="5" y="87"/>
                  </a:cubicBezTo>
                  <a:cubicBezTo>
                    <a:pt x="3" y="89"/>
                    <a:pt x="3" y="89"/>
                    <a:pt x="3" y="89"/>
                  </a:cubicBezTo>
                  <a:cubicBezTo>
                    <a:pt x="2" y="89"/>
                    <a:pt x="2" y="90"/>
                    <a:pt x="3" y="91"/>
                  </a:cubicBezTo>
                  <a:cubicBezTo>
                    <a:pt x="3" y="92"/>
                    <a:pt x="4" y="92"/>
                    <a:pt x="5" y="91"/>
                  </a:cubicBezTo>
                  <a:cubicBezTo>
                    <a:pt x="8" y="89"/>
                    <a:pt x="8" y="89"/>
                    <a:pt x="8" y="89"/>
                  </a:cubicBezTo>
                  <a:cubicBezTo>
                    <a:pt x="10" y="90"/>
                    <a:pt x="12" y="90"/>
                    <a:pt x="14" y="90"/>
                  </a:cubicBezTo>
                  <a:cubicBezTo>
                    <a:pt x="16" y="90"/>
                    <a:pt x="50" y="85"/>
                    <a:pt x="50" y="85"/>
                  </a:cubicBezTo>
                  <a:cubicBezTo>
                    <a:pt x="56" y="91"/>
                    <a:pt x="56" y="91"/>
                    <a:pt x="56" y="91"/>
                  </a:cubicBezTo>
                  <a:cubicBezTo>
                    <a:pt x="57" y="92"/>
                    <a:pt x="58" y="92"/>
                    <a:pt x="59" y="91"/>
                  </a:cubicBezTo>
                  <a:cubicBezTo>
                    <a:pt x="60" y="90"/>
                    <a:pt x="60" y="89"/>
                    <a:pt x="59" y="89"/>
                  </a:cubicBezTo>
                  <a:cubicBezTo>
                    <a:pt x="55" y="84"/>
                    <a:pt x="55" y="84"/>
                    <a:pt x="55" y="84"/>
                  </a:cubicBezTo>
                  <a:cubicBezTo>
                    <a:pt x="58" y="83"/>
                    <a:pt x="61" y="80"/>
                    <a:pt x="61" y="76"/>
                  </a:cubicBezTo>
                  <a:close/>
                  <a:moveTo>
                    <a:pt x="22" y="77"/>
                  </a:moveTo>
                  <a:cubicBezTo>
                    <a:pt x="22" y="81"/>
                    <a:pt x="19" y="84"/>
                    <a:pt x="15" y="85"/>
                  </a:cubicBezTo>
                  <a:cubicBezTo>
                    <a:pt x="10" y="85"/>
                    <a:pt x="6" y="81"/>
                    <a:pt x="6" y="76"/>
                  </a:cubicBezTo>
                  <a:cubicBezTo>
                    <a:pt x="6" y="72"/>
                    <a:pt x="10" y="68"/>
                    <a:pt x="14" y="68"/>
                  </a:cubicBezTo>
                  <a:cubicBezTo>
                    <a:pt x="19" y="68"/>
                    <a:pt x="23" y="72"/>
                    <a:pt x="22" y="77"/>
                  </a:cubicBezTo>
                  <a:close/>
                  <a:moveTo>
                    <a:pt x="32" y="15"/>
                  </a:moveTo>
                  <a:cubicBezTo>
                    <a:pt x="35" y="16"/>
                    <a:pt x="40" y="15"/>
                    <a:pt x="41" y="11"/>
                  </a:cubicBezTo>
                  <a:cubicBezTo>
                    <a:pt x="43" y="7"/>
                    <a:pt x="41" y="4"/>
                    <a:pt x="38" y="2"/>
                  </a:cubicBezTo>
                  <a:cubicBezTo>
                    <a:pt x="34" y="0"/>
                    <a:pt x="30" y="2"/>
                    <a:pt x="28" y="6"/>
                  </a:cubicBezTo>
                  <a:cubicBezTo>
                    <a:pt x="27" y="9"/>
                    <a:pt x="29" y="13"/>
                    <a:pt x="32" y="15"/>
                  </a:cubicBezTo>
                  <a:close/>
                  <a:moveTo>
                    <a:pt x="15" y="43"/>
                  </a:moveTo>
                  <a:cubicBezTo>
                    <a:pt x="16" y="44"/>
                    <a:pt x="15" y="44"/>
                    <a:pt x="30" y="46"/>
                  </a:cubicBezTo>
                  <a:cubicBezTo>
                    <a:pt x="28" y="62"/>
                    <a:pt x="28" y="62"/>
                    <a:pt x="28" y="62"/>
                  </a:cubicBezTo>
                  <a:cubicBezTo>
                    <a:pt x="28" y="64"/>
                    <a:pt x="29" y="66"/>
                    <a:pt x="32" y="66"/>
                  </a:cubicBezTo>
                  <a:cubicBezTo>
                    <a:pt x="34" y="66"/>
                    <a:pt x="35" y="65"/>
                    <a:pt x="35" y="63"/>
                  </a:cubicBezTo>
                  <a:cubicBezTo>
                    <a:pt x="37" y="44"/>
                    <a:pt x="37" y="44"/>
                    <a:pt x="37" y="44"/>
                  </a:cubicBezTo>
                  <a:cubicBezTo>
                    <a:pt x="38" y="42"/>
                    <a:pt x="36" y="40"/>
                    <a:pt x="34" y="39"/>
                  </a:cubicBezTo>
                  <a:cubicBezTo>
                    <a:pt x="28" y="38"/>
                    <a:pt x="28" y="38"/>
                    <a:pt x="28" y="38"/>
                  </a:cubicBezTo>
                  <a:cubicBezTo>
                    <a:pt x="30" y="35"/>
                    <a:pt x="30" y="35"/>
                    <a:pt x="30" y="35"/>
                  </a:cubicBezTo>
                  <a:cubicBezTo>
                    <a:pt x="29" y="33"/>
                    <a:pt x="25" y="25"/>
                    <a:pt x="25" y="24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34"/>
                    <a:pt x="34" y="35"/>
                    <a:pt x="36" y="35"/>
                  </a:cubicBezTo>
                  <a:cubicBezTo>
                    <a:pt x="48" y="33"/>
                    <a:pt x="48" y="33"/>
                    <a:pt x="48" y="33"/>
                  </a:cubicBezTo>
                  <a:cubicBezTo>
                    <a:pt x="50" y="33"/>
                    <a:pt x="51" y="32"/>
                    <a:pt x="51" y="30"/>
                  </a:cubicBezTo>
                  <a:cubicBezTo>
                    <a:pt x="51" y="28"/>
                    <a:pt x="49" y="27"/>
                    <a:pt x="47" y="27"/>
                  </a:cubicBezTo>
                  <a:cubicBezTo>
                    <a:pt x="37" y="28"/>
                    <a:pt x="37" y="28"/>
                    <a:pt x="37" y="28"/>
                  </a:cubicBezTo>
                  <a:cubicBezTo>
                    <a:pt x="30" y="20"/>
                    <a:pt x="30" y="20"/>
                    <a:pt x="30" y="20"/>
                  </a:cubicBezTo>
                  <a:cubicBezTo>
                    <a:pt x="31" y="21"/>
                    <a:pt x="33" y="23"/>
                    <a:pt x="37" y="25"/>
                  </a:cubicBezTo>
                  <a:cubicBezTo>
                    <a:pt x="45" y="24"/>
                    <a:pt x="45" y="24"/>
                    <a:pt x="45" y="24"/>
                  </a:cubicBezTo>
                  <a:cubicBezTo>
                    <a:pt x="45" y="24"/>
                    <a:pt x="33" y="19"/>
                    <a:pt x="26" y="16"/>
                  </a:cubicBezTo>
                  <a:cubicBezTo>
                    <a:pt x="24" y="15"/>
                    <a:pt x="21" y="16"/>
                    <a:pt x="20" y="19"/>
                  </a:cubicBezTo>
                  <a:cubicBezTo>
                    <a:pt x="19" y="20"/>
                    <a:pt x="14" y="35"/>
                    <a:pt x="13" y="37"/>
                  </a:cubicBezTo>
                  <a:cubicBezTo>
                    <a:pt x="12" y="40"/>
                    <a:pt x="13" y="42"/>
                    <a:pt x="15" y="4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2387443A-5AFA-4F97-A113-9AF7BB34E028}"/>
                </a:ext>
              </a:extLst>
            </p:cNvPr>
            <p:cNvSpPr txBox="1"/>
            <p:nvPr/>
          </p:nvSpPr>
          <p:spPr>
            <a:xfrm>
              <a:off x="7050882" y="2026321"/>
              <a:ext cx="139303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Fitness</a:t>
              </a:r>
            </a:p>
          </p:txBody>
        </p:sp>
      </p:grpSp>
      <p:grpSp>
        <p:nvGrpSpPr>
          <p:cNvPr id="7178" name="Group 7177">
            <a:extLst>
              <a:ext uri="{FF2B5EF4-FFF2-40B4-BE49-F238E27FC236}">
                <a16:creationId xmlns:a16="http://schemas.microsoft.com/office/drawing/2014/main" id="{5F0AE4B6-E340-44B0-81E5-CD934A34B6C7}"/>
              </a:ext>
            </a:extLst>
          </p:cNvPr>
          <p:cNvGrpSpPr/>
          <p:nvPr/>
        </p:nvGrpSpPr>
        <p:grpSpPr>
          <a:xfrm>
            <a:off x="10000060" y="664790"/>
            <a:ext cx="1393030" cy="1545384"/>
            <a:chOff x="9735098" y="957991"/>
            <a:chExt cx="1393030" cy="1545384"/>
          </a:xfrm>
        </p:grpSpPr>
        <p:sp>
          <p:nvSpPr>
            <p:cNvPr id="24" name="Freeform 16">
              <a:extLst>
                <a:ext uri="{FF2B5EF4-FFF2-40B4-BE49-F238E27FC236}">
                  <a16:creationId xmlns:a16="http://schemas.microsoft.com/office/drawing/2014/main" id="{59718C4F-D5EB-418F-B4BC-37513A42539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969366" y="957991"/>
              <a:ext cx="924494" cy="875914"/>
            </a:xfrm>
            <a:custGeom>
              <a:avLst/>
              <a:gdLst>
                <a:gd name="T0" fmla="*/ 37 w 80"/>
                <a:gd name="T1" fmla="*/ 30 h 76"/>
                <a:gd name="T2" fmla="*/ 49 w 80"/>
                <a:gd name="T3" fmla="*/ 22 h 76"/>
                <a:gd name="T4" fmla="*/ 30 w 80"/>
                <a:gd name="T5" fmla="*/ 76 h 76"/>
                <a:gd name="T6" fmla="*/ 33 w 80"/>
                <a:gd name="T7" fmla="*/ 24 h 76"/>
                <a:gd name="T8" fmla="*/ 33 w 80"/>
                <a:gd name="T9" fmla="*/ 23 h 76"/>
                <a:gd name="T10" fmla="*/ 31 w 80"/>
                <a:gd name="T11" fmla="*/ 19 h 76"/>
                <a:gd name="T12" fmla="*/ 52 w 80"/>
                <a:gd name="T13" fmla="*/ 35 h 76"/>
                <a:gd name="T14" fmla="*/ 55 w 80"/>
                <a:gd name="T15" fmla="*/ 33 h 76"/>
                <a:gd name="T16" fmla="*/ 56 w 80"/>
                <a:gd name="T17" fmla="*/ 35 h 76"/>
                <a:gd name="T18" fmla="*/ 46 w 80"/>
                <a:gd name="T19" fmla="*/ 23 h 76"/>
                <a:gd name="T20" fmla="*/ 46 w 80"/>
                <a:gd name="T21" fmla="*/ 24 h 76"/>
                <a:gd name="T22" fmla="*/ 46 w 80"/>
                <a:gd name="T23" fmla="*/ 21 h 76"/>
                <a:gd name="T24" fmla="*/ 39 w 80"/>
                <a:gd name="T25" fmla="*/ 15 h 76"/>
                <a:gd name="T26" fmla="*/ 40 w 80"/>
                <a:gd name="T27" fmla="*/ 17 h 76"/>
                <a:gd name="T28" fmla="*/ 37 w 80"/>
                <a:gd name="T29" fmla="*/ 11 h 76"/>
                <a:gd name="T30" fmla="*/ 18 w 80"/>
                <a:gd name="T31" fmla="*/ 26 h 76"/>
                <a:gd name="T32" fmla="*/ 18 w 80"/>
                <a:gd name="T33" fmla="*/ 22 h 76"/>
                <a:gd name="T34" fmla="*/ 21 w 80"/>
                <a:gd name="T35" fmla="*/ 20 h 76"/>
                <a:gd name="T36" fmla="*/ 61 w 80"/>
                <a:gd name="T37" fmla="*/ 44 h 76"/>
                <a:gd name="T38" fmla="*/ 62 w 80"/>
                <a:gd name="T39" fmla="*/ 47 h 76"/>
                <a:gd name="T40" fmla="*/ 58 w 80"/>
                <a:gd name="T41" fmla="*/ 49 h 76"/>
                <a:gd name="T42" fmla="*/ 25 w 80"/>
                <a:gd name="T43" fmla="*/ 44 h 76"/>
                <a:gd name="T44" fmla="*/ 23 w 80"/>
                <a:gd name="T45" fmla="*/ 44 h 76"/>
                <a:gd name="T46" fmla="*/ 14 w 80"/>
                <a:gd name="T47" fmla="*/ 50 h 76"/>
                <a:gd name="T48" fmla="*/ 54 w 80"/>
                <a:gd name="T49" fmla="*/ 26 h 76"/>
                <a:gd name="T50" fmla="*/ 57 w 80"/>
                <a:gd name="T51" fmla="*/ 26 h 76"/>
                <a:gd name="T52" fmla="*/ 66 w 80"/>
                <a:gd name="T53" fmla="*/ 20 h 76"/>
                <a:gd name="T54" fmla="*/ 27 w 80"/>
                <a:gd name="T55" fmla="*/ 15 h 76"/>
                <a:gd name="T56" fmla="*/ 27 w 80"/>
                <a:gd name="T57" fmla="*/ 12 h 76"/>
                <a:gd name="T58" fmla="*/ 20 w 80"/>
                <a:gd name="T59" fmla="*/ 0 h 76"/>
                <a:gd name="T60" fmla="*/ 52 w 80"/>
                <a:gd name="T61" fmla="*/ 54 h 76"/>
                <a:gd name="T62" fmla="*/ 52 w 80"/>
                <a:gd name="T63" fmla="*/ 58 h 76"/>
                <a:gd name="T64" fmla="*/ 60 w 80"/>
                <a:gd name="T65" fmla="*/ 69 h 76"/>
                <a:gd name="T66" fmla="*/ 14 w 80"/>
                <a:gd name="T67" fmla="*/ 36 h 76"/>
                <a:gd name="T68" fmla="*/ 16 w 80"/>
                <a:gd name="T69" fmla="*/ 34 h 76"/>
                <a:gd name="T70" fmla="*/ 8 w 80"/>
                <a:gd name="T71" fmla="*/ 39 h 76"/>
                <a:gd name="T72" fmla="*/ 71 w 80"/>
                <a:gd name="T73" fmla="*/ 30 h 76"/>
                <a:gd name="T74" fmla="*/ 74 w 80"/>
                <a:gd name="T75" fmla="*/ 35 h 76"/>
                <a:gd name="T76" fmla="*/ 71 w 80"/>
                <a:gd name="T77" fmla="*/ 39 h 76"/>
                <a:gd name="T78" fmla="*/ 27 w 80"/>
                <a:gd name="T79" fmla="*/ 58 h 76"/>
                <a:gd name="T80" fmla="*/ 27 w 80"/>
                <a:gd name="T81" fmla="*/ 54 h 76"/>
                <a:gd name="T82" fmla="*/ 28 w 80"/>
                <a:gd name="T83" fmla="*/ 64 h 76"/>
                <a:gd name="T84" fmla="*/ 52 w 80"/>
                <a:gd name="T85" fmla="*/ 12 h 76"/>
                <a:gd name="T86" fmla="*/ 52 w 80"/>
                <a:gd name="T87" fmla="*/ 15 h 76"/>
                <a:gd name="T88" fmla="*/ 52 w 80"/>
                <a:gd name="T89" fmla="*/ 5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80" h="76">
                  <a:moveTo>
                    <a:pt x="42" y="41"/>
                  </a:moveTo>
                  <a:cubicBezTo>
                    <a:pt x="44" y="40"/>
                    <a:pt x="45" y="36"/>
                    <a:pt x="44" y="33"/>
                  </a:cubicBezTo>
                  <a:cubicBezTo>
                    <a:pt x="42" y="30"/>
                    <a:pt x="39" y="28"/>
                    <a:pt x="37" y="30"/>
                  </a:cubicBezTo>
                  <a:cubicBezTo>
                    <a:pt x="34" y="31"/>
                    <a:pt x="33" y="34"/>
                    <a:pt x="35" y="37"/>
                  </a:cubicBezTo>
                  <a:cubicBezTo>
                    <a:pt x="36" y="40"/>
                    <a:pt x="39" y="42"/>
                    <a:pt x="42" y="41"/>
                  </a:cubicBezTo>
                  <a:close/>
                  <a:moveTo>
                    <a:pt x="49" y="22"/>
                  </a:moveTo>
                  <a:cubicBezTo>
                    <a:pt x="52" y="37"/>
                    <a:pt x="41" y="48"/>
                    <a:pt x="41" y="48"/>
                  </a:cubicBezTo>
                  <a:cubicBezTo>
                    <a:pt x="41" y="48"/>
                    <a:pt x="32" y="34"/>
                    <a:pt x="18" y="29"/>
                  </a:cubicBezTo>
                  <a:cubicBezTo>
                    <a:pt x="46" y="50"/>
                    <a:pt x="30" y="76"/>
                    <a:pt x="30" y="76"/>
                  </a:cubicBezTo>
                  <a:cubicBezTo>
                    <a:pt x="38" y="76"/>
                    <a:pt x="38" y="76"/>
                    <a:pt x="38" y="76"/>
                  </a:cubicBezTo>
                  <a:cubicBezTo>
                    <a:pt x="38" y="76"/>
                    <a:pt x="57" y="43"/>
                    <a:pt x="49" y="22"/>
                  </a:cubicBezTo>
                  <a:close/>
                  <a:moveTo>
                    <a:pt x="33" y="24"/>
                  </a:moveTo>
                  <a:cubicBezTo>
                    <a:pt x="33" y="24"/>
                    <a:pt x="33" y="24"/>
                    <a:pt x="33" y="23"/>
                  </a:cubicBezTo>
                  <a:cubicBezTo>
                    <a:pt x="32" y="22"/>
                    <a:pt x="32" y="21"/>
                    <a:pt x="32" y="21"/>
                  </a:cubicBezTo>
                  <a:cubicBezTo>
                    <a:pt x="32" y="21"/>
                    <a:pt x="33" y="22"/>
                    <a:pt x="33" y="23"/>
                  </a:cubicBezTo>
                  <a:cubicBezTo>
                    <a:pt x="33" y="23"/>
                    <a:pt x="34" y="24"/>
                    <a:pt x="34" y="24"/>
                  </a:cubicBezTo>
                  <a:cubicBezTo>
                    <a:pt x="34" y="23"/>
                    <a:pt x="34" y="22"/>
                    <a:pt x="33" y="21"/>
                  </a:cubicBezTo>
                  <a:cubicBezTo>
                    <a:pt x="33" y="20"/>
                    <a:pt x="31" y="19"/>
                    <a:pt x="31" y="19"/>
                  </a:cubicBezTo>
                  <a:cubicBezTo>
                    <a:pt x="31" y="19"/>
                    <a:pt x="30" y="21"/>
                    <a:pt x="31" y="22"/>
                  </a:cubicBezTo>
                  <a:cubicBezTo>
                    <a:pt x="32" y="23"/>
                    <a:pt x="33" y="24"/>
                    <a:pt x="33" y="24"/>
                  </a:cubicBezTo>
                  <a:close/>
                  <a:moveTo>
                    <a:pt x="52" y="35"/>
                  </a:moveTo>
                  <a:cubicBezTo>
                    <a:pt x="52" y="35"/>
                    <a:pt x="53" y="36"/>
                    <a:pt x="55" y="36"/>
                  </a:cubicBezTo>
                  <a:cubicBezTo>
                    <a:pt x="56" y="36"/>
                    <a:pt x="58" y="35"/>
                    <a:pt x="58" y="35"/>
                  </a:cubicBezTo>
                  <a:cubicBezTo>
                    <a:pt x="58" y="35"/>
                    <a:pt x="56" y="33"/>
                    <a:pt x="55" y="33"/>
                  </a:cubicBezTo>
                  <a:cubicBezTo>
                    <a:pt x="53" y="33"/>
                    <a:pt x="52" y="34"/>
                    <a:pt x="52" y="34"/>
                  </a:cubicBezTo>
                  <a:cubicBezTo>
                    <a:pt x="52" y="34"/>
                    <a:pt x="53" y="34"/>
                    <a:pt x="53" y="34"/>
                  </a:cubicBezTo>
                  <a:cubicBezTo>
                    <a:pt x="54" y="34"/>
                    <a:pt x="56" y="35"/>
                    <a:pt x="56" y="35"/>
                  </a:cubicBezTo>
                  <a:cubicBezTo>
                    <a:pt x="56" y="35"/>
                    <a:pt x="54" y="35"/>
                    <a:pt x="53" y="35"/>
                  </a:cubicBezTo>
                  <a:cubicBezTo>
                    <a:pt x="53" y="35"/>
                    <a:pt x="52" y="35"/>
                    <a:pt x="52" y="35"/>
                  </a:cubicBezTo>
                  <a:close/>
                  <a:moveTo>
                    <a:pt x="46" y="23"/>
                  </a:moveTo>
                  <a:cubicBezTo>
                    <a:pt x="47" y="22"/>
                    <a:pt x="48" y="21"/>
                    <a:pt x="48" y="21"/>
                  </a:cubicBezTo>
                  <a:cubicBezTo>
                    <a:pt x="48" y="21"/>
                    <a:pt x="47" y="22"/>
                    <a:pt x="47" y="23"/>
                  </a:cubicBezTo>
                  <a:cubicBezTo>
                    <a:pt x="46" y="24"/>
                    <a:pt x="46" y="24"/>
                    <a:pt x="46" y="24"/>
                  </a:cubicBezTo>
                  <a:cubicBezTo>
                    <a:pt x="47" y="24"/>
                    <a:pt x="48" y="23"/>
                    <a:pt x="48" y="22"/>
                  </a:cubicBezTo>
                  <a:cubicBezTo>
                    <a:pt x="49" y="21"/>
                    <a:pt x="49" y="19"/>
                    <a:pt x="49" y="19"/>
                  </a:cubicBezTo>
                  <a:cubicBezTo>
                    <a:pt x="49" y="19"/>
                    <a:pt x="47" y="20"/>
                    <a:pt x="46" y="21"/>
                  </a:cubicBezTo>
                  <a:cubicBezTo>
                    <a:pt x="45" y="22"/>
                    <a:pt x="45" y="23"/>
                    <a:pt x="46" y="24"/>
                  </a:cubicBezTo>
                  <a:cubicBezTo>
                    <a:pt x="46" y="24"/>
                    <a:pt x="46" y="23"/>
                    <a:pt x="46" y="23"/>
                  </a:cubicBezTo>
                  <a:close/>
                  <a:moveTo>
                    <a:pt x="39" y="15"/>
                  </a:moveTo>
                  <a:cubicBezTo>
                    <a:pt x="39" y="12"/>
                    <a:pt x="40" y="9"/>
                    <a:pt x="40" y="9"/>
                  </a:cubicBezTo>
                  <a:cubicBezTo>
                    <a:pt x="40" y="9"/>
                    <a:pt x="40" y="12"/>
                    <a:pt x="40" y="15"/>
                  </a:cubicBezTo>
                  <a:cubicBezTo>
                    <a:pt x="40" y="16"/>
                    <a:pt x="40" y="17"/>
                    <a:pt x="40" y="17"/>
                  </a:cubicBezTo>
                  <a:cubicBezTo>
                    <a:pt x="41" y="16"/>
                    <a:pt x="43" y="14"/>
                    <a:pt x="43" y="11"/>
                  </a:cubicBezTo>
                  <a:cubicBezTo>
                    <a:pt x="43" y="8"/>
                    <a:pt x="40" y="5"/>
                    <a:pt x="40" y="5"/>
                  </a:cubicBezTo>
                  <a:cubicBezTo>
                    <a:pt x="40" y="5"/>
                    <a:pt x="37" y="8"/>
                    <a:pt x="37" y="11"/>
                  </a:cubicBezTo>
                  <a:cubicBezTo>
                    <a:pt x="37" y="14"/>
                    <a:pt x="38" y="16"/>
                    <a:pt x="39" y="17"/>
                  </a:cubicBezTo>
                  <a:cubicBezTo>
                    <a:pt x="39" y="17"/>
                    <a:pt x="39" y="16"/>
                    <a:pt x="39" y="15"/>
                  </a:cubicBezTo>
                  <a:close/>
                  <a:moveTo>
                    <a:pt x="18" y="26"/>
                  </a:moveTo>
                  <a:cubicBezTo>
                    <a:pt x="20" y="27"/>
                    <a:pt x="23" y="27"/>
                    <a:pt x="24" y="27"/>
                  </a:cubicBezTo>
                  <a:cubicBezTo>
                    <a:pt x="24" y="26"/>
                    <a:pt x="23" y="26"/>
                    <a:pt x="23" y="26"/>
                  </a:cubicBezTo>
                  <a:cubicBezTo>
                    <a:pt x="20" y="24"/>
                    <a:pt x="18" y="22"/>
                    <a:pt x="18" y="22"/>
                  </a:cubicBezTo>
                  <a:cubicBezTo>
                    <a:pt x="18" y="22"/>
                    <a:pt x="20" y="23"/>
                    <a:pt x="23" y="24"/>
                  </a:cubicBezTo>
                  <a:cubicBezTo>
                    <a:pt x="24" y="25"/>
                    <a:pt x="24" y="25"/>
                    <a:pt x="25" y="26"/>
                  </a:cubicBezTo>
                  <a:cubicBezTo>
                    <a:pt x="24" y="24"/>
                    <a:pt x="23" y="22"/>
                    <a:pt x="21" y="20"/>
                  </a:cubicBezTo>
                  <a:cubicBezTo>
                    <a:pt x="18" y="18"/>
                    <a:pt x="14" y="20"/>
                    <a:pt x="14" y="20"/>
                  </a:cubicBezTo>
                  <a:cubicBezTo>
                    <a:pt x="14" y="20"/>
                    <a:pt x="15" y="24"/>
                    <a:pt x="18" y="26"/>
                  </a:cubicBezTo>
                  <a:close/>
                  <a:moveTo>
                    <a:pt x="61" y="44"/>
                  </a:moveTo>
                  <a:cubicBezTo>
                    <a:pt x="59" y="42"/>
                    <a:pt x="56" y="43"/>
                    <a:pt x="55" y="43"/>
                  </a:cubicBezTo>
                  <a:cubicBezTo>
                    <a:pt x="56" y="43"/>
                    <a:pt x="56" y="43"/>
                    <a:pt x="57" y="44"/>
                  </a:cubicBezTo>
                  <a:cubicBezTo>
                    <a:pt x="60" y="45"/>
                    <a:pt x="62" y="47"/>
                    <a:pt x="62" y="47"/>
                  </a:cubicBezTo>
                  <a:cubicBezTo>
                    <a:pt x="62" y="47"/>
                    <a:pt x="59" y="47"/>
                    <a:pt x="56" y="45"/>
                  </a:cubicBezTo>
                  <a:cubicBezTo>
                    <a:pt x="55" y="45"/>
                    <a:pt x="55" y="44"/>
                    <a:pt x="54" y="44"/>
                  </a:cubicBezTo>
                  <a:cubicBezTo>
                    <a:pt x="55" y="45"/>
                    <a:pt x="56" y="48"/>
                    <a:pt x="58" y="49"/>
                  </a:cubicBezTo>
                  <a:cubicBezTo>
                    <a:pt x="61" y="51"/>
                    <a:pt x="66" y="50"/>
                    <a:pt x="66" y="50"/>
                  </a:cubicBezTo>
                  <a:cubicBezTo>
                    <a:pt x="66" y="50"/>
                    <a:pt x="65" y="45"/>
                    <a:pt x="61" y="44"/>
                  </a:cubicBezTo>
                  <a:close/>
                  <a:moveTo>
                    <a:pt x="25" y="44"/>
                  </a:moveTo>
                  <a:cubicBezTo>
                    <a:pt x="24" y="44"/>
                    <a:pt x="24" y="45"/>
                    <a:pt x="23" y="45"/>
                  </a:cubicBezTo>
                  <a:cubicBezTo>
                    <a:pt x="20" y="47"/>
                    <a:pt x="18" y="47"/>
                    <a:pt x="18" y="47"/>
                  </a:cubicBezTo>
                  <a:cubicBezTo>
                    <a:pt x="18" y="47"/>
                    <a:pt x="20" y="45"/>
                    <a:pt x="23" y="44"/>
                  </a:cubicBezTo>
                  <a:cubicBezTo>
                    <a:pt x="23" y="43"/>
                    <a:pt x="24" y="43"/>
                    <a:pt x="24" y="43"/>
                  </a:cubicBezTo>
                  <a:cubicBezTo>
                    <a:pt x="23" y="43"/>
                    <a:pt x="20" y="42"/>
                    <a:pt x="18" y="44"/>
                  </a:cubicBezTo>
                  <a:cubicBezTo>
                    <a:pt x="15" y="45"/>
                    <a:pt x="14" y="50"/>
                    <a:pt x="14" y="50"/>
                  </a:cubicBezTo>
                  <a:cubicBezTo>
                    <a:pt x="14" y="50"/>
                    <a:pt x="18" y="51"/>
                    <a:pt x="21" y="49"/>
                  </a:cubicBezTo>
                  <a:cubicBezTo>
                    <a:pt x="23" y="48"/>
                    <a:pt x="24" y="45"/>
                    <a:pt x="25" y="44"/>
                  </a:cubicBezTo>
                  <a:close/>
                  <a:moveTo>
                    <a:pt x="54" y="26"/>
                  </a:moveTo>
                  <a:cubicBezTo>
                    <a:pt x="55" y="25"/>
                    <a:pt x="55" y="25"/>
                    <a:pt x="56" y="24"/>
                  </a:cubicBezTo>
                  <a:cubicBezTo>
                    <a:pt x="59" y="23"/>
                    <a:pt x="62" y="22"/>
                    <a:pt x="62" y="22"/>
                  </a:cubicBezTo>
                  <a:cubicBezTo>
                    <a:pt x="62" y="22"/>
                    <a:pt x="60" y="24"/>
                    <a:pt x="57" y="26"/>
                  </a:cubicBezTo>
                  <a:cubicBezTo>
                    <a:pt x="56" y="26"/>
                    <a:pt x="56" y="26"/>
                    <a:pt x="55" y="27"/>
                  </a:cubicBezTo>
                  <a:cubicBezTo>
                    <a:pt x="56" y="27"/>
                    <a:pt x="59" y="27"/>
                    <a:pt x="61" y="26"/>
                  </a:cubicBezTo>
                  <a:cubicBezTo>
                    <a:pt x="65" y="24"/>
                    <a:pt x="66" y="20"/>
                    <a:pt x="66" y="20"/>
                  </a:cubicBezTo>
                  <a:cubicBezTo>
                    <a:pt x="66" y="20"/>
                    <a:pt x="61" y="18"/>
                    <a:pt x="58" y="20"/>
                  </a:cubicBezTo>
                  <a:cubicBezTo>
                    <a:pt x="56" y="22"/>
                    <a:pt x="55" y="24"/>
                    <a:pt x="54" y="26"/>
                  </a:cubicBezTo>
                  <a:close/>
                  <a:moveTo>
                    <a:pt x="27" y="15"/>
                  </a:moveTo>
                  <a:cubicBezTo>
                    <a:pt x="27" y="14"/>
                    <a:pt x="26" y="14"/>
                    <a:pt x="26" y="13"/>
                  </a:cubicBezTo>
                  <a:cubicBezTo>
                    <a:pt x="24" y="9"/>
                    <a:pt x="23" y="5"/>
                    <a:pt x="23" y="5"/>
                  </a:cubicBezTo>
                  <a:cubicBezTo>
                    <a:pt x="23" y="5"/>
                    <a:pt x="25" y="8"/>
                    <a:pt x="27" y="12"/>
                  </a:cubicBezTo>
                  <a:cubicBezTo>
                    <a:pt x="28" y="13"/>
                    <a:pt x="28" y="13"/>
                    <a:pt x="29" y="14"/>
                  </a:cubicBezTo>
                  <a:cubicBezTo>
                    <a:pt x="29" y="12"/>
                    <a:pt x="29" y="9"/>
                    <a:pt x="28" y="5"/>
                  </a:cubicBezTo>
                  <a:cubicBezTo>
                    <a:pt x="25" y="1"/>
                    <a:pt x="20" y="0"/>
                    <a:pt x="20" y="0"/>
                  </a:cubicBezTo>
                  <a:cubicBezTo>
                    <a:pt x="20" y="0"/>
                    <a:pt x="18" y="5"/>
                    <a:pt x="20" y="10"/>
                  </a:cubicBezTo>
                  <a:cubicBezTo>
                    <a:pt x="22" y="13"/>
                    <a:pt x="26" y="14"/>
                    <a:pt x="27" y="15"/>
                  </a:cubicBezTo>
                  <a:close/>
                  <a:moveTo>
                    <a:pt x="52" y="54"/>
                  </a:moveTo>
                  <a:cubicBezTo>
                    <a:pt x="52" y="55"/>
                    <a:pt x="53" y="56"/>
                    <a:pt x="53" y="57"/>
                  </a:cubicBezTo>
                  <a:cubicBezTo>
                    <a:pt x="56" y="61"/>
                    <a:pt x="57" y="64"/>
                    <a:pt x="57" y="64"/>
                  </a:cubicBezTo>
                  <a:cubicBezTo>
                    <a:pt x="57" y="64"/>
                    <a:pt x="54" y="61"/>
                    <a:pt x="52" y="58"/>
                  </a:cubicBezTo>
                  <a:cubicBezTo>
                    <a:pt x="51" y="57"/>
                    <a:pt x="51" y="56"/>
                    <a:pt x="51" y="55"/>
                  </a:cubicBezTo>
                  <a:cubicBezTo>
                    <a:pt x="50" y="57"/>
                    <a:pt x="50" y="61"/>
                    <a:pt x="52" y="64"/>
                  </a:cubicBezTo>
                  <a:cubicBezTo>
                    <a:pt x="54" y="68"/>
                    <a:pt x="60" y="69"/>
                    <a:pt x="60" y="69"/>
                  </a:cubicBezTo>
                  <a:cubicBezTo>
                    <a:pt x="60" y="69"/>
                    <a:pt x="61" y="64"/>
                    <a:pt x="59" y="60"/>
                  </a:cubicBezTo>
                  <a:cubicBezTo>
                    <a:pt x="57" y="57"/>
                    <a:pt x="54" y="55"/>
                    <a:pt x="52" y="54"/>
                  </a:cubicBezTo>
                  <a:close/>
                  <a:moveTo>
                    <a:pt x="14" y="36"/>
                  </a:moveTo>
                  <a:cubicBezTo>
                    <a:pt x="9" y="36"/>
                    <a:pt x="6" y="35"/>
                    <a:pt x="6" y="35"/>
                  </a:cubicBezTo>
                  <a:cubicBezTo>
                    <a:pt x="6" y="35"/>
                    <a:pt x="9" y="34"/>
                    <a:pt x="14" y="34"/>
                  </a:cubicBezTo>
                  <a:cubicBezTo>
                    <a:pt x="15" y="34"/>
                    <a:pt x="16" y="34"/>
                    <a:pt x="16" y="34"/>
                  </a:cubicBezTo>
                  <a:cubicBezTo>
                    <a:pt x="15" y="33"/>
                    <a:pt x="12" y="30"/>
                    <a:pt x="8" y="30"/>
                  </a:cubicBezTo>
                  <a:cubicBezTo>
                    <a:pt x="3" y="30"/>
                    <a:pt x="0" y="35"/>
                    <a:pt x="0" y="35"/>
                  </a:cubicBezTo>
                  <a:cubicBezTo>
                    <a:pt x="0" y="35"/>
                    <a:pt x="3" y="39"/>
                    <a:pt x="8" y="39"/>
                  </a:cubicBezTo>
                  <a:cubicBezTo>
                    <a:pt x="12" y="39"/>
                    <a:pt x="15" y="37"/>
                    <a:pt x="16" y="35"/>
                  </a:cubicBezTo>
                  <a:cubicBezTo>
                    <a:pt x="16" y="36"/>
                    <a:pt x="15" y="36"/>
                    <a:pt x="14" y="36"/>
                  </a:cubicBezTo>
                  <a:close/>
                  <a:moveTo>
                    <a:pt x="71" y="30"/>
                  </a:moveTo>
                  <a:cubicBezTo>
                    <a:pt x="67" y="30"/>
                    <a:pt x="64" y="33"/>
                    <a:pt x="63" y="34"/>
                  </a:cubicBezTo>
                  <a:cubicBezTo>
                    <a:pt x="64" y="34"/>
                    <a:pt x="65" y="34"/>
                    <a:pt x="66" y="34"/>
                  </a:cubicBezTo>
                  <a:cubicBezTo>
                    <a:pt x="70" y="34"/>
                    <a:pt x="74" y="35"/>
                    <a:pt x="74" y="35"/>
                  </a:cubicBezTo>
                  <a:cubicBezTo>
                    <a:pt x="74" y="35"/>
                    <a:pt x="70" y="36"/>
                    <a:pt x="66" y="36"/>
                  </a:cubicBezTo>
                  <a:cubicBezTo>
                    <a:pt x="65" y="36"/>
                    <a:pt x="64" y="36"/>
                    <a:pt x="63" y="36"/>
                  </a:cubicBezTo>
                  <a:cubicBezTo>
                    <a:pt x="64" y="37"/>
                    <a:pt x="67" y="39"/>
                    <a:pt x="71" y="39"/>
                  </a:cubicBezTo>
                  <a:cubicBezTo>
                    <a:pt x="76" y="39"/>
                    <a:pt x="80" y="35"/>
                    <a:pt x="80" y="35"/>
                  </a:cubicBezTo>
                  <a:cubicBezTo>
                    <a:pt x="80" y="35"/>
                    <a:pt x="76" y="30"/>
                    <a:pt x="71" y="30"/>
                  </a:cubicBezTo>
                  <a:close/>
                  <a:moveTo>
                    <a:pt x="27" y="58"/>
                  </a:moveTo>
                  <a:cubicBezTo>
                    <a:pt x="25" y="61"/>
                    <a:pt x="23" y="64"/>
                    <a:pt x="23" y="64"/>
                  </a:cubicBezTo>
                  <a:cubicBezTo>
                    <a:pt x="23" y="64"/>
                    <a:pt x="24" y="61"/>
                    <a:pt x="26" y="57"/>
                  </a:cubicBezTo>
                  <a:cubicBezTo>
                    <a:pt x="26" y="56"/>
                    <a:pt x="27" y="55"/>
                    <a:pt x="27" y="54"/>
                  </a:cubicBezTo>
                  <a:cubicBezTo>
                    <a:pt x="26" y="55"/>
                    <a:pt x="22" y="57"/>
                    <a:pt x="20" y="60"/>
                  </a:cubicBezTo>
                  <a:cubicBezTo>
                    <a:pt x="18" y="64"/>
                    <a:pt x="20" y="69"/>
                    <a:pt x="20" y="69"/>
                  </a:cubicBezTo>
                  <a:cubicBezTo>
                    <a:pt x="20" y="69"/>
                    <a:pt x="25" y="68"/>
                    <a:pt x="28" y="64"/>
                  </a:cubicBezTo>
                  <a:cubicBezTo>
                    <a:pt x="29" y="61"/>
                    <a:pt x="29" y="57"/>
                    <a:pt x="29" y="55"/>
                  </a:cubicBezTo>
                  <a:cubicBezTo>
                    <a:pt x="28" y="56"/>
                    <a:pt x="28" y="57"/>
                    <a:pt x="27" y="58"/>
                  </a:cubicBezTo>
                  <a:close/>
                  <a:moveTo>
                    <a:pt x="52" y="12"/>
                  </a:moveTo>
                  <a:cubicBezTo>
                    <a:pt x="54" y="8"/>
                    <a:pt x="57" y="5"/>
                    <a:pt x="57" y="5"/>
                  </a:cubicBezTo>
                  <a:cubicBezTo>
                    <a:pt x="57" y="5"/>
                    <a:pt x="56" y="9"/>
                    <a:pt x="53" y="13"/>
                  </a:cubicBezTo>
                  <a:cubicBezTo>
                    <a:pt x="53" y="13"/>
                    <a:pt x="52" y="14"/>
                    <a:pt x="52" y="15"/>
                  </a:cubicBezTo>
                  <a:cubicBezTo>
                    <a:pt x="54" y="14"/>
                    <a:pt x="57" y="13"/>
                    <a:pt x="59" y="10"/>
                  </a:cubicBezTo>
                  <a:cubicBezTo>
                    <a:pt x="61" y="5"/>
                    <a:pt x="60" y="0"/>
                    <a:pt x="60" y="0"/>
                  </a:cubicBezTo>
                  <a:cubicBezTo>
                    <a:pt x="60" y="0"/>
                    <a:pt x="54" y="1"/>
                    <a:pt x="52" y="5"/>
                  </a:cubicBezTo>
                  <a:cubicBezTo>
                    <a:pt x="50" y="9"/>
                    <a:pt x="50" y="12"/>
                    <a:pt x="51" y="14"/>
                  </a:cubicBezTo>
                  <a:cubicBezTo>
                    <a:pt x="51" y="13"/>
                    <a:pt x="51" y="13"/>
                    <a:pt x="52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3839CF10-4C1A-48BC-9B1A-160EF1F64541}"/>
                </a:ext>
              </a:extLst>
            </p:cNvPr>
            <p:cNvSpPr txBox="1"/>
            <p:nvPr/>
          </p:nvSpPr>
          <p:spPr>
            <a:xfrm>
              <a:off x="9735098" y="2026321"/>
              <a:ext cx="139303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Healthy</a:t>
              </a:r>
            </a:p>
          </p:txBody>
        </p:sp>
      </p:grpSp>
      <p:grpSp>
        <p:nvGrpSpPr>
          <p:cNvPr id="7176" name="Group 7175">
            <a:extLst>
              <a:ext uri="{FF2B5EF4-FFF2-40B4-BE49-F238E27FC236}">
                <a16:creationId xmlns:a16="http://schemas.microsoft.com/office/drawing/2014/main" id="{D7FF801B-6E85-4CD0-A543-2496045244FF}"/>
              </a:ext>
            </a:extLst>
          </p:cNvPr>
          <p:cNvGrpSpPr/>
          <p:nvPr/>
        </p:nvGrpSpPr>
        <p:grpSpPr>
          <a:xfrm>
            <a:off x="7007623" y="3651371"/>
            <a:ext cx="1393030" cy="1318971"/>
            <a:chOff x="6960145" y="3720430"/>
            <a:chExt cx="1393030" cy="1318971"/>
          </a:xfrm>
        </p:grpSpPr>
        <p:sp>
          <p:nvSpPr>
            <p:cNvPr id="22" name="Freeform 14">
              <a:extLst>
                <a:ext uri="{FF2B5EF4-FFF2-40B4-BE49-F238E27FC236}">
                  <a16:creationId xmlns:a16="http://schemas.microsoft.com/office/drawing/2014/main" id="{D05C9D28-B968-4B5F-8AF1-C728A567699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50882" y="3720430"/>
              <a:ext cx="1211557" cy="680121"/>
            </a:xfrm>
            <a:custGeom>
              <a:avLst/>
              <a:gdLst>
                <a:gd name="T0" fmla="*/ 99 w 105"/>
                <a:gd name="T1" fmla="*/ 18 h 59"/>
                <a:gd name="T2" fmla="*/ 97 w 105"/>
                <a:gd name="T3" fmla="*/ 16 h 59"/>
                <a:gd name="T4" fmla="*/ 87 w 105"/>
                <a:gd name="T5" fmla="*/ 10 h 59"/>
                <a:gd name="T6" fmla="*/ 85 w 105"/>
                <a:gd name="T7" fmla="*/ 2 h 59"/>
                <a:gd name="T8" fmla="*/ 74 w 105"/>
                <a:gd name="T9" fmla="*/ 7 h 59"/>
                <a:gd name="T10" fmla="*/ 31 w 105"/>
                <a:gd name="T11" fmla="*/ 23 h 59"/>
                <a:gd name="T12" fmla="*/ 29 w 105"/>
                <a:gd name="T13" fmla="*/ 2 h 59"/>
                <a:gd name="T14" fmla="*/ 18 w 105"/>
                <a:gd name="T15" fmla="*/ 7 h 59"/>
                <a:gd name="T16" fmla="*/ 15 w 105"/>
                <a:gd name="T17" fmla="*/ 10 h 59"/>
                <a:gd name="T18" fmla="*/ 8 w 105"/>
                <a:gd name="T19" fmla="*/ 16 h 59"/>
                <a:gd name="T20" fmla="*/ 6 w 105"/>
                <a:gd name="T21" fmla="*/ 18 h 59"/>
                <a:gd name="T22" fmla="*/ 0 w 105"/>
                <a:gd name="T23" fmla="*/ 25 h 59"/>
                <a:gd name="T24" fmla="*/ 2 w 105"/>
                <a:gd name="T25" fmla="*/ 39 h 59"/>
                <a:gd name="T26" fmla="*/ 8 w 105"/>
                <a:gd name="T27" fmla="*/ 41 h 59"/>
                <a:gd name="T28" fmla="*/ 10 w 105"/>
                <a:gd name="T29" fmla="*/ 48 h 59"/>
                <a:gd name="T30" fmla="*/ 18 w 105"/>
                <a:gd name="T31" fmla="*/ 49 h 59"/>
                <a:gd name="T32" fmla="*/ 20 w 105"/>
                <a:gd name="T33" fmla="*/ 57 h 59"/>
                <a:gd name="T34" fmla="*/ 29 w 105"/>
                <a:gd name="T35" fmla="*/ 57 h 59"/>
                <a:gd name="T36" fmla="*/ 31 w 105"/>
                <a:gd name="T37" fmla="*/ 36 h 59"/>
                <a:gd name="T38" fmla="*/ 74 w 105"/>
                <a:gd name="T39" fmla="*/ 53 h 59"/>
                <a:gd name="T40" fmla="*/ 80 w 105"/>
                <a:gd name="T41" fmla="*/ 59 h 59"/>
                <a:gd name="T42" fmla="*/ 87 w 105"/>
                <a:gd name="T43" fmla="*/ 53 h 59"/>
                <a:gd name="T44" fmla="*/ 90 w 105"/>
                <a:gd name="T45" fmla="*/ 49 h 59"/>
                <a:gd name="T46" fmla="*/ 97 w 105"/>
                <a:gd name="T47" fmla="*/ 41 h 59"/>
                <a:gd name="T48" fmla="*/ 103 w 105"/>
                <a:gd name="T49" fmla="*/ 39 h 59"/>
                <a:gd name="T50" fmla="*/ 105 w 105"/>
                <a:gd name="T51" fmla="*/ 25 h 59"/>
                <a:gd name="T52" fmla="*/ 6 w 105"/>
                <a:gd name="T53" fmla="*/ 38 h 59"/>
                <a:gd name="T54" fmla="*/ 3 w 105"/>
                <a:gd name="T55" fmla="*/ 35 h 59"/>
                <a:gd name="T56" fmla="*/ 4 w 105"/>
                <a:gd name="T57" fmla="*/ 22 h 59"/>
                <a:gd name="T58" fmla="*/ 8 w 105"/>
                <a:gd name="T59" fmla="*/ 22 h 59"/>
                <a:gd name="T60" fmla="*/ 6 w 105"/>
                <a:gd name="T61" fmla="*/ 38 h 59"/>
                <a:gd name="T62" fmla="*/ 12 w 105"/>
                <a:gd name="T63" fmla="*/ 45 h 59"/>
                <a:gd name="T64" fmla="*/ 12 w 105"/>
                <a:gd name="T65" fmla="*/ 16 h 59"/>
                <a:gd name="T66" fmla="*/ 15 w 105"/>
                <a:gd name="T67" fmla="*/ 13 h 59"/>
                <a:gd name="T68" fmla="*/ 18 w 105"/>
                <a:gd name="T69" fmla="*/ 46 h 59"/>
                <a:gd name="T70" fmla="*/ 28 w 105"/>
                <a:gd name="T71" fmla="*/ 53 h 59"/>
                <a:gd name="T72" fmla="*/ 22 w 105"/>
                <a:gd name="T73" fmla="*/ 55 h 59"/>
                <a:gd name="T74" fmla="*/ 21 w 105"/>
                <a:gd name="T75" fmla="*/ 7 h 59"/>
                <a:gd name="T76" fmla="*/ 25 w 105"/>
                <a:gd name="T77" fmla="*/ 4 h 59"/>
                <a:gd name="T78" fmla="*/ 28 w 105"/>
                <a:gd name="T79" fmla="*/ 7 h 59"/>
                <a:gd name="T80" fmla="*/ 31 w 105"/>
                <a:gd name="T81" fmla="*/ 33 h 59"/>
                <a:gd name="T82" fmla="*/ 74 w 105"/>
                <a:gd name="T83" fmla="*/ 26 h 59"/>
                <a:gd name="T84" fmla="*/ 31 w 105"/>
                <a:gd name="T85" fmla="*/ 33 h 59"/>
                <a:gd name="T86" fmla="*/ 83 w 105"/>
                <a:gd name="T87" fmla="*/ 55 h 59"/>
                <a:gd name="T88" fmla="*/ 77 w 105"/>
                <a:gd name="T89" fmla="*/ 53 h 59"/>
                <a:gd name="T90" fmla="*/ 78 w 105"/>
                <a:gd name="T91" fmla="*/ 4 h 59"/>
                <a:gd name="T92" fmla="*/ 83 w 105"/>
                <a:gd name="T93" fmla="*/ 4 h 59"/>
                <a:gd name="T94" fmla="*/ 84 w 105"/>
                <a:gd name="T95" fmla="*/ 53 h 59"/>
                <a:gd name="T96" fmla="*/ 90 w 105"/>
                <a:gd name="T97" fmla="*/ 46 h 59"/>
                <a:gd name="T98" fmla="*/ 87 w 105"/>
                <a:gd name="T99" fmla="*/ 13 h 59"/>
                <a:gd name="T100" fmla="*/ 93 w 105"/>
                <a:gd name="T101" fmla="*/ 16 h 59"/>
                <a:gd name="T102" fmla="*/ 102 w 105"/>
                <a:gd name="T103" fmla="*/ 35 h 59"/>
                <a:gd name="T104" fmla="*/ 99 w 105"/>
                <a:gd name="T105" fmla="*/ 38 h 59"/>
                <a:gd name="T106" fmla="*/ 97 w 105"/>
                <a:gd name="T107" fmla="*/ 22 h 59"/>
                <a:gd name="T108" fmla="*/ 101 w 105"/>
                <a:gd name="T109" fmla="*/ 22 h 59"/>
                <a:gd name="T110" fmla="*/ 102 w 105"/>
                <a:gd name="T111" fmla="*/ 35 h 59"/>
                <a:gd name="T112" fmla="*/ 102 w 105"/>
                <a:gd name="T113" fmla="*/ 35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05" h="59">
                  <a:moveTo>
                    <a:pt x="103" y="20"/>
                  </a:moveTo>
                  <a:cubicBezTo>
                    <a:pt x="102" y="19"/>
                    <a:pt x="101" y="18"/>
                    <a:pt x="99" y="18"/>
                  </a:cubicBezTo>
                  <a:cubicBezTo>
                    <a:pt x="97" y="18"/>
                    <a:pt x="97" y="18"/>
                    <a:pt x="97" y="18"/>
                  </a:cubicBezTo>
                  <a:cubicBezTo>
                    <a:pt x="97" y="16"/>
                    <a:pt x="97" y="16"/>
                    <a:pt x="97" y="16"/>
                  </a:cubicBezTo>
                  <a:cubicBezTo>
                    <a:pt x="97" y="13"/>
                    <a:pt x="94" y="10"/>
                    <a:pt x="90" y="10"/>
                  </a:cubicBezTo>
                  <a:cubicBezTo>
                    <a:pt x="87" y="10"/>
                    <a:pt x="87" y="10"/>
                    <a:pt x="87" y="10"/>
                  </a:cubicBezTo>
                  <a:cubicBezTo>
                    <a:pt x="87" y="7"/>
                    <a:pt x="87" y="7"/>
                    <a:pt x="87" y="7"/>
                  </a:cubicBezTo>
                  <a:cubicBezTo>
                    <a:pt x="87" y="5"/>
                    <a:pt x="86" y="3"/>
                    <a:pt x="85" y="2"/>
                  </a:cubicBezTo>
                  <a:cubicBezTo>
                    <a:pt x="82" y="0"/>
                    <a:pt x="78" y="0"/>
                    <a:pt x="76" y="2"/>
                  </a:cubicBezTo>
                  <a:cubicBezTo>
                    <a:pt x="75" y="3"/>
                    <a:pt x="74" y="5"/>
                    <a:pt x="74" y="7"/>
                  </a:cubicBezTo>
                  <a:cubicBezTo>
                    <a:pt x="74" y="23"/>
                    <a:pt x="74" y="23"/>
                    <a:pt x="74" y="23"/>
                  </a:cubicBezTo>
                  <a:cubicBezTo>
                    <a:pt x="31" y="23"/>
                    <a:pt x="31" y="23"/>
                    <a:pt x="31" y="23"/>
                  </a:cubicBezTo>
                  <a:cubicBezTo>
                    <a:pt x="31" y="7"/>
                    <a:pt x="31" y="7"/>
                    <a:pt x="31" y="7"/>
                  </a:cubicBezTo>
                  <a:cubicBezTo>
                    <a:pt x="31" y="5"/>
                    <a:pt x="31" y="3"/>
                    <a:pt x="29" y="2"/>
                  </a:cubicBezTo>
                  <a:cubicBezTo>
                    <a:pt x="27" y="0"/>
                    <a:pt x="23" y="0"/>
                    <a:pt x="20" y="2"/>
                  </a:cubicBezTo>
                  <a:cubicBezTo>
                    <a:pt x="19" y="3"/>
                    <a:pt x="18" y="5"/>
                    <a:pt x="18" y="7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5" y="10"/>
                    <a:pt x="15" y="10"/>
                    <a:pt x="15" y="10"/>
                  </a:cubicBezTo>
                  <a:cubicBezTo>
                    <a:pt x="13" y="10"/>
                    <a:pt x="11" y="11"/>
                    <a:pt x="10" y="12"/>
                  </a:cubicBezTo>
                  <a:cubicBezTo>
                    <a:pt x="9" y="13"/>
                    <a:pt x="8" y="14"/>
                    <a:pt x="8" y="16"/>
                  </a:cubicBezTo>
                  <a:cubicBezTo>
                    <a:pt x="8" y="18"/>
                    <a:pt x="8" y="18"/>
                    <a:pt x="8" y="18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4" y="18"/>
                    <a:pt x="3" y="19"/>
                    <a:pt x="2" y="20"/>
                  </a:cubicBezTo>
                  <a:cubicBezTo>
                    <a:pt x="1" y="22"/>
                    <a:pt x="0" y="23"/>
                    <a:pt x="0" y="25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0" y="36"/>
                    <a:pt x="1" y="38"/>
                    <a:pt x="2" y="39"/>
                  </a:cubicBezTo>
                  <a:cubicBezTo>
                    <a:pt x="3" y="40"/>
                    <a:pt x="4" y="41"/>
                    <a:pt x="6" y="41"/>
                  </a:cubicBezTo>
                  <a:cubicBezTo>
                    <a:pt x="8" y="41"/>
                    <a:pt x="8" y="41"/>
                    <a:pt x="8" y="41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8" y="45"/>
                    <a:pt x="9" y="47"/>
                    <a:pt x="10" y="48"/>
                  </a:cubicBezTo>
                  <a:cubicBezTo>
                    <a:pt x="11" y="49"/>
                    <a:pt x="13" y="49"/>
                    <a:pt x="15" y="49"/>
                  </a:cubicBezTo>
                  <a:cubicBezTo>
                    <a:pt x="18" y="49"/>
                    <a:pt x="18" y="49"/>
                    <a:pt x="18" y="49"/>
                  </a:cubicBezTo>
                  <a:cubicBezTo>
                    <a:pt x="18" y="53"/>
                    <a:pt x="18" y="53"/>
                    <a:pt x="18" y="53"/>
                  </a:cubicBezTo>
                  <a:cubicBezTo>
                    <a:pt x="18" y="55"/>
                    <a:pt x="19" y="56"/>
                    <a:pt x="20" y="57"/>
                  </a:cubicBezTo>
                  <a:cubicBezTo>
                    <a:pt x="21" y="59"/>
                    <a:pt x="23" y="59"/>
                    <a:pt x="25" y="59"/>
                  </a:cubicBezTo>
                  <a:cubicBezTo>
                    <a:pt x="26" y="59"/>
                    <a:pt x="28" y="59"/>
                    <a:pt x="29" y="57"/>
                  </a:cubicBezTo>
                  <a:cubicBezTo>
                    <a:pt x="31" y="56"/>
                    <a:pt x="31" y="55"/>
                    <a:pt x="31" y="53"/>
                  </a:cubicBezTo>
                  <a:cubicBezTo>
                    <a:pt x="31" y="36"/>
                    <a:pt x="31" y="36"/>
                    <a:pt x="31" y="36"/>
                  </a:cubicBezTo>
                  <a:cubicBezTo>
                    <a:pt x="74" y="36"/>
                    <a:pt x="74" y="36"/>
                    <a:pt x="74" y="36"/>
                  </a:cubicBezTo>
                  <a:cubicBezTo>
                    <a:pt x="74" y="53"/>
                    <a:pt x="74" y="53"/>
                    <a:pt x="74" y="53"/>
                  </a:cubicBezTo>
                  <a:cubicBezTo>
                    <a:pt x="74" y="55"/>
                    <a:pt x="75" y="56"/>
                    <a:pt x="76" y="57"/>
                  </a:cubicBezTo>
                  <a:cubicBezTo>
                    <a:pt x="77" y="59"/>
                    <a:pt x="79" y="59"/>
                    <a:pt x="80" y="59"/>
                  </a:cubicBezTo>
                  <a:cubicBezTo>
                    <a:pt x="82" y="59"/>
                    <a:pt x="84" y="59"/>
                    <a:pt x="85" y="57"/>
                  </a:cubicBezTo>
                  <a:cubicBezTo>
                    <a:pt x="86" y="56"/>
                    <a:pt x="87" y="55"/>
                    <a:pt x="87" y="53"/>
                  </a:cubicBezTo>
                  <a:cubicBezTo>
                    <a:pt x="87" y="49"/>
                    <a:pt x="87" y="49"/>
                    <a:pt x="87" y="49"/>
                  </a:cubicBezTo>
                  <a:cubicBezTo>
                    <a:pt x="90" y="49"/>
                    <a:pt x="90" y="49"/>
                    <a:pt x="90" y="49"/>
                  </a:cubicBezTo>
                  <a:cubicBezTo>
                    <a:pt x="94" y="49"/>
                    <a:pt x="97" y="47"/>
                    <a:pt x="97" y="43"/>
                  </a:cubicBezTo>
                  <a:cubicBezTo>
                    <a:pt x="97" y="41"/>
                    <a:pt x="97" y="41"/>
                    <a:pt x="97" y="41"/>
                  </a:cubicBezTo>
                  <a:cubicBezTo>
                    <a:pt x="99" y="41"/>
                    <a:pt x="99" y="41"/>
                    <a:pt x="99" y="41"/>
                  </a:cubicBezTo>
                  <a:cubicBezTo>
                    <a:pt x="101" y="41"/>
                    <a:pt x="102" y="40"/>
                    <a:pt x="103" y="39"/>
                  </a:cubicBezTo>
                  <a:cubicBezTo>
                    <a:pt x="104" y="38"/>
                    <a:pt x="105" y="36"/>
                    <a:pt x="105" y="35"/>
                  </a:cubicBezTo>
                  <a:cubicBezTo>
                    <a:pt x="105" y="25"/>
                    <a:pt x="105" y="25"/>
                    <a:pt x="105" y="25"/>
                  </a:cubicBezTo>
                  <a:cubicBezTo>
                    <a:pt x="105" y="23"/>
                    <a:pt x="104" y="22"/>
                    <a:pt x="103" y="20"/>
                  </a:cubicBezTo>
                  <a:close/>
                  <a:moveTo>
                    <a:pt x="6" y="38"/>
                  </a:moveTo>
                  <a:cubicBezTo>
                    <a:pt x="5" y="38"/>
                    <a:pt x="5" y="38"/>
                    <a:pt x="4" y="37"/>
                  </a:cubicBezTo>
                  <a:cubicBezTo>
                    <a:pt x="4" y="36"/>
                    <a:pt x="3" y="35"/>
                    <a:pt x="3" y="35"/>
                  </a:cubicBezTo>
                  <a:cubicBezTo>
                    <a:pt x="3" y="25"/>
                    <a:pt x="3" y="25"/>
                    <a:pt x="3" y="25"/>
                  </a:cubicBezTo>
                  <a:cubicBezTo>
                    <a:pt x="3" y="24"/>
                    <a:pt x="4" y="23"/>
                    <a:pt x="4" y="22"/>
                  </a:cubicBezTo>
                  <a:cubicBezTo>
                    <a:pt x="5" y="22"/>
                    <a:pt x="5" y="22"/>
                    <a:pt x="6" y="22"/>
                  </a:cubicBezTo>
                  <a:cubicBezTo>
                    <a:pt x="8" y="22"/>
                    <a:pt x="8" y="22"/>
                    <a:pt x="8" y="22"/>
                  </a:cubicBezTo>
                  <a:cubicBezTo>
                    <a:pt x="8" y="38"/>
                    <a:pt x="8" y="38"/>
                    <a:pt x="8" y="38"/>
                  </a:cubicBezTo>
                  <a:lnTo>
                    <a:pt x="6" y="38"/>
                  </a:lnTo>
                  <a:close/>
                  <a:moveTo>
                    <a:pt x="15" y="46"/>
                  </a:moveTo>
                  <a:cubicBezTo>
                    <a:pt x="14" y="46"/>
                    <a:pt x="13" y="46"/>
                    <a:pt x="12" y="45"/>
                  </a:cubicBezTo>
                  <a:cubicBezTo>
                    <a:pt x="12" y="45"/>
                    <a:pt x="12" y="44"/>
                    <a:pt x="12" y="43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2" y="15"/>
                    <a:pt x="12" y="15"/>
                    <a:pt x="12" y="14"/>
                  </a:cubicBezTo>
                  <a:cubicBezTo>
                    <a:pt x="13" y="14"/>
                    <a:pt x="14" y="13"/>
                    <a:pt x="15" y="13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46"/>
                    <a:pt x="18" y="46"/>
                    <a:pt x="18" y="46"/>
                  </a:cubicBezTo>
                  <a:lnTo>
                    <a:pt x="15" y="46"/>
                  </a:lnTo>
                  <a:close/>
                  <a:moveTo>
                    <a:pt x="28" y="53"/>
                  </a:moveTo>
                  <a:cubicBezTo>
                    <a:pt x="28" y="54"/>
                    <a:pt x="28" y="54"/>
                    <a:pt x="27" y="55"/>
                  </a:cubicBezTo>
                  <a:cubicBezTo>
                    <a:pt x="26" y="56"/>
                    <a:pt x="24" y="56"/>
                    <a:pt x="22" y="55"/>
                  </a:cubicBezTo>
                  <a:cubicBezTo>
                    <a:pt x="22" y="54"/>
                    <a:pt x="21" y="54"/>
                    <a:pt x="21" y="53"/>
                  </a:cubicBezTo>
                  <a:cubicBezTo>
                    <a:pt x="21" y="7"/>
                    <a:pt x="21" y="7"/>
                    <a:pt x="21" y="7"/>
                  </a:cubicBezTo>
                  <a:cubicBezTo>
                    <a:pt x="21" y="6"/>
                    <a:pt x="22" y="5"/>
                    <a:pt x="22" y="4"/>
                  </a:cubicBezTo>
                  <a:cubicBezTo>
                    <a:pt x="23" y="4"/>
                    <a:pt x="24" y="4"/>
                    <a:pt x="25" y="4"/>
                  </a:cubicBezTo>
                  <a:cubicBezTo>
                    <a:pt x="26" y="4"/>
                    <a:pt x="26" y="4"/>
                    <a:pt x="27" y="4"/>
                  </a:cubicBezTo>
                  <a:cubicBezTo>
                    <a:pt x="28" y="5"/>
                    <a:pt x="28" y="6"/>
                    <a:pt x="28" y="7"/>
                  </a:cubicBezTo>
                  <a:lnTo>
                    <a:pt x="28" y="53"/>
                  </a:lnTo>
                  <a:close/>
                  <a:moveTo>
                    <a:pt x="31" y="33"/>
                  </a:moveTo>
                  <a:cubicBezTo>
                    <a:pt x="31" y="26"/>
                    <a:pt x="31" y="26"/>
                    <a:pt x="31" y="26"/>
                  </a:cubicBezTo>
                  <a:cubicBezTo>
                    <a:pt x="74" y="26"/>
                    <a:pt x="74" y="26"/>
                    <a:pt x="74" y="26"/>
                  </a:cubicBezTo>
                  <a:cubicBezTo>
                    <a:pt x="74" y="33"/>
                    <a:pt x="74" y="33"/>
                    <a:pt x="74" y="33"/>
                  </a:cubicBezTo>
                  <a:lnTo>
                    <a:pt x="31" y="33"/>
                  </a:lnTo>
                  <a:close/>
                  <a:moveTo>
                    <a:pt x="84" y="53"/>
                  </a:moveTo>
                  <a:cubicBezTo>
                    <a:pt x="84" y="54"/>
                    <a:pt x="83" y="54"/>
                    <a:pt x="83" y="55"/>
                  </a:cubicBezTo>
                  <a:cubicBezTo>
                    <a:pt x="81" y="56"/>
                    <a:pt x="79" y="56"/>
                    <a:pt x="78" y="55"/>
                  </a:cubicBezTo>
                  <a:cubicBezTo>
                    <a:pt x="77" y="54"/>
                    <a:pt x="77" y="54"/>
                    <a:pt x="77" y="53"/>
                  </a:cubicBezTo>
                  <a:cubicBezTo>
                    <a:pt x="77" y="7"/>
                    <a:pt x="77" y="7"/>
                    <a:pt x="77" y="7"/>
                  </a:cubicBezTo>
                  <a:cubicBezTo>
                    <a:pt x="77" y="6"/>
                    <a:pt x="77" y="5"/>
                    <a:pt x="78" y="4"/>
                  </a:cubicBezTo>
                  <a:cubicBezTo>
                    <a:pt x="79" y="4"/>
                    <a:pt x="79" y="4"/>
                    <a:pt x="80" y="4"/>
                  </a:cubicBezTo>
                  <a:cubicBezTo>
                    <a:pt x="81" y="4"/>
                    <a:pt x="82" y="4"/>
                    <a:pt x="83" y="4"/>
                  </a:cubicBezTo>
                  <a:cubicBezTo>
                    <a:pt x="83" y="5"/>
                    <a:pt x="84" y="6"/>
                    <a:pt x="84" y="7"/>
                  </a:cubicBezTo>
                  <a:lnTo>
                    <a:pt x="84" y="53"/>
                  </a:lnTo>
                  <a:close/>
                  <a:moveTo>
                    <a:pt x="93" y="43"/>
                  </a:moveTo>
                  <a:cubicBezTo>
                    <a:pt x="93" y="45"/>
                    <a:pt x="92" y="46"/>
                    <a:pt x="90" y="46"/>
                  </a:cubicBezTo>
                  <a:cubicBezTo>
                    <a:pt x="87" y="46"/>
                    <a:pt x="87" y="46"/>
                    <a:pt x="87" y="46"/>
                  </a:cubicBezTo>
                  <a:cubicBezTo>
                    <a:pt x="87" y="13"/>
                    <a:pt x="87" y="13"/>
                    <a:pt x="87" y="13"/>
                  </a:cubicBezTo>
                  <a:cubicBezTo>
                    <a:pt x="90" y="13"/>
                    <a:pt x="90" y="13"/>
                    <a:pt x="90" y="13"/>
                  </a:cubicBezTo>
                  <a:cubicBezTo>
                    <a:pt x="92" y="13"/>
                    <a:pt x="93" y="15"/>
                    <a:pt x="93" y="16"/>
                  </a:cubicBezTo>
                  <a:lnTo>
                    <a:pt x="93" y="43"/>
                  </a:lnTo>
                  <a:close/>
                  <a:moveTo>
                    <a:pt x="102" y="35"/>
                  </a:moveTo>
                  <a:cubicBezTo>
                    <a:pt x="102" y="35"/>
                    <a:pt x="101" y="36"/>
                    <a:pt x="101" y="37"/>
                  </a:cubicBezTo>
                  <a:cubicBezTo>
                    <a:pt x="100" y="38"/>
                    <a:pt x="100" y="38"/>
                    <a:pt x="99" y="38"/>
                  </a:cubicBezTo>
                  <a:cubicBezTo>
                    <a:pt x="97" y="38"/>
                    <a:pt x="97" y="38"/>
                    <a:pt x="97" y="38"/>
                  </a:cubicBezTo>
                  <a:cubicBezTo>
                    <a:pt x="97" y="22"/>
                    <a:pt x="97" y="22"/>
                    <a:pt x="97" y="22"/>
                  </a:cubicBezTo>
                  <a:cubicBezTo>
                    <a:pt x="99" y="22"/>
                    <a:pt x="99" y="22"/>
                    <a:pt x="99" y="22"/>
                  </a:cubicBezTo>
                  <a:cubicBezTo>
                    <a:pt x="100" y="22"/>
                    <a:pt x="100" y="22"/>
                    <a:pt x="101" y="22"/>
                  </a:cubicBezTo>
                  <a:cubicBezTo>
                    <a:pt x="101" y="23"/>
                    <a:pt x="102" y="24"/>
                    <a:pt x="102" y="25"/>
                  </a:cubicBezTo>
                  <a:lnTo>
                    <a:pt x="102" y="35"/>
                  </a:lnTo>
                  <a:close/>
                  <a:moveTo>
                    <a:pt x="102" y="35"/>
                  </a:moveTo>
                  <a:cubicBezTo>
                    <a:pt x="102" y="35"/>
                    <a:pt x="102" y="35"/>
                    <a:pt x="102" y="35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B5CD4538-1B1F-4FB3-A596-70E54D9AB37B}"/>
                </a:ext>
              </a:extLst>
            </p:cNvPr>
            <p:cNvSpPr txBox="1"/>
            <p:nvPr/>
          </p:nvSpPr>
          <p:spPr>
            <a:xfrm>
              <a:off x="6960145" y="4562347"/>
              <a:ext cx="139303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Body</a:t>
              </a:r>
            </a:p>
          </p:txBody>
        </p:sp>
      </p:grpSp>
      <p:sp>
        <p:nvSpPr>
          <p:cNvPr id="7179" name="TextBox 7178">
            <a:extLst>
              <a:ext uri="{FF2B5EF4-FFF2-40B4-BE49-F238E27FC236}">
                <a16:creationId xmlns:a16="http://schemas.microsoft.com/office/drawing/2014/main" id="{CD78EF00-4AD9-4938-BA4E-5FE8E0B0F699}"/>
              </a:ext>
            </a:extLst>
          </p:cNvPr>
          <p:cNvSpPr txBox="1"/>
          <p:nvPr/>
        </p:nvSpPr>
        <p:spPr>
          <a:xfrm>
            <a:off x="7053785" y="6065436"/>
            <a:ext cx="429473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b="1" spc="300" dirty="0">
                <a:latin typeface="Roboto Slab" pitchFamily="2" charset="0"/>
                <a:ea typeface="Roboto Slab" pitchFamily="2" charset="0"/>
              </a:rPr>
              <a:t>TRAINING TODAY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31D1FBE-5AD1-441F-BB48-0E168DA3986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1851550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allOver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Rectangle 49">
            <a:extLst>
              <a:ext uri="{FF2B5EF4-FFF2-40B4-BE49-F238E27FC236}">
                <a16:creationId xmlns:a16="http://schemas.microsoft.com/office/drawing/2014/main" id="{B648E740-7F6E-4FB5-99AB-AF0CDB316CC0}"/>
              </a:ext>
            </a:extLst>
          </p:cNvPr>
          <p:cNvSpPr/>
          <p:nvPr/>
        </p:nvSpPr>
        <p:spPr>
          <a:xfrm>
            <a:off x="0" y="0"/>
            <a:ext cx="6762750" cy="6858000"/>
          </a:xfrm>
          <a:prstGeom prst="rect">
            <a:avLst/>
          </a:prstGeom>
          <a:gradFill>
            <a:gsLst>
              <a:gs pos="0">
                <a:schemeClr val="tx1">
                  <a:alpha val="22000"/>
                </a:schemeClr>
              </a:gs>
              <a:gs pos="100000">
                <a:schemeClr val="accent4">
                  <a:alpha val="9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AA59AEA1-BAF9-48D9-9690-875C5FB80109}"/>
              </a:ext>
            </a:extLst>
          </p:cNvPr>
          <p:cNvSpPr/>
          <p:nvPr/>
        </p:nvSpPr>
        <p:spPr>
          <a:xfrm>
            <a:off x="5695950" y="2362200"/>
            <a:ext cx="2133600" cy="21336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45A38848-A11D-4869-95ED-62B16248F46D}"/>
              </a:ext>
            </a:extLst>
          </p:cNvPr>
          <p:cNvSpPr txBox="1"/>
          <p:nvPr/>
        </p:nvSpPr>
        <p:spPr>
          <a:xfrm>
            <a:off x="2926781" y="3762266"/>
            <a:ext cx="2367740" cy="7549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500"/>
              </a:lnSpc>
            </a:pPr>
            <a:r>
              <a:rPr lang="en-US" sz="2000" spc="3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</a:rPr>
              <a:t>Welcome</a:t>
            </a:r>
            <a:r>
              <a:rPr lang="en-US" spc="3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3000" b="1" spc="3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</a:rPr>
              <a:t>Message</a:t>
            </a: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CC57E2EF-2F77-4B3E-AE13-641D93DFE906}"/>
              </a:ext>
            </a:extLst>
          </p:cNvPr>
          <p:cNvGrpSpPr/>
          <p:nvPr/>
        </p:nvGrpSpPr>
        <p:grpSpPr>
          <a:xfrm>
            <a:off x="7014595" y="4568370"/>
            <a:ext cx="3316855" cy="1484088"/>
            <a:chOff x="6919345" y="4632238"/>
            <a:chExt cx="3316855" cy="148408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1517989B-0CAE-4544-8074-35F198B91F7B}"/>
                </a:ext>
              </a:extLst>
            </p:cNvPr>
            <p:cNvSpPr txBox="1"/>
            <p:nvPr/>
          </p:nvSpPr>
          <p:spPr>
            <a:xfrm>
              <a:off x="6919345" y="4632238"/>
              <a:ext cx="13788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solidFill>
                    <a:schemeClr val="accent4"/>
                  </a:solidFill>
                  <a:latin typeface="Roboto Slab" pitchFamily="2" charset="0"/>
                  <a:ea typeface="Roboto Slab" pitchFamily="2" charset="0"/>
                </a:rPr>
                <a:t>HELLO”</a:t>
              </a: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8D8C7068-D860-4181-BBB8-6EF4ED924FE8}"/>
                </a:ext>
              </a:extLst>
            </p:cNvPr>
            <p:cNvSpPr txBox="1"/>
            <p:nvPr/>
          </p:nvSpPr>
          <p:spPr>
            <a:xfrm>
              <a:off x="6919345" y="4976465"/>
              <a:ext cx="33168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 err="1">
                  <a:solidFill>
                    <a:schemeClr val="tx1">
                      <a:lumMod val="75000"/>
                      <a:lumOff val="25000"/>
                    </a:schemeClr>
                  </a:solidFill>
                  <a:latin typeface="Roboto Slab" pitchFamily="2" charset="0"/>
                  <a:ea typeface="Roboto Slab" pitchFamily="2" charset="0"/>
                </a:rPr>
                <a:t>Iam</a:t>
              </a:r>
              <a:r>
                <a:rPr lang="en-US" sz="16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Roboto Slab" pitchFamily="2" charset="0"/>
                  <a:ea typeface="Roboto Slab" pitchFamily="2" charset="0"/>
                </a:rPr>
                <a:t> John Deo, Your Presenter!</a:t>
              </a:r>
            </a:p>
          </p:txBody>
        </p:sp>
        <p:sp>
          <p:nvSpPr>
            <p:cNvPr id="56" name="Rectangle 9">
              <a:extLst>
                <a:ext uri="{FF2B5EF4-FFF2-40B4-BE49-F238E27FC236}">
                  <a16:creationId xmlns:a16="http://schemas.microsoft.com/office/drawing/2014/main" id="{14EC3CA6-9D89-4514-A559-4911835C9E79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4595" y="5378520"/>
              <a:ext cx="2982836" cy="73780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400"/>
                </a:lnSpc>
              </a:pPr>
              <a:r>
                <a:rPr lang="en-US" sz="9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</a:t>
              </a:r>
            </a:p>
          </p:txBody>
        </p:sp>
      </p:grpSp>
      <p:sp>
        <p:nvSpPr>
          <p:cNvPr id="61" name="TextBox 60">
            <a:extLst>
              <a:ext uri="{FF2B5EF4-FFF2-40B4-BE49-F238E27FC236}">
                <a16:creationId xmlns:a16="http://schemas.microsoft.com/office/drawing/2014/main" id="{B9871799-3D07-493D-B32F-1486124B7825}"/>
              </a:ext>
            </a:extLst>
          </p:cNvPr>
          <p:cNvSpPr txBox="1"/>
          <p:nvPr/>
        </p:nvSpPr>
        <p:spPr>
          <a:xfrm>
            <a:off x="1416050" y="4691481"/>
            <a:ext cx="387847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spc="2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</a:rPr>
              <a:t>www.website/ fb/ you tube/company name.com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62299344-9DCC-4C67-8D6E-0845A1236B50}"/>
              </a:ext>
            </a:extLst>
          </p:cNvPr>
          <p:cNvGrpSpPr/>
          <p:nvPr/>
        </p:nvGrpSpPr>
        <p:grpSpPr>
          <a:xfrm>
            <a:off x="4240442" y="5098220"/>
            <a:ext cx="958829" cy="305862"/>
            <a:chOff x="4240442" y="5098220"/>
            <a:chExt cx="958829" cy="305862"/>
          </a:xfrm>
          <a:solidFill>
            <a:schemeClr val="tx2"/>
          </a:solidFill>
        </p:grpSpPr>
        <p:sp>
          <p:nvSpPr>
            <p:cNvPr id="59" name="Oval 58">
              <a:extLst>
                <a:ext uri="{FF2B5EF4-FFF2-40B4-BE49-F238E27FC236}">
                  <a16:creationId xmlns:a16="http://schemas.microsoft.com/office/drawing/2014/main" id="{2C133133-2752-4E4A-9677-D6A763969393}"/>
                </a:ext>
              </a:extLst>
            </p:cNvPr>
            <p:cNvSpPr/>
            <p:nvPr/>
          </p:nvSpPr>
          <p:spPr>
            <a:xfrm>
              <a:off x="4240442" y="5098221"/>
              <a:ext cx="305861" cy="305861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D1BAC71E-0384-46B1-8E70-CBE269757005}"/>
                </a:ext>
              </a:extLst>
            </p:cNvPr>
            <p:cNvSpPr/>
            <p:nvPr/>
          </p:nvSpPr>
          <p:spPr>
            <a:xfrm>
              <a:off x="4566926" y="5098221"/>
              <a:ext cx="305861" cy="305861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6" name="Oval 65">
              <a:extLst>
                <a:ext uri="{FF2B5EF4-FFF2-40B4-BE49-F238E27FC236}">
                  <a16:creationId xmlns:a16="http://schemas.microsoft.com/office/drawing/2014/main" id="{A2F26051-E93D-4ACA-A9D4-21EE743E9809}"/>
                </a:ext>
              </a:extLst>
            </p:cNvPr>
            <p:cNvSpPr/>
            <p:nvPr/>
          </p:nvSpPr>
          <p:spPr>
            <a:xfrm>
              <a:off x="4893410" y="5098220"/>
              <a:ext cx="305861" cy="305861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0F48FEAF-2445-4085-B390-2871E734B5EA}"/>
              </a:ext>
            </a:extLst>
          </p:cNvPr>
          <p:cNvGrpSpPr/>
          <p:nvPr/>
        </p:nvGrpSpPr>
        <p:grpSpPr>
          <a:xfrm>
            <a:off x="4314320" y="5186905"/>
            <a:ext cx="818574" cy="128492"/>
            <a:chOff x="4314320" y="5186905"/>
            <a:chExt cx="818574" cy="128492"/>
          </a:xfrm>
        </p:grpSpPr>
        <p:sp>
          <p:nvSpPr>
            <p:cNvPr id="60" name="AutoShape 1">
              <a:extLst>
                <a:ext uri="{FF2B5EF4-FFF2-40B4-BE49-F238E27FC236}">
                  <a16:creationId xmlns:a16="http://schemas.microsoft.com/office/drawing/2014/main" id="{CDE58968-0F4D-48EC-A212-4AAD7476AAB9}"/>
                </a:ext>
              </a:extLst>
            </p:cNvPr>
            <p:cNvSpPr>
              <a:spLocks/>
            </p:cNvSpPr>
            <p:nvPr/>
          </p:nvSpPr>
          <p:spPr bwMode="auto">
            <a:xfrm>
              <a:off x="4314320" y="5186905"/>
              <a:ext cx="158105" cy="128492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21600" y="2556"/>
                  </a:moveTo>
                  <a:cubicBezTo>
                    <a:pt x="20805" y="2990"/>
                    <a:pt x="19951" y="3284"/>
                    <a:pt x="19055" y="3415"/>
                  </a:cubicBezTo>
                  <a:cubicBezTo>
                    <a:pt x="19970" y="2740"/>
                    <a:pt x="20673" y="1672"/>
                    <a:pt x="21003" y="399"/>
                  </a:cubicBezTo>
                  <a:cubicBezTo>
                    <a:pt x="20147" y="1023"/>
                    <a:pt x="19199" y="1477"/>
                    <a:pt x="18189" y="1721"/>
                  </a:cubicBezTo>
                  <a:cubicBezTo>
                    <a:pt x="17381" y="662"/>
                    <a:pt x="16229" y="0"/>
                    <a:pt x="14954" y="0"/>
                  </a:cubicBezTo>
                  <a:cubicBezTo>
                    <a:pt x="12507" y="0"/>
                    <a:pt x="10523" y="2441"/>
                    <a:pt x="10523" y="5453"/>
                  </a:cubicBezTo>
                  <a:cubicBezTo>
                    <a:pt x="10523" y="5880"/>
                    <a:pt x="10562" y="6296"/>
                    <a:pt x="10638" y="6695"/>
                  </a:cubicBezTo>
                  <a:cubicBezTo>
                    <a:pt x="6955" y="6468"/>
                    <a:pt x="3690" y="4297"/>
                    <a:pt x="1504" y="998"/>
                  </a:cubicBezTo>
                  <a:cubicBezTo>
                    <a:pt x="1122" y="1803"/>
                    <a:pt x="904" y="2739"/>
                    <a:pt x="904" y="3739"/>
                  </a:cubicBezTo>
                  <a:cubicBezTo>
                    <a:pt x="904" y="5631"/>
                    <a:pt x="1686" y="7300"/>
                    <a:pt x="2876" y="8278"/>
                  </a:cubicBezTo>
                  <a:cubicBezTo>
                    <a:pt x="2149" y="8250"/>
                    <a:pt x="1466" y="8004"/>
                    <a:pt x="868" y="7596"/>
                  </a:cubicBezTo>
                  <a:cubicBezTo>
                    <a:pt x="867" y="7619"/>
                    <a:pt x="867" y="7642"/>
                    <a:pt x="867" y="7665"/>
                  </a:cubicBezTo>
                  <a:cubicBezTo>
                    <a:pt x="867" y="10307"/>
                    <a:pt x="2395" y="12510"/>
                    <a:pt x="4423" y="13011"/>
                  </a:cubicBezTo>
                  <a:cubicBezTo>
                    <a:pt x="4051" y="13136"/>
                    <a:pt x="3659" y="13203"/>
                    <a:pt x="3255" y="13203"/>
                  </a:cubicBezTo>
                  <a:cubicBezTo>
                    <a:pt x="2969" y="13203"/>
                    <a:pt x="2692" y="13169"/>
                    <a:pt x="2421" y="13105"/>
                  </a:cubicBezTo>
                  <a:cubicBezTo>
                    <a:pt x="2985" y="15271"/>
                    <a:pt x="4622" y="16848"/>
                    <a:pt x="6561" y="16892"/>
                  </a:cubicBezTo>
                  <a:cubicBezTo>
                    <a:pt x="5044" y="18355"/>
                    <a:pt x="3134" y="19226"/>
                    <a:pt x="1057" y="19226"/>
                  </a:cubicBezTo>
                  <a:cubicBezTo>
                    <a:pt x="699" y="19226"/>
                    <a:pt x="347" y="19201"/>
                    <a:pt x="0" y="19149"/>
                  </a:cubicBezTo>
                  <a:cubicBezTo>
                    <a:pt x="1961" y="20698"/>
                    <a:pt x="4291" y="21600"/>
                    <a:pt x="6793" y="21600"/>
                  </a:cubicBezTo>
                  <a:cubicBezTo>
                    <a:pt x="14944" y="21600"/>
                    <a:pt x="19401" y="13291"/>
                    <a:pt x="19401" y="6085"/>
                  </a:cubicBezTo>
                  <a:cubicBezTo>
                    <a:pt x="19401" y="5848"/>
                    <a:pt x="19397" y="5613"/>
                    <a:pt x="19389" y="5380"/>
                  </a:cubicBezTo>
                  <a:cubicBezTo>
                    <a:pt x="20255" y="4610"/>
                    <a:pt x="21006" y="3650"/>
                    <a:pt x="21600" y="2556"/>
                  </a:cubicBezTo>
                  <a:cubicBezTo>
                    <a:pt x="21600" y="2556"/>
                    <a:pt x="21600" y="2556"/>
                    <a:pt x="21600" y="2556"/>
                  </a:cubicBezTo>
                  <a:close/>
                  <a:moveTo>
                    <a:pt x="21600" y="2556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4" name="AutoShape 21">
              <a:extLst>
                <a:ext uri="{FF2B5EF4-FFF2-40B4-BE49-F238E27FC236}">
                  <a16:creationId xmlns:a16="http://schemas.microsoft.com/office/drawing/2014/main" id="{3F556334-2B2C-4101-8467-2F9D49CE282A}"/>
                </a:ext>
              </a:extLst>
            </p:cNvPr>
            <p:cNvSpPr>
              <a:spLocks/>
            </p:cNvSpPr>
            <p:nvPr/>
          </p:nvSpPr>
          <p:spPr bwMode="auto">
            <a:xfrm>
              <a:off x="4661727" y="5193023"/>
              <a:ext cx="116258" cy="116258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8362" y="2163"/>
                  </a:moveTo>
                  <a:lnTo>
                    <a:pt x="18362" y="5400"/>
                  </a:lnTo>
                  <a:lnTo>
                    <a:pt x="16200" y="5400"/>
                  </a:lnTo>
                  <a:cubicBezTo>
                    <a:pt x="15551" y="5400"/>
                    <a:pt x="15119" y="5832"/>
                    <a:pt x="15119" y="6482"/>
                  </a:cubicBezTo>
                  <a:lnTo>
                    <a:pt x="15119" y="8638"/>
                  </a:lnTo>
                  <a:lnTo>
                    <a:pt x="18362" y="8638"/>
                  </a:lnTo>
                  <a:lnTo>
                    <a:pt x="18362" y="11881"/>
                  </a:lnTo>
                  <a:lnTo>
                    <a:pt x="15119" y="11881"/>
                  </a:lnTo>
                  <a:lnTo>
                    <a:pt x="15119" y="19438"/>
                  </a:lnTo>
                  <a:lnTo>
                    <a:pt x="11881" y="19438"/>
                  </a:lnTo>
                  <a:lnTo>
                    <a:pt x="11881" y="11881"/>
                  </a:lnTo>
                  <a:lnTo>
                    <a:pt x="9719" y="11881"/>
                  </a:lnTo>
                  <a:lnTo>
                    <a:pt x="9719" y="8638"/>
                  </a:lnTo>
                  <a:lnTo>
                    <a:pt x="11881" y="8638"/>
                  </a:lnTo>
                  <a:lnTo>
                    <a:pt x="11881" y="5938"/>
                  </a:lnTo>
                  <a:cubicBezTo>
                    <a:pt x="11881" y="3888"/>
                    <a:pt x="13606" y="2163"/>
                    <a:pt x="15662" y="2163"/>
                  </a:cubicBezTo>
                  <a:cubicBezTo>
                    <a:pt x="15662" y="2163"/>
                    <a:pt x="18362" y="2163"/>
                    <a:pt x="18362" y="2163"/>
                  </a:cubicBezTo>
                  <a:close/>
                  <a:moveTo>
                    <a:pt x="19438" y="0"/>
                  </a:moveTo>
                  <a:lnTo>
                    <a:pt x="2163" y="0"/>
                  </a:lnTo>
                  <a:cubicBezTo>
                    <a:pt x="971" y="0"/>
                    <a:pt x="0" y="971"/>
                    <a:pt x="0" y="2163"/>
                  </a:cubicBezTo>
                  <a:lnTo>
                    <a:pt x="0" y="19438"/>
                  </a:lnTo>
                  <a:cubicBezTo>
                    <a:pt x="0" y="20630"/>
                    <a:pt x="971" y="21600"/>
                    <a:pt x="2163" y="21600"/>
                  </a:cubicBezTo>
                  <a:lnTo>
                    <a:pt x="19438" y="21600"/>
                  </a:lnTo>
                  <a:cubicBezTo>
                    <a:pt x="20630" y="21600"/>
                    <a:pt x="21600" y="20630"/>
                    <a:pt x="21600" y="19438"/>
                  </a:cubicBezTo>
                  <a:lnTo>
                    <a:pt x="21600" y="2163"/>
                  </a:lnTo>
                  <a:cubicBezTo>
                    <a:pt x="21600" y="971"/>
                    <a:pt x="20630" y="0"/>
                    <a:pt x="19438" y="0"/>
                  </a:cubicBezTo>
                  <a:cubicBezTo>
                    <a:pt x="19438" y="0"/>
                    <a:pt x="19438" y="0"/>
                    <a:pt x="19438" y="0"/>
                  </a:cubicBezTo>
                  <a:close/>
                  <a:moveTo>
                    <a:pt x="19438" y="0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7" name="AutoShape 18">
              <a:extLst>
                <a:ext uri="{FF2B5EF4-FFF2-40B4-BE49-F238E27FC236}">
                  <a16:creationId xmlns:a16="http://schemas.microsoft.com/office/drawing/2014/main" id="{DE47B9AB-1891-4BE9-9910-5CAB4A4297D4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9786" y="5195859"/>
              <a:ext cx="173108" cy="110583"/>
            </a:xfrm>
            <a:custGeom>
              <a:avLst/>
              <a:gdLst/>
              <a:ahLst/>
              <a:cxnLst/>
              <a:rect l="0" t="0" r="r" b="b"/>
              <a:pathLst>
                <a:path w="21574" h="21486">
                  <a:moveTo>
                    <a:pt x="21169" y="9121"/>
                  </a:moveTo>
                  <a:lnTo>
                    <a:pt x="19513" y="9121"/>
                  </a:lnTo>
                  <a:lnTo>
                    <a:pt x="19513" y="6544"/>
                  </a:lnTo>
                  <a:cubicBezTo>
                    <a:pt x="19513" y="6195"/>
                    <a:pt x="19331" y="5914"/>
                    <a:pt x="19108" y="5914"/>
                  </a:cubicBezTo>
                  <a:lnTo>
                    <a:pt x="17714" y="5914"/>
                  </a:lnTo>
                  <a:cubicBezTo>
                    <a:pt x="17491" y="5914"/>
                    <a:pt x="17309" y="6195"/>
                    <a:pt x="17309" y="6544"/>
                  </a:cubicBezTo>
                  <a:lnTo>
                    <a:pt x="17309" y="9121"/>
                  </a:lnTo>
                  <a:lnTo>
                    <a:pt x="15653" y="9121"/>
                  </a:lnTo>
                  <a:cubicBezTo>
                    <a:pt x="15428" y="9121"/>
                    <a:pt x="15247" y="9404"/>
                    <a:pt x="15247" y="9753"/>
                  </a:cubicBezTo>
                  <a:lnTo>
                    <a:pt x="15247" y="11921"/>
                  </a:lnTo>
                  <a:cubicBezTo>
                    <a:pt x="15247" y="12270"/>
                    <a:pt x="15428" y="12553"/>
                    <a:pt x="15653" y="12553"/>
                  </a:cubicBezTo>
                  <a:lnTo>
                    <a:pt x="17309" y="12553"/>
                  </a:lnTo>
                  <a:lnTo>
                    <a:pt x="17309" y="15130"/>
                  </a:lnTo>
                  <a:cubicBezTo>
                    <a:pt x="17309" y="15479"/>
                    <a:pt x="17491" y="15762"/>
                    <a:pt x="17714" y="15762"/>
                  </a:cubicBezTo>
                  <a:lnTo>
                    <a:pt x="19108" y="15762"/>
                  </a:lnTo>
                  <a:cubicBezTo>
                    <a:pt x="19331" y="15762"/>
                    <a:pt x="19513" y="15479"/>
                    <a:pt x="19513" y="15130"/>
                  </a:cubicBezTo>
                  <a:lnTo>
                    <a:pt x="19513" y="12553"/>
                  </a:lnTo>
                  <a:lnTo>
                    <a:pt x="21169" y="12553"/>
                  </a:lnTo>
                  <a:cubicBezTo>
                    <a:pt x="21393" y="12553"/>
                    <a:pt x="21574" y="12270"/>
                    <a:pt x="21574" y="11921"/>
                  </a:cubicBezTo>
                  <a:lnTo>
                    <a:pt x="21574" y="9753"/>
                  </a:lnTo>
                  <a:cubicBezTo>
                    <a:pt x="21574" y="9404"/>
                    <a:pt x="21393" y="9121"/>
                    <a:pt x="21169" y="9121"/>
                  </a:cubicBezTo>
                  <a:close/>
                  <a:moveTo>
                    <a:pt x="7107" y="9603"/>
                  </a:moveTo>
                  <a:lnTo>
                    <a:pt x="7107" y="12241"/>
                  </a:lnTo>
                  <a:cubicBezTo>
                    <a:pt x="7107" y="12637"/>
                    <a:pt x="7314" y="12960"/>
                    <a:pt x="7569" y="12960"/>
                  </a:cubicBezTo>
                  <a:lnTo>
                    <a:pt x="10940" y="12960"/>
                  </a:lnTo>
                  <a:cubicBezTo>
                    <a:pt x="10349" y="15563"/>
                    <a:pt x="8746" y="17430"/>
                    <a:pt x="6870" y="17408"/>
                  </a:cubicBezTo>
                  <a:cubicBezTo>
                    <a:pt x="4594" y="17382"/>
                    <a:pt x="2712" y="14548"/>
                    <a:pt x="2623" y="11008"/>
                  </a:cubicBezTo>
                  <a:cubicBezTo>
                    <a:pt x="2529" y="7212"/>
                    <a:pt x="4485" y="4078"/>
                    <a:pt x="6902" y="4078"/>
                  </a:cubicBezTo>
                  <a:cubicBezTo>
                    <a:pt x="8007" y="4078"/>
                    <a:pt x="9016" y="4733"/>
                    <a:pt x="9776" y="5808"/>
                  </a:cubicBezTo>
                  <a:cubicBezTo>
                    <a:pt x="9957" y="6063"/>
                    <a:pt x="10231" y="6064"/>
                    <a:pt x="10409" y="5804"/>
                  </a:cubicBezTo>
                  <a:lnTo>
                    <a:pt x="11647" y="3991"/>
                  </a:lnTo>
                  <a:cubicBezTo>
                    <a:pt x="11840" y="3707"/>
                    <a:pt x="11840" y="3228"/>
                    <a:pt x="11648" y="2944"/>
                  </a:cubicBezTo>
                  <a:cubicBezTo>
                    <a:pt x="10442" y="1165"/>
                    <a:pt x="8824" y="57"/>
                    <a:pt x="7040" y="2"/>
                  </a:cubicBezTo>
                  <a:cubicBezTo>
                    <a:pt x="3235" y="-114"/>
                    <a:pt x="27" y="4743"/>
                    <a:pt x="0" y="10667"/>
                  </a:cubicBezTo>
                  <a:cubicBezTo>
                    <a:pt x="-26" y="16636"/>
                    <a:pt x="3074" y="21486"/>
                    <a:pt x="6902" y="21486"/>
                  </a:cubicBezTo>
                  <a:cubicBezTo>
                    <a:pt x="10584" y="21486"/>
                    <a:pt x="13591" y="16999"/>
                    <a:pt x="13793" y="11347"/>
                  </a:cubicBezTo>
                  <a:cubicBezTo>
                    <a:pt x="13798" y="11277"/>
                    <a:pt x="13802" y="8882"/>
                    <a:pt x="13802" y="8882"/>
                  </a:cubicBezTo>
                  <a:lnTo>
                    <a:pt x="7569" y="8882"/>
                  </a:lnTo>
                  <a:cubicBezTo>
                    <a:pt x="7314" y="8882"/>
                    <a:pt x="7107" y="9205"/>
                    <a:pt x="7107" y="9603"/>
                  </a:cubicBezTo>
                  <a:close/>
                  <a:moveTo>
                    <a:pt x="7107" y="9603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A3C9F0A-4493-4E2F-9312-D9C865C9748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798ABE09-09E6-41D3-8E78-354AD1CED21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766681288"/>
      </p:ext>
    </p:extLst>
  </p:cSld>
  <p:clrMapOvr>
    <a:masterClrMapping/>
  </p:clrMapOvr>
  <p:transition spd="slow">
    <p:comb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01D780FC-5F55-4C6F-AD91-51D5E2BA7820}"/>
              </a:ext>
            </a:extLst>
          </p:cNvPr>
          <p:cNvSpPr/>
          <p:nvPr/>
        </p:nvSpPr>
        <p:spPr>
          <a:xfrm>
            <a:off x="0" y="2838450"/>
            <a:ext cx="6191250" cy="401955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" name="Picture 29">
            <a:extLst>
              <a:ext uri="{FF2B5EF4-FFF2-40B4-BE49-F238E27FC236}">
                <a16:creationId xmlns:a16="http://schemas.microsoft.com/office/drawing/2014/main" id="{4A75D880-8336-45FF-AEDC-9544A7627EEB}"/>
              </a:ext>
            </a:extLst>
          </p:cNvPr>
          <p:cNvPicPr>
            <a:picLocks noChangeAspect="1"/>
          </p:cNvPicPr>
          <p:nvPr/>
        </p:nvPicPr>
        <p:blipFill>
          <a:blip r:embed="rId3">
            <a:biLevel thresh="75000"/>
          </a:blip>
          <a:stretch>
            <a:fillRect/>
          </a:stretch>
        </p:blipFill>
        <p:spPr>
          <a:xfrm>
            <a:off x="-536146" y="2838450"/>
            <a:ext cx="6727396" cy="4028388"/>
          </a:xfrm>
          <a:prstGeom prst="rect">
            <a:avLst/>
          </a:prstGeom>
        </p:spPr>
      </p:pic>
      <p:sp>
        <p:nvSpPr>
          <p:cNvPr id="7" name="Rectangle 6">
            <a:extLst>
              <a:ext uri="{FF2B5EF4-FFF2-40B4-BE49-F238E27FC236}">
                <a16:creationId xmlns:a16="http://schemas.microsoft.com/office/drawing/2014/main" id="{EFD9032E-1D22-4713-8DEF-3EFF991DD943}"/>
              </a:ext>
            </a:extLst>
          </p:cNvPr>
          <p:cNvSpPr/>
          <p:nvPr/>
        </p:nvSpPr>
        <p:spPr>
          <a:xfrm>
            <a:off x="0" y="0"/>
            <a:ext cx="6191250" cy="268605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5CA30C8-92C7-47B3-AB30-A186F5478394}"/>
              </a:ext>
            </a:extLst>
          </p:cNvPr>
          <p:cNvSpPr/>
          <p:nvPr/>
        </p:nvSpPr>
        <p:spPr>
          <a:xfrm>
            <a:off x="861767" y="538478"/>
            <a:ext cx="3934316" cy="16090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chemeClr val="tx2"/>
                </a:solidFill>
                <a:latin typeface="Roboto Slab" pitchFamily="2" charset="0"/>
                <a:ea typeface="Roboto Slab" pitchFamily="2" charset="0"/>
              </a:rPr>
              <a:t>Company</a:t>
            </a:r>
          </a:p>
          <a:p>
            <a:pPr>
              <a:lnSpc>
                <a:spcPts val="4500"/>
              </a:lnSpc>
            </a:pPr>
            <a:r>
              <a:rPr lang="en-US" sz="5500" b="1" dirty="0">
                <a:solidFill>
                  <a:schemeClr val="accent4"/>
                </a:solidFill>
                <a:latin typeface="Roboto Slab" pitchFamily="2" charset="0"/>
                <a:ea typeface="Roboto Slab" pitchFamily="2" charset="0"/>
              </a:rPr>
              <a:t>About Us</a:t>
            </a:r>
            <a:endParaRPr lang="en-US" sz="4000" b="1" dirty="0">
              <a:solidFill>
                <a:schemeClr val="accent4"/>
              </a:solidFill>
              <a:latin typeface="Roboto Slab" pitchFamily="2" charset="0"/>
              <a:ea typeface="Roboto Slab" pitchFamily="2" charset="0"/>
            </a:endParaRP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43D6843F-9EFA-4F08-949C-D2F88DF58A99}"/>
              </a:ext>
            </a:extLst>
          </p:cNvPr>
          <p:cNvGrpSpPr/>
          <p:nvPr/>
        </p:nvGrpSpPr>
        <p:grpSpPr>
          <a:xfrm>
            <a:off x="861767" y="3572562"/>
            <a:ext cx="4586533" cy="2551327"/>
            <a:chOff x="861767" y="3523294"/>
            <a:chExt cx="4586533" cy="2551327"/>
          </a:xfrm>
        </p:grpSpPr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823853D5-0B6B-4A66-A5FD-112438AC0CA7}"/>
                </a:ext>
              </a:extLst>
            </p:cNvPr>
            <p:cNvSpPr txBox="1"/>
            <p:nvPr/>
          </p:nvSpPr>
          <p:spPr>
            <a:xfrm>
              <a:off x="861767" y="4520349"/>
              <a:ext cx="4586533" cy="155427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900"/>
                </a:lnSpc>
              </a:pPr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</a:rPr>
                <a:t>Lorem Ipsum has been the industry's standard dummy text ever since the 1500s, when an unknown printer took a galley has survived not only five centuries, but also the leap into electronic typesetting, remaining essentially unchanged. It was </a:t>
              </a:r>
              <a:r>
                <a:rPr lang="en-US" sz="1200" dirty="0" err="1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</a:rPr>
                <a:t>popularised</a:t>
              </a:r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</a:rPr>
                <a:t> in the 1960s with the release of </a:t>
              </a:r>
              <a:r>
                <a:rPr lang="en-US" sz="1200" dirty="0" err="1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</a:rPr>
                <a:t>Letraset</a:t>
              </a:r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</a:rPr>
                <a:t> sheets containing Lorem Ipsum passages, and more recently</a:t>
              </a:r>
            </a:p>
          </p:txBody>
        </p:sp>
        <p:pic>
          <p:nvPicPr>
            <p:cNvPr id="27" name="Picture 26">
              <a:extLst>
                <a:ext uri="{FF2B5EF4-FFF2-40B4-BE49-F238E27FC236}">
                  <a16:creationId xmlns:a16="http://schemas.microsoft.com/office/drawing/2014/main" id="{11351B73-EB74-483C-8A35-EA2FB2716184}"/>
                </a:ext>
              </a:extLst>
            </p:cNvPr>
            <p:cNvPicPr>
              <a:picLocks noChangeAspect="1"/>
            </p:cNvPicPr>
            <p:nvPr/>
          </p:nvPicPr>
          <p:blipFill>
            <a:blip r:embed="rId4">
              <a:duotone>
                <a:prstClr val="black"/>
                <a:schemeClr val="accent6">
                  <a:tint val="45000"/>
                  <a:satMod val="400000"/>
                </a:schemeClr>
              </a:duotone>
            </a:blip>
            <a:stretch>
              <a:fillRect/>
            </a:stretch>
          </p:blipFill>
          <p:spPr>
            <a:xfrm>
              <a:off x="861767" y="3523294"/>
              <a:ext cx="2474407" cy="743906"/>
            </a:xfrm>
            <a:prstGeom prst="rect">
              <a:avLst/>
            </a:prstGeom>
          </p:spPr>
        </p:pic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96BDDE3-76C2-420E-8848-E55EEE3971C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1CE80994-EC6D-4FFE-BD1F-EE94C13DBD5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43594698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" name="Picture 39">
            <a:extLst>
              <a:ext uri="{FF2B5EF4-FFF2-40B4-BE49-F238E27FC236}">
                <a16:creationId xmlns:a16="http://schemas.microsoft.com/office/drawing/2014/main" id="{7549DAAF-FDB1-456B-AA07-0B458D58A705}"/>
              </a:ext>
            </a:extLst>
          </p:cNvPr>
          <p:cNvPicPr>
            <a:picLocks noChangeAspect="1"/>
          </p:cNvPicPr>
          <p:nvPr/>
        </p:nvPicPr>
        <p:blipFill>
          <a:blip r:embed="rId3">
            <a:biLevel thresh="75000"/>
          </a:blip>
          <a:stretch>
            <a:fillRect/>
          </a:stretch>
        </p:blipFill>
        <p:spPr>
          <a:xfrm>
            <a:off x="0" y="0"/>
            <a:ext cx="12192000" cy="7300612"/>
          </a:xfrm>
          <a:prstGeom prst="rect">
            <a:avLst/>
          </a:prstGeom>
        </p:spPr>
      </p:pic>
      <p:sp>
        <p:nvSpPr>
          <p:cNvPr id="47" name="Rectangle 46">
            <a:extLst>
              <a:ext uri="{FF2B5EF4-FFF2-40B4-BE49-F238E27FC236}">
                <a16:creationId xmlns:a16="http://schemas.microsoft.com/office/drawing/2014/main" id="{B3CA3790-FBA6-4C54-8959-A68FB0888465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>
              <a:alpha val="9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B7B9BD09-0623-47C4-BF59-528845DB4A63}"/>
              </a:ext>
            </a:extLst>
          </p:cNvPr>
          <p:cNvSpPr/>
          <p:nvPr/>
        </p:nvSpPr>
        <p:spPr>
          <a:xfrm>
            <a:off x="1077686" y="490853"/>
            <a:ext cx="2941864" cy="16090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chemeClr val="bg1"/>
                </a:solidFill>
                <a:latin typeface="Montserrat Light" panose="00000400000000000000" pitchFamily="50" charset="0"/>
              </a:rPr>
              <a:t>Our</a:t>
            </a:r>
          </a:p>
          <a:p>
            <a:pPr>
              <a:lnSpc>
                <a:spcPts val="4500"/>
              </a:lnSpc>
            </a:pPr>
            <a:r>
              <a:rPr lang="en-US" sz="5500" dirty="0">
                <a:solidFill>
                  <a:schemeClr val="bg1"/>
                </a:solidFill>
                <a:latin typeface="Montserrat Black" panose="00000A00000000000000" pitchFamily="50" charset="0"/>
              </a:rPr>
              <a:t>Service</a:t>
            </a:r>
            <a:endParaRPr lang="en-US" sz="4000" dirty="0">
              <a:solidFill>
                <a:schemeClr val="bg1"/>
              </a:solidFill>
              <a:latin typeface="Montserrat Light" panose="00000400000000000000" pitchFamily="50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476A423-91FC-4381-ACDC-3A35C0ACB6D8}"/>
              </a:ext>
            </a:extLst>
          </p:cNvPr>
          <p:cNvSpPr/>
          <p:nvPr/>
        </p:nvSpPr>
        <p:spPr>
          <a:xfrm>
            <a:off x="1165654" y="2200537"/>
            <a:ext cx="1314450" cy="1143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4401887D-FCD5-4E32-9DE4-6685D695AB3C}"/>
              </a:ext>
            </a:extLst>
          </p:cNvPr>
          <p:cNvGrpSpPr/>
          <p:nvPr/>
        </p:nvGrpSpPr>
        <p:grpSpPr>
          <a:xfrm>
            <a:off x="1165654" y="2867025"/>
            <a:ext cx="9978596" cy="895350"/>
            <a:chOff x="1165654" y="2981325"/>
            <a:chExt cx="11026346" cy="895350"/>
          </a:xfrm>
          <a:solidFill>
            <a:schemeClr val="bg1"/>
          </a:solidFill>
        </p:grpSpPr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802ACA71-5691-4073-A929-F3B05C9EE187}"/>
                </a:ext>
              </a:extLst>
            </p:cNvPr>
            <p:cNvSpPr/>
            <p:nvPr/>
          </p:nvSpPr>
          <p:spPr>
            <a:xfrm>
              <a:off x="1165654" y="2981325"/>
              <a:ext cx="3429000" cy="895350"/>
            </a:xfrm>
            <a:prstGeom prst="roundRect">
              <a:avLst/>
            </a:prstGeom>
            <a:grpFill/>
            <a:ln w="28575">
              <a:solidFill>
                <a:schemeClr val="accent3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Rectangle: Rounded Corners 48">
              <a:extLst>
                <a:ext uri="{FF2B5EF4-FFF2-40B4-BE49-F238E27FC236}">
                  <a16:creationId xmlns:a16="http://schemas.microsoft.com/office/drawing/2014/main" id="{E4C9DE13-B4A2-4455-BD46-CC6C00C6F711}"/>
                </a:ext>
              </a:extLst>
            </p:cNvPr>
            <p:cNvSpPr/>
            <p:nvPr/>
          </p:nvSpPr>
          <p:spPr>
            <a:xfrm>
              <a:off x="4964327" y="2981325"/>
              <a:ext cx="3429000" cy="895350"/>
            </a:xfrm>
            <a:prstGeom prst="roundRect">
              <a:avLst/>
            </a:prstGeom>
            <a:grpFill/>
            <a:ln w="28575">
              <a:solidFill>
                <a:schemeClr val="accent3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Rectangle: Rounded Corners 49">
              <a:extLst>
                <a:ext uri="{FF2B5EF4-FFF2-40B4-BE49-F238E27FC236}">
                  <a16:creationId xmlns:a16="http://schemas.microsoft.com/office/drawing/2014/main" id="{3B657F32-E4F3-4087-A1F7-E0249C89112B}"/>
                </a:ext>
              </a:extLst>
            </p:cNvPr>
            <p:cNvSpPr/>
            <p:nvPr/>
          </p:nvSpPr>
          <p:spPr>
            <a:xfrm>
              <a:off x="8763000" y="2981325"/>
              <a:ext cx="3429000" cy="895350"/>
            </a:xfrm>
            <a:prstGeom prst="roundRect">
              <a:avLst/>
            </a:prstGeom>
            <a:grpFill/>
            <a:ln w="28575">
              <a:solidFill>
                <a:schemeClr val="accent3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01B3DB5-6B2F-44A0-B6DB-9F802AC3E726}"/>
              </a:ext>
            </a:extLst>
          </p:cNvPr>
          <p:cNvGrpSpPr/>
          <p:nvPr/>
        </p:nvGrpSpPr>
        <p:grpSpPr>
          <a:xfrm>
            <a:off x="1165654" y="4100643"/>
            <a:ext cx="9978596" cy="895350"/>
            <a:chOff x="1165654" y="2981325"/>
            <a:chExt cx="11026346" cy="895350"/>
          </a:xfrm>
          <a:solidFill>
            <a:schemeClr val="bg1"/>
          </a:solidFill>
        </p:grpSpPr>
        <p:sp>
          <p:nvSpPr>
            <p:cNvPr id="52" name="Rectangle: Rounded Corners 51">
              <a:extLst>
                <a:ext uri="{FF2B5EF4-FFF2-40B4-BE49-F238E27FC236}">
                  <a16:creationId xmlns:a16="http://schemas.microsoft.com/office/drawing/2014/main" id="{C859DA33-073E-40DA-A54B-57A7C8C0195F}"/>
                </a:ext>
              </a:extLst>
            </p:cNvPr>
            <p:cNvSpPr/>
            <p:nvPr/>
          </p:nvSpPr>
          <p:spPr>
            <a:xfrm>
              <a:off x="1165654" y="2981325"/>
              <a:ext cx="3429000" cy="895350"/>
            </a:xfrm>
            <a:prstGeom prst="roundRect">
              <a:avLst/>
            </a:prstGeom>
            <a:grpFill/>
            <a:ln w="28575">
              <a:solidFill>
                <a:schemeClr val="accent3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Rectangle: Rounded Corners 52">
              <a:extLst>
                <a:ext uri="{FF2B5EF4-FFF2-40B4-BE49-F238E27FC236}">
                  <a16:creationId xmlns:a16="http://schemas.microsoft.com/office/drawing/2014/main" id="{E400AD78-8B20-4629-8BE5-24A72DE465BE}"/>
                </a:ext>
              </a:extLst>
            </p:cNvPr>
            <p:cNvSpPr/>
            <p:nvPr/>
          </p:nvSpPr>
          <p:spPr>
            <a:xfrm>
              <a:off x="4964327" y="2981325"/>
              <a:ext cx="3429000" cy="895350"/>
            </a:xfrm>
            <a:prstGeom prst="roundRect">
              <a:avLst/>
            </a:prstGeom>
            <a:grpFill/>
            <a:ln w="28575">
              <a:solidFill>
                <a:schemeClr val="accent3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Rectangle: Rounded Corners 53">
              <a:extLst>
                <a:ext uri="{FF2B5EF4-FFF2-40B4-BE49-F238E27FC236}">
                  <a16:creationId xmlns:a16="http://schemas.microsoft.com/office/drawing/2014/main" id="{6919366C-7322-4B26-83CA-C9A827BABB29}"/>
                </a:ext>
              </a:extLst>
            </p:cNvPr>
            <p:cNvSpPr/>
            <p:nvPr/>
          </p:nvSpPr>
          <p:spPr>
            <a:xfrm>
              <a:off x="8763000" y="2981325"/>
              <a:ext cx="3429000" cy="895350"/>
            </a:xfrm>
            <a:prstGeom prst="roundRect">
              <a:avLst/>
            </a:prstGeom>
            <a:grpFill/>
            <a:ln w="28575">
              <a:solidFill>
                <a:schemeClr val="accent3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" name="TextBox 6">
            <a:extLst>
              <a:ext uri="{FF2B5EF4-FFF2-40B4-BE49-F238E27FC236}">
                <a16:creationId xmlns:a16="http://schemas.microsoft.com/office/drawing/2014/main" id="{4BD773E9-0DDD-412B-A205-27B8467886EA}"/>
              </a:ext>
            </a:extLst>
          </p:cNvPr>
          <p:cNvSpPr txBox="1"/>
          <p:nvPr/>
        </p:nvSpPr>
        <p:spPr>
          <a:xfrm>
            <a:off x="1077686" y="5504348"/>
            <a:ext cx="10066564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Lorem Ipsum has been the industry's standard dummy text ever since the 1500s, when an unknown printer took a galley of type and scrambled it to make a type specimen book. It has survived not only five centuries, but also the leap into electronic typesetting, remaining essentially unchanged. It was </a:t>
            </a:r>
            <a:r>
              <a:rPr lang="en-US" sz="1000" dirty="0" err="1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popularised</a:t>
            </a:r>
            <a:r>
              <a:rPr lang="en-US" sz="1000" dirty="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 in the 1960s with the release of </a:t>
            </a:r>
            <a:r>
              <a:rPr lang="en-US" sz="1000" dirty="0" err="1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Letraset</a:t>
            </a:r>
            <a:r>
              <a:rPr lang="en-US" sz="1000" dirty="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 sheets containing Lorem Ipsum passages, and more recently with desktop publishing software like Aldus PageMaker including versions of Lorem Ipsum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C0D98FA-FCFB-4602-BB2C-C21AC30CBA2B}"/>
              </a:ext>
            </a:extLst>
          </p:cNvPr>
          <p:cNvSpPr txBox="1"/>
          <p:nvPr/>
        </p:nvSpPr>
        <p:spPr>
          <a:xfrm>
            <a:off x="1574238" y="3100964"/>
            <a:ext cx="22860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b="1" spc="200" dirty="0">
                <a:solidFill>
                  <a:schemeClr val="accent4"/>
                </a:solidFill>
                <a:latin typeface="Montserrat" panose="00000500000000000000" pitchFamily="50" charset="0"/>
              </a:rPr>
              <a:t>SOME TEXT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2B5A6FF3-79A2-4035-BAC0-75CDBAC1A597}"/>
              </a:ext>
            </a:extLst>
          </p:cNvPr>
          <p:cNvSpPr txBox="1"/>
          <p:nvPr/>
        </p:nvSpPr>
        <p:spPr>
          <a:xfrm>
            <a:off x="5011952" y="3100964"/>
            <a:ext cx="22860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b="1" spc="200" dirty="0">
                <a:solidFill>
                  <a:schemeClr val="accent4"/>
                </a:solidFill>
                <a:latin typeface="Montserrat" panose="00000500000000000000" pitchFamily="50" charset="0"/>
              </a:rPr>
              <a:t>SOME TEXT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3B74CE24-3DFF-490A-8DEB-251897009C51}"/>
              </a:ext>
            </a:extLst>
          </p:cNvPr>
          <p:cNvSpPr txBox="1"/>
          <p:nvPr/>
        </p:nvSpPr>
        <p:spPr>
          <a:xfrm>
            <a:off x="8299618" y="3100964"/>
            <a:ext cx="258609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b="1" spc="200" dirty="0">
                <a:solidFill>
                  <a:schemeClr val="accent4"/>
                </a:solidFill>
                <a:latin typeface="Montserrat" panose="00000500000000000000" pitchFamily="50" charset="0"/>
              </a:rPr>
              <a:t>SOME TEXT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C2EE7350-749F-4391-9A48-31F47451D14E}"/>
              </a:ext>
            </a:extLst>
          </p:cNvPr>
          <p:cNvSpPr txBox="1"/>
          <p:nvPr/>
        </p:nvSpPr>
        <p:spPr>
          <a:xfrm>
            <a:off x="1165654" y="4332875"/>
            <a:ext cx="3103168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b="1" spc="200" dirty="0">
                <a:solidFill>
                  <a:schemeClr val="accent4"/>
                </a:solidFill>
                <a:latin typeface="Montserrat" panose="00000500000000000000" pitchFamily="50" charset="0"/>
              </a:rPr>
              <a:t>SOME TEXT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435E6C45-E52E-40E8-A59F-27BCAB67C813}"/>
              </a:ext>
            </a:extLst>
          </p:cNvPr>
          <p:cNvSpPr txBox="1"/>
          <p:nvPr/>
        </p:nvSpPr>
        <p:spPr>
          <a:xfrm>
            <a:off x="5011952" y="4332875"/>
            <a:ext cx="22860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b="1" spc="200" dirty="0">
                <a:solidFill>
                  <a:schemeClr val="accent4"/>
                </a:solidFill>
                <a:latin typeface="Montserrat" panose="00000500000000000000" pitchFamily="50" charset="0"/>
              </a:rPr>
              <a:t>SOME TEXT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2245CD1F-D0B7-441A-83EC-B9469CCCBA09}"/>
              </a:ext>
            </a:extLst>
          </p:cNvPr>
          <p:cNvSpPr txBox="1"/>
          <p:nvPr/>
        </p:nvSpPr>
        <p:spPr>
          <a:xfrm>
            <a:off x="8299618" y="4332875"/>
            <a:ext cx="258609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b="1" spc="200" dirty="0">
                <a:solidFill>
                  <a:schemeClr val="accent4"/>
                </a:solidFill>
                <a:latin typeface="Montserrat" panose="00000500000000000000" pitchFamily="50" charset="0"/>
              </a:rPr>
              <a:t>SOME TEXT</a:t>
            </a:r>
          </a:p>
        </p:txBody>
      </p:sp>
    </p:spTree>
    <p:extLst>
      <p:ext uri="{BB962C8B-B14F-4D97-AF65-F5344CB8AC3E}">
        <p14:creationId xmlns:p14="http://schemas.microsoft.com/office/powerpoint/2010/main" val="75815182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>
            <a:extLst>
              <a:ext uri="{FF2B5EF4-FFF2-40B4-BE49-F238E27FC236}">
                <a16:creationId xmlns:a16="http://schemas.microsoft.com/office/drawing/2014/main" id="{F47701FC-53A3-47FC-8414-CADE28A1F14F}"/>
              </a:ext>
            </a:extLst>
          </p:cNvPr>
          <p:cNvSpPr/>
          <p:nvPr/>
        </p:nvSpPr>
        <p:spPr>
          <a:xfrm>
            <a:off x="852714" y="576392"/>
            <a:ext cx="5685975" cy="15670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7000"/>
              </a:lnSpc>
            </a:pPr>
            <a:r>
              <a:rPr lang="en-US" sz="40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Our</a:t>
            </a:r>
          </a:p>
          <a:p>
            <a:pPr>
              <a:lnSpc>
                <a:spcPts val="4500"/>
              </a:lnSpc>
            </a:pPr>
            <a:r>
              <a:rPr lang="en-US" sz="5500" dirty="0">
                <a:solidFill>
                  <a:schemeClr val="accent4"/>
                </a:solidFill>
                <a:latin typeface="Montserrat Black" panose="00000A00000000000000" pitchFamily="50" charset="0"/>
              </a:rPr>
              <a:t>Team Member</a:t>
            </a:r>
            <a:endParaRPr lang="en-US" sz="4000" dirty="0">
              <a:solidFill>
                <a:schemeClr val="tx1">
                  <a:lumMod val="50000"/>
                  <a:lumOff val="50000"/>
                </a:schemeClr>
              </a:solidFill>
              <a:latin typeface="Montserrat Light" panose="00000400000000000000" pitchFamily="50" charset="0"/>
            </a:endParaRPr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448B941D-5E52-4DC6-8DFA-C48E3F5E5B42}"/>
              </a:ext>
            </a:extLst>
          </p:cNvPr>
          <p:cNvGrpSpPr/>
          <p:nvPr/>
        </p:nvGrpSpPr>
        <p:grpSpPr>
          <a:xfrm>
            <a:off x="898339" y="4645442"/>
            <a:ext cx="2859378" cy="853847"/>
            <a:chOff x="2937829" y="4804441"/>
            <a:chExt cx="2859378" cy="853847"/>
          </a:xfrm>
        </p:grpSpPr>
        <p:sp>
          <p:nvSpPr>
            <p:cNvPr id="101" name="Rectangle 9">
              <a:extLst>
                <a:ext uri="{FF2B5EF4-FFF2-40B4-BE49-F238E27FC236}">
                  <a16:creationId xmlns:a16="http://schemas.microsoft.com/office/drawing/2014/main" id="{26CF31C8-73DC-4F02-9530-21A0B3D06449}"/>
                </a:ext>
              </a:extLst>
            </p:cNvPr>
            <p:cNvSpPr>
              <a:spLocks/>
            </p:cNvSpPr>
            <p:nvPr/>
          </p:nvSpPr>
          <p:spPr bwMode="auto">
            <a:xfrm>
              <a:off x="3041664" y="5267775"/>
              <a:ext cx="2755543" cy="3905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" panose="00000500000000000000" pitchFamily="50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lorem in professionalism and lorem</a:t>
              </a:r>
            </a:p>
          </p:txBody>
        </p:sp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1A8F086F-40C3-4BF3-84AE-A7D5B5706EC3}"/>
                </a:ext>
              </a:extLst>
            </p:cNvPr>
            <p:cNvSpPr txBox="1"/>
            <p:nvPr/>
          </p:nvSpPr>
          <p:spPr>
            <a:xfrm>
              <a:off x="2937829" y="4804441"/>
              <a:ext cx="1865722" cy="3488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dirty="0" err="1">
                  <a:solidFill>
                    <a:schemeClr val="accent4"/>
                  </a:solidFill>
                  <a:latin typeface="Montserrat" panose="00000500000000000000" pitchFamily="50" charset="0"/>
                </a:rPr>
                <a:t>Sakawi</a:t>
              </a:r>
              <a:r>
                <a:rPr lang="en-US" dirty="0">
                  <a:solidFill>
                    <a:schemeClr val="accent4"/>
                  </a:solidFill>
                  <a:latin typeface="Montserrat" panose="00000500000000000000" pitchFamily="50" charset="0"/>
                </a:rPr>
                <a:t> Beda</a:t>
              </a:r>
            </a:p>
          </p:txBody>
        </p:sp>
        <p:cxnSp>
          <p:nvCxnSpPr>
            <p:cNvPr id="103" name="Straight Connector 102">
              <a:extLst>
                <a:ext uri="{FF2B5EF4-FFF2-40B4-BE49-F238E27FC236}">
                  <a16:creationId xmlns:a16="http://schemas.microsoft.com/office/drawing/2014/main" id="{93BF544D-CA8E-4C4B-BD8F-52539206E263}"/>
                </a:ext>
              </a:extLst>
            </p:cNvPr>
            <p:cNvCxnSpPr>
              <a:cxnSpLocks/>
            </p:cNvCxnSpPr>
            <p:nvPr/>
          </p:nvCxnSpPr>
          <p:spPr>
            <a:xfrm>
              <a:off x="3038488" y="5182430"/>
              <a:ext cx="2016095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BDF2885D-3D8E-47C4-BED1-4B1C1F5F145B}"/>
              </a:ext>
            </a:extLst>
          </p:cNvPr>
          <p:cNvGrpSpPr/>
          <p:nvPr/>
        </p:nvGrpSpPr>
        <p:grpSpPr>
          <a:xfrm>
            <a:off x="4670662" y="4645442"/>
            <a:ext cx="2859378" cy="853847"/>
            <a:chOff x="2937829" y="4804441"/>
            <a:chExt cx="2859378" cy="853847"/>
          </a:xfrm>
        </p:grpSpPr>
        <p:sp>
          <p:nvSpPr>
            <p:cNvPr id="115" name="Rectangle 9">
              <a:extLst>
                <a:ext uri="{FF2B5EF4-FFF2-40B4-BE49-F238E27FC236}">
                  <a16:creationId xmlns:a16="http://schemas.microsoft.com/office/drawing/2014/main" id="{CC47419C-9C12-4CDE-ADD8-995AAB4DF70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41664" y="5267775"/>
              <a:ext cx="2755543" cy="3905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" panose="00000500000000000000" pitchFamily="50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lorem in professionalism and lorem</a:t>
              </a:r>
            </a:p>
          </p:txBody>
        </p:sp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A8448E18-AD2F-4FD5-8F8A-4EDBA2BF0558}"/>
                </a:ext>
              </a:extLst>
            </p:cNvPr>
            <p:cNvSpPr txBox="1"/>
            <p:nvPr/>
          </p:nvSpPr>
          <p:spPr>
            <a:xfrm>
              <a:off x="2937829" y="4804441"/>
              <a:ext cx="1865722" cy="3488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dirty="0" err="1">
                  <a:solidFill>
                    <a:schemeClr val="accent4"/>
                  </a:solidFill>
                  <a:latin typeface="Montserrat" panose="00000500000000000000" pitchFamily="50" charset="0"/>
                </a:rPr>
                <a:t>Sakawi</a:t>
              </a:r>
              <a:r>
                <a:rPr lang="en-US" dirty="0">
                  <a:solidFill>
                    <a:schemeClr val="accent4"/>
                  </a:solidFill>
                  <a:latin typeface="Montserrat" panose="00000500000000000000" pitchFamily="50" charset="0"/>
                </a:rPr>
                <a:t> Beda</a:t>
              </a:r>
            </a:p>
          </p:txBody>
        </p:sp>
        <p:cxnSp>
          <p:nvCxnSpPr>
            <p:cNvPr id="117" name="Straight Connector 116">
              <a:extLst>
                <a:ext uri="{FF2B5EF4-FFF2-40B4-BE49-F238E27FC236}">
                  <a16:creationId xmlns:a16="http://schemas.microsoft.com/office/drawing/2014/main" id="{34E98CF0-29D5-4C7C-8B33-728E585C8DEE}"/>
                </a:ext>
              </a:extLst>
            </p:cNvPr>
            <p:cNvCxnSpPr>
              <a:cxnSpLocks/>
            </p:cNvCxnSpPr>
            <p:nvPr/>
          </p:nvCxnSpPr>
          <p:spPr>
            <a:xfrm>
              <a:off x="3038488" y="5182430"/>
              <a:ext cx="2016095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B75A1D53-E0AD-47CE-9387-D96954BCAA80}"/>
              </a:ext>
            </a:extLst>
          </p:cNvPr>
          <p:cNvGrpSpPr/>
          <p:nvPr/>
        </p:nvGrpSpPr>
        <p:grpSpPr>
          <a:xfrm>
            <a:off x="8455340" y="4645442"/>
            <a:ext cx="2859378" cy="853847"/>
            <a:chOff x="2937829" y="4804441"/>
            <a:chExt cx="2859378" cy="853847"/>
          </a:xfrm>
        </p:grpSpPr>
        <p:sp>
          <p:nvSpPr>
            <p:cNvPr id="119" name="Rectangle 9">
              <a:extLst>
                <a:ext uri="{FF2B5EF4-FFF2-40B4-BE49-F238E27FC236}">
                  <a16:creationId xmlns:a16="http://schemas.microsoft.com/office/drawing/2014/main" id="{F5597F62-6DD1-42E1-8079-6FDA87294F2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41664" y="5267775"/>
              <a:ext cx="2755543" cy="3905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" panose="00000500000000000000" pitchFamily="50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lorem in professionalism and lorem</a:t>
              </a:r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62138E56-55BC-4322-9454-CAB2D47F000A}"/>
                </a:ext>
              </a:extLst>
            </p:cNvPr>
            <p:cNvSpPr txBox="1"/>
            <p:nvPr/>
          </p:nvSpPr>
          <p:spPr>
            <a:xfrm>
              <a:off x="2937829" y="4804441"/>
              <a:ext cx="1865722" cy="3488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dirty="0" err="1">
                  <a:solidFill>
                    <a:schemeClr val="accent4"/>
                  </a:solidFill>
                  <a:latin typeface="Montserrat" panose="00000500000000000000" pitchFamily="50" charset="0"/>
                </a:rPr>
                <a:t>Sakawi</a:t>
              </a:r>
              <a:r>
                <a:rPr lang="en-US" dirty="0">
                  <a:solidFill>
                    <a:schemeClr val="accent4"/>
                  </a:solidFill>
                  <a:latin typeface="Montserrat" panose="00000500000000000000" pitchFamily="50" charset="0"/>
                </a:rPr>
                <a:t> Beda</a:t>
              </a:r>
            </a:p>
          </p:txBody>
        </p:sp>
        <p:cxnSp>
          <p:nvCxnSpPr>
            <p:cNvPr id="121" name="Straight Connector 120">
              <a:extLst>
                <a:ext uri="{FF2B5EF4-FFF2-40B4-BE49-F238E27FC236}">
                  <a16:creationId xmlns:a16="http://schemas.microsoft.com/office/drawing/2014/main" id="{E661C956-9E50-4A70-8606-7D34CEAE11EF}"/>
                </a:ext>
              </a:extLst>
            </p:cNvPr>
            <p:cNvCxnSpPr>
              <a:cxnSpLocks/>
            </p:cNvCxnSpPr>
            <p:nvPr/>
          </p:nvCxnSpPr>
          <p:spPr>
            <a:xfrm>
              <a:off x="3038488" y="5182430"/>
              <a:ext cx="2016095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" name="Rectangle 12">
            <a:extLst>
              <a:ext uri="{FF2B5EF4-FFF2-40B4-BE49-F238E27FC236}">
                <a16:creationId xmlns:a16="http://schemas.microsoft.com/office/drawing/2014/main" id="{DC5BB645-C382-4945-838C-9BAAD34301F1}"/>
              </a:ext>
            </a:extLst>
          </p:cNvPr>
          <p:cNvSpPr/>
          <p:nvPr/>
        </p:nvSpPr>
        <p:spPr>
          <a:xfrm>
            <a:off x="1002174" y="2265885"/>
            <a:ext cx="932861" cy="118776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1642B80-1DB7-4AE1-802A-9BC25D54FE4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5D75DC3-8C05-481C-A16E-51569F57834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0FC61D18-2DD1-4636-A444-674D5D65DEF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3979972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5">
            <a:extLst>
              <a:ext uri="{FF2B5EF4-FFF2-40B4-BE49-F238E27FC236}">
                <a16:creationId xmlns:a16="http://schemas.microsoft.com/office/drawing/2014/main" id="{34935261-6E3D-4D92-81CC-0FFA048D54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588" y="1588"/>
            <a:ext cx="6210300" cy="6858000"/>
          </a:xfrm>
          <a:prstGeom prst="rect">
            <a:avLst/>
          </a:prstGeom>
          <a:gradFill>
            <a:gsLst>
              <a:gs pos="0">
                <a:schemeClr val="tx1">
                  <a:alpha val="80000"/>
                </a:schemeClr>
              </a:gs>
              <a:gs pos="100000">
                <a:schemeClr val="accent4">
                  <a:alpha val="85000"/>
                </a:schemeClr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Rectangle 6">
            <a:extLst>
              <a:ext uri="{FF2B5EF4-FFF2-40B4-BE49-F238E27FC236}">
                <a16:creationId xmlns:a16="http://schemas.microsoft.com/office/drawing/2014/main" id="{7508D86F-1828-4895-AC41-3807AF7615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42743" y="1589"/>
            <a:ext cx="2856820" cy="2131628"/>
          </a:xfrm>
          <a:prstGeom prst="rect">
            <a:avLst/>
          </a:prstGeom>
          <a:solidFill>
            <a:schemeClr val="accent3">
              <a:alpha val="6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Rectangle 7">
            <a:extLst>
              <a:ext uri="{FF2B5EF4-FFF2-40B4-BE49-F238E27FC236}">
                <a16:creationId xmlns:a16="http://schemas.microsoft.com/office/drawing/2014/main" id="{708CAE3F-E432-43F4-9FB3-FC9DC8D600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99563" y="1588"/>
            <a:ext cx="2994025" cy="6856412"/>
          </a:xfrm>
          <a:prstGeom prst="rect">
            <a:avLst/>
          </a:prstGeom>
          <a:solidFill>
            <a:schemeClr val="accent4">
              <a:alpha val="82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8">
            <a:extLst>
              <a:ext uri="{FF2B5EF4-FFF2-40B4-BE49-F238E27FC236}">
                <a16:creationId xmlns:a16="http://schemas.microsoft.com/office/drawing/2014/main" id="{D226ED91-A328-4C9D-8368-F50B304693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42743" y="2133216"/>
            <a:ext cx="2856820" cy="2133985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939DDC47-7939-4392-B30C-2AEFDDF18A1A}"/>
              </a:ext>
            </a:extLst>
          </p:cNvPr>
          <p:cNvGrpSpPr/>
          <p:nvPr/>
        </p:nvGrpSpPr>
        <p:grpSpPr>
          <a:xfrm>
            <a:off x="1066798" y="2607098"/>
            <a:ext cx="4324352" cy="2447702"/>
            <a:chOff x="1066798" y="3247822"/>
            <a:chExt cx="4324352" cy="2447702"/>
          </a:xfrm>
        </p:grpSpPr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3BAC4D62-89D9-4396-807D-DF3F0CDF96F2}"/>
                </a:ext>
              </a:extLst>
            </p:cNvPr>
            <p:cNvSpPr/>
            <p:nvPr/>
          </p:nvSpPr>
          <p:spPr>
            <a:xfrm>
              <a:off x="1066798" y="4192548"/>
              <a:ext cx="4324352" cy="150297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5500"/>
                </a:lnSpc>
              </a:pPr>
              <a:r>
                <a:rPr lang="en-US" sz="5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BEST</a:t>
              </a:r>
            </a:p>
            <a:p>
              <a:pPr>
                <a:lnSpc>
                  <a:spcPts val="5500"/>
                </a:lnSpc>
              </a:pPr>
              <a:r>
                <a:rPr lang="en-US" sz="5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PORTFOLIO</a:t>
              </a:r>
            </a:p>
          </p:txBody>
        </p:sp>
        <p:pic>
          <p:nvPicPr>
            <p:cNvPr id="21" name="Picture 20">
              <a:extLst>
                <a:ext uri="{FF2B5EF4-FFF2-40B4-BE49-F238E27FC236}">
                  <a16:creationId xmlns:a16="http://schemas.microsoft.com/office/drawing/2014/main" id="{F6FA4DB7-2B03-4FC4-AD79-E0B94786C1EB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140942" y="3247822"/>
              <a:ext cx="2474407" cy="743906"/>
            </a:xfrm>
            <a:prstGeom prst="rect">
              <a:avLst/>
            </a:prstGeom>
          </p:spPr>
        </p:pic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3E2368E3-E56F-4597-A14D-79E95A2BCDF6}"/>
              </a:ext>
            </a:extLst>
          </p:cNvPr>
          <p:cNvSpPr txBox="1"/>
          <p:nvPr/>
        </p:nvSpPr>
        <p:spPr>
          <a:xfrm>
            <a:off x="6342743" y="4784843"/>
            <a:ext cx="2722789" cy="15542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9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</a:rPr>
              <a:t>ever since the 1500s, when an unknown printer took a galley has survived not only five centuries, but also the leap into electronic typesetting, remaining essentially unchanged. It was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</a:rPr>
              <a:t>popularised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</a:rPr>
              <a:t> in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F811C06-FAEE-4046-82F9-FE1B1455665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E514E6B-3728-4F4A-8CE0-5E4C0D908BA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09FFCF5-E055-4EFC-93FD-18E53D436CD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91ADF15-67FD-4E94-888B-472DFF9CC2E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6428943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06DB04B9-A382-4863-A534-16AD7E9C9B64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5" name="Picture 84">
            <a:extLst>
              <a:ext uri="{FF2B5EF4-FFF2-40B4-BE49-F238E27FC236}">
                <a16:creationId xmlns:a16="http://schemas.microsoft.com/office/drawing/2014/main" id="{34EBB5D0-2D2E-4DA0-94D1-0A1D16337355}"/>
              </a:ext>
            </a:extLst>
          </p:cNvPr>
          <p:cNvPicPr>
            <a:picLocks noChangeAspect="1"/>
          </p:cNvPicPr>
          <p:nvPr/>
        </p:nvPicPr>
        <p:blipFill>
          <a:blip r:embed="rId3">
            <a:biLevel thresh="75000"/>
          </a:blip>
          <a:stretch>
            <a:fillRect/>
          </a:stretch>
        </p:blipFill>
        <p:spPr>
          <a:xfrm>
            <a:off x="0" y="0"/>
            <a:ext cx="12192000" cy="7300612"/>
          </a:xfrm>
          <a:prstGeom prst="rect">
            <a:avLst/>
          </a:prstGeom>
        </p:spPr>
      </p:pic>
      <p:sp>
        <p:nvSpPr>
          <p:cNvPr id="87" name="Rectangle 86">
            <a:extLst>
              <a:ext uri="{FF2B5EF4-FFF2-40B4-BE49-F238E27FC236}">
                <a16:creationId xmlns:a16="http://schemas.microsoft.com/office/drawing/2014/main" id="{03B67478-5EA2-45B8-A47B-68C7747C8A42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3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itle 8">
            <a:extLst>
              <a:ext uri="{FF2B5EF4-FFF2-40B4-BE49-F238E27FC236}">
                <a16:creationId xmlns:a16="http://schemas.microsoft.com/office/drawing/2014/main" id="{60481285-DA78-4E40-BF84-26BABE39E3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bg1"/>
                </a:solidFill>
              </a:rPr>
              <a:t>Our Timeline</a:t>
            </a:r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65BD8A01-3D77-492C-893B-AB4572A1BC5D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</a:rPr>
              <a:t>Lorem ipsum and the </a:t>
            </a:r>
            <a:r>
              <a:rPr lang="en-US" dirty="0" err="1">
                <a:solidFill>
                  <a:schemeClr val="bg1"/>
                </a:solidFill>
              </a:rPr>
              <a:t>mujurity</a:t>
            </a:r>
            <a:r>
              <a:rPr lang="en-US" dirty="0">
                <a:solidFill>
                  <a:schemeClr val="bg1"/>
                </a:solidFill>
              </a:rPr>
              <a:t> and the </a:t>
            </a:r>
            <a:r>
              <a:rPr lang="en-US" dirty="0" err="1">
                <a:solidFill>
                  <a:schemeClr val="bg1"/>
                </a:solidFill>
              </a:rPr>
              <a:t>powerpoint</a:t>
            </a:r>
            <a:r>
              <a:rPr lang="en-US" dirty="0">
                <a:solidFill>
                  <a:schemeClr val="bg1"/>
                </a:solidFill>
              </a:rPr>
              <a:t> and best flyer and dummy to summer and best presentation</a:t>
            </a:r>
          </a:p>
        </p:txBody>
      </p:sp>
      <p:grpSp>
        <p:nvGrpSpPr>
          <p:cNvPr id="88" name="Group 87">
            <a:extLst>
              <a:ext uri="{FF2B5EF4-FFF2-40B4-BE49-F238E27FC236}">
                <a16:creationId xmlns:a16="http://schemas.microsoft.com/office/drawing/2014/main" id="{109AA30B-7F7B-4C97-816E-B0EBBDFA1229}"/>
              </a:ext>
            </a:extLst>
          </p:cNvPr>
          <p:cNvGrpSpPr/>
          <p:nvPr/>
        </p:nvGrpSpPr>
        <p:grpSpPr>
          <a:xfrm>
            <a:off x="1577601" y="2111604"/>
            <a:ext cx="9036797" cy="3886209"/>
            <a:chOff x="1577601" y="1715506"/>
            <a:chExt cx="9036797" cy="3886209"/>
          </a:xfrm>
        </p:grpSpPr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FC95C87A-540C-46D4-A2BE-8F8296EBF075}"/>
                </a:ext>
              </a:extLst>
            </p:cNvPr>
            <p:cNvGrpSpPr/>
            <p:nvPr/>
          </p:nvGrpSpPr>
          <p:grpSpPr>
            <a:xfrm>
              <a:off x="1746320" y="3047263"/>
              <a:ext cx="8754766" cy="1074058"/>
              <a:chOff x="1746320" y="2519229"/>
              <a:chExt cx="8754766" cy="1074058"/>
            </a:xfrm>
          </p:grpSpPr>
          <p:sp>
            <p:nvSpPr>
              <p:cNvPr id="129" name="Rectangle 128">
                <a:extLst>
                  <a:ext uri="{FF2B5EF4-FFF2-40B4-BE49-F238E27FC236}">
                    <a16:creationId xmlns:a16="http://schemas.microsoft.com/office/drawing/2014/main" id="{1F638C0F-306E-457A-B795-2CE190B97276}"/>
                  </a:ext>
                </a:extLst>
              </p:cNvPr>
              <p:cNvSpPr/>
              <p:nvPr/>
            </p:nvSpPr>
            <p:spPr>
              <a:xfrm>
                <a:off x="1746320" y="2574635"/>
                <a:ext cx="963248" cy="963246"/>
              </a:xfrm>
              <a:prstGeom prst="rect">
                <a:avLst/>
              </a:prstGeom>
              <a:solidFill>
                <a:schemeClr val="tx2">
                  <a:alpha val="92000"/>
                </a:schemeClr>
              </a:solidFill>
              <a:ln w="76200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grpSp>
            <p:nvGrpSpPr>
              <p:cNvPr id="110" name="Group 109">
                <a:extLst>
                  <a:ext uri="{FF2B5EF4-FFF2-40B4-BE49-F238E27FC236}">
                    <a16:creationId xmlns:a16="http://schemas.microsoft.com/office/drawing/2014/main" id="{0F3A9BB6-0DFB-4281-A95A-BCAE352A4749}"/>
                  </a:ext>
                </a:extLst>
              </p:cNvPr>
              <p:cNvGrpSpPr/>
              <p:nvPr/>
            </p:nvGrpSpPr>
            <p:grpSpPr>
              <a:xfrm>
                <a:off x="9427026" y="2519229"/>
                <a:ext cx="1074060" cy="1074058"/>
                <a:chOff x="2235200" y="2519229"/>
                <a:chExt cx="1074060" cy="1074058"/>
              </a:xfrm>
            </p:grpSpPr>
            <p:sp>
              <p:nvSpPr>
                <p:cNvPr id="126" name="Rectangle 125">
                  <a:extLst>
                    <a:ext uri="{FF2B5EF4-FFF2-40B4-BE49-F238E27FC236}">
                      <a16:creationId xmlns:a16="http://schemas.microsoft.com/office/drawing/2014/main" id="{42E89283-5825-4A3A-9BB4-22648599D4BF}"/>
                    </a:ext>
                  </a:extLst>
                </p:cNvPr>
                <p:cNvSpPr/>
                <p:nvPr/>
              </p:nvSpPr>
              <p:spPr>
                <a:xfrm>
                  <a:off x="2235200" y="2519229"/>
                  <a:ext cx="1074060" cy="1074058"/>
                </a:xfrm>
                <a:prstGeom prst="rect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27" name="Rectangle 126">
                  <a:extLst>
                    <a:ext uri="{FF2B5EF4-FFF2-40B4-BE49-F238E27FC236}">
                      <a16:creationId xmlns:a16="http://schemas.microsoft.com/office/drawing/2014/main" id="{AAF66079-2312-46B2-8204-BD40AE8D111C}"/>
                    </a:ext>
                  </a:extLst>
                </p:cNvPr>
                <p:cNvSpPr/>
                <p:nvPr/>
              </p:nvSpPr>
              <p:spPr>
                <a:xfrm>
                  <a:off x="2290606" y="2574635"/>
                  <a:ext cx="963248" cy="963246"/>
                </a:xfrm>
                <a:prstGeom prst="rect">
                  <a:avLst/>
                </a:prstGeom>
                <a:solidFill>
                  <a:schemeClr val="tx2">
                    <a:alpha val="92000"/>
                  </a:schemeClr>
                </a:solidFill>
                <a:ln w="76200"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cxnSp>
            <p:nvCxnSpPr>
              <p:cNvPr id="111" name="Straight Connector 110">
                <a:extLst>
                  <a:ext uri="{FF2B5EF4-FFF2-40B4-BE49-F238E27FC236}">
                    <a16:creationId xmlns:a16="http://schemas.microsoft.com/office/drawing/2014/main" id="{FFBA0B95-19BA-4409-8C08-0D97172492E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64974" y="3056258"/>
                <a:ext cx="6662052" cy="0"/>
              </a:xfrm>
              <a:prstGeom prst="line">
                <a:avLst/>
              </a:prstGeom>
              <a:ln w="19050"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12" name="Group 111">
                <a:extLst>
                  <a:ext uri="{FF2B5EF4-FFF2-40B4-BE49-F238E27FC236}">
                    <a16:creationId xmlns:a16="http://schemas.microsoft.com/office/drawing/2014/main" id="{78CAFE00-0EF5-4D88-A5BF-FF7A3DFDE48D}"/>
                  </a:ext>
                </a:extLst>
              </p:cNvPr>
              <p:cNvGrpSpPr/>
              <p:nvPr/>
            </p:nvGrpSpPr>
            <p:grpSpPr>
              <a:xfrm>
                <a:off x="6848322" y="2519229"/>
                <a:ext cx="1074060" cy="1074058"/>
                <a:chOff x="2235200" y="2519229"/>
                <a:chExt cx="1074060" cy="1074058"/>
              </a:xfrm>
            </p:grpSpPr>
            <p:sp>
              <p:nvSpPr>
                <p:cNvPr id="124" name="Rectangle 123">
                  <a:extLst>
                    <a:ext uri="{FF2B5EF4-FFF2-40B4-BE49-F238E27FC236}">
                      <a16:creationId xmlns:a16="http://schemas.microsoft.com/office/drawing/2014/main" id="{6F528750-3FAC-45BF-AFBB-96DC4A726D54}"/>
                    </a:ext>
                  </a:extLst>
                </p:cNvPr>
                <p:cNvSpPr/>
                <p:nvPr/>
              </p:nvSpPr>
              <p:spPr>
                <a:xfrm>
                  <a:off x="2235200" y="2519229"/>
                  <a:ext cx="1074060" cy="1074058"/>
                </a:xfrm>
                <a:prstGeom prst="rect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25" name="Rectangle 124">
                  <a:extLst>
                    <a:ext uri="{FF2B5EF4-FFF2-40B4-BE49-F238E27FC236}">
                      <a16:creationId xmlns:a16="http://schemas.microsoft.com/office/drawing/2014/main" id="{BF43E2E0-A1F7-4F3D-9326-9FBDA90C0F65}"/>
                    </a:ext>
                  </a:extLst>
                </p:cNvPr>
                <p:cNvSpPr/>
                <p:nvPr/>
              </p:nvSpPr>
              <p:spPr>
                <a:xfrm>
                  <a:off x="2290606" y="2574635"/>
                  <a:ext cx="963248" cy="963246"/>
                </a:xfrm>
                <a:prstGeom prst="rect">
                  <a:avLst/>
                </a:prstGeom>
                <a:solidFill>
                  <a:schemeClr val="tx2">
                    <a:alpha val="92000"/>
                  </a:schemeClr>
                </a:solidFill>
                <a:ln w="76200"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113" name="Group 112">
                <a:extLst>
                  <a:ext uri="{FF2B5EF4-FFF2-40B4-BE49-F238E27FC236}">
                    <a16:creationId xmlns:a16="http://schemas.microsoft.com/office/drawing/2014/main" id="{44F2BDC6-2D8B-4235-A9B3-E54C6A0FC02B}"/>
                  </a:ext>
                </a:extLst>
              </p:cNvPr>
              <p:cNvGrpSpPr/>
              <p:nvPr/>
            </p:nvGrpSpPr>
            <p:grpSpPr>
              <a:xfrm>
                <a:off x="4269618" y="2519229"/>
                <a:ext cx="1074060" cy="1074058"/>
                <a:chOff x="2235200" y="2519229"/>
                <a:chExt cx="1074060" cy="1074058"/>
              </a:xfrm>
            </p:grpSpPr>
            <p:sp>
              <p:nvSpPr>
                <p:cNvPr id="122" name="Rectangle 121">
                  <a:extLst>
                    <a:ext uri="{FF2B5EF4-FFF2-40B4-BE49-F238E27FC236}">
                      <a16:creationId xmlns:a16="http://schemas.microsoft.com/office/drawing/2014/main" id="{3828FB54-505C-4864-A192-6B02FFE3DDC8}"/>
                    </a:ext>
                  </a:extLst>
                </p:cNvPr>
                <p:cNvSpPr/>
                <p:nvPr/>
              </p:nvSpPr>
              <p:spPr>
                <a:xfrm>
                  <a:off x="2235200" y="2519229"/>
                  <a:ext cx="1074060" cy="1074058"/>
                </a:xfrm>
                <a:prstGeom prst="rect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23" name="Rectangle 122">
                  <a:extLst>
                    <a:ext uri="{FF2B5EF4-FFF2-40B4-BE49-F238E27FC236}">
                      <a16:creationId xmlns:a16="http://schemas.microsoft.com/office/drawing/2014/main" id="{8A5F7F42-50C7-491F-9265-2C0056B9F7F1}"/>
                    </a:ext>
                  </a:extLst>
                </p:cNvPr>
                <p:cNvSpPr/>
                <p:nvPr/>
              </p:nvSpPr>
              <p:spPr>
                <a:xfrm>
                  <a:off x="2290606" y="2574635"/>
                  <a:ext cx="963248" cy="963246"/>
                </a:xfrm>
                <a:prstGeom prst="rect">
                  <a:avLst/>
                </a:prstGeom>
                <a:solidFill>
                  <a:schemeClr val="tx2">
                    <a:alpha val="92000"/>
                  </a:schemeClr>
                </a:solidFill>
                <a:ln w="76200"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114" name="AutoShape 62">
                <a:extLst>
                  <a:ext uri="{FF2B5EF4-FFF2-40B4-BE49-F238E27FC236}">
                    <a16:creationId xmlns:a16="http://schemas.microsoft.com/office/drawing/2014/main" id="{65FDF68B-3620-44D9-AD6A-E35294565A6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03803" y="2832117"/>
                <a:ext cx="448283" cy="448283"/>
              </a:xfrm>
              <a:custGeom>
                <a:avLst/>
                <a:gdLst/>
                <a:ahLst/>
                <a:cxnLst/>
                <a:rect l="0" t="0" r="r" b="b"/>
                <a:pathLst>
                  <a:path w="21403" h="21404">
                    <a:moveTo>
                      <a:pt x="16052" y="10081"/>
                    </a:moveTo>
                    <a:lnTo>
                      <a:pt x="16052" y="18729"/>
                    </a:lnTo>
                    <a:lnTo>
                      <a:pt x="2676" y="18729"/>
                    </a:lnTo>
                    <a:lnTo>
                      <a:pt x="2676" y="5351"/>
                    </a:lnTo>
                    <a:lnTo>
                      <a:pt x="11323" y="5351"/>
                    </a:lnTo>
                    <a:lnTo>
                      <a:pt x="13998" y="2675"/>
                    </a:lnTo>
                    <a:lnTo>
                      <a:pt x="0" y="2675"/>
                    </a:lnTo>
                    <a:lnTo>
                      <a:pt x="0" y="21404"/>
                    </a:lnTo>
                    <a:lnTo>
                      <a:pt x="18728" y="21404"/>
                    </a:lnTo>
                    <a:lnTo>
                      <a:pt x="18728" y="7406"/>
                    </a:lnTo>
                    <a:cubicBezTo>
                      <a:pt x="18728" y="7406"/>
                      <a:pt x="16052" y="10081"/>
                      <a:pt x="16052" y="10081"/>
                    </a:cubicBezTo>
                    <a:close/>
                    <a:moveTo>
                      <a:pt x="6627" y="11939"/>
                    </a:moveTo>
                    <a:lnTo>
                      <a:pt x="5682" y="15723"/>
                    </a:lnTo>
                    <a:lnTo>
                      <a:pt x="9465" y="14777"/>
                    </a:lnTo>
                    <a:lnTo>
                      <a:pt x="18924" y="5318"/>
                    </a:lnTo>
                    <a:lnTo>
                      <a:pt x="16085" y="2479"/>
                    </a:lnTo>
                    <a:cubicBezTo>
                      <a:pt x="16085" y="2479"/>
                      <a:pt x="6627" y="11939"/>
                      <a:pt x="6627" y="11939"/>
                    </a:cubicBezTo>
                    <a:close/>
                    <a:moveTo>
                      <a:pt x="20816" y="587"/>
                    </a:moveTo>
                    <a:cubicBezTo>
                      <a:pt x="21600" y="1371"/>
                      <a:pt x="21598" y="2642"/>
                      <a:pt x="20816" y="3426"/>
                    </a:cubicBezTo>
                    <a:lnTo>
                      <a:pt x="19870" y="4372"/>
                    </a:lnTo>
                    <a:lnTo>
                      <a:pt x="17031" y="1533"/>
                    </a:lnTo>
                    <a:lnTo>
                      <a:pt x="17977" y="587"/>
                    </a:lnTo>
                    <a:cubicBezTo>
                      <a:pt x="18761" y="-195"/>
                      <a:pt x="20032" y="-196"/>
                      <a:pt x="20816" y="587"/>
                    </a:cubicBezTo>
                    <a:cubicBezTo>
                      <a:pt x="20816" y="587"/>
                      <a:pt x="20816" y="587"/>
                      <a:pt x="20816" y="587"/>
                    </a:cubicBezTo>
                    <a:close/>
                    <a:moveTo>
                      <a:pt x="20816" y="587"/>
                    </a:move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 dirty="0"/>
              </a:p>
            </p:txBody>
          </p:sp>
          <p:sp>
            <p:nvSpPr>
              <p:cNvPr id="115" name="AutoShape 9">
                <a:extLst>
                  <a:ext uri="{FF2B5EF4-FFF2-40B4-BE49-F238E27FC236}">
                    <a16:creationId xmlns:a16="http://schemas.microsoft.com/office/drawing/2014/main" id="{26EF4174-3041-442D-8CBC-D7E60D3C229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38028" y="2776341"/>
                <a:ext cx="537240" cy="559834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6886" y="15360"/>
                    </a:moveTo>
                    <a:cubicBezTo>
                      <a:pt x="16640" y="15125"/>
                      <a:pt x="16246" y="15125"/>
                      <a:pt x="16000" y="15360"/>
                    </a:cubicBezTo>
                    <a:cubicBezTo>
                      <a:pt x="15755" y="15595"/>
                      <a:pt x="15755" y="15973"/>
                      <a:pt x="16000" y="16209"/>
                    </a:cubicBezTo>
                    <a:lnTo>
                      <a:pt x="17552" y="17698"/>
                    </a:lnTo>
                    <a:cubicBezTo>
                      <a:pt x="17673" y="17813"/>
                      <a:pt x="17835" y="17871"/>
                      <a:pt x="17992" y="17871"/>
                    </a:cubicBezTo>
                    <a:cubicBezTo>
                      <a:pt x="18149" y="17871"/>
                      <a:pt x="18312" y="17813"/>
                      <a:pt x="18431" y="17698"/>
                    </a:cubicBezTo>
                    <a:cubicBezTo>
                      <a:pt x="18677" y="17462"/>
                      <a:pt x="18677" y="17085"/>
                      <a:pt x="18431" y="16849"/>
                    </a:cubicBezTo>
                    <a:cubicBezTo>
                      <a:pt x="18431" y="16849"/>
                      <a:pt x="16886" y="15360"/>
                      <a:pt x="16886" y="15360"/>
                    </a:cubicBezTo>
                    <a:close/>
                    <a:moveTo>
                      <a:pt x="4715" y="5368"/>
                    </a:moveTo>
                    <a:cubicBezTo>
                      <a:pt x="4835" y="5484"/>
                      <a:pt x="4997" y="5542"/>
                      <a:pt x="5154" y="5542"/>
                    </a:cubicBezTo>
                    <a:cubicBezTo>
                      <a:pt x="5312" y="5542"/>
                      <a:pt x="5474" y="5484"/>
                      <a:pt x="5594" y="5368"/>
                    </a:cubicBezTo>
                    <a:cubicBezTo>
                      <a:pt x="5840" y="5133"/>
                      <a:pt x="5840" y="4756"/>
                      <a:pt x="5594" y="4520"/>
                    </a:cubicBezTo>
                    <a:lnTo>
                      <a:pt x="4043" y="3031"/>
                    </a:lnTo>
                    <a:cubicBezTo>
                      <a:pt x="3798" y="2796"/>
                      <a:pt x="3404" y="2796"/>
                      <a:pt x="3158" y="3031"/>
                    </a:cubicBezTo>
                    <a:cubicBezTo>
                      <a:pt x="2913" y="3266"/>
                      <a:pt x="2913" y="3644"/>
                      <a:pt x="3158" y="3880"/>
                    </a:cubicBezTo>
                    <a:cubicBezTo>
                      <a:pt x="3158" y="3880"/>
                      <a:pt x="4715" y="5368"/>
                      <a:pt x="4715" y="5368"/>
                    </a:cubicBezTo>
                    <a:close/>
                    <a:moveTo>
                      <a:pt x="16445" y="5546"/>
                    </a:moveTo>
                    <a:cubicBezTo>
                      <a:pt x="16603" y="5546"/>
                      <a:pt x="16765" y="5489"/>
                      <a:pt x="16886" y="5373"/>
                    </a:cubicBezTo>
                    <a:lnTo>
                      <a:pt x="18436" y="3885"/>
                    </a:lnTo>
                    <a:cubicBezTo>
                      <a:pt x="18681" y="3649"/>
                      <a:pt x="18681" y="3271"/>
                      <a:pt x="18436" y="3035"/>
                    </a:cubicBezTo>
                    <a:cubicBezTo>
                      <a:pt x="18191" y="2800"/>
                      <a:pt x="17798" y="2800"/>
                      <a:pt x="17552" y="3035"/>
                    </a:cubicBezTo>
                    <a:lnTo>
                      <a:pt x="16000" y="4524"/>
                    </a:lnTo>
                    <a:cubicBezTo>
                      <a:pt x="15755" y="4760"/>
                      <a:pt x="15755" y="5138"/>
                      <a:pt x="16000" y="5373"/>
                    </a:cubicBezTo>
                    <a:cubicBezTo>
                      <a:pt x="16125" y="5489"/>
                      <a:pt x="16283" y="5546"/>
                      <a:pt x="16445" y="5546"/>
                    </a:cubicBezTo>
                    <a:cubicBezTo>
                      <a:pt x="16445" y="5546"/>
                      <a:pt x="16445" y="5546"/>
                      <a:pt x="16445" y="5546"/>
                    </a:cubicBezTo>
                    <a:close/>
                    <a:moveTo>
                      <a:pt x="4715" y="15360"/>
                    </a:moveTo>
                    <a:lnTo>
                      <a:pt x="3164" y="16849"/>
                    </a:lnTo>
                    <a:cubicBezTo>
                      <a:pt x="2918" y="17085"/>
                      <a:pt x="2918" y="17462"/>
                      <a:pt x="3164" y="17698"/>
                    </a:cubicBezTo>
                    <a:cubicBezTo>
                      <a:pt x="3283" y="17813"/>
                      <a:pt x="3446" y="17871"/>
                      <a:pt x="3603" y="17871"/>
                    </a:cubicBezTo>
                    <a:cubicBezTo>
                      <a:pt x="3760" y="17871"/>
                      <a:pt x="3923" y="17813"/>
                      <a:pt x="4043" y="17698"/>
                    </a:cubicBezTo>
                    <a:lnTo>
                      <a:pt x="5594" y="16209"/>
                    </a:lnTo>
                    <a:cubicBezTo>
                      <a:pt x="5840" y="15973"/>
                      <a:pt x="5840" y="15595"/>
                      <a:pt x="5594" y="15360"/>
                    </a:cubicBezTo>
                    <a:cubicBezTo>
                      <a:pt x="5354" y="15125"/>
                      <a:pt x="4955" y="15125"/>
                      <a:pt x="4715" y="15360"/>
                    </a:cubicBezTo>
                    <a:cubicBezTo>
                      <a:pt x="4715" y="15360"/>
                      <a:pt x="4715" y="15360"/>
                      <a:pt x="4715" y="15360"/>
                    </a:cubicBezTo>
                    <a:close/>
                    <a:moveTo>
                      <a:pt x="20974" y="9764"/>
                    </a:moveTo>
                    <a:lnTo>
                      <a:pt x="18784" y="9764"/>
                    </a:lnTo>
                    <a:cubicBezTo>
                      <a:pt x="18441" y="9764"/>
                      <a:pt x="18158" y="10031"/>
                      <a:pt x="18158" y="10365"/>
                    </a:cubicBezTo>
                    <a:cubicBezTo>
                      <a:pt x="18158" y="10694"/>
                      <a:pt x="18436" y="10964"/>
                      <a:pt x="18784" y="10964"/>
                    </a:cubicBezTo>
                    <a:lnTo>
                      <a:pt x="20974" y="10964"/>
                    </a:lnTo>
                    <a:cubicBezTo>
                      <a:pt x="21317" y="10964"/>
                      <a:pt x="21600" y="10698"/>
                      <a:pt x="21600" y="10365"/>
                    </a:cubicBezTo>
                    <a:cubicBezTo>
                      <a:pt x="21600" y="10036"/>
                      <a:pt x="21321" y="9764"/>
                      <a:pt x="20974" y="9764"/>
                    </a:cubicBezTo>
                    <a:cubicBezTo>
                      <a:pt x="20974" y="9764"/>
                      <a:pt x="20974" y="9764"/>
                      <a:pt x="20974" y="9764"/>
                    </a:cubicBezTo>
                    <a:close/>
                    <a:moveTo>
                      <a:pt x="3441" y="10365"/>
                    </a:moveTo>
                    <a:cubicBezTo>
                      <a:pt x="3441" y="10036"/>
                      <a:pt x="3164" y="9764"/>
                      <a:pt x="2816" y="9764"/>
                    </a:cubicBezTo>
                    <a:lnTo>
                      <a:pt x="625" y="9764"/>
                    </a:lnTo>
                    <a:cubicBezTo>
                      <a:pt x="283" y="9764"/>
                      <a:pt x="0" y="10031"/>
                      <a:pt x="0" y="10365"/>
                    </a:cubicBezTo>
                    <a:cubicBezTo>
                      <a:pt x="0" y="10694"/>
                      <a:pt x="278" y="10964"/>
                      <a:pt x="625" y="10964"/>
                    </a:cubicBezTo>
                    <a:lnTo>
                      <a:pt x="2816" y="10964"/>
                    </a:lnTo>
                    <a:cubicBezTo>
                      <a:pt x="3164" y="10964"/>
                      <a:pt x="3441" y="10698"/>
                      <a:pt x="3441" y="10365"/>
                    </a:cubicBezTo>
                    <a:cubicBezTo>
                      <a:pt x="3441" y="10365"/>
                      <a:pt x="3441" y="10365"/>
                      <a:pt x="3441" y="10365"/>
                    </a:cubicBezTo>
                    <a:close/>
                    <a:moveTo>
                      <a:pt x="10800" y="3302"/>
                    </a:moveTo>
                    <a:cubicBezTo>
                      <a:pt x="11143" y="3302"/>
                      <a:pt x="11425" y="3035"/>
                      <a:pt x="11425" y="2702"/>
                    </a:cubicBezTo>
                    <a:lnTo>
                      <a:pt x="11425" y="600"/>
                    </a:lnTo>
                    <a:cubicBezTo>
                      <a:pt x="11425" y="271"/>
                      <a:pt x="11147" y="0"/>
                      <a:pt x="10800" y="0"/>
                    </a:cubicBezTo>
                    <a:cubicBezTo>
                      <a:pt x="10453" y="0"/>
                      <a:pt x="10175" y="267"/>
                      <a:pt x="10175" y="600"/>
                    </a:cubicBezTo>
                    <a:lnTo>
                      <a:pt x="10175" y="2702"/>
                    </a:lnTo>
                    <a:cubicBezTo>
                      <a:pt x="10175" y="3035"/>
                      <a:pt x="10457" y="3302"/>
                      <a:pt x="10800" y="3302"/>
                    </a:cubicBezTo>
                    <a:cubicBezTo>
                      <a:pt x="10800" y="3302"/>
                      <a:pt x="10800" y="3302"/>
                      <a:pt x="10800" y="3302"/>
                    </a:cubicBezTo>
                    <a:close/>
                    <a:moveTo>
                      <a:pt x="11425" y="7146"/>
                    </a:moveTo>
                    <a:cubicBezTo>
                      <a:pt x="11425" y="6817"/>
                      <a:pt x="11147" y="6547"/>
                      <a:pt x="10800" y="6547"/>
                    </a:cubicBezTo>
                    <a:cubicBezTo>
                      <a:pt x="8595" y="6547"/>
                      <a:pt x="6799" y="8266"/>
                      <a:pt x="6799" y="10386"/>
                    </a:cubicBezTo>
                    <a:cubicBezTo>
                      <a:pt x="6799" y="10715"/>
                      <a:pt x="7077" y="10987"/>
                      <a:pt x="7424" y="10987"/>
                    </a:cubicBezTo>
                    <a:cubicBezTo>
                      <a:pt x="7766" y="10987"/>
                      <a:pt x="8049" y="10720"/>
                      <a:pt x="8049" y="10386"/>
                    </a:cubicBezTo>
                    <a:cubicBezTo>
                      <a:pt x="8049" y="8929"/>
                      <a:pt x="9286" y="7747"/>
                      <a:pt x="10800" y="7747"/>
                    </a:cubicBezTo>
                    <a:cubicBezTo>
                      <a:pt x="11147" y="7747"/>
                      <a:pt x="11425" y="7480"/>
                      <a:pt x="11425" y="7146"/>
                    </a:cubicBezTo>
                    <a:cubicBezTo>
                      <a:pt x="11425" y="7146"/>
                      <a:pt x="11425" y="7146"/>
                      <a:pt x="11425" y="7146"/>
                    </a:cubicBezTo>
                    <a:close/>
                    <a:moveTo>
                      <a:pt x="16343" y="10369"/>
                    </a:moveTo>
                    <a:cubicBezTo>
                      <a:pt x="16343" y="11804"/>
                      <a:pt x="15751" y="13106"/>
                      <a:pt x="14788" y="14062"/>
                    </a:cubicBezTo>
                    <a:cubicBezTo>
                      <a:pt x="14056" y="14791"/>
                      <a:pt x="13583" y="15719"/>
                      <a:pt x="13426" y="16711"/>
                    </a:cubicBezTo>
                    <a:cubicBezTo>
                      <a:pt x="13356" y="17138"/>
                      <a:pt x="12972" y="17453"/>
                      <a:pt x="12517" y="17453"/>
                    </a:cubicBezTo>
                    <a:lnTo>
                      <a:pt x="9077" y="17453"/>
                    </a:lnTo>
                    <a:cubicBezTo>
                      <a:pt x="8628" y="17453"/>
                      <a:pt x="8239" y="17142"/>
                      <a:pt x="8174" y="16716"/>
                    </a:cubicBezTo>
                    <a:cubicBezTo>
                      <a:pt x="8012" y="15724"/>
                      <a:pt x="7535" y="14782"/>
                      <a:pt x="6803" y="14058"/>
                    </a:cubicBezTo>
                    <a:cubicBezTo>
                      <a:pt x="5858" y="13115"/>
                      <a:pt x="5270" y="11836"/>
                      <a:pt x="5256" y="10426"/>
                    </a:cubicBezTo>
                    <a:cubicBezTo>
                      <a:pt x="5224" y="7467"/>
                      <a:pt x="7679" y="5071"/>
                      <a:pt x="10763" y="5049"/>
                    </a:cubicBezTo>
                    <a:cubicBezTo>
                      <a:pt x="13843" y="5026"/>
                      <a:pt x="16343" y="7418"/>
                      <a:pt x="16343" y="10369"/>
                    </a:cubicBezTo>
                    <a:cubicBezTo>
                      <a:pt x="16343" y="10369"/>
                      <a:pt x="16343" y="10369"/>
                      <a:pt x="16343" y="10369"/>
                    </a:cubicBezTo>
                    <a:close/>
                    <a:moveTo>
                      <a:pt x="13366" y="18875"/>
                    </a:moveTo>
                    <a:lnTo>
                      <a:pt x="13366" y="19507"/>
                    </a:lnTo>
                    <a:cubicBezTo>
                      <a:pt x="13366" y="20009"/>
                      <a:pt x="12981" y="20427"/>
                      <a:pt x="12481" y="20498"/>
                    </a:cubicBezTo>
                    <a:lnTo>
                      <a:pt x="12319" y="21071"/>
                    </a:lnTo>
                    <a:cubicBezTo>
                      <a:pt x="12231" y="21382"/>
                      <a:pt x="11938" y="21600"/>
                      <a:pt x="11601" y="21600"/>
                    </a:cubicBezTo>
                    <a:lnTo>
                      <a:pt x="9994" y="21600"/>
                    </a:lnTo>
                    <a:cubicBezTo>
                      <a:pt x="9656" y="21600"/>
                      <a:pt x="9364" y="21382"/>
                      <a:pt x="9276" y="21071"/>
                    </a:cubicBezTo>
                    <a:lnTo>
                      <a:pt x="9119" y="20498"/>
                    </a:lnTo>
                    <a:cubicBezTo>
                      <a:pt x="8614" y="20422"/>
                      <a:pt x="8230" y="20009"/>
                      <a:pt x="8230" y="19502"/>
                    </a:cubicBezTo>
                    <a:lnTo>
                      <a:pt x="8230" y="18871"/>
                    </a:lnTo>
                    <a:cubicBezTo>
                      <a:pt x="8230" y="18534"/>
                      <a:pt x="8512" y="18263"/>
                      <a:pt x="8864" y="18263"/>
                    </a:cubicBezTo>
                    <a:lnTo>
                      <a:pt x="12731" y="18263"/>
                    </a:lnTo>
                    <a:cubicBezTo>
                      <a:pt x="13083" y="18267"/>
                      <a:pt x="13366" y="18538"/>
                      <a:pt x="13366" y="18875"/>
                    </a:cubicBezTo>
                    <a:cubicBezTo>
                      <a:pt x="13366" y="18875"/>
                      <a:pt x="13366" y="18875"/>
                      <a:pt x="13366" y="18875"/>
                    </a:cubicBezTo>
                    <a:close/>
                    <a:moveTo>
                      <a:pt x="13366" y="18875"/>
                    </a:move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16" name="AutoShape 51">
                <a:extLst>
                  <a:ext uri="{FF2B5EF4-FFF2-40B4-BE49-F238E27FC236}">
                    <a16:creationId xmlns:a16="http://schemas.microsoft.com/office/drawing/2014/main" id="{53350F5B-0C53-4C01-9CB2-1AA23A3E57C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75666" y="2846572"/>
                <a:ext cx="419372" cy="419372"/>
              </a:xfrm>
              <a:custGeom>
                <a:avLst/>
                <a:gdLst/>
                <a:ahLst/>
                <a:cxnLst/>
                <a:rect l="0" t="0" r="r" b="b"/>
                <a:pathLst>
                  <a:path w="21552" h="21576">
                    <a:moveTo>
                      <a:pt x="10792" y="14410"/>
                    </a:moveTo>
                    <a:cubicBezTo>
                      <a:pt x="8811" y="14410"/>
                      <a:pt x="7199" y="12795"/>
                      <a:pt x="7199" y="10812"/>
                    </a:cubicBezTo>
                    <a:cubicBezTo>
                      <a:pt x="7199" y="8827"/>
                      <a:pt x="8811" y="7213"/>
                      <a:pt x="10792" y="7213"/>
                    </a:cubicBezTo>
                    <a:cubicBezTo>
                      <a:pt x="12775" y="7213"/>
                      <a:pt x="14387" y="8827"/>
                      <a:pt x="14387" y="10812"/>
                    </a:cubicBezTo>
                    <a:cubicBezTo>
                      <a:pt x="14387" y="12795"/>
                      <a:pt x="12775" y="14410"/>
                      <a:pt x="10792" y="14410"/>
                    </a:cubicBezTo>
                    <a:cubicBezTo>
                      <a:pt x="10792" y="14410"/>
                      <a:pt x="10792" y="14410"/>
                      <a:pt x="10792" y="14410"/>
                    </a:cubicBezTo>
                    <a:close/>
                    <a:moveTo>
                      <a:pt x="21484" y="9591"/>
                    </a:moveTo>
                    <a:cubicBezTo>
                      <a:pt x="21450" y="9287"/>
                      <a:pt x="21097" y="9059"/>
                      <a:pt x="20791" y="9059"/>
                    </a:cubicBezTo>
                    <a:cubicBezTo>
                      <a:pt x="19804" y="9059"/>
                      <a:pt x="18928" y="8479"/>
                      <a:pt x="18561" y="7581"/>
                    </a:cubicBezTo>
                    <a:cubicBezTo>
                      <a:pt x="18185" y="6661"/>
                      <a:pt x="18427" y="5590"/>
                      <a:pt x="19163" y="4914"/>
                    </a:cubicBezTo>
                    <a:cubicBezTo>
                      <a:pt x="19394" y="4702"/>
                      <a:pt x="19423" y="4347"/>
                      <a:pt x="19228" y="4100"/>
                    </a:cubicBezTo>
                    <a:cubicBezTo>
                      <a:pt x="18723" y="3458"/>
                      <a:pt x="18148" y="2877"/>
                      <a:pt x="17521" y="2374"/>
                    </a:cubicBezTo>
                    <a:cubicBezTo>
                      <a:pt x="17276" y="2177"/>
                      <a:pt x="16915" y="2205"/>
                      <a:pt x="16702" y="2441"/>
                    </a:cubicBezTo>
                    <a:cubicBezTo>
                      <a:pt x="16060" y="3153"/>
                      <a:pt x="14906" y="3418"/>
                      <a:pt x="14014" y="3045"/>
                    </a:cubicBezTo>
                    <a:cubicBezTo>
                      <a:pt x="13087" y="2655"/>
                      <a:pt x="12502" y="1713"/>
                      <a:pt x="12559" y="703"/>
                    </a:cubicBezTo>
                    <a:cubicBezTo>
                      <a:pt x="12578" y="386"/>
                      <a:pt x="12346" y="110"/>
                      <a:pt x="12030" y="73"/>
                    </a:cubicBezTo>
                    <a:cubicBezTo>
                      <a:pt x="11226" y="-21"/>
                      <a:pt x="10413" y="-24"/>
                      <a:pt x="9605" y="66"/>
                    </a:cubicBezTo>
                    <a:cubicBezTo>
                      <a:pt x="9293" y="101"/>
                      <a:pt x="9062" y="370"/>
                      <a:pt x="9072" y="684"/>
                    </a:cubicBezTo>
                    <a:cubicBezTo>
                      <a:pt x="9107" y="1684"/>
                      <a:pt x="8515" y="2609"/>
                      <a:pt x="7596" y="2986"/>
                    </a:cubicBezTo>
                    <a:cubicBezTo>
                      <a:pt x="6715" y="3345"/>
                      <a:pt x="5569" y="3083"/>
                      <a:pt x="4929" y="2377"/>
                    </a:cubicBezTo>
                    <a:cubicBezTo>
                      <a:pt x="4717" y="2144"/>
                      <a:pt x="4362" y="2116"/>
                      <a:pt x="4116" y="2309"/>
                    </a:cubicBezTo>
                    <a:cubicBezTo>
                      <a:pt x="3470" y="2816"/>
                      <a:pt x="2882" y="3397"/>
                      <a:pt x="2373" y="4034"/>
                    </a:cubicBezTo>
                    <a:cubicBezTo>
                      <a:pt x="2173" y="4282"/>
                      <a:pt x="2203" y="4641"/>
                      <a:pt x="2437" y="4853"/>
                    </a:cubicBezTo>
                    <a:cubicBezTo>
                      <a:pt x="3186" y="5534"/>
                      <a:pt x="3428" y="6615"/>
                      <a:pt x="3039" y="7546"/>
                    </a:cubicBezTo>
                    <a:cubicBezTo>
                      <a:pt x="2667" y="8433"/>
                      <a:pt x="1747" y="9004"/>
                      <a:pt x="695" y="9004"/>
                    </a:cubicBezTo>
                    <a:cubicBezTo>
                      <a:pt x="353" y="8993"/>
                      <a:pt x="109" y="9223"/>
                      <a:pt x="72" y="9534"/>
                    </a:cubicBezTo>
                    <a:cubicBezTo>
                      <a:pt x="-23" y="10344"/>
                      <a:pt x="-24" y="11170"/>
                      <a:pt x="67" y="11987"/>
                    </a:cubicBezTo>
                    <a:cubicBezTo>
                      <a:pt x="101" y="12291"/>
                      <a:pt x="465" y="12518"/>
                      <a:pt x="774" y="12518"/>
                    </a:cubicBezTo>
                    <a:cubicBezTo>
                      <a:pt x="1712" y="12493"/>
                      <a:pt x="2612" y="13074"/>
                      <a:pt x="2991" y="13996"/>
                    </a:cubicBezTo>
                    <a:cubicBezTo>
                      <a:pt x="3367" y="14914"/>
                      <a:pt x="3125" y="15987"/>
                      <a:pt x="2389" y="16663"/>
                    </a:cubicBezTo>
                    <a:cubicBezTo>
                      <a:pt x="2158" y="16875"/>
                      <a:pt x="2128" y="17229"/>
                      <a:pt x="2323" y="17476"/>
                    </a:cubicBezTo>
                    <a:cubicBezTo>
                      <a:pt x="2823" y="18114"/>
                      <a:pt x="3399" y="18696"/>
                      <a:pt x="4028" y="19203"/>
                    </a:cubicBezTo>
                    <a:cubicBezTo>
                      <a:pt x="4275" y="19401"/>
                      <a:pt x="4634" y="19374"/>
                      <a:pt x="4848" y="19137"/>
                    </a:cubicBezTo>
                    <a:cubicBezTo>
                      <a:pt x="5493" y="18424"/>
                      <a:pt x="6647" y="18159"/>
                      <a:pt x="7535" y="18533"/>
                    </a:cubicBezTo>
                    <a:cubicBezTo>
                      <a:pt x="8464" y="18923"/>
                      <a:pt x="9050" y="19864"/>
                      <a:pt x="8993" y="20874"/>
                    </a:cubicBezTo>
                    <a:cubicBezTo>
                      <a:pt x="8974" y="21191"/>
                      <a:pt x="9206" y="21469"/>
                      <a:pt x="9521" y="21504"/>
                    </a:cubicBezTo>
                    <a:cubicBezTo>
                      <a:pt x="9933" y="21552"/>
                      <a:pt x="10347" y="21576"/>
                      <a:pt x="10762" y="21576"/>
                    </a:cubicBezTo>
                    <a:cubicBezTo>
                      <a:pt x="11157" y="21576"/>
                      <a:pt x="11552" y="21554"/>
                      <a:pt x="11946" y="21511"/>
                    </a:cubicBezTo>
                    <a:cubicBezTo>
                      <a:pt x="12258" y="21476"/>
                      <a:pt x="12489" y="21206"/>
                      <a:pt x="12479" y="20893"/>
                    </a:cubicBezTo>
                    <a:cubicBezTo>
                      <a:pt x="12444" y="19893"/>
                      <a:pt x="13036" y="18968"/>
                      <a:pt x="13953" y="18593"/>
                    </a:cubicBezTo>
                    <a:cubicBezTo>
                      <a:pt x="14840" y="18230"/>
                      <a:pt x="15981" y="18495"/>
                      <a:pt x="16623" y="19200"/>
                    </a:cubicBezTo>
                    <a:cubicBezTo>
                      <a:pt x="16835" y="19432"/>
                      <a:pt x="17187" y="19460"/>
                      <a:pt x="17436" y="19268"/>
                    </a:cubicBezTo>
                    <a:cubicBezTo>
                      <a:pt x="18081" y="18762"/>
                      <a:pt x="18667" y="18182"/>
                      <a:pt x="19179" y="17542"/>
                    </a:cubicBezTo>
                    <a:cubicBezTo>
                      <a:pt x="19378" y="17295"/>
                      <a:pt x="19350" y="16936"/>
                      <a:pt x="19115" y="16722"/>
                    </a:cubicBezTo>
                    <a:cubicBezTo>
                      <a:pt x="18365" y="16044"/>
                      <a:pt x="18121" y="14961"/>
                      <a:pt x="18511" y="14032"/>
                    </a:cubicBezTo>
                    <a:cubicBezTo>
                      <a:pt x="18877" y="13157"/>
                      <a:pt x="19763" y="12570"/>
                      <a:pt x="20716" y="12570"/>
                    </a:cubicBezTo>
                    <a:lnTo>
                      <a:pt x="20849" y="12573"/>
                    </a:lnTo>
                    <a:cubicBezTo>
                      <a:pt x="21159" y="12599"/>
                      <a:pt x="21442" y="12359"/>
                      <a:pt x="21480" y="12044"/>
                    </a:cubicBezTo>
                    <a:cubicBezTo>
                      <a:pt x="21575" y="11233"/>
                      <a:pt x="21576" y="10408"/>
                      <a:pt x="21484" y="9591"/>
                    </a:cubicBezTo>
                    <a:cubicBezTo>
                      <a:pt x="21484" y="9591"/>
                      <a:pt x="21484" y="9591"/>
                      <a:pt x="21484" y="9591"/>
                    </a:cubicBezTo>
                    <a:close/>
                    <a:moveTo>
                      <a:pt x="21484" y="9591"/>
                    </a:move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17" name="AutoShape 49">
                <a:extLst>
                  <a:ext uri="{FF2B5EF4-FFF2-40B4-BE49-F238E27FC236}">
                    <a16:creationId xmlns:a16="http://schemas.microsoft.com/office/drawing/2014/main" id="{135C7E76-8198-4158-A9BA-A500E05155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744053" y="2836451"/>
                <a:ext cx="440007" cy="439614"/>
              </a:xfrm>
              <a:custGeom>
                <a:avLst/>
                <a:gdLst/>
                <a:ahLst/>
                <a:cxnLst/>
                <a:rect l="0" t="0" r="r" b="b"/>
                <a:pathLst>
                  <a:path w="21560" h="21600">
                    <a:moveTo>
                      <a:pt x="18232" y="5135"/>
                    </a:moveTo>
                    <a:cubicBezTo>
                      <a:pt x="17986" y="5382"/>
                      <a:pt x="17687" y="5505"/>
                      <a:pt x="17334" y="5505"/>
                    </a:cubicBezTo>
                    <a:cubicBezTo>
                      <a:pt x="16982" y="5505"/>
                      <a:pt x="16684" y="5382"/>
                      <a:pt x="16437" y="5135"/>
                    </a:cubicBezTo>
                    <a:cubicBezTo>
                      <a:pt x="16190" y="4889"/>
                      <a:pt x="16067" y="4589"/>
                      <a:pt x="16067" y="4235"/>
                    </a:cubicBezTo>
                    <a:cubicBezTo>
                      <a:pt x="16067" y="3883"/>
                      <a:pt x="16190" y="3582"/>
                      <a:pt x="16437" y="3335"/>
                    </a:cubicBezTo>
                    <a:cubicBezTo>
                      <a:pt x="16684" y="3089"/>
                      <a:pt x="16982" y="2966"/>
                      <a:pt x="17334" y="2966"/>
                    </a:cubicBezTo>
                    <a:cubicBezTo>
                      <a:pt x="17687" y="2966"/>
                      <a:pt x="17986" y="3088"/>
                      <a:pt x="18232" y="3335"/>
                    </a:cubicBezTo>
                    <a:cubicBezTo>
                      <a:pt x="18478" y="3582"/>
                      <a:pt x="18602" y="3883"/>
                      <a:pt x="18602" y="4235"/>
                    </a:cubicBezTo>
                    <a:cubicBezTo>
                      <a:pt x="18602" y="4589"/>
                      <a:pt x="18478" y="4889"/>
                      <a:pt x="18232" y="5135"/>
                    </a:cubicBezTo>
                    <a:cubicBezTo>
                      <a:pt x="18232" y="5135"/>
                      <a:pt x="18232" y="5135"/>
                      <a:pt x="18232" y="5135"/>
                    </a:cubicBezTo>
                    <a:close/>
                    <a:moveTo>
                      <a:pt x="21427" y="126"/>
                    </a:moveTo>
                    <a:cubicBezTo>
                      <a:pt x="21338" y="42"/>
                      <a:pt x="21233" y="0"/>
                      <a:pt x="21110" y="0"/>
                    </a:cubicBezTo>
                    <a:cubicBezTo>
                      <a:pt x="18812" y="0"/>
                      <a:pt x="16916" y="312"/>
                      <a:pt x="15420" y="940"/>
                    </a:cubicBezTo>
                    <a:cubicBezTo>
                      <a:pt x="13923" y="1567"/>
                      <a:pt x="12348" y="2704"/>
                      <a:pt x="10694" y="4354"/>
                    </a:cubicBezTo>
                    <a:cubicBezTo>
                      <a:pt x="9989" y="5069"/>
                      <a:pt x="9215" y="5930"/>
                      <a:pt x="8370" y="6936"/>
                    </a:cubicBezTo>
                    <a:lnTo>
                      <a:pt x="3367" y="7200"/>
                    </a:lnTo>
                    <a:cubicBezTo>
                      <a:pt x="3225" y="7218"/>
                      <a:pt x="3111" y="7289"/>
                      <a:pt x="3023" y="7412"/>
                    </a:cubicBezTo>
                    <a:lnTo>
                      <a:pt x="66" y="12495"/>
                    </a:lnTo>
                    <a:cubicBezTo>
                      <a:pt x="-40" y="12671"/>
                      <a:pt x="-17" y="12844"/>
                      <a:pt x="132" y="13011"/>
                    </a:cubicBezTo>
                    <a:lnTo>
                      <a:pt x="977" y="13857"/>
                    </a:lnTo>
                    <a:cubicBezTo>
                      <a:pt x="1056" y="13938"/>
                      <a:pt x="1158" y="13978"/>
                      <a:pt x="1280" y="13978"/>
                    </a:cubicBezTo>
                    <a:cubicBezTo>
                      <a:pt x="1334" y="13978"/>
                      <a:pt x="1373" y="13973"/>
                      <a:pt x="1399" y="13963"/>
                    </a:cubicBezTo>
                    <a:lnTo>
                      <a:pt x="5044" y="12838"/>
                    </a:lnTo>
                    <a:lnTo>
                      <a:pt x="8753" y="16558"/>
                    </a:lnTo>
                    <a:lnTo>
                      <a:pt x="7631" y="20210"/>
                    </a:lnTo>
                    <a:cubicBezTo>
                      <a:pt x="7587" y="20370"/>
                      <a:pt x="7622" y="20510"/>
                      <a:pt x="7736" y="20634"/>
                    </a:cubicBezTo>
                    <a:lnTo>
                      <a:pt x="8582" y="21481"/>
                    </a:lnTo>
                    <a:cubicBezTo>
                      <a:pt x="8679" y="21560"/>
                      <a:pt x="8780" y="21600"/>
                      <a:pt x="8885" y="21600"/>
                    </a:cubicBezTo>
                    <a:cubicBezTo>
                      <a:pt x="8964" y="21600"/>
                      <a:pt x="9034" y="21583"/>
                      <a:pt x="9096" y="21547"/>
                    </a:cubicBezTo>
                    <a:lnTo>
                      <a:pt x="14166" y="18583"/>
                    </a:lnTo>
                    <a:cubicBezTo>
                      <a:pt x="14288" y="18494"/>
                      <a:pt x="14360" y="18380"/>
                      <a:pt x="14377" y="18238"/>
                    </a:cubicBezTo>
                    <a:lnTo>
                      <a:pt x="14641" y="13222"/>
                    </a:lnTo>
                    <a:cubicBezTo>
                      <a:pt x="15644" y="12375"/>
                      <a:pt x="16503" y="11599"/>
                      <a:pt x="17216" y="10893"/>
                    </a:cubicBezTo>
                    <a:cubicBezTo>
                      <a:pt x="18783" y="9313"/>
                      <a:pt x="19898" y="7723"/>
                      <a:pt x="20562" y="6121"/>
                    </a:cubicBezTo>
                    <a:cubicBezTo>
                      <a:pt x="21227" y="4520"/>
                      <a:pt x="21560" y="2620"/>
                      <a:pt x="21560" y="424"/>
                    </a:cubicBezTo>
                    <a:cubicBezTo>
                      <a:pt x="21559" y="309"/>
                      <a:pt x="21515" y="209"/>
                      <a:pt x="21427" y="126"/>
                    </a:cubicBezTo>
                    <a:cubicBezTo>
                      <a:pt x="21427" y="126"/>
                      <a:pt x="21427" y="126"/>
                      <a:pt x="21427" y="126"/>
                    </a:cubicBezTo>
                    <a:close/>
                    <a:moveTo>
                      <a:pt x="21427" y="126"/>
                    </a:move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grpSp>
            <p:nvGrpSpPr>
              <p:cNvPr id="118" name="Group 117">
                <a:extLst>
                  <a:ext uri="{FF2B5EF4-FFF2-40B4-BE49-F238E27FC236}">
                    <a16:creationId xmlns:a16="http://schemas.microsoft.com/office/drawing/2014/main" id="{99224E49-14B6-4EE8-8B44-5881FB0F220C}"/>
                  </a:ext>
                </a:extLst>
              </p:cNvPr>
              <p:cNvGrpSpPr/>
              <p:nvPr/>
            </p:nvGrpSpPr>
            <p:grpSpPr>
              <a:xfrm>
                <a:off x="3094452" y="3056258"/>
                <a:ext cx="6003095" cy="323165"/>
                <a:chOff x="3088984" y="3324772"/>
                <a:chExt cx="6003095" cy="323165"/>
              </a:xfrm>
            </p:grpSpPr>
            <p:sp>
              <p:nvSpPr>
                <p:cNvPr id="119" name="TextBox 118">
                  <a:extLst>
                    <a:ext uri="{FF2B5EF4-FFF2-40B4-BE49-F238E27FC236}">
                      <a16:creationId xmlns:a16="http://schemas.microsoft.com/office/drawing/2014/main" id="{C5905E31-3FBE-4D30-9A37-5D15CCCB8C0C}"/>
                    </a:ext>
                  </a:extLst>
                </p:cNvPr>
                <p:cNvSpPr txBox="1"/>
                <p:nvPr/>
              </p:nvSpPr>
              <p:spPr>
                <a:xfrm>
                  <a:off x="3088984" y="3324772"/>
                  <a:ext cx="856624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spc="100" dirty="0">
                      <a:solidFill>
                        <a:schemeClr val="bg1"/>
                      </a:solidFill>
                      <a:latin typeface="Roboto Slab" pitchFamily="2" charset="0"/>
                      <a:ea typeface="Roboto Slab" pitchFamily="2" charset="0"/>
                      <a:cs typeface="Open Sans Condensed" panose="020B0806030504020204" pitchFamily="34" charset="0"/>
                    </a:rPr>
                    <a:t>2002</a:t>
                  </a:r>
                </a:p>
              </p:txBody>
            </p:sp>
            <p:sp>
              <p:nvSpPr>
                <p:cNvPr id="120" name="TextBox 119">
                  <a:extLst>
                    <a:ext uri="{FF2B5EF4-FFF2-40B4-BE49-F238E27FC236}">
                      <a16:creationId xmlns:a16="http://schemas.microsoft.com/office/drawing/2014/main" id="{A0501AEF-207E-4F5D-93EF-726A91AB8FCE}"/>
                    </a:ext>
                  </a:extLst>
                </p:cNvPr>
                <p:cNvSpPr txBox="1"/>
                <p:nvPr/>
              </p:nvSpPr>
              <p:spPr>
                <a:xfrm>
                  <a:off x="5721452" y="3324772"/>
                  <a:ext cx="749096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spc="100" dirty="0">
                      <a:solidFill>
                        <a:schemeClr val="bg1"/>
                      </a:solidFill>
                      <a:latin typeface="Roboto Slab" pitchFamily="2" charset="0"/>
                      <a:ea typeface="Roboto Slab" pitchFamily="2" charset="0"/>
                      <a:cs typeface="Open Sans Condensed" panose="020B0806030504020204" pitchFamily="34" charset="0"/>
                    </a:rPr>
                    <a:t>2005</a:t>
                  </a:r>
                </a:p>
              </p:txBody>
            </p:sp>
            <p:sp>
              <p:nvSpPr>
                <p:cNvPr id="121" name="TextBox 120">
                  <a:extLst>
                    <a:ext uri="{FF2B5EF4-FFF2-40B4-BE49-F238E27FC236}">
                      <a16:creationId xmlns:a16="http://schemas.microsoft.com/office/drawing/2014/main" id="{DC061C8F-26C0-4AD2-8B16-827A4D91CAC0}"/>
                    </a:ext>
                  </a:extLst>
                </p:cNvPr>
                <p:cNvSpPr txBox="1"/>
                <p:nvPr/>
              </p:nvSpPr>
              <p:spPr>
                <a:xfrm>
                  <a:off x="8257328" y="3324772"/>
                  <a:ext cx="83475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spc="100" dirty="0">
                      <a:solidFill>
                        <a:schemeClr val="bg1"/>
                      </a:solidFill>
                      <a:latin typeface="Roboto Slab" pitchFamily="2" charset="0"/>
                      <a:ea typeface="Roboto Slab" pitchFamily="2" charset="0"/>
                      <a:cs typeface="Open Sans Condensed" panose="020B0806030504020204" pitchFamily="34" charset="0"/>
                    </a:rPr>
                    <a:t>2008</a:t>
                  </a:r>
                </a:p>
              </p:txBody>
            </p:sp>
          </p:grp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02480EAE-EE6E-4889-A320-FB4D8CB6B975}"/>
                </a:ext>
              </a:extLst>
            </p:cNvPr>
            <p:cNvGrpSpPr/>
            <p:nvPr/>
          </p:nvGrpSpPr>
          <p:grpSpPr>
            <a:xfrm>
              <a:off x="1577601" y="4702444"/>
              <a:ext cx="1300684" cy="899271"/>
              <a:chOff x="1613885" y="4872059"/>
              <a:chExt cx="1300684" cy="899271"/>
            </a:xfrm>
          </p:grpSpPr>
          <p:sp>
            <p:nvSpPr>
              <p:cNvPr id="107" name="Rectangle 17">
                <a:extLst>
                  <a:ext uri="{FF2B5EF4-FFF2-40B4-BE49-F238E27FC236}">
                    <a16:creationId xmlns:a16="http://schemas.microsoft.com/office/drawing/2014/main" id="{54E2CD9E-C007-40AA-A0BB-0488994C53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74172" y="5112651"/>
                <a:ext cx="1180111" cy="65867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image of the flyer and professionalism.</a:t>
                </a:r>
              </a:p>
            </p:txBody>
          </p:sp>
          <p:sp>
            <p:nvSpPr>
              <p:cNvPr id="108" name="Rectangle 17">
                <a:extLst>
                  <a:ext uri="{FF2B5EF4-FFF2-40B4-BE49-F238E27FC236}">
                    <a16:creationId xmlns:a16="http://schemas.microsoft.com/office/drawing/2014/main" id="{03336D1E-F3C5-4BEA-8A29-5965602C81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3885" y="4872059"/>
                <a:ext cx="1300684" cy="240592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5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Beginning</a:t>
                </a:r>
              </a:p>
            </p:txBody>
          </p:sp>
        </p:grpSp>
        <p:grpSp>
          <p:nvGrpSpPr>
            <p:cNvPr id="94" name="Group 93">
              <a:extLst>
                <a:ext uri="{FF2B5EF4-FFF2-40B4-BE49-F238E27FC236}">
                  <a16:creationId xmlns:a16="http://schemas.microsoft.com/office/drawing/2014/main" id="{87FEFEAE-B235-47E9-9392-C4547D8C7BD8}"/>
                </a:ext>
              </a:extLst>
            </p:cNvPr>
            <p:cNvGrpSpPr/>
            <p:nvPr/>
          </p:nvGrpSpPr>
          <p:grpSpPr>
            <a:xfrm>
              <a:off x="6735010" y="4702444"/>
              <a:ext cx="1300684" cy="899271"/>
              <a:chOff x="1613885" y="4872059"/>
              <a:chExt cx="1300684" cy="899271"/>
            </a:xfrm>
          </p:grpSpPr>
          <p:sp>
            <p:nvSpPr>
              <p:cNvPr id="105" name="Rectangle 17">
                <a:extLst>
                  <a:ext uri="{FF2B5EF4-FFF2-40B4-BE49-F238E27FC236}">
                    <a16:creationId xmlns:a16="http://schemas.microsoft.com/office/drawing/2014/main" id="{7F21289C-BB88-404E-85B5-B2F0B16EB7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74172" y="5112651"/>
                <a:ext cx="1180111" cy="65867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image of the flyer and professionalism.</a:t>
                </a:r>
              </a:p>
            </p:txBody>
          </p:sp>
          <p:sp>
            <p:nvSpPr>
              <p:cNvPr id="106" name="Rectangle 17">
                <a:extLst>
                  <a:ext uri="{FF2B5EF4-FFF2-40B4-BE49-F238E27FC236}">
                    <a16:creationId xmlns:a16="http://schemas.microsoft.com/office/drawing/2014/main" id="{10212E10-0EB8-4DDA-812C-4C2788AEBE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3885" y="4872059"/>
                <a:ext cx="1300684" cy="240592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500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Setingup</a:t>
                </a:r>
                <a:endParaRPr lang="en-US" sz="1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Condensed" panose="020B0806030504020204" pitchFamily="34" charset="0"/>
                  <a:sym typeface="Montserrat-Regular" charset="0"/>
                </a:endParaRPr>
              </a:p>
            </p:txBody>
          </p:sp>
        </p:grpSp>
        <p:cxnSp>
          <p:nvCxnSpPr>
            <p:cNvPr id="95" name="Straight Arrow Connector 94">
              <a:extLst>
                <a:ext uri="{FF2B5EF4-FFF2-40B4-BE49-F238E27FC236}">
                  <a16:creationId xmlns:a16="http://schemas.microsoft.com/office/drawing/2014/main" id="{48B0924A-2E09-46AC-A266-4429A5E81FA7}"/>
                </a:ext>
              </a:extLst>
            </p:cNvPr>
            <p:cNvCxnSpPr>
              <a:cxnSpLocks/>
            </p:cNvCxnSpPr>
            <p:nvPr/>
          </p:nvCxnSpPr>
          <p:spPr>
            <a:xfrm>
              <a:off x="2227943" y="4121321"/>
              <a:ext cx="0" cy="426217"/>
            </a:xfrm>
            <a:prstGeom prst="straightConnector1">
              <a:avLst/>
            </a:prstGeom>
            <a:ln w="19050"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Straight Arrow Connector 95">
              <a:extLst>
                <a:ext uri="{FF2B5EF4-FFF2-40B4-BE49-F238E27FC236}">
                  <a16:creationId xmlns:a16="http://schemas.microsoft.com/office/drawing/2014/main" id="{C18B3C66-E05D-4CBF-9C86-4974B17E916F}"/>
                </a:ext>
              </a:extLst>
            </p:cNvPr>
            <p:cNvCxnSpPr>
              <a:cxnSpLocks/>
            </p:cNvCxnSpPr>
            <p:nvPr/>
          </p:nvCxnSpPr>
          <p:spPr>
            <a:xfrm>
              <a:off x="7385352" y="4121321"/>
              <a:ext cx="0" cy="426217"/>
            </a:xfrm>
            <a:prstGeom prst="straightConnector1">
              <a:avLst/>
            </a:prstGeom>
            <a:ln w="19050"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7" name="Group 96">
              <a:extLst>
                <a:ext uri="{FF2B5EF4-FFF2-40B4-BE49-F238E27FC236}">
                  <a16:creationId xmlns:a16="http://schemas.microsoft.com/office/drawing/2014/main" id="{18783BE1-404C-4B42-8502-BF87EB0654C6}"/>
                </a:ext>
              </a:extLst>
            </p:cNvPr>
            <p:cNvGrpSpPr/>
            <p:nvPr/>
          </p:nvGrpSpPr>
          <p:grpSpPr>
            <a:xfrm>
              <a:off x="4156306" y="1715506"/>
              <a:ext cx="1300684" cy="899271"/>
              <a:chOff x="1613885" y="4872059"/>
              <a:chExt cx="1300684" cy="899271"/>
            </a:xfrm>
          </p:grpSpPr>
          <p:sp>
            <p:nvSpPr>
              <p:cNvPr id="103" name="Rectangle 17">
                <a:extLst>
                  <a:ext uri="{FF2B5EF4-FFF2-40B4-BE49-F238E27FC236}">
                    <a16:creationId xmlns:a16="http://schemas.microsoft.com/office/drawing/2014/main" id="{F01DD142-B64D-4E11-BAAE-E323BA210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74172" y="5112651"/>
                <a:ext cx="1180111" cy="65867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image of the flyer and professionalism.</a:t>
                </a:r>
              </a:p>
            </p:txBody>
          </p:sp>
          <p:sp>
            <p:nvSpPr>
              <p:cNvPr id="104" name="Rectangle 17">
                <a:extLst>
                  <a:ext uri="{FF2B5EF4-FFF2-40B4-BE49-F238E27FC236}">
                    <a16:creationId xmlns:a16="http://schemas.microsoft.com/office/drawing/2014/main" id="{C9DF8E61-DCCC-4386-BDBA-D32596F9EC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3885" y="4872059"/>
                <a:ext cx="1300684" cy="240592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5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Creative</a:t>
                </a:r>
              </a:p>
            </p:txBody>
          </p:sp>
        </p:grpSp>
        <p:cxnSp>
          <p:nvCxnSpPr>
            <p:cNvPr id="98" name="Straight Arrow Connector 97">
              <a:extLst>
                <a:ext uri="{FF2B5EF4-FFF2-40B4-BE49-F238E27FC236}">
                  <a16:creationId xmlns:a16="http://schemas.microsoft.com/office/drawing/2014/main" id="{897849F2-E8C0-4399-A5ED-C9C11CD9843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805475" y="2676453"/>
              <a:ext cx="0" cy="426216"/>
            </a:xfrm>
            <a:prstGeom prst="straightConnector1">
              <a:avLst/>
            </a:prstGeom>
            <a:ln w="19050"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Arrow Connector 98">
              <a:extLst>
                <a:ext uri="{FF2B5EF4-FFF2-40B4-BE49-F238E27FC236}">
                  <a16:creationId xmlns:a16="http://schemas.microsoft.com/office/drawing/2014/main" id="{192AE0AE-6380-466E-AB06-1E7623A1B819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964056" y="2676453"/>
              <a:ext cx="0" cy="426216"/>
            </a:xfrm>
            <a:prstGeom prst="straightConnector1">
              <a:avLst/>
            </a:prstGeom>
            <a:ln w="19050">
              <a:solidFill>
                <a:schemeClr val="accent4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8BAAC584-412F-48A0-87C2-15FC5622C42A}"/>
                </a:ext>
              </a:extLst>
            </p:cNvPr>
            <p:cNvGrpSpPr/>
            <p:nvPr/>
          </p:nvGrpSpPr>
          <p:grpSpPr>
            <a:xfrm>
              <a:off x="9313714" y="1715506"/>
              <a:ext cx="1300684" cy="899271"/>
              <a:chOff x="1613885" y="4872059"/>
              <a:chExt cx="1300684" cy="899271"/>
            </a:xfrm>
          </p:grpSpPr>
          <p:sp>
            <p:nvSpPr>
              <p:cNvPr id="101" name="Rectangle 17">
                <a:extLst>
                  <a:ext uri="{FF2B5EF4-FFF2-40B4-BE49-F238E27FC236}">
                    <a16:creationId xmlns:a16="http://schemas.microsoft.com/office/drawing/2014/main" id="{E66EC6C3-B338-48B8-BE13-A4E8877E1D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74172" y="5112651"/>
                <a:ext cx="1180111" cy="65867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image of the flyer and professionalism.</a:t>
                </a:r>
              </a:p>
            </p:txBody>
          </p:sp>
          <p:sp>
            <p:nvSpPr>
              <p:cNvPr id="102" name="Rectangle 17">
                <a:extLst>
                  <a:ext uri="{FF2B5EF4-FFF2-40B4-BE49-F238E27FC236}">
                    <a16:creationId xmlns:a16="http://schemas.microsoft.com/office/drawing/2014/main" id="{8CA5D690-6C4A-413F-A3C6-2655AE16D2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3885" y="4872059"/>
                <a:ext cx="1300684" cy="240592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5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Fly To Ahead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52758248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Group 10">
            <a:extLst>
              <a:ext uri="{FF2B5EF4-FFF2-40B4-BE49-F238E27FC236}">
                <a16:creationId xmlns:a16="http://schemas.microsoft.com/office/drawing/2014/main" id="{5C8084A1-A283-4A2F-9AD1-4BC1A62C3AD9}"/>
              </a:ext>
            </a:extLst>
          </p:cNvPr>
          <p:cNvGrpSpPr/>
          <p:nvPr/>
        </p:nvGrpSpPr>
        <p:grpSpPr>
          <a:xfrm>
            <a:off x="0" y="0"/>
            <a:ext cx="12192000" cy="7300612"/>
            <a:chOff x="0" y="0"/>
            <a:chExt cx="12192000" cy="7300612"/>
          </a:xfrm>
        </p:grpSpPr>
        <p:pic>
          <p:nvPicPr>
            <p:cNvPr id="12" name="Picture 11">
              <a:extLst>
                <a:ext uri="{FF2B5EF4-FFF2-40B4-BE49-F238E27FC236}">
                  <a16:creationId xmlns:a16="http://schemas.microsoft.com/office/drawing/2014/main" id="{0B9E482F-D901-4E4A-91E4-66C80560FBE0}"/>
                </a:ext>
              </a:extLst>
            </p:cNvPr>
            <p:cNvPicPr>
              <a:picLocks noChangeAspect="1"/>
            </p:cNvPicPr>
            <p:nvPr/>
          </p:nvPicPr>
          <p:blipFill>
            <a:blip r:embed="rId3">
              <a:biLevel thresh="75000"/>
            </a:blip>
            <a:stretch>
              <a:fillRect/>
            </a:stretch>
          </p:blipFill>
          <p:spPr>
            <a:xfrm>
              <a:off x="0" y="0"/>
              <a:ext cx="12192000" cy="7300612"/>
            </a:xfrm>
            <a:prstGeom prst="rect">
              <a:avLst/>
            </a:prstGeom>
          </p:spPr>
        </p:pic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815849FD-2CFD-4792-85A4-C02197EE62E8}"/>
                </a:ext>
              </a:extLst>
            </p:cNvPr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gradFill flip="none" rotWithShape="1">
              <a:gsLst>
                <a:gs pos="0">
                  <a:schemeClr val="tx2">
                    <a:alpha val="75000"/>
                  </a:schemeClr>
                </a:gs>
                <a:gs pos="97000">
                  <a:schemeClr val="tx2"/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Title 8">
            <a:extLst>
              <a:ext uri="{FF2B5EF4-FFF2-40B4-BE49-F238E27FC236}">
                <a16:creationId xmlns:a16="http://schemas.microsoft.com/office/drawing/2014/main" id="{60481285-DA78-4E40-BF84-26BABE39E3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</a:rPr>
              <a:t>Our Infographic</a:t>
            </a:r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65BD8A01-3D77-492C-893B-AB4572A1BC5D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</a:rPr>
              <a:t>Lorem ipsum and the </a:t>
            </a:r>
            <a:r>
              <a:rPr lang="en-US" dirty="0" err="1">
                <a:solidFill>
                  <a:schemeClr val="bg1"/>
                </a:solidFill>
              </a:rPr>
              <a:t>mujurity</a:t>
            </a:r>
            <a:r>
              <a:rPr lang="en-US" dirty="0">
                <a:solidFill>
                  <a:schemeClr val="bg1"/>
                </a:solidFill>
              </a:rPr>
              <a:t> and the </a:t>
            </a:r>
            <a:r>
              <a:rPr lang="en-US" dirty="0" err="1">
                <a:solidFill>
                  <a:schemeClr val="bg1"/>
                </a:solidFill>
              </a:rPr>
              <a:t>powerpoint</a:t>
            </a:r>
            <a:r>
              <a:rPr lang="en-US" dirty="0">
                <a:solidFill>
                  <a:schemeClr val="bg1"/>
                </a:solidFill>
              </a:rPr>
              <a:t> and best flyer and dummy to summer and best presentation</a:t>
            </a:r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9F49FFF0-941A-4BC9-85EE-4E157D8CCF12}"/>
              </a:ext>
            </a:extLst>
          </p:cNvPr>
          <p:cNvCxnSpPr>
            <a:cxnSpLocks/>
          </p:cNvCxnSpPr>
          <p:nvPr/>
        </p:nvCxnSpPr>
        <p:spPr>
          <a:xfrm>
            <a:off x="7620000" y="2097881"/>
            <a:ext cx="0" cy="3845719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Rectangle 14">
            <a:extLst>
              <a:ext uri="{FF2B5EF4-FFF2-40B4-BE49-F238E27FC236}">
                <a16:creationId xmlns:a16="http://schemas.microsoft.com/office/drawing/2014/main" id="{F246122E-EB5B-40F5-9965-B2C3ECC7FEC6}"/>
              </a:ext>
            </a:extLst>
          </p:cNvPr>
          <p:cNvSpPr/>
          <p:nvPr/>
        </p:nvSpPr>
        <p:spPr>
          <a:xfrm>
            <a:off x="8210550" y="3390900"/>
            <a:ext cx="3143250" cy="25527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6D2B7E38-7D13-4BF1-883B-758492E97DB5}"/>
              </a:ext>
            </a:extLst>
          </p:cNvPr>
          <p:cNvSpPr txBox="1"/>
          <p:nvPr/>
        </p:nvSpPr>
        <p:spPr>
          <a:xfrm>
            <a:off x="8677274" y="3979883"/>
            <a:ext cx="2209803" cy="13747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500" dirty="0">
                <a:solidFill>
                  <a:schemeClr val="bg1">
                    <a:lumMod val="8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</a:rPr>
              <a:t>Lorem Ipsum has been the industry's standard dummy text ever since the 1500s, when an unknown printer took a</a:t>
            </a:r>
          </a:p>
        </p:txBody>
      </p:sp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F7628AB9-0D98-4399-A79D-64053046FB3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53649825"/>
              </p:ext>
            </p:extLst>
          </p:nvPr>
        </p:nvGraphicFramePr>
        <p:xfrm>
          <a:off x="838200" y="2097881"/>
          <a:ext cx="6477000" cy="38457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pic>
        <p:nvPicPr>
          <p:cNvPr id="14" name="Picture 13">
            <a:extLst>
              <a:ext uri="{FF2B5EF4-FFF2-40B4-BE49-F238E27FC236}">
                <a16:creationId xmlns:a16="http://schemas.microsoft.com/office/drawing/2014/main" id="{1B170911-F42C-43D0-9F07-BA16705F1E03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8210550" y="2097881"/>
            <a:ext cx="2474407" cy="74390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6609604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5B18077A-F4A3-447F-B16E-D69EE47874FF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35DA82F-4DB6-4FE1-B0CE-238E8FB030F4}"/>
              </a:ext>
            </a:extLst>
          </p:cNvPr>
          <p:cNvSpPr txBox="1"/>
          <p:nvPr/>
        </p:nvSpPr>
        <p:spPr>
          <a:xfrm>
            <a:off x="1259828" y="2839124"/>
            <a:ext cx="8893822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30000" b="1" spc="-3000" dirty="0">
                <a:solidFill>
                  <a:schemeClr val="tx1">
                    <a:alpha val="2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END</a:t>
            </a:r>
          </a:p>
        </p:txBody>
      </p:sp>
      <p:pic>
        <p:nvPicPr>
          <p:cNvPr id="12" name="Picture 11">
            <a:extLst>
              <a:ext uri="{FF2B5EF4-FFF2-40B4-BE49-F238E27FC236}">
                <a16:creationId xmlns:a16="http://schemas.microsoft.com/office/drawing/2014/main" id="{BEED7B3C-1E9D-4655-8075-F5CA2E5CF24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81952" y="6290064"/>
            <a:ext cx="2938488" cy="275780"/>
          </a:xfrm>
          <a:prstGeom prst="rect">
            <a:avLst/>
          </a:prstGeom>
        </p:spPr>
      </p:pic>
      <p:sp>
        <p:nvSpPr>
          <p:cNvPr id="13" name="Rectangle 12">
            <a:extLst>
              <a:ext uri="{FF2B5EF4-FFF2-40B4-BE49-F238E27FC236}">
                <a16:creationId xmlns:a16="http://schemas.microsoft.com/office/drawing/2014/main" id="{CE2D00B2-3F0D-48FA-A486-11ACC4FECAFC}"/>
              </a:ext>
            </a:extLst>
          </p:cNvPr>
          <p:cNvSpPr/>
          <p:nvPr/>
        </p:nvSpPr>
        <p:spPr>
          <a:xfrm>
            <a:off x="3086100" y="3010957"/>
            <a:ext cx="6477000" cy="5693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100" spc="6000" dirty="0">
                <a:solidFill>
                  <a:schemeClr val="bg1"/>
                </a:solidFill>
                <a:latin typeface="Montserrat" panose="000005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DFB026AE-ADDA-485A-9846-0DD300E4B445}"/>
              </a:ext>
            </a:extLst>
          </p:cNvPr>
          <p:cNvSpPr txBox="1"/>
          <p:nvPr/>
        </p:nvSpPr>
        <p:spPr>
          <a:xfrm>
            <a:off x="4330992" y="3871407"/>
            <a:ext cx="6372884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8500" b="1" dirty="0">
                <a:solidFill>
                  <a:schemeClr val="tx1">
                    <a:alpha val="20000"/>
                  </a:schemeClr>
                </a:solidFill>
                <a:latin typeface="Montserrat" panose="000005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SESSION</a:t>
            </a:r>
          </a:p>
        </p:txBody>
      </p:sp>
    </p:spTree>
    <p:extLst>
      <p:ext uri="{BB962C8B-B14F-4D97-AF65-F5344CB8AC3E}">
        <p14:creationId xmlns:p14="http://schemas.microsoft.com/office/powerpoint/2010/main" val="3181692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25">
      <a:dk1>
        <a:srgbClr val="000000"/>
      </a:dk1>
      <a:lt1>
        <a:srgbClr val="FFFFFF"/>
      </a:lt1>
      <a:dk2>
        <a:srgbClr val="272E38"/>
      </a:dk2>
      <a:lt2>
        <a:srgbClr val="26313A"/>
      </a:lt2>
      <a:accent1>
        <a:srgbClr val="DB3527"/>
      </a:accent1>
      <a:accent2>
        <a:srgbClr val="FFCB05"/>
      </a:accent2>
      <a:accent3>
        <a:srgbClr val="5E2F7E"/>
      </a:accent3>
      <a:accent4>
        <a:srgbClr val="A6CE39"/>
      </a:accent4>
      <a:accent5>
        <a:srgbClr val="FF4178"/>
      </a:accent5>
      <a:accent6>
        <a:srgbClr val="19164B"/>
      </a:accent6>
      <a:hlink>
        <a:srgbClr val="0A0528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26568</TotalTime>
  <Words>436</Words>
  <Application>Microsoft Office PowerPoint</Application>
  <PresentationFormat>Widescreen</PresentationFormat>
  <Paragraphs>63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4" baseType="lpstr">
      <vt:lpstr>Arial</vt:lpstr>
      <vt:lpstr>Calibri</vt:lpstr>
      <vt:lpstr>Lato</vt:lpstr>
      <vt:lpstr>Montserrat</vt:lpstr>
      <vt:lpstr>Montserrat Black</vt:lpstr>
      <vt:lpstr>Montserrat Light</vt:lpstr>
      <vt:lpstr>Montserrat-Regular</vt:lpstr>
      <vt:lpstr>Open Sans</vt:lpstr>
      <vt:lpstr>Open Sans Condensed</vt:lpstr>
      <vt:lpstr>Open Sans Condensed Light</vt:lpstr>
      <vt:lpstr>Open Sans Extrabold</vt:lpstr>
      <vt:lpstr>PT Sans</vt:lpstr>
      <vt:lpstr>Roboto</vt:lpstr>
      <vt:lpstr>Roboto Slab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Our Timeline</vt:lpstr>
      <vt:lpstr>Our Infographic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4136</cp:revision>
  <dcterms:created xsi:type="dcterms:W3CDTF">2016-12-30T12:29:18Z</dcterms:created>
  <dcterms:modified xsi:type="dcterms:W3CDTF">2017-11-11T07:18:45Z</dcterms:modified>
</cp:coreProperties>
</file>

<file path=docProps/thumbnail.jpeg>
</file>