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85" r:id="rId2"/>
    <p:sldId id="256" r:id="rId3"/>
    <p:sldId id="283" r:id="rId4"/>
    <p:sldId id="257" r:id="rId5"/>
    <p:sldId id="279" r:id="rId6"/>
    <p:sldId id="271" r:id="rId7"/>
    <p:sldId id="258" r:id="rId8"/>
    <p:sldId id="280" r:id="rId9"/>
    <p:sldId id="272" r:id="rId10"/>
    <p:sldId id="260" r:id="rId11"/>
    <p:sldId id="273" r:id="rId12"/>
    <p:sldId id="284" r:id="rId13"/>
    <p:sldId id="262" r:id="rId14"/>
    <p:sldId id="274" r:id="rId15"/>
    <p:sldId id="275" r:id="rId16"/>
    <p:sldId id="261" r:id="rId17"/>
    <p:sldId id="265" r:id="rId18"/>
    <p:sldId id="287" r:id="rId19"/>
    <p:sldId id="276" r:id="rId20"/>
    <p:sldId id="268" r:id="rId21"/>
    <p:sldId id="269" r:id="rId22"/>
    <p:sldId id="286"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2E015F"/>
    <a:srgbClr val="6002C5"/>
    <a:srgbClr val="EC2127"/>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162" autoAdjust="0"/>
    <p:restoredTop sz="94291" autoAdjust="0"/>
  </p:normalViewPr>
  <p:slideViewPr>
    <p:cSldViewPr snapToGrid="0">
      <p:cViewPr>
        <p:scale>
          <a:sx n="50" d="100"/>
          <a:sy n="50" d="100"/>
        </p:scale>
        <p:origin x="1572" y="552"/>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7/10/2018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7/10/2018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9398136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1676411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3378551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892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802E465D-38C1-4BAE-B70B-B4D8CCC38A55}"/>
              </a:ext>
            </a:extLst>
          </p:cNvPr>
          <p:cNvSpPr>
            <a:spLocks noGrp="1"/>
          </p:cNvSpPr>
          <p:nvPr>
            <p:ph type="pic" sz="quarter" idx="256" hasCustomPrompt="1"/>
          </p:nvPr>
        </p:nvSpPr>
        <p:spPr>
          <a:xfrm>
            <a:off x="4929809" y="2598350"/>
            <a:ext cx="2332382" cy="2119582"/>
          </a:xfrm>
          <a:custGeom>
            <a:avLst/>
            <a:gdLst>
              <a:gd name="connsiteX0" fmla="*/ 0 w 2332382"/>
              <a:gd name="connsiteY0" fmla="*/ 0 h 2119582"/>
              <a:gd name="connsiteX1" fmla="*/ 2332382 w 2332382"/>
              <a:gd name="connsiteY1" fmla="*/ 0 h 2119582"/>
              <a:gd name="connsiteX2" fmla="*/ 2332382 w 2332382"/>
              <a:gd name="connsiteY2" fmla="*/ 2119582 h 2119582"/>
              <a:gd name="connsiteX3" fmla="*/ 0 w 2332382"/>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2332382" h="2119582">
                <a:moveTo>
                  <a:pt x="0" y="0"/>
                </a:moveTo>
                <a:lnTo>
                  <a:pt x="2332382" y="0"/>
                </a:lnTo>
                <a:lnTo>
                  <a:pt x="2332382" y="2119582"/>
                </a:lnTo>
                <a:lnTo>
                  <a:pt x="0" y="2119582"/>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457FD6E4-2565-4FB3-BBBC-F0DA0B130B7C}"/>
              </a:ext>
            </a:extLst>
          </p:cNvPr>
          <p:cNvSpPr>
            <a:spLocks noGrp="1"/>
          </p:cNvSpPr>
          <p:nvPr>
            <p:ph type="pic" sz="quarter" idx="255" hasCustomPrompt="1"/>
          </p:nvPr>
        </p:nvSpPr>
        <p:spPr>
          <a:xfrm>
            <a:off x="0" y="1690418"/>
            <a:ext cx="12192000" cy="2119582"/>
          </a:xfrm>
          <a:custGeom>
            <a:avLst/>
            <a:gdLst>
              <a:gd name="connsiteX0" fmla="*/ 0 w 12192000"/>
              <a:gd name="connsiteY0" fmla="*/ 0 h 2119582"/>
              <a:gd name="connsiteX1" fmla="*/ 12192000 w 12192000"/>
              <a:gd name="connsiteY1" fmla="*/ 0 h 2119582"/>
              <a:gd name="connsiteX2" fmla="*/ 12192000 w 12192000"/>
              <a:gd name="connsiteY2" fmla="*/ 2119582 h 2119582"/>
              <a:gd name="connsiteX3" fmla="*/ 0 w 12192000"/>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12192000" h="2119582">
                <a:moveTo>
                  <a:pt x="0" y="0"/>
                </a:moveTo>
                <a:lnTo>
                  <a:pt x="12192000" y="0"/>
                </a:lnTo>
                <a:lnTo>
                  <a:pt x="12192000" y="2119582"/>
                </a:lnTo>
                <a:lnTo>
                  <a:pt x="0" y="2119582"/>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5A75A360-B46B-4092-A3F4-D3F9F239F586}"/>
              </a:ext>
            </a:extLst>
          </p:cNvPr>
          <p:cNvSpPr>
            <a:spLocks noGrp="1"/>
          </p:cNvSpPr>
          <p:nvPr>
            <p:ph type="pic" sz="quarter" idx="254" hasCustomPrompt="1"/>
          </p:nvPr>
        </p:nvSpPr>
        <p:spPr>
          <a:xfrm>
            <a:off x="1053549" y="2598350"/>
            <a:ext cx="2332382" cy="2119582"/>
          </a:xfrm>
          <a:custGeom>
            <a:avLst/>
            <a:gdLst>
              <a:gd name="connsiteX0" fmla="*/ 0 w 2332382"/>
              <a:gd name="connsiteY0" fmla="*/ 0 h 2119582"/>
              <a:gd name="connsiteX1" fmla="*/ 2332382 w 2332382"/>
              <a:gd name="connsiteY1" fmla="*/ 0 h 2119582"/>
              <a:gd name="connsiteX2" fmla="*/ 2332382 w 2332382"/>
              <a:gd name="connsiteY2" fmla="*/ 2119582 h 2119582"/>
              <a:gd name="connsiteX3" fmla="*/ 0 w 2332382"/>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2332382" h="2119582">
                <a:moveTo>
                  <a:pt x="0" y="0"/>
                </a:moveTo>
                <a:lnTo>
                  <a:pt x="2332382" y="0"/>
                </a:lnTo>
                <a:lnTo>
                  <a:pt x="2332382" y="2119582"/>
                </a:lnTo>
                <a:lnTo>
                  <a:pt x="0" y="2119582"/>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8AABA274-4EB3-4B8E-803F-4C4A3998BFA4}"/>
              </a:ext>
            </a:extLst>
          </p:cNvPr>
          <p:cNvSpPr>
            <a:spLocks noGrp="1"/>
          </p:cNvSpPr>
          <p:nvPr>
            <p:ph type="pic" sz="quarter" idx="257" hasCustomPrompt="1"/>
          </p:nvPr>
        </p:nvSpPr>
        <p:spPr>
          <a:xfrm>
            <a:off x="8806069" y="2598350"/>
            <a:ext cx="2332382" cy="2119582"/>
          </a:xfrm>
          <a:custGeom>
            <a:avLst/>
            <a:gdLst>
              <a:gd name="connsiteX0" fmla="*/ 0 w 2332382"/>
              <a:gd name="connsiteY0" fmla="*/ 0 h 2119582"/>
              <a:gd name="connsiteX1" fmla="*/ 2332382 w 2332382"/>
              <a:gd name="connsiteY1" fmla="*/ 0 h 2119582"/>
              <a:gd name="connsiteX2" fmla="*/ 2332382 w 2332382"/>
              <a:gd name="connsiteY2" fmla="*/ 2119582 h 2119582"/>
              <a:gd name="connsiteX3" fmla="*/ 0 w 2332382"/>
              <a:gd name="connsiteY3" fmla="*/ 2119582 h 2119582"/>
            </a:gdLst>
            <a:ahLst/>
            <a:cxnLst>
              <a:cxn ang="0">
                <a:pos x="connsiteX0" y="connsiteY0"/>
              </a:cxn>
              <a:cxn ang="0">
                <a:pos x="connsiteX1" y="connsiteY1"/>
              </a:cxn>
              <a:cxn ang="0">
                <a:pos x="connsiteX2" y="connsiteY2"/>
              </a:cxn>
              <a:cxn ang="0">
                <a:pos x="connsiteX3" y="connsiteY3"/>
              </a:cxn>
            </a:cxnLst>
            <a:rect l="l" t="t" r="r" b="b"/>
            <a:pathLst>
              <a:path w="2332382" h="2119582">
                <a:moveTo>
                  <a:pt x="0" y="0"/>
                </a:moveTo>
                <a:lnTo>
                  <a:pt x="2332382" y="0"/>
                </a:lnTo>
                <a:lnTo>
                  <a:pt x="2332382" y="2119582"/>
                </a:lnTo>
                <a:lnTo>
                  <a:pt x="0" y="211958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05568947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899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E272D2B4-721B-4F17-9CFA-7092A5C93369}"/>
              </a:ext>
            </a:extLst>
          </p:cNvPr>
          <p:cNvSpPr>
            <a:spLocks noGrp="1"/>
          </p:cNvSpPr>
          <p:nvPr>
            <p:ph type="pic" sz="quarter" idx="259" hasCustomPrompt="1"/>
          </p:nvPr>
        </p:nvSpPr>
        <p:spPr>
          <a:xfrm>
            <a:off x="0" y="1721754"/>
            <a:ext cx="12192000" cy="2200891"/>
          </a:xfrm>
          <a:custGeom>
            <a:avLst/>
            <a:gdLst>
              <a:gd name="connsiteX0" fmla="*/ 0 w 12192000"/>
              <a:gd name="connsiteY0" fmla="*/ 0 h 2200891"/>
              <a:gd name="connsiteX1" fmla="*/ 12192000 w 12192000"/>
              <a:gd name="connsiteY1" fmla="*/ 0 h 2200891"/>
              <a:gd name="connsiteX2" fmla="*/ 12192000 w 12192000"/>
              <a:gd name="connsiteY2" fmla="*/ 2200891 h 2200891"/>
              <a:gd name="connsiteX3" fmla="*/ 0 w 12192000"/>
              <a:gd name="connsiteY3" fmla="*/ 2200891 h 2200891"/>
            </a:gdLst>
            <a:ahLst/>
            <a:cxnLst>
              <a:cxn ang="0">
                <a:pos x="connsiteX0" y="connsiteY0"/>
              </a:cxn>
              <a:cxn ang="0">
                <a:pos x="connsiteX1" y="connsiteY1"/>
              </a:cxn>
              <a:cxn ang="0">
                <a:pos x="connsiteX2" y="connsiteY2"/>
              </a:cxn>
              <a:cxn ang="0">
                <a:pos x="connsiteX3" y="connsiteY3"/>
              </a:cxn>
            </a:cxnLst>
            <a:rect l="l" t="t" r="r" b="b"/>
            <a:pathLst>
              <a:path w="12192000" h="2200891">
                <a:moveTo>
                  <a:pt x="0" y="0"/>
                </a:moveTo>
                <a:lnTo>
                  <a:pt x="12192000" y="0"/>
                </a:lnTo>
                <a:lnTo>
                  <a:pt x="12192000" y="2200891"/>
                </a:lnTo>
                <a:lnTo>
                  <a:pt x="0" y="220089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8535718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905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1F143153-A5D4-45AA-A6F5-106FCD330640}"/>
              </a:ext>
            </a:extLst>
          </p:cNvPr>
          <p:cNvSpPr>
            <a:spLocks noGrp="1"/>
          </p:cNvSpPr>
          <p:nvPr>
            <p:ph type="pic" sz="quarter" idx="260" hasCustomPrompt="1"/>
          </p:nvPr>
        </p:nvSpPr>
        <p:spPr>
          <a:xfrm>
            <a:off x="0" y="1588"/>
            <a:ext cx="9202738" cy="6858000"/>
          </a:xfrm>
          <a:custGeom>
            <a:avLst/>
            <a:gdLst>
              <a:gd name="connsiteX0" fmla="*/ 0 w 9202738"/>
              <a:gd name="connsiteY0" fmla="*/ 0 h 6858000"/>
              <a:gd name="connsiteX1" fmla="*/ 9202738 w 9202738"/>
              <a:gd name="connsiteY1" fmla="*/ 0 h 6858000"/>
              <a:gd name="connsiteX2" fmla="*/ 2903538 w 9202738"/>
              <a:gd name="connsiteY2" fmla="*/ 6858000 h 6858000"/>
              <a:gd name="connsiteX3" fmla="*/ 0 w 9202738"/>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9202738" h="6858000">
                <a:moveTo>
                  <a:pt x="0" y="0"/>
                </a:moveTo>
                <a:lnTo>
                  <a:pt x="9202738" y="0"/>
                </a:lnTo>
                <a:lnTo>
                  <a:pt x="2903538" y="6858000"/>
                </a:lnTo>
                <a:lnTo>
                  <a:pt x="0" y="68580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203896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906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273B55AF-D7DE-4208-8D1B-BEBEF3B7F84F}"/>
              </a:ext>
            </a:extLst>
          </p:cNvPr>
          <p:cNvSpPr>
            <a:spLocks noGrp="1"/>
          </p:cNvSpPr>
          <p:nvPr>
            <p:ph type="pic" sz="quarter" idx="260" hasCustomPrompt="1"/>
          </p:nvPr>
        </p:nvSpPr>
        <p:spPr>
          <a:xfrm>
            <a:off x="5134248" y="1895197"/>
            <a:ext cx="1923504" cy="1923504"/>
          </a:xfrm>
          <a:custGeom>
            <a:avLst/>
            <a:gdLst>
              <a:gd name="connsiteX0" fmla="*/ 961752 w 1923504"/>
              <a:gd name="connsiteY0" fmla="*/ 0 h 1923504"/>
              <a:gd name="connsiteX1" fmla="*/ 1923504 w 1923504"/>
              <a:gd name="connsiteY1" fmla="*/ 961752 h 1923504"/>
              <a:gd name="connsiteX2" fmla="*/ 961752 w 1923504"/>
              <a:gd name="connsiteY2" fmla="*/ 1923504 h 1923504"/>
              <a:gd name="connsiteX3" fmla="*/ 0 w 1923504"/>
              <a:gd name="connsiteY3" fmla="*/ 961752 h 1923504"/>
              <a:gd name="connsiteX4" fmla="*/ 961752 w 1923504"/>
              <a:gd name="connsiteY4" fmla="*/ 0 h 19235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23504" h="1923504">
                <a:moveTo>
                  <a:pt x="961752" y="0"/>
                </a:moveTo>
                <a:cubicBezTo>
                  <a:pt x="1492913" y="0"/>
                  <a:pt x="1923504" y="430591"/>
                  <a:pt x="1923504" y="961752"/>
                </a:cubicBezTo>
                <a:cubicBezTo>
                  <a:pt x="1923504" y="1492913"/>
                  <a:pt x="1492913" y="1923504"/>
                  <a:pt x="961752" y="1923504"/>
                </a:cubicBezTo>
                <a:cubicBezTo>
                  <a:pt x="430591" y="1923504"/>
                  <a:pt x="0" y="1492913"/>
                  <a:pt x="0" y="961752"/>
                </a:cubicBezTo>
                <a:cubicBezTo>
                  <a:pt x="0" y="430591"/>
                  <a:pt x="430591" y="0"/>
                  <a:pt x="961752"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201344CF-8233-4CA3-BCF6-36DADCE84725}"/>
              </a:ext>
            </a:extLst>
          </p:cNvPr>
          <p:cNvSpPr>
            <a:spLocks noGrp="1"/>
          </p:cNvSpPr>
          <p:nvPr>
            <p:ph type="pic" sz="quarter" idx="261" hasCustomPrompt="1"/>
          </p:nvPr>
        </p:nvSpPr>
        <p:spPr>
          <a:xfrm>
            <a:off x="0" y="2705100"/>
            <a:ext cx="12192000" cy="4152900"/>
          </a:xfrm>
          <a:custGeom>
            <a:avLst/>
            <a:gdLst>
              <a:gd name="connsiteX0" fmla="*/ 0 w 12192000"/>
              <a:gd name="connsiteY0" fmla="*/ 0 h 4152900"/>
              <a:gd name="connsiteX1" fmla="*/ 12192000 w 12192000"/>
              <a:gd name="connsiteY1" fmla="*/ 0 h 4152900"/>
              <a:gd name="connsiteX2" fmla="*/ 12192000 w 12192000"/>
              <a:gd name="connsiteY2" fmla="*/ 4152900 h 4152900"/>
              <a:gd name="connsiteX3" fmla="*/ 0 w 12192000"/>
              <a:gd name="connsiteY3" fmla="*/ 4152900 h 4152900"/>
            </a:gdLst>
            <a:ahLst/>
            <a:cxnLst>
              <a:cxn ang="0">
                <a:pos x="connsiteX0" y="connsiteY0"/>
              </a:cxn>
              <a:cxn ang="0">
                <a:pos x="connsiteX1" y="connsiteY1"/>
              </a:cxn>
              <a:cxn ang="0">
                <a:pos x="connsiteX2" y="connsiteY2"/>
              </a:cxn>
              <a:cxn ang="0">
                <a:pos x="connsiteX3" y="connsiteY3"/>
              </a:cxn>
            </a:cxnLst>
            <a:rect l="l" t="t" r="r" b="b"/>
            <a:pathLst>
              <a:path w="12192000" h="4152900">
                <a:moveTo>
                  <a:pt x="0" y="0"/>
                </a:moveTo>
                <a:lnTo>
                  <a:pt x="12192000" y="0"/>
                </a:lnTo>
                <a:lnTo>
                  <a:pt x="12192000" y="4152900"/>
                </a:lnTo>
                <a:lnTo>
                  <a:pt x="0" y="41529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91176645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907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EB31D0F4-F340-487B-A9E2-B5DD50003159}"/>
              </a:ext>
            </a:extLst>
          </p:cNvPr>
          <p:cNvSpPr>
            <a:spLocks noGrp="1"/>
          </p:cNvSpPr>
          <p:nvPr>
            <p:ph type="pic" sz="quarter" idx="261" hasCustomPrompt="1"/>
          </p:nvPr>
        </p:nvSpPr>
        <p:spPr>
          <a:xfrm>
            <a:off x="0" y="1831259"/>
            <a:ext cx="12192000" cy="2275872"/>
          </a:xfrm>
          <a:custGeom>
            <a:avLst/>
            <a:gdLst>
              <a:gd name="connsiteX0" fmla="*/ 0 w 12192000"/>
              <a:gd name="connsiteY0" fmla="*/ 0 h 2275872"/>
              <a:gd name="connsiteX1" fmla="*/ 12192000 w 12192000"/>
              <a:gd name="connsiteY1" fmla="*/ 0 h 2275872"/>
              <a:gd name="connsiteX2" fmla="*/ 12192000 w 12192000"/>
              <a:gd name="connsiteY2" fmla="*/ 2275872 h 2275872"/>
              <a:gd name="connsiteX3" fmla="*/ 0 w 12192000"/>
              <a:gd name="connsiteY3" fmla="*/ 2275872 h 2275872"/>
            </a:gdLst>
            <a:ahLst/>
            <a:cxnLst>
              <a:cxn ang="0">
                <a:pos x="connsiteX0" y="connsiteY0"/>
              </a:cxn>
              <a:cxn ang="0">
                <a:pos x="connsiteX1" y="connsiteY1"/>
              </a:cxn>
              <a:cxn ang="0">
                <a:pos x="connsiteX2" y="connsiteY2"/>
              </a:cxn>
              <a:cxn ang="0">
                <a:pos x="connsiteX3" y="connsiteY3"/>
              </a:cxn>
            </a:cxnLst>
            <a:rect l="l" t="t" r="r" b="b"/>
            <a:pathLst>
              <a:path w="12192000" h="2275872">
                <a:moveTo>
                  <a:pt x="0" y="0"/>
                </a:moveTo>
                <a:lnTo>
                  <a:pt x="12192000" y="0"/>
                </a:lnTo>
                <a:lnTo>
                  <a:pt x="12192000" y="2275872"/>
                </a:lnTo>
                <a:lnTo>
                  <a:pt x="0" y="227587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567844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908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8E71DE70-0AD7-473C-A7A3-19A3F95F7624}"/>
              </a:ext>
            </a:extLst>
          </p:cNvPr>
          <p:cNvSpPr>
            <a:spLocks noGrp="1"/>
          </p:cNvSpPr>
          <p:nvPr>
            <p:ph type="pic" sz="quarter" idx="261" hasCustomPrompt="1"/>
          </p:nvPr>
        </p:nvSpPr>
        <p:spPr>
          <a:xfrm>
            <a:off x="0" y="0"/>
            <a:ext cx="9202738" cy="6858000"/>
          </a:xfrm>
          <a:custGeom>
            <a:avLst/>
            <a:gdLst>
              <a:gd name="connsiteX0" fmla="*/ 0 w 9202738"/>
              <a:gd name="connsiteY0" fmla="*/ 0 h 6858000"/>
              <a:gd name="connsiteX1" fmla="*/ 9202738 w 9202738"/>
              <a:gd name="connsiteY1" fmla="*/ 0 h 6858000"/>
              <a:gd name="connsiteX2" fmla="*/ 2903539 w 9202738"/>
              <a:gd name="connsiteY2" fmla="*/ 6858000 h 6858000"/>
              <a:gd name="connsiteX3" fmla="*/ 0 w 9202738"/>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9202738" h="6858000">
                <a:moveTo>
                  <a:pt x="0" y="0"/>
                </a:moveTo>
                <a:lnTo>
                  <a:pt x="9202738" y="0"/>
                </a:lnTo>
                <a:lnTo>
                  <a:pt x="2903539" y="6858000"/>
                </a:lnTo>
                <a:lnTo>
                  <a:pt x="0" y="6858000"/>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76D67B57-8D31-46D1-B079-D7EDF297EB6C}"/>
              </a:ext>
            </a:extLst>
          </p:cNvPr>
          <p:cNvSpPr>
            <a:spLocks noGrp="1"/>
          </p:cNvSpPr>
          <p:nvPr>
            <p:ph type="pic" sz="quarter" idx="262" hasCustomPrompt="1"/>
          </p:nvPr>
        </p:nvSpPr>
        <p:spPr>
          <a:xfrm>
            <a:off x="2647950" y="0"/>
            <a:ext cx="9544050" cy="6858000"/>
          </a:xfrm>
          <a:custGeom>
            <a:avLst/>
            <a:gdLst>
              <a:gd name="connsiteX0" fmla="*/ 0 w 9544050"/>
              <a:gd name="connsiteY0" fmla="*/ 0 h 6858000"/>
              <a:gd name="connsiteX1" fmla="*/ 9544050 w 9544050"/>
              <a:gd name="connsiteY1" fmla="*/ 0 h 6858000"/>
              <a:gd name="connsiteX2" fmla="*/ 9544050 w 9544050"/>
              <a:gd name="connsiteY2" fmla="*/ 6858000 h 6858000"/>
              <a:gd name="connsiteX3" fmla="*/ 0 w 954405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9544050" h="6858000">
                <a:moveTo>
                  <a:pt x="0" y="0"/>
                </a:moveTo>
                <a:lnTo>
                  <a:pt x="9544050" y="0"/>
                </a:lnTo>
                <a:lnTo>
                  <a:pt x="9544050" y="6858000"/>
                </a:lnTo>
                <a:lnTo>
                  <a:pt x="0" y="68580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3457898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909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53F91F72-FD68-41AF-9F6F-16C7479B40AE}"/>
              </a:ext>
            </a:extLst>
          </p:cNvPr>
          <p:cNvSpPr>
            <a:spLocks noGrp="1"/>
          </p:cNvSpPr>
          <p:nvPr>
            <p:ph type="pic" sz="quarter" idx="262" hasCustomPrompt="1"/>
          </p:nvPr>
        </p:nvSpPr>
        <p:spPr>
          <a:xfrm>
            <a:off x="9747179" y="2113238"/>
            <a:ext cx="1661652" cy="1661652"/>
          </a:xfrm>
          <a:custGeom>
            <a:avLst/>
            <a:gdLst>
              <a:gd name="connsiteX0" fmla="*/ 830826 w 1661652"/>
              <a:gd name="connsiteY0" fmla="*/ 0 h 1661652"/>
              <a:gd name="connsiteX1" fmla="*/ 1661652 w 1661652"/>
              <a:gd name="connsiteY1" fmla="*/ 830826 h 1661652"/>
              <a:gd name="connsiteX2" fmla="*/ 830826 w 1661652"/>
              <a:gd name="connsiteY2" fmla="*/ 1661652 h 1661652"/>
              <a:gd name="connsiteX3" fmla="*/ 0 w 1661652"/>
              <a:gd name="connsiteY3" fmla="*/ 830826 h 1661652"/>
              <a:gd name="connsiteX4" fmla="*/ 830826 w 1661652"/>
              <a:gd name="connsiteY4" fmla="*/ 0 h 16616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61652" h="1661652">
                <a:moveTo>
                  <a:pt x="830826" y="0"/>
                </a:moveTo>
                <a:cubicBezTo>
                  <a:pt x="1289679" y="0"/>
                  <a:pt x="1661652" y="371973"/>
                  <a:pt x="1661652" y="830826"/>
                </a:cubicBezTo>
                <a:cubicBezTo>
                  <a:pt x="1661652" y="1289679"/>
                  <a:pt x="1289679" y="1661652"/>
                  <a:pt x="830826" y="1661652"/>
                </a:cubicBezTo>
                <a:cubicBezTo>
                  <a:pt x="371973" y="1661652"/>
                  <a:pt x="0" y="1289679"/>
                  <a:pt x="0" y="830826"/>
                </a:cubicBezTo>
                <a:cubicBezTo>
                  <a:pt x="0" y="371973"/>
                  <a:pt x="371973" y="0"/>
                  <a:pt x="830826" y="0"/>
                </a:cubicBez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2BC9D1D6-A517-4630-804F-6B0F60CEFB0A}"/>
              </a:ext>
            </a:extLst>
          </p:cNvPr>
          <p:cNvSpPr>
            <a:spLocks noGrp="1"/>
          </p:cNvSpPr>
          <p:nvPr>
            <p:ph type="pic" sz="quarter" idx="265" hasCustomPrompt="1"/>
          </p:nvPr>
        </p:nvSpPr>
        <p:spPr>
          <a:xfrm>
            <a:off x="7482942" y="2492088"/>
            <a:ext cx="1661652" cy="1661652"/>
          </a:xfrm>
          <a:custGeom>
            <a:avLst/>
            <a:gdLst>
              <a:gd name="connsiteX0" fmla="*/ 830826 w 1661652"/>
              <a:gd name="connsiteY0" fmla="*/ 0 h 1661652"/>
              <a:gd name="connsiteX1" fmla="*/ 1661652 w 1661652"/>
              <a:gd name="connsiteY1" fmla="*/ 830826 h 1661652"/>
              <a:gd name="connsiteX2" fmla="*/ 830826 w 1661652"/>
              <a:gd name="connsiteY2" fmla="*/ 1661652 h 1661652"/>
              <a:gd name="connsiteX3" fmla="*/ 0 w 1661652"/>
              <a:gd name="connsiteY3" fmla="*/ 830826 h 1661652"/>
              <a:gd name="connsiteX4" fmla="*/ 830826 w 1661652"/>
              <a:gd name="connsiteY4" fmla="*/ 0 h 16616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61652" h="1661652">
                <a:moveTo>
                  <a:pt x="830826" y="0"/>
                </a:moveTo>
                <a:cubicBezTo>
                  <a:pt x="1289679" y="0"/>
                  <a:pt x="1661652" y="371973"/>
                  <a:pt x="1661652" y="830826"/>
                </a:cubicBezTo>
                <a:cubicBezTo>
                  <a:pt x="1661652" y="1289679"/>
                  <a:pt x="1289679" y="1661652"/>
                  <a:pt x="830826" y="1661652"/>
                </a:cubicBezTo>
                <a:cubicBezTo>
                  <a:pt x="371973" y="1661652"/>
                  <a:pt x="0" y="1289679"/>
                  <a:pt x="0" y="830826"/>
                </a:cubicBezTo>
                <a:cubicBezTo>
                  <a:pt x="0" y="371973"/>
                  <a:pt x="371973" y="0"/>
                  <a:pt x="830826" y="0"/>
                </a:cubicBez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4F77189F-17FB-46DB-9636-915CAE1F8727}"/>
              </a:ext>
            </a:extLst>
          </p:cNvPr>
          <p:cNvSpPr>
            <a:spLocks noGrp="1"/>
          </p:cNvSpPr>
          <p:nvPr>
            <p:ph type="pic" sz="quarter" idx="264" hasCustomPrompt="1"/>
          </p:nvPr>
        </p:nvSpPr>
        <p:spPr>
          <a:xfrm>
            <a:off x="5112858" y="2681513"/>
            <a:ext cx="1886858" cy="1886858"/>
          </a:xfrm>
          <a:custGeom>
            <a:avLst/>
            <a:gdLst>
              <a:gd name="connsiteX0" fmla="*/ 943429 w 1886858"/>
              <a:gd name="connsiteY0" fmla="*/ 0 h 1886858"/>
              <a:gd name="connsiteX1" fmla="*/ 1886858 w 1886858"/>
              <a:gd name="connsiteY1" fmla="*/ 943429 h 1886858"/>
              <a:gd name="connsiteX2" fmla="*/ 943429 w 1886858"/>
              <a:gd name="connsiteY2" fmla="*/ 1886858 h 1886858"/>
              <a:gd name="connsiteX3" fmla="*/ 0 w 1886858"/>
              <a:gd name="connsiteY3" fmla="*/ 943429 h 1886858"/>
              <a:gd name="connsiteX4" fmla="*/ 943429 w 1886858"/>
              <a:gd name="connsiteY4" fmla="*/ 0 h 18868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86858" h="1886858">
                <a:moveTo>
                  <a:pt x="943429" y="0"/>
                </a:moveTo>
                <a:cubicBezTo>
                  <a:pt x="1464470" y="0"/>
                  <a:pt x="1886858" y="422388"/>
                  <a:pt x="1886858" y="943429"/>
                </a:cubicBezTo>
                <a:cubicBezTo>
                  <a:pt x="1886858" y="1464470"/>
                  <a:pt x="1464470" y="1886858"/>
                  <a:pt x="943429" y="1886858"/>
                </a:cubicBezTo>
                <a:cubicBezTo>
                  <a:pt x="422388" y="1886858"/>
                  <a:pt x="0" y="1464470"/>
                  <a:pt x="0" y="943429"/>
                </a:cubicBezTo>
                <a:cubicBezTo>
                  <a:pt x="0" y="422388"/>
                  <a:pt x="422388" y="0"/>
                  <a:pt x="943429" y="0"/>
                </a:cubicBez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8CAB5F0A-320B-4074-A7F5-E9B279382D87}"/>
              </a:ext>
            </a:extLst>
          </p:cNvPr>
          <p:cNvSpPr>
            <a:spLocks noGrp="1"/>
          </p:cNvSpPr>
          <p:nvPr>
            <p:ph type="pic" sz="quarter" idx="263" hasCustomPrompt="1"/>
          </p:nvPr>
        </p:nvSpPr>
        <p:spPr>
          <a:xfrm>
            <a:off x="2967981" y="2302663"/>
            <a:ext cx="1661652" cy="1661652"/>
          </a:xfrm>
          <a:custGeom>
            <a:avLst/>
            <a:gdLst>
              <a:gd name="connsiteX0" fmla="*/ 830826 w 1661652"/>
              <a:gd name="connsiteY0" fmla="*/ 0 h 1661652"/>
              <a:gd name="connsiteX1" fmla="*/ 1661652 w 1661652"/>
              <a:gd name="connsiteY1" fmla="*/ 830826 h 1661652"/>
              <a:gd name="connsiteX2" fmla="*/ 830826 w 1661652"/>
              <a:gd name="connsiteY2" fmla="*/ 1661652 h 1661652"/>
              <a:gd name="connsiteX3" fmla="*/ 0 w 1661652"/>
              <a:gd name="connsiteY3" fmla="*/ 830826 h 1661652"/>
              <a:gd name="connsiteX4" fmla="*/ 830826 w 1661652"/>
              <a:gd name="connsiteY4" fmla="*/ 0 h 166165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61652" h="1661652">
                <a:moveTo>
                  <a:pt x="830826" y="0"/>
                </a:moveTo>
                <a:cubicBezTo>
                  <a:pt x="1289679" y="0"/>
                  <a:pt x="1661652" y="371973"/>
                  <a:pt x="1661652" y="830826"/>
                </a:cubicBezTo>
                <a:cubicBezTo>
                  <a:pt x="1661652" y="1289679"/>
                  <a:pt x="1289679" y="1661652"/>
                  <a:pt x="830826" y="1661652"/>
                </a:cubicBezTo>
                <a:cubicBezTo>
                  <a:pt x="371973" y="1661652"/>
                  <a:pt x="0" y="1289679"/>
                  <a:pt x="0" y="830826"/>
                </a:cubicBezTo>
                <a:cubicBezTo>
                  <a:pt x="0" y="371973"/>
                  <a:pt x="371973" y="0"/>
                  <a:pt x="830826"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DC165CE3-20A7-4C33-891C-2A15FFCDF241}"/>
              </a:ext>
            </a:extLst>
          </p:cNvPr>
          <p:cNvSpPr>
            <a:spLocks noGrp="1"/>
          </p:cNvSpPr>
          <p:nvPr>
            <p:ph type="pic" sz="quarter" idx="261" hasCustomPrompt="1"/>
          </p:nvPr>
        </p:nvSpPr>
        <p:spPr>
          <a:xfrm>
            <a:off x="597897" y="1698606"/>
            <a:ext cx="1886858" cy="1886858"/>
          </a:xfrm>
          <a:custGeom>
            <a:avLst/>
            <a:gdLst>
              <a:gd name="connsiteX0" fmla="*/ 943429 w 1886858"/>
              <a:gd name="connsiteY0" fmla="*/ 0 h 1886858"/>
              <a:gd name="connsiteX1" fmla="*/ 1886858 w 1886858"/>
              <a:gd name="connsiteY1" fmla="*/ 943429 h 1886858"/>
              <a:gd name="connsiteX2" fmla="*/ 943429 w 1886858"/>
              <a:gd name="connsiteY2" fmla="*/ 1886858 h 1886858"/>
              <a:gd name="connsiteX3" fmla="*/ 0 w 1886858"/>
              <a:gd name="connsiteY3" fmla="*/ 943429 h 1886858"/>
              <a:gd name="connsiteX4" fmla="*/ 943429 w 1886858"/>
              <a:gd name="connsiteY4" fmla="*/ 0 h 18868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886858" h="1886858">
                <a:moveTo>
                  <a:pt x="943429" y="0"/>
                </a:moveTo>
                <a:cubicBezTo>
                  <a:pt x="1464470" y="0"/>
                  <a:pt x="1886858" y="422388"/>
                  <a:pt x="1886858" y="943429"/>
                </a:cubicBezTo>
                <a:cubicBezTo>
                  <a:pt x="1886858" y="1464470"/>
                  <a:pt x="1464470" y="1886858"/>
                  <a:pt x="943429" y="1886858"/>
                </a:cubicBezTo>
                <a:cubicBezTo>
                  <a:pt x="422388" y="1886858"/>
                  <a:pt x="0" y="1464470"/>
                  <a:pt x="0" y="943429"/>
                </a:cubicBezTo>
                <a:cubicBezTo>
                  <a:pt x="0" y="422388"/>
                  <a:pt x="422388" y="0"/>
                  <a:pt x="943429"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4618934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91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0825ED8C-77BE-45B9-8809-54558DDBBFA3}"/>
              </a:ext>
            </a:extLst>
          </p:cNvPr>
          <p:cNvSpPr>
            <a:spLocks noGrp="1"/>
          </p:cNvSpPr>
          <p:nvPr>
            <p:ph type="pic" sz="quarter" idx="261" hasCustomPrompt="1"/>
          </p:nvPr>
        </p:nvSpPr>
        <p:spPr>
          <a:xfrm>
            <a:off x="1053924" y="2365921"/>
            <a:ext cx="2720927" cy="1652003"/>
          </a:xfrm>
          <a:custGeom>
            <a:avLst/>
            <a:gdLst>
              <a:gd name="connsiteX0" fmla="*/ 0 w 2720927"/>
              <a:gd name="connsiteY0" fmla="*/ 0 h 1652003"/>
              <a:gd name="connsiteX1" fmla="*/ 2720927 w 2720927"/>
              <a:gd name="connsiteY1" fmla="*/ 0 h 1652003"/>
              <a:gd name="connsiteX2" fmla="*/ 2720927 w 2720927"/>
              <a:gd name="connsiteY2" fmla="*/ 1652003 h 1652003"/>
              <a:gd name="connsiteX3" fmla="*/ 0 w 2720927"/>
              <a:gd name="connsiteY3" fmla="*/ 1652003 h 1652003"/>
            </a:gdLst>
            <a:ahLst/>
            <a:cxnLst>
              <a:cxn ang="0">
                <a:pos x="connsiteX0" y="connsiteY0"/>
              </a:cxn>
              <a:cxn ang="0">
                <a:pos x="connsiteX1" y="connsiteY1"/>
              </a:cxn>
              <a:cxn ang="0">
                <a:pos x="connsiteX2" y="connsiteY2"/>
              </a:cxn>
              <a:cxn ang="0">
                <a:pos x="connsiteX3" y="connsiteY3"/>
              </a:cxn>
            </a:cxnLst>
            <a:rect l="l" t="t" r="r" b="b"/>
            <a:pathLst>
              <a:path w="2720927" h="1652003">
                <a:moveTo>
                  <a:pt x="0" y="0"/>
                </a:moveTo>
                <a:lnTo>
                  <a:pt x="2720927" y="0"/>
                </a:lnTo>
                <a:lnTo>
                  <a:pt x="2720927" y="1652003"/>
                </a:lnTo>
                <a:lnTo>
                  <a:pt x="0" y="1652003"/>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AAF40705-EBAE-47F2-91FF-A28BD738904F}"/>
              </a:ext>
            </a:extLst>
          </p:cNvPr>
          <p:cNvSpPr>
            <a:spLocks noGrp="1"/>
          </p:cNvSpPr>
          <p:nvPr>
            <p:ph type="pic" sz="quarter" idx="262" hasCustomPrompt="1"/>
          </p:nvPr>
        </p:nvSpPr>
        <p:spPr>
          <a:xfrm>
            <a:off x="1053924" y="4167194"/>
            <a:ext cx="2720927" cy="1652003"/>
          </a:xfrm>
          <a:custGeom>
            <a:avLst/>
            <a:gdLst>
              <a:gd name="connsiteX0" fmla="*/ 0 w 2720927"/>
              <a:gd name="connsiteY0" fmla="*/ 0 h 1652003"/>
              <a:gd name="connsiteX1" fmla="*/ 2720927 w 2720927"/>
              <a:gd name="connsiteY1" fmla="*/ 0 h 1652003"/>
              <a:gd name="connsiteX2" fmla="*/ 2720927 w 2720927"/>
              <a:gd name="connsiteY2" fmla="*/ 1652003 h 1652003"/>
              <a:gd name="connsiteX3" fmla="*/ 0 w 2720927"/>
              <a:gd name="connsiteY3" fmla="*/ 1652003 h 1652003"/>
            </a:gdLst>
            <a:ahLst/>
            <a:cxnLst>
              <a:cxn ang="0">
                <a:pos x="connsiteX0" y="connsiteY0"/>
              </a:cxn>
              <a:cxn ang="0">
                <a:pos x="connsiteX1" y="connsiteY1"/>
              </a:cxn>
              <a:cxn ang="0">
                <a:pos x="connsiteX2" y="connsiteY2"/>
              </a:cxn>
              <a:cxn ang="0">
                <a:pos x="connsiteX3" y="connsiteY3"/>
              </a:cxn>
            </a:cxnLst>
            <a:rect l="l" t="t" r="r" b="b"/>
            <a:pathLst>
              <a:path w="2720927" h="1652003">
                <a:moveTo>
                  <a:pt x="0" y="0"/>
                </a:moveTo>
                <a:lnTo>
                  <a:pt x="2720927" y="0"/>
                </a:lnTo>
                <a:lnTo>
                  <a:pt x="2720927" y="1652003"/>
                </a:lnTo>
                <a:lnTo>
                  <a:pt x="0" y="165200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54569890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911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D2E83018-4D34-4362-A5FE-CBA725AFC6D9}"/>
              </a:ext>
            </a:extLst>
          </p:cNvPr>
          <p:cNvSpPr>
            <a:spLocks noGrp="1"/>
          </p:cNvSpPr>
          <p:nvPr>
            <p:ph type="pic" sz="quarter" idx="262" hasCustomPrompt="1"/>
          </p:nvPr>
        </p:nvSpPr>
        <p:spPr>
          <a:xfrm>
            <a:off x="4671983" y="1681360"/>
            <a:ext cx="7215218" cy="4875102"/>
          </a:xfrm>
          <a:custGeom>
            <a:avLst/>
            <a:gdLst>
              <a:gd name="connsiteX0" fmla="*/ 0 w 7215218"/>
              <a:gd name="connsiteY0" fmla="*/ 0 h 4875102"/>
              <a:gd name="connsiteX1" fmla="*/ 7215218 w 7215218"/>
              <a:gd name="connsiteY1" fmla="*/ 0 h 4875102"/>
              <a:gd name="connsiteX2" fmla="*/ 7215218 w 7215218"/>
              <a:gd name="connsiteY2" fmla="*/ 4875102 h 4875102"/>
              <a:gd name="connsiteX3" fmla="*/ 0 w 7215218"/>
              <a:gd name="connsiteY3" fmla="*/ 4875102 h 4875102"/>
            </a:gdLst>
            <a:ahLst/>
            <a:cxnLst>
              <a:cxn ang="0">
                <a:pos x="connsiteX0" y="connsiteY0"/>
              </a:cxn>
              <a:cxn ang="0">
                <a:pos x="connsiteX1" y="connsiteY1"/>
              </a:cxn>
              <a:cxn ang="0">
                <a:pos x="connsiteX2" y="connsiteY2"/>
              </a:cxn>
              <a:cxn ang="0">
                <a:pos x="connsiteX3" y="connsiteY3"/>
              </a:cxn>
            </a:cxnLst>
            <a:rect l="l" t="t" r="r" b="b"/>
            <a:pathLst>
              <a:path w="7215218" h="4875102">
                <a:moveTo>
                  <a:pt x="0" y="0"/>
                </a:moveTo>
                <a:lnTo>
                  <a:pt x="7215218" y="0"/>
                </a:lnTo>
                <a:lnTo>
                  <a:pt x="7215218" y="4875102"/>
                </a:lnTo>
                <a:lnTo>
                  <a:pt x="0" y="487510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22162352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912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C9C35A76-C47B-4F45-B509-45CC38F323B4}"/>
              </a:ext>
            </a:extLst>
          </p:cNvPr>
          <p:cNvSpPr>
            <a:spLocks noGrp="1"/>
          </p:cNvSpPr>
          <p:nvPr>
            <p:ph type="pic" sz="quarter" idx="262" hasCustomPrompt="1"/>
          </p:nvPr>
        </p:nvSpPr>
        <p:spPr>
          <a:xfrm>
            <a:off x="508000" y="2033590"/>
            <a:ext cx="11176000" cy="4343399"/>
          </a:xfrm>
          <a:custGeom>
            <a:avLst/>
            <a:gdLst>
              <a:gd name="connsiteX0" fmla="*/ 0 w 11176000"/>
              <a:gd name="connsiteY0" fmla="*/ 0 h 4343399"/>
              <a:gd name="connsiteX1" fmla="*/ 11176000 w 11176000"/>
              <a:gd name="connsiteY1" fmla="*/ 0 h 4343399"/>
              <a:gd name="connsiteX2" fmla="*/ 11176000 w 11176000"/>
              <a:gd name="connsiteY2" fmla="*/ 4343399 h 4343399"/>
              <a:gd name="connsiteX3" fmla="*/ 0 w 11176000"/>
              <a:gd name="connsiteY3" fmla="*/ 4343399 h 4343399"/>
            </a:gdLst>
            <a:ahLst/>
            <a:cxnLst>
              <a:cxn ang="0">
                <a:pos x="connsiteX0" y="connsiteY0"/>
              </a:cxn>
              <a:cxn ang="0">
                <a:pos x="connsiteX1" y="connsiteY1"/>
              </a:cxn>
              <a:cxn ang="0">
                <a:pos x="connsiteX2" y="connsiteY2"/>
              </a:cxn>
              <a:cxn ang="0">
                <a:pos x="connsiteX3" y="connsiteY3"/>
              </a:cxn>
            </a:cxnLst>
            <a:rect l="l" t="t" r="r" b="b"/>
            <a:pathLst>
              <a:path w="11176000" h="4343399">
                <a:moveTo>
                  <a:pt x="0" y="0"/>
                </a:moveTo>
                <a:lnTo>
                  <a:pt x="11176000" y="0"/>
                </a:lnTo>
                <a:lnTo>
                  <a:pt x="11176000" y="4343399"/>
                </a:lnTo>
                <a:lnTo>
                  <a:pt x="0" y="434339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2933855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91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95ED4605-C1D6-4241-B649-199A9E7663FB}"/>
              </a:ext>
            </a:extLst>
          </p:cNvPr>
          <p:cNvSpPr>
            <a:spLocks noGrp="1"/>
          </p:cNvSpPr>
          <p:nvPr>
            <p:ph type="pic" sz="quarter" idx="263" hasCustomPrompt="1"/>
          </p:nvPr>
        </p:nvSpPr>
        <p:spPr>
          <a:xfrm>
            <a:off x="4786086" y="1814514"/>
            <a:ext cx="3966029" cy="2933246"/>
          </a:xfrm>
          <a:custGeom>
            <a:avLst/>
            <a:gdLst>
              <a:gd name="connsiteX0" fmla="*/ 0 w 3966029"/>
              <a:gd name="connsiteY0" fmla="*/ 0 h 2933246"/>
              <a:gd name="connsiteX1" fmla="*/ 3966029 w 3966029"/>
              <a:gd name="connsiteY1" fmla="*/ 0 h 2933246"/>
              <a:gd name="connsiteX2" fmla="*/ 3966029 w 3966029"/>
              <a:gd name="connsiteY2" fmla="*/ 2933246 h 2933246"/>
              <a:gd name="connsiteX3" fmla="*/ 0 w 3966029"/>
              <a:gd name="connsiteY3" fmla="*/ 2933246 h 2933246"/>
            </a:gdLst>
            <a:ahLst/>
            <a:cxnLst>
              <a:cxn ang="0">
                <a:pos x="connsiteX0" y="connsiteY0"/>
              </a:cxn>
              <a:cxn ang="0">
                <a:pos x="connsiteX1" y="connsiteY1"/>
              </a:cxn>
              <a:cxn ang="0">
                <a:pos x="connsiteX2" y="connsiteY2"/>
              </a:cxn>
              <a:cxn ang="0">
                <a:pos x="connsiteX3" y="connsiteY3"/>
              </a:cxn>
            </a:cxnLst>
            <a:rect l="l" t="t" r="r" b="b"/>
            <a:pathLst>
              <a:path w="3966029" h="2933246">
                <a:moveTo>
                  <a:pt x="0" y="0"/>
                </a:moveTo>
                <a:lnTo>
                  <a:pt x="3966029" y="0"/>
                </a:lnTo>
                <a:lnTo>
                  <a:pt x="3966029" y="2933246"/>
                </a:lnTo>
                <a:lnTo>
                  <a:pt x="0" y="2933246"/>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1F4C829C-5D77-4D23-A16F-0FA5518487CD}"/>
              </a:ext>
            </a:extLst>
          </p:cNvPr>
          <p:cNvSpPr>
            <a:spLocks noGrp="1"/>
          </p:cNvSpPr>
          <p:nvPr>
            <p:ph type="pic" sz="quarter" idx="262" hasCustomPrompt="1"/>
          </p:nvPr>
        </p:nvSpPr>
        <p:spPr>
          <a:xfrm>
            <a:off x="707573" y="1814514"/>
            <a:ext cx="3966029" cy="2933246"/>
          </a:xfrm>
          <a:custGeom>
            <a:avLst/>
            <a:gdLst>
              <a:gd name="connsiteX0" fmla="*/ 0 w 3966029"/>
              <a:gd name="connsiteY0" fmla="*/ 0 h 2933246"/>
              <a:gd name="connsiteX1" fmla="*/ 3966029 w 3966029"/>
              <a:gd name="connsiteY1" fmla="*/ 0 h 2933246"/>
              <a:gd name="connsiteX2" fmla="*/ 3966029 w 3966029"/>
              <a:gd name="connsiteY2" fmla="*/ 2933246 h 2933246"/>
              <a:gd name="connsiteX3" fmla="*/ 0 w 3966029"/>
              <a:gd name="connsiteY3" fmla="*/ 2933246 h 2933246"/>
            </a:gdLst>
            <a:ahLst/>
            <a:cxnLst>
              <a:cxn ang="0">
                <a:pos x="connsiteX0" y="connsiteY0"/>
              </a:cxn>
              <a:cxn ang="0">
                <a:pos x="connsiteX1" y="connsiteY1"/>
              </a:cxn>
              <a:cxn ang="0">
                <a:pos x="connsiteX2" y="connsiteY2"/>
              </a:cxn>
              <a:cxn ang="0">
                <a:pos x="connsiteX3" y="connsiteY3"/>
              </a:cxn>
            </a:cxnLst>
            <a:rect l="l" t="t" r="r" b="b"/>
            <a:pathLst>
              <a:path w="3966029" h="2933246">
                <a:moveTo>
                  <a:pt x="0" y="0"/>
                </a:moveTo>
                <a:lnTo>
                  <a:pt x="3966029" y="0"/>
                </a:lnTo>
                <a:lnTo>
                  <a:pt x="3966029" y="2933246"/>
                </a:lnTo>
                <a:lnTo>
                  <a:pt x="0" y="2933246"/>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7C81B2F9-347B-44ED-A297-D90C821EE72D}"/>
              </a:ext>
            </a:extLst>
          </p:cNvPr>
          <p:cNvSpPr>
            <a:spLocks noGrp="1"/>
          </p:cNvSpPr>
          <p:nvPr>
            <p:ph type="pic" sz="quarter" idx="264" hasCustomPrompt="1"/>
          </p:nvPr>
        </p:nvSpPr>
        <p:spPr>
          <a:xfrm>
            <a:off x="8864601" y="1814512"/>
            <a:ext cx="3327400" cy="5043487"/>
          </a:xfrm>
          <a:custGeom>
            <a:avLst/>
            <a:gdLst>
              <a:gd name="connsiteX0" fmla="*/ 0 w 3327400"/>
              <a:gd name="connsiteY0" fmla="*/ 0 h 5043487"/>
              <a:gd name="connsiteX1" fmla="*/ 3327400 w 3327400"/>
              <a:gd name="connsiteY1" fmla="*/ 0 h 5043487"/>
              <a:gd name="connsiteX2" fmla="*/ 3327400 w 3327400"/>
              <a:gd name="connsiteY2" fmla="*/ 5043487 h 5043487"/>
              <a:gd name="connsiteX3" fmla="*/ 0 w 3327400"/>
              <a:gd name="connsiteY3" fmla="*/ 5043487 h 5043487"/>
            </a:gdLst>
            <a:ahLst/>
            <a:cxnLst>
              <a:cxn ang="0">
                <a:pos x="connsiteX0" y="connsiteY0"/>
              </a:cxn>
              <a:cxn ang="0">
                <a:pos x="connsiteX1" y="connsiteY1"/>
              </a:cxn>
              <a:cxn ang="0">
                <a:pos x="connsiteX2" y="connsiteY2"/>
              </a:cxn>
              <a:cxn ang="0">
                <a:pos x="connsiteX3" y="connsiteY3"/>
              </a:cxn>
            </a:cxnLst>
            <a:rect l="l" t="t" r="r" b="b"/>
            <a:pathLst>
              <a:path w="3327400" h="5043487">
                <a:moveTo>
                  <a:pt x="0" y="0"/>
                </a:moveTo>
                <a:lnTo>
                  <a:pt x="3327400" y="0"/>
                </a:lnTo>
                <a:lnTo>
                  <a:pt x="3327400" y="5043487"/>
                </a:lnTo>
                <a:lnTo>
                  <a:pt x="0" y="50434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3577766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91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C6EE9839-645F-4EEF-808C-32FBC7E6E906}"/>
              </a:ext>
            </a:extLst>
          </p:cNvPr>
          <p:cNvSpPr>
            <a:spLocks noGrp="1"/>
          </p:cNvSpPr>
          <p:nvPr>
            <p:ph type="pic" sz="quarter" idx="262" hasCustomPrompt="1"/>
          </p:nvPr>
        </p:nvSpPr>
        <p:spPr>
          <a:xfrm>
            <a:off x="-8627" y="1814513"/>
            <a:ext cx="6699714" cy="2584100"/>
          </a:xfrm>
          <a:custGeom>
            <a:avLst/>
            <a:gdLst>
              <a:gd name="connsiteX0" fmla="*/ 0 w 6699714"/>
              <a:gd name="connsiteY0" fmla="*/ 0 h 2584100"/>
              <a:gd name="connsiteX1" fmla="*/ 6699714 w 6699714"/>
              <a:gd name="connsiteY1" fmla="*/ 0 h 2584100"/>
              <a:gd name="connsiteX2" fmla="*/ 6699714 w 6699714"/>
              <a:gd name="connsiteY2" fmla="*/ 2584100 h 2584100"/>
              <a:gd name="connsiteX3" fmla="*/ 0 w 6699714"/>
              <a:gd name="connsiteY3" fmla="*/ 2584100 h 2584100"/>
            </a:gdLst>
            <a:ahLst/>
            <a:cxnLst>
              <a:cxn ang="0">
                <a:pos x="connsiteX0" y="connsiteY0"/>
              </a:cxn>
              <a:cxn ang="0">
                <a:pos x="connsiteX1" y="connsiteY1"/>
              </a:cxn>
              <a:cxn ang="0">
                <a:pos x="connsiteX2" y="connsiteY2"/>
              </a:cxn>
              <a:cxn ang="0">
                <a:pos x="connsiteX3" y="connsiteY3"/>
              </a:cxn>
            </a:cxnLst>
            <a:rect l="l" t="t" r="r" b="b"/>
            <a:pathLst>
              <a:path w="6699714" h="2584100">
                <a:moveTo>
                  <a:pt x="0" y="0"/>
                </a:moveTo>
                <a:lnTo>
                  <a:pt x="6699714" y="0"/>
                </a:lnTo>
                <a:lnTo>
                  <a:pt x="6699714" y="2584100"/>
                </a:lnTo>
                <a:lnTo>
                  <a:pt x="0" y="2584100"/>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47C121E9-2572-4C8E-80B6-53029DC01359}"/>
              </a:ext>
            </a:extLst>
          </p:cNvPr>
          <p:cNvSpPr>
            <a:spLocks noGrp="1"/>
          </p:cNvSpPr>
          <p:nvPr>
            <p:ph type="pic" sz="quarter" idx="263" hasCustomPrompt="1"/>
          </p:nvPr>
        </p:nvSpPr>
        <p:spPr>
          <a:xfrm>
            <a:off x="6691088" y="4031570"/>
            <a:ext cx="5500913" cy="2826430"/>
          </a:xfrm>
          <a:custGeom>
            <a:avLst/>
            <a:gdLst>
              <a:gd name="connsiteX0" fmla="*/ 0 w 5500913"/>
              <a:gd name="connsiteY0" fmla="*/ 0 h 2826430"/>
              <a:gd name="connsiteX1" fmla="*/ 5500913 w 5500913"/>
              <a:gd name="connsiteY1" fmla="*/ 0 h 2826430"/>
              <a:gd name="connsiteX2" fmla="*/ 5500913 w 5500913"/>
              <a:gd name="connsiteY2" fmla="*/ 2826430 h 2826430"/>
              <a:gd name="connsiteX3" fmla="*/ 0 w 5500913"/>
              <a:gd name="connsiteY3" fmla="*/ 2826430 h 2826430"/>
            </a:gdLst>
            <a:ahLst/>
            <a:cxnLst>
              <a:cxn ang="0">
                <a:pos x="connsiteX0" y="connsiteY0"/>
              </a:cxn>
              <a:cxn ang="0">
                <a:pos x="connsiteX1" y="connsiteY1"/>
              </a:cxn>
              <a:cxn ang="0">
                <a:pos x="connsiteX2" y="connsiteY2"/>
              </a:cxn>
              <a:cxn ang="0">
                <a:pos x="connsiteX3" y="connsiteY3"/>
              </a:cxn>
            </a:cxnLst>
            <a:rect l="l" t="t" r="r" b="b"/>
            <a:pathLst>
              <a:path w="5500913" h="2826430">
                <a:moveTo>
                  <a:pt x="0" y="0"/>
                </a:moveTo>
                <a:lnTo>
                  <a:pt x="5500913" y="0"/>
                </a:lnTo>
                <a:lnTo>
                  <a:pt x="5500913" y="2826430"/>
                </a:lnTo>
                <a:lnTo>
                  <a:pt x="0" y="282643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55126370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915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E20D6465-CF08-41D1-9E2F-C5E336CD583D}"/>
              </a:ext>
            </a:extLst>
          </p:cNvPr>
          <p:cNvSpPr>
            <a:spLocks noGrp="1"/>
          </p:cNvSpPr>
          <p:nvPr>
            <p:ph type="pic" sz="quarter" idx="263" hasCustomPrompt="1"/>
          </p:nvPr>
        </p:nvSpPr>
        <p:spPr>
          <a:xfrm>
            <a:off x="406400" y="1770971"/>
            <a:ext cx="11379200" cy="3205162"/>
          </a:xfrm>
          <a:custGeom>
            <a:avLst/>
            <a:gdLst>
              <a:gd name="connsiteX0" fmla="*/ 0 w 11379200"/>
              <a:gd name="connsiteY0" fmla="*/ 0 h 3205162"/>
              <a:gd name="connsiteX1" fmla="*/ 11379200 w 11379200"/>
              <a:gd name="connsiteY1" fmla="*/ 0 h 3205162"/>
              <a:gd name="connsiteX2" fmla="*/ 11379200 w 11379200"/>
              <a:gd name="connsiteY2" fmla="*/ 3205162 h 3205162"/>
              <a:gd name="connsiteX3" fmla="*/ 0 w 11379200"/>
              <a:gd name="connsiteY3" fmla="*/ 3205162 h 3205162"/>
            </a:gdLst>
            <a:ahLst/>
            <a:cxnLst>
              <a:cxn ang="0">
                <a:pos x="connsiteX0" y="connsiteY0"/>
              </a:cxn>
              <a:cxn ang="0">
                <a:pos x="connsiteX1" y="connsiteY1"/>
              </a:cxn>
              <a:cxn ang="0">
                <a:pos x="connsiteX2" y="connsiteY2"/>
              </a:cxn>
              <a:cxn ang="0">
                <a:pos x="connsiteX3" y="connsiteY3"/>
              </a:cxn>
            </a:cxnLst>
            <a:rect l="l" t="t" r="r" b="b"/>
            <a:pathLst>
              <a:path w="11379200" h="3205162">
                <a:moveTo>
                  <a:pt x="0" y="0"/>
                </a:moveTo>
                <a:lnTo>
                  <a:pt x="11379200" y="0"/>
                </a:lnTo>
                <a:lnTo>
                  <a:pt x="11379200" y="3205162"/>
                </a:lnTo>
                <a:lnTo>
                  <a:pt x="0" y="320516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50398775"/>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916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06F1F486-7349-4B47-8A85-8C3D9FE606F0}"/>
              </a:ext>
            </a:extLst>
          </p:cNvPr>
          <p:cNvSpPr>
            <a:spLocks noGrp="1"/>
          </p:cNvSpPr>
          <p:nvPr>
            <p:ph type="pic" sz="quarter" idx="263" hasCustomPrompt="1"/>
          </p:nvPr>
        </p:nvSpPr>
        <p:spPr>
          <a:xfrm>
            <a:off x="0" y="1814513"/>
            <a:ext cx="12192000" cy="4161972"/>
          </a:xfrm>
          <a:custGeom>
            <a:avLst/>
            <a:gdLst>
              <a:gd name="connsiteX0" fmla="*/ 0 w 12192000"/>
              <a:gd name="connsiteY0" fmla="*/ 0 h 4161972"/>
              <a:gd name="connsiteX1" fmla="*/ 12192000 w 12192000"/>
              <a:gd name="connsiteY1" fmla="*/ 0 h 4161972"/>
              <a:gd name="connsiteX2" fmla="*/ 12192000 w 12192000"/>
              <a:gd name="connsiteY2" fmla="*/ 4161972 h 4161972"/>
              <a:gd name="connsiteX3" fmla="*/ 0 w 12192000"/>
              <a:gd name="connsiteY3" fmla="*/ 4161972 h 4161972"/>
            </a:gdLst>
            <a:ahLst/>
            <a:cxnLst>
              <a:cxn ang="0">
                <a:pos x="connsiteX0" y="connsiteY0"/>
              </a:cxn>
              <a:cxn ang="0">
                <a:pos x="connsiteX1" y="connsiteY1"/>
              </a:cxn>
              <a:cxn ang="0">
                <a:pos x="connsiteX2" y="connsiteY2"/>
              </a:cxn>
              <a:cxn ang="0">
                <a:pos x="connsiteX3" y="connsiteY3"/>
              </a:cxn>
            </a:cxnLst>
            <a:rect l="l" t="t" r="r" b="b"/>
            <a:pathLst>
              <a:path w="12192000" h="4161972">
                <a:moveTo>
                  <a:pt x="0" y="0"/>
                </a:moveTo>
                <a:lnTo>
                  <a:pt x="12192000" y="0"/>
                </a:lnTo>
                <a:lnTo>
                  <a:pt x="12192000" y="4161972"/>
                </a:lnTo>
                <a:lnTo>
                  <a:pt x="0" y="416197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396279183"/>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917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2C7215C0-F2B9-45D4-AA89-890E955EB597}"/>
              </a:ext>
            </a:extLst>
          </p:cNvPr>
          <p:cNvSpPr>
            <a:spLocks noGrp="1"/>
          </p:cNvSpPr>
          <p:nvPr>
            <p:ph type="pic" sz="quarter" idx="263" hasCustomPrompt="1"/>
          </p:nvPr>
        </p:nvSpPr>
        <p:spPr>
          <a:xfrm>
            <a:off x="1466696" y="1860376"/>
            <a:ext cx="4703324" cy="4196236"/>
          </a:xfrm>
          <a:custGeom>
            <a:avLst/>
            <a:gdLst>
              <a:gd name="connsiteX0" fmla="*/ 1212213 w 4703324"/>
              <a:gd name="connsiteY0" fmla="*/ 0 h 4196236"/>
              <a:gd name="connsiteX1" fmla="*/ 3638138 w 4703324"/>
              <a:gd name="connsiteY1" fmla="*/ 0 h 4196236"/>
              <a:gd name="connsiteX2" fmla="*/ 4703324 w 4703324"/>
              <a:gd name="connsiteY2" fmla="*/ 1843824 h 4196236"/>
              <a:gd name="connsiteX3" fmla="*/ 4703324 w 4703324"/>
              <a:gd name="connsiteY3" fmla="*/ 2352413 h 4196236"/>
              <a:gd name="connsiteX4" fmla="*/ 3638138 w 4703324"/>
              <a:gd name="connsiteY4" fmla="*/ 4196236 h 4196236"/>
              <a:gd name="connsiteX5" fmla="*/ 1212213 w 4703324"/>
              <a:gd name="connsiteY5" fmla="*/ 4196236 h 4196236"/>
              <a:gd name="connsiteX6" fmla="*/ 0 w 4703324"/>
              <a:gd name="connsiteY6" fmla="*/ 2097368 h 4196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703324" h="4196236">
                <a:moveTo>
                  <a:pt x="1212213" y="0"/>
                </a:moveTo>
                <a:lnTo>
                  <a:pt x="3638138" y="0"/>
                </a:lnTo>
                <a:lnTo>
                  <a:pt x="4703324" y="1843824"/>
                </a:lnTo>
                <a:lnTo>
                  <a:pt x="4703324" y="2352413"/>
                </a:lnTo>
                <a:lnTo>
                  <a:pt x="3638138" y="4196236"/>
                </a:lnTo>
                <a:lnTo>
                  <a:pt x="1212213" y="4196236"/>
                </a:lnTo>
                <a:lnTo>
                  <a:pt x="0" y="209736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238953120"/>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918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63514954-1791-454D-B5DD-A1CDDD8198E5}"/>
              </a:ext>
            </a:extLst>
          </p:cNvPr>
          <p:cNvSpPr>
            <a:spLocks noGrp="1"/>
          </p:cNvSpPr>
          <p:nvPr>
            <p:ph type="pic" sz="quarter" idx="263" hasCustomPrompt="1"/>
          </p:nvPr>
        </p:nvSpPr>
        <p:spPr>
          <a:xfrm>
            <a:off x="6710157" y="1658453"/>
            <a:ext cx="4867686" cy="4867686"/>
          </a:xfrm>
          <a:custGeom>
            <a:avLst/>
            <a:gdLst>
              <a:gd name="connsiteX0" fmla="*/ 2433843 w 4867686"/>
              <a:gd name="connsiteY0" fmla="*/ 0 h 4867686"/>
              <a:gd name="connsiteX1" fmla="*/ 4867686 w 4867686"/>
              <a:gd name="connsiteY1" fmla="*/ 2433843 h 4867686"/>
              <a:gd name="connsiteX2" fmla="*/ 2433843 w 4867686"/>
              <a:gd name="connsiteY2" fmla="*/ 4867686 h 4867686"/>
              <a:gd name="connsiteX3" fmla="*/ 0 w 4867686"/>
              <a:gd name="connsiteY3" fmla="*/ 2433843 h 4867686"/>
            </a:gdLst>
            <a:ahLst/>
            <a:cxnLst>
              <a:cxn ang="0">
                <a:pos x="connsiteX0" y="connsiteY0"/>
              </a:cxn>
              <a:cxn ang="0">
                <a:pos x="connsiteX1" y="connsiteY1"/>
              </a:cxn>
              <a:cxn ang="0">
                <a:pos x="connsiteX2" y="connsiteY2"/>
              </a:cxn>
              <a:cxn ang="0">
                <a:pos x="connsiteX3" y="connsiteY3"/>
              </a:cxn>
            </a:cxnLst>
            <a:rect l="l" t="t" r="r" b="b"/>
            <a:pathLst>
              <a:path w="4867686" h="4867686">
                <a:moveTo>
                  <a:pt x="2433843" y="0"/>
                </a:moveTo>
                <a:lnTo>
                  <a:pt x="4867686" y="2433843"/>
                </a:lnTo>
                <a:lnTo>
                  <a:pt x="2433843" y="4867686"/>
                </a:lnTo>
                <a:lnTo>
                  <a:pt x="0" y="243384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011954103"/>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919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CD1FD252-2B0E-4005-AE4A-DC571B8389EA}"/>
              </a:ext>
            </a:extLst>
          </p:cNvPr>
          <p:cNvSpPr>
            <a:spLocks noGrp="1"/>
          </p:cNvSpPr>
          <p:nvPr>
            <p:ph type="pic" sz="quarter" idx="263" hasCustomPrompt="1"/>
          </p:nvPr>
        </p:nvSpPr>
        <p:spPr>
          <a:xfrm>
            <a:off x="1946165" y="1921794"/>
            <a:ext cx="4014994" cy="4014994"/>
          </a:xfrm>
          <a:custGeom>
            <a:avLst/>
            <a:gdLst>
              <a:gd name="connsiteX0" fmla="*/ 2007497 w 4014994"/>
              <a:gd name="connsiteY0" fmla="*/ 0 h 4014994"/>
              <a:gd name="connsiteX1" fmla="*/ 4014994 w 4014994"/>
              <a:gd name="connsiteY1" fmla="*/ 2007497 h 4014994"/>
              <a:gd name="connsiteX2" fmla="*/ 2007497 w 4014994"/>
              <a:gd name="connsiteY2" fmla="*/ 4014994 h 4014994"/>
              <a:gd name="connsiteX3" fmla="*/ 0 w 4014994"/>
              <a:gd name="connsiteY3" fmla="*/ 2007497 h 4014994"/>
              <a:gd name="connsiteX4" fmla="*/ 2007497 w 4014994"/>
              <a:gd name="connsiteY4" fmla="*/ 0 h 401499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014994" h="4014994">
                <a:moveTo>
                  <a:pt x="2007497" y="0"/>
                </a:moveTo>
                <a:cubicBezTo>
                  <a:pt x="3116207" y="0"/>
                  <a:pt x="4014994" y="898787"/>
                  <a:pt x="4014994" y="2007497"/>
                </a:cubicBezTo>
                <a:cubicBezTo>
                  <a:pt x="4014994" y="3116207"/>
                  <a:pt x="3116207" y="4014994"/>
                  <a:pt x="2007497" y="4014994"/>
                </a:cubicBezTo>
                <a:cubicBezTo>
                  <a:pt x="898787" y="4014994"/>
                  <a:pt x="0" y="3116207"/>
                  <a:pt x="0" y="2007497"/>
                </a:cubicBezTo>
                <a:cubicBezTo>
                  <a:pt x="0" y="898787"/>
                  <a:pt x="898787" y="0"/>
                  <a:pt x="2007497"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14172019"/>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920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E1BD97D3-3C96-4F20-ABBC-7827B3C1656B}"/>
              </a:ext>
            </a:extLst>
          </p:cNvPr>
          <p:cNvSpPr>
            <a:spLocks noGrp="1"/>
          </p:cNvSpPr>
          <p:nvPr>
            <p:ph type="pic" sz="quarter" idx="263" hasCustomPrompt="1"/>
          </p:nvPr>
        </p:nvSpPr>
        <p:spPr>
          <a:xfrm>
            <a:off x="1665231" y="2366360"/>
            <a:ext cx="3349625" cy="3227387"/>
          </a:xfrm>
          <a:custGeom>
            <a:avLst/>
            <a:gdLst>
              <a:gd name="connsiteX0" fmla="*/ 1674389 w 3349625"/>
              <a:gd name="connsiteY0" fmla="*/ 0 h 3227387"/>
              <a:gd name="connsiteX1" fmla="*/ 3349625 w 3349625"/>
              <a:gd name="connsiteY1" fmla="*/ 1672489 h 3227387"/>
              <a:gd name="connsiteX2" fmla="*/ 2290422 w 3349625"/>
              <a:gd name="connsiteY2" fmla="*/ 3227387 h 3227387"/>
              <a:gd name="connsiteX3" fmla="*/ 96600 w 3349625"/>
              <a:gd name="connsiteY3" fmla="*/ 2233369 h 3227387"/>
              <a:gd name="connsiteX4" fmla="*/ 0 w 3349625"/>
              <a:gd name="connsiteY4" fmla="*/ 1672489 h 3227387"/>
              <a:gd name="connsiteX5" fmla="*/ 1674389 w 3349625"/>
              <a:gd name="connsiteY5" fmla="*/ 0 h 322738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3349625" h="3227387">
                <a:moveTo>
                  <a:pt x="1674389" y="0"/>
                </a:moveTo>
                <a:cubicBezTo>
                  <a:pt x="2599709" y="0"/>
                  <a:pt x="3349625" y="748686"/>
                  <a:pt x="3349625" y="1672489"/>
                </a:cubicBezTo>
                <a:cubicBezTo>
                  <a:pt x="3349625" y="2378030"/>
                  <a:pt x="2910691" y="2982055"/>
                  <a:pt x="2290422" y="3227387"/>
                </a:cubicBezTo>
                <a:cubicBezTo>
                  <a:pt x="2290422" y="3227387"/>
                  <a:pt x="2290422" y="3227387"/>
                  <a:pt x="96600" y="2233369"/>
                </a:cubicBezTo>
                <a:cubicBezTo>
                  <a:pt x="33895" y="2058252"/>
                  <a:pt x="0" y="1868755"/>
                  <a:pt x="0" y="1672489"/>
                </a:cubicBezTo>
                <a:cubicBezTo>
                  <a:pt x="0" y="748686"/>
                  <a:pt x="749916" y="0"/>
                  <a:pt x="1674389"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23655224"/>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921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6DD54E3A-E0FC-4218-AEF3-B1BA283D0561}"/>
              </a:ext>
            </a:extLst>
          </p:cNvPr>
          <p:cNvSpPr>
            <a:spLocks noGrp="1"/>
          </p:cNvSpPr>
          <p:nvPr>
            <p:ph type="pic" sz="quarter" idx="264" hasCustomPrompt="1"/>
          </p:nvPr>
        </p:nvSpPr>
        <p:spPr>
          <a:xfrm>
            <a:off x="9307014" y="2065436"/>
            <a:ext cx="2884987" cy="2270304"/>
          </a:xfrm>
          <a:custGeom>
            <a:avLst/>
            <a:gdLst>
              <a:gd name="connsiteX0" fmla="*/ 0 w 2884987"/>
              <a:gd name="connsiteY0" fmla="*/ 0 h 2270304"/>
              <a:gd name="connsiteX1" fmla="*/ 2884987 w 2884987"/>
              <a:gd name="connsiteY1" fmla="*/ 0 h 2270304"/>
              <a:gd name="connsiteX2" fmla="*/ 2884987 w 2884987"/>
              <a:gd name="connsiteY2" fmla="*/ 2270304 h 2270304"/>
              <a:gd name="connsiteX3" fmla="*/ 0 w 2884987"/>
              <a:gd name="connsiteY3" fmla="*/ 2270304 h 2270304"/>
            </a:gdLst>
            <a:ahLst/>
            <a:cxnLst>
              <a:cxn ang="0">
                <a:pos x="connsiteX0" y="connsiteY0"/>
              </a:cxn>
              <a:cxn ang="0">
                <a:pos x="connsiteX1" y="connsiteY1"/>
              </a:cxn>
              <a:cxn ang="0">
                <a:pos x="connsiteX2" y="connsiteY2"/>
              </a:cxn>
              <a:cxn ang="0">
                <a:pos x="connsiteX3" y="connsiteY3"/>
              </a:cxn>
            </a:cxnLst>
            <a:rect l="l" t="t" r="r" b="b"/>
            <a:pathLst>
              <a:path w="2884987" h="2270304">
                <a:moveTo>
                  <a:pt x="0" y="0"/>
                </a:moveTo>
                <a:lnTo>
                  <a:pt x="2884987" y="0"/>
                </a:lnTo>
                <a:lnTo>
                  <a:pt x="2884987" y="2270304"/>
                </a:lnTo>
                <a:lnTo>
                  <a:pt x="0" y="2270304"/>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1B2D67DA-BEAE-463A-8B4B-108BBB12D3ED}"/>
              </a:ext>
            </a:extLst>
          </p:cNvPr>
          <p:cNvSpPr>
            <a:spLocks noGrp="1"/>
          </p:cNvSpPr>
          <p:nvPr>
            <p:ph type="pic" sz="quarter" idx="263" hasCustomPrompt="1"/>
          </p:nvPr>
        </p:nvSpPr>
        <p:spPr>
          <a:xfrm>
            <a:off x="4653507" y="2065435"/>
            <a:ext cx="4533900" cy="4825768"/>
          </a:xfrm>
          <a:custGeom>
            <a:avLst/>
            <a:gdLst>
              <a:gd name="connsiteX0" fmla="*/ 0 w 4533900"/>
              <a:gd name="connsiteY0" fmla="*/ 0 h 4825768"/>
              <a:gd name="connsiteX1" fmla="*/ 4533900 w 4533900"/>
              <a:gd name="connsiteY1" fmla="*/ 0 h 4825768"/>
              <a:gd name="connsiteX2" fmla="*/ 4533900 w 4533900"/>
              <a:gd name="connsiteY2" fmla="*/ 4825768 h 4825768"/>
              <a:gd name="connsiteX3" fmla="*/ 0 w 4533900"/>
              <a:gd name="connsiteY3" fmla="*/ 4825768 h 4825768"/>
            </a:gdLst>
            <a:ahLst/>
            <a:cxnLst>
              <a:cxn ang="0">
                <a:pos x="connsiteX0" y="connsiteY0"/>
              </a:cxn>
              <a:cxn ang="0">
                <a:pos x="connsiteX1" y="connsiteY1"/>
              </a:cxn>
              <a:cxn ang="0">
                <a:pos x="connsiteX2" y="connsiteY2"/>
              </a:cxn>
              <a:cxn ang="0">
                <a:pos x="connsiteX3" y="connsiteY3"/>
              </a:cxn>
            </a:cxnLst>
            <a:rect l="l" t="t" r="r" b="b"/>
            <a:pathLst>
              <a:path w="4533900" h="4825768">
                <a:moveTo>
                  <a:pt x="0" y="0"/>
                </a:moveTo>
                <a:lnTo>
                  <a:pt x="4533900" y="0"/>
                </a:lnTo>
                <a:lnTo>
                  <a:pt x="4533900" y="4825768"/>
                </a:lnTo>
                <a:lnTo>
                  <a:pt x="0" y="4825768"/>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DCF48DF7-7014-43AE-B84C-552219E487EB}"/>
              </a:ext>
            </a:extLst>
          </p:cNvPr>
          <p:cNvSpPr>
            <a:spLocks noGrp="1"/>
          </p:cNvSpPr>
          <p:nvPr>
            <p:ph type="pic" sz="quarter" idx="265" hasCustomPrompt="1"/>
          </p:nvPr>
        </p:nvSpPr>
        <p:spPr>
          <a:xfrm>
            <a:off x="9307014" y="4437378"/>
            <a:ext cx="2884987" cy="2420625"/>
          </a:xfrm>
          <a:custGeom>
            <a:avLst/>
            <a:gdLst>
              <a:gd name="connsiteX0" fmla="*/ 0 w 2884987"/>
              <a:gd name="connsiteY0" fmla="*/ 0 h 2420625"/>
              <a:gd name="connsiteX1" fmla="*/ 2884987 w 2884987"/>
              <a:gd name="connsiteY1" fmla="*/ 0 h 2420625"/>
              <a:gd name="connsiteX2" fmla="*/ 2884987 w 2884987"/>
              <a:gd name="connsiteY2" fmla="*/ 2420625 h 2420625"/>
              <a:gd name="connsiteX3" fmla="*/ 0 w 2884987"/>
              <a:gd name="connsiteY3" fmla="*/ 2420625 h 2420625"/>
            </a:gdLst>
            <a:ahLst/>
            <a:cxnLst>
              <a:cxn ang="0">
                <a:pos x="connsiteX0" y="connsiteY0"/>
              </a:cxn>
              <a:cxn ang="0">
                <a:pos x="connsiteX1" y="connsiteY1"/>
              </a:cxn>
              <a:cxn ang="0">
                <a:pos x="connsiteX2" y="connsiteY2"/>
              </a:cxn>
              <a:cxn ang="0">
                <a:pos x="connsiteX3" y="connsiteY3"/>
              </a:cxn>
            </a:cxnLst>
            <a:rect l="l" t="t" r="r" b="b"/>
            <a:pathLst>
              <a:path w="2884987" h="2420625">
                <a:moveTo>
                  <a:pt x="0" y="0"/>
                </a:moveTo>
                <a:lnTo>
                  <a:pt x="2884987" y="0"/>
                </a:lnTo>
                <a:lnTo>
                  <a:pt x="2884987" y="2420625"/>
                </a:lnTo>
                <a:lnTo>
                  <a:pt x="0" y="242062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098567031"/>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922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B2D08462-AA20-4A93-93A1-0CB553D6C817}"/>
              </a:ext>
            </a:extLst>
          </p:cNvPr>
          <p:cNvSpPr>
            <a:spLocks noGrp="1"/>
          </p:cNvSpPr>
          <p:nvPr>
            <p:ph type="pic" sz="quarter" idx="263" hasCustomPrompt="1"/>
          </p:nvPr>
        </p:nvSpPr>
        <p:spPr>
          <a:xfrm>
            <a:off x="0" y="4508501"/>
            <a:ext cx="12192000" cy="2349499"/>
          </a:xfrm>
          <a:custGeom>
            <a:avLst/>
            <a:gdLst>
              <a:gd name="connsiteX0" fmla="*/ 0 w 12192000"/>
              <a:gd name="connsiteY0" fmla="*/ 0 h 2349499"/>
              <a:gd name="connsiteX1" fmla="*/ 12192000 w 12192000"/>
              <a:gd name="connsiteY1" fmla="*/ 0 h 2349499"/>
              <a:gd name="connsiteX2" fmla="*/ 12192000 w 12192000"/>
              <a:gd name="connsiteY2" fmla="*/ 2349499 h 2349499"/>
              <a:gd name="connsiteX3" fmla="*/ 0 w 12192000"/>
              <a:gd name="connsiteY3" fmla="*/ 2349499 h 2349499"/>
            </a:gdLst>
            <a:ahLst/>
            <a:cxnLst>
              <a:cxn ang="0">
                <a:pos x="connsiteX0" y="connsiteY0"/>
              </a:cxn>
              <a:cxn ang="0">
                <a:pos x="connsiteX1" y="connsiteY1"/>
              </a:cxn>
              <a:cxn ang="0">
                <a:pos x="connsiteX2" y="connsiteY2"/>
              </a:cxn>
              <a:cxn ang="0">
                <a:pos x="connsiteX3" y="connsiteY3"/>
              </a:cxn>
            </a:cxnLst>
            <a:rect l="l" t="t" r="r" b="b"/>
            <a:pathLst>
              <a:path w="12192000" h="2349499">
                <a:moveTo>
                  <a:pt x="0" y="0"/>
                </a:moveTo>
                <a:lnTo>
                  <a:pt x="12192000" y="0"/>
                </a:lnTo>
                <a:lnTo>
                  <a:pt x="12192000" y="2349499"/>
                </a:lnTo>
                <a:lnTo>
                  <a:pt x="0" y="2349499"/>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DFC0F0E9-0769-4D19-9A33-A09E7C12426D}"/>
              </a:ext>
            </a:extLst>
          </p:cNvPr>
          <p:cNvSpPr>
            <a:spLocks noGrp="1"/>
          </p:cNvSpPr>
          <p:nvPr>
            <p:ph type="pic" sz="quarter" idx="264" hasCustomPrompt="1"/>
          </p:nvPr>
        </p:nvSpPr>
        <p:spPr>
          <a:xfrm>
            <a:off x="9202844" y="1952480"/>
            <a:ext cx="2989156" cy="2491778"/>
          </a:xfrm>
          <a:custGeom>
            <a:avLst/>
            <a:gdLst>
              <a:gd name="connsiteX0" fmla="*/ 0 w 2989156"/>
              <a:gd name="connsiteY0" fmla="*/ 0 h 2491778"/>
              <a:gd name="connsiteX1" fmla="*/ 2989156 w 2989156"/>
              <a:gd name="connsiteY1" fmla="*/ 0 h 2491778"/>
              <a:gd name="connsiteX2" fmla="*/ 2989156 w 2989156"/>
              <a:gd name="connsiteY2" fmla="*/ 2491778 h 2491778"/>
              <a:gd name="connsiteX3" fmla="*/ 0 w 2989156"/>
              <a:gd name="connsiteY3" fmla="*/ 2491778 h 2491778"/>
            </a:gdLst>
            <a:ahLst/>
            <a:cxnLst>
              <a:cxn ang="0">
                <a:pos x="connsiteX0" y="connsiteY0"/>
              </a:cxn>
              <a:cxn ang="0">
                <a:pos x="connsiteX1" y="connsiteY1"/>
              </a:cxn>
              <a:cxn ang="0">
                <a:pos x="connsiteX2" y="connsiteY2"/>
              </a:cxn>
              <a:cxn ang="0">
                <a:pos x="connsiteX3" y="connsiteY3"/>
              </a:cxn>
            </a:cxnLst>
            <a:rect l="l" t="t" r="r" b="b"/>
            <a:pathLst>
              <a:path w="2989156" h="2491778">
                <a:moveTo>
                  <a:pt x="0" y="0"/>
                </a:moveTo>
                <a:lnTo>
                  <a:pt x="2989156" y="0"/>
                </a:lnTo>
                <a:lnTo>
                  <a:pt x="2989156" y="2491778"/>
                </a:lnTo>
                <a:lnTo>
                  <a:pt x="0" y="249177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733775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92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0AAEA0E9-C05B-4264-BFA2-51D89B02EA43}"/>
              </a:ext>
            </a:extLst>
          </p:cNvPr>
          <p:cNvSpPr>
            <a:spLocks noGrp="1"/>
          </p:cNvSpPr>
          <p:nvPr>
            <p:ph type="pic" sz="quarter" idx="263" hasCustomPrompt="1"/>
          </p:nvPr>
        </p:nvSpPr>
        <p:spPr>
          <a:xfrm>
            <a:off x="4778575" y="4516776"/>
            <a:ext cx="3647625" cy="2341224"/>
          </a:xfrm>
          <a:custGeom>
            <a:avLst/>
            <a:gdLst>
              <a:gd name="connsiteX0" fmla="*/ 0 w 3647625"/>
              <a:gd name="connsiteY0" fmla="*/ 0 h 2341224"/>
              <a:gd name="connsiteX1" fmla="*/ 3647625 w 3647625"/>
              <a:gd name="connsiteY1" fmla="*/ 0 h 2341224"/>
              <a:gd name="connsiteX2" fmla="*/ 3647625 w 3647625"/>
              <a:gd name="connsiteY2" fmla="*/ 2341224 h 2341224"/>
              <a:gd name="connsiteX3" fmla="*/ 0 w 3647625"/>
              <a:gd name="connsiteY3" fmla="*/ 2341224 h 2341224"/>
            </a:gdLst>
            <a:ahLst/>
            <a:cxnLst>
              <a:cxn ang="0">
                <a:pos x="connsiteX0" y="connsiteY0"/>
              </a:cxn>
              <a:cxn ang="0">
                <a:pos x="connsiteX1" y="connsiteY1"/>
              </a:cxn>
              <a:cxn ang="0">
                <a:pos x="connsiteX2" y="connsiteY2"/>
              </a:cxn>
              <a:cxn ang="0">
                <a:pos x="connsiteX3" y="connsiteY3"/>
              </a:cxn>
            </a:cxnLst>
            <a:rect l="l" t="t" r="r" b="b"/>
            <a:pathLst>
              <a:path w="3647625" h="2341224">
                <a:moveTo>
                  <a:pt x="0" y="0"/>
                </a:moveTo>
                <a:lnTo>
                  <a:pt x="3647625" y="0"/>
                </a:lnTo>
                <a:lnTo>
                  <a:pt x="3647625" y="2341224"/>
                </a:lnTo>
                <a:lnTo>
                  <a:pt x="0" y="2341224"/>
                </a:lnTo>
                <a:close/>
              </a:path>
            </a:pathLst>
          </a:custGeom>
        </p:spPr>
        <p:txBody>
          <a:bodyPr wrap="square">
            <a:noAutofit/>
          </a:bodyPr>
          <a:lstStyle>
            <a:lvl1pPr>
              <a:defRPr sz="1200"/>
            </a:lvl1pPr>
          </a:lstStyle>
          <a:p>
            <a:r>
              <a:rPr lang="en-US" dirty="0"/>
              <a:t>Picture</a:t>
            </a:r>
          </a:p>
        </p:txBody>
      </p:sp>
      <p:sp>
        <p:nvSpPr>
          <p:cNvPr id="7" name="Picture Placeholder 6">
            <a:extLst>
              <a:ext uri="{FF2B5EF4-FFF2-40B4-BE49-F238E27FC236}">
                <a16:creationId xmlns:a16="http://schemas.microsoft.com/office/drawing/2014/main" id="{7DB3CF73-F317-4385-B507-136FFBDE522D}"/>
              </a:ext>
            </a:extLst>
          </p:cNvPr>
          <p:cNvSpPr>
            <a:spLocks noGrp="1"/>
          </p:cNvSpPr>
          <p:nvPr>
            <p:ph type="pic" sz="quarter" idx="264" hasCustomPrompt="1"/>
          </p:nvPr>
        </p:nvSpPr>
        <p:spPr>
          <a:xfrm>
            <a:off x="-5486" y="1822219"/>
            <a:ext cx="3004546" cy="2590124"/>
          </a:xfrm>
          <a:custGeom>
            <a:avLst/>
            <a:gdLst>
              <a:gd name="connsiteX0" fmla="*/ 647532 w 3004546"/>
              <a:gd name="connsiteY0" fmla="*/ 0 h 2590124"/>
              <a:gd name="connsiteX1" fmla="*/ 2357015 w 3004546"/>
              <a:gd name="connsiteY1" fmla="*/ 0 h 2590124"/>
              <a:gd name="connsiteX2" fmla="*/ 3004546 w 3004546"/>
              <a:gd name="connsiteY2" fmla="*/ 1295062 h 2590124"/>
              <a:gd name="connsiteX3" fmla="*/ 2357015 w 3004546"/>
              <a:gd name="connsiteY3" fmla="*/ 2590124 h 2590124"/>
              <a:gd name="connsiteX4" fmla="*/ 647532 w 3004546"/>
              <a:gd name="connsiteY4" fmla="*/ 2590124 h 2590124"/>
              <a:gd name="connsiteX5" fmla="*/ 0 w 3004546"/>
              <a:gd name="connsiteY5" fmla="*/ 1295062 h 25901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3004546" h="2590124">
                <a:moveTo>
                  <a:pt x="647532" y="0"/>
                </a:moveTo>
                <a:lnTo>
                  <a:pt x="2357015" y="0"/>
                </a:lnTo>
                <a:lnTo>
                  <a:pt x="3004546" y="1295062"/>
                </a:lnTo>
                <a:lnTo>
                  <a:pt x="2357015" y="2590124"/>
                </a:lnTo>
                <a:lnTo>
                  <a:pt x="647532" y="2590124"/>
                </a:lnTo>
                <a:lnTo>
                  <a:pt x="0" y="1295062"/>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3EA20448-9F32-47AF-823C-D92DCE693E92}"/>
              </a:ext>
            </a:extLst>
          </p:cNvPr>
          <p:cNvSpPr>
            <a:spLocks noGrp="1"/>
          </p:cNvSpPr>
          <p:nvPr>
            <p:ph type="pic" sz="quarter" idx="265" hasCustomPrompt="1"/>
          </p:nvPr>
        </p:nvSpPr>
        <p:spPr>
          <a:xfrm>
            <a:off x="8563430" y="4516776"/>
            <a:ext cx="3647625" cy="2341224"/>
          </a:xfrm>
          <a:custGeom>
            <a:avLst/>
            <a:gdLst>
              <a:gd name="connsiteX0" fmla="*/ 0 w 3647625"/>
              <a:gd name="connsiteY0" fmla="*/ 0 h 2341224"/>
              <a:gd name="connsiteX1" fmla="*/ 3647625 w 3647625"/>
              <a:gd name="connsiteY1" fmla="*/ 0 h 2341224"/>
              <a:gd name="connsiteX2" fmla="*/ 3647625 w 3647625"/>
              <a:gd name="connsiteY2" fmla="*/ 2341224 h 2341224"/>
              <a:gd name="connsiteX3" fmla="*/ 0 w 3647625"/>
              <a:gd name="connsiteY3" fmla="*/ 2341224 h 2341224"/>
            </a:gdLst>
            <a:ahLst/>
            <a:cxnLst>
              <a:cxn ang="0">
                <a:pos x="connsiteX0" y="connsiteY0"/>
              </a:cxn>
              <a:cxn ang="0">
                <a:pos x="connsiteX1" y="connsiteY1"/>
              </a:cxn>
              <a:cxn ang="0">
                <a:pos x="connsiteX2" y="connsiteY2"/>
              </a:cxn>
              <a:cxn ang="0">
                <a:pos x="connsiteX3" y="connsiteY3"/>
              </a:cxn>
            </a:cxnLst>
            <a:rect l="l" t="t" r="r" b="b"/>
            <a:pathLst>
              <a:path w="3647625" h="2341224">
                <a:moveTo>
                  <a:pt x="0" y="0"/>
                </a:moveTo>
                <a:lnTo>
                  <a:pt x="3647625" y="0"/>
                </a:lnTo>
                <a:lnTo>
                  <a:pt x="3647625" y="2341224"/>
                </a:lnTo>
                <a:lnTo>
                  <a:pt x="0" y="234122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918635031"/>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92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512ED286-BEC3-4765-A3A3-4C0736553731}"/>
              </a:ext>
            </a:extLst>
          </p:cNvPr>
          <p:cNvSpPr>
            <a:spLocks noGrp="1"/>
          </p:cNvSpPr>
          <p:nvPr>
            <p:ph type="pic" sz="quarter" idx="263" hasCustomPrompt="1"/>
          </p:nvPr>
        </p:nvSpPr>
        <p:spPr>
          <a:xfrm>
            <a:off x="2" y="0"/>
            <a:ext cx="7505699" cy="6858000"/>
          </a:xfrm>
          <a:custGeom>
            <a:avLst/>
            <a:gdLst>
              <a:gd name="connsiteX0" fmla="*/ 0 w 7505699"/>
              <a:gd name="connsiteY0" fmla="*/ 0 h 6858000"/>
              <a:gd name="connsiteX1" fmla="*/ 7505699 w 7505699"/>
              <a:gd name="connsiteY1" fmla="*/ 0 h 6858000"/>
              <a:gd name="connsiteX2" fmla="*/ 2368110 w 7505699"/>
              <a:gd name="connsiteY2" fmla="*/ 6858000 h 6858000"/>
              <a:gd name="connsiteX3" fmla="*/ 0 w 7505699"/>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7505699" h="6858000">
                <a:moveTo>
                  <a:pt x="0" y="0"/>
                </a:moveTo>
                <a:lnTo>
                  <a:pt x="7505699" y="0"/>
                </a:lnTo>
                <a:lnTo>
                  <a:pt x="2368110" y="6858000"/>
                </a:lnTo>
                <a:lnTo>
                  <a:pt x="0" y="68580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187780565"/>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925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087135D-6C13-4D3B-BA0F-E1E958E45B57}"/>
              </a:ext>
            </a:extLst>
          </p:cNvPr>
          <p:cNvSpPr>
            <a:spLocks noGrp="1"/>
          </p:cNvSpPr>
          <p:nvPr>
            <p:ph type="pic" sz="quarter" idx="266" hasCustomPrompt="1"/>
          </p:nvPr>
        </p:nvSpPr>
        <p:spPr>
          <a:xfrm>
            <a:off x="4799254" y="1847429"/>
            <a:ext cx="2484299" cy="2393639"/>
          </a:xfrm>
          <a:custGeom>
            <a:avLst/>
            <a:gdLst>
              <a:gd name="connsiteX0" fmla="*/ 1241836 w 2484299"/>
              <a:gd name="connsiteY0" fmla="*/ 0 h 2393639"/>
              <a:gd name="connsiteX1" fmla="*/ 2484299 w 2484299"/>
              <a:gd name="connsiteY1" fmla="*/ 1240426 h 2393639"/>
              <a:gd name="connsiteX2" fmla="*/ 1698726 w 2484299"/>
              <a:gd name="connsiteY2" fmla="*/ 2393639 h 2393639"/>
              <a:gd name="connsiteX3" fmla="*/ 71645 w 2484299"/>
              <a:gd name="connsiteY3" fmla="*/ 1656411 h 2393639"/>
              <a:gd name="connsiteX4" fmla="*/ 0 w 2484299"/>
              <a:gd name="connsiteY4" fmla="*/ 1240426 h 2393639"/>
              <a:gd name="connsiteX5" fmla="*/ 1241836 w 2484299"/>
              <a:gd name="connsiteY5" fmla="*/ 0 h 239363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484299" h="2393639">
                <a:moveTo>
                  <a:pt x="1241836" y="0"/>
                </a:moveTo>
                <a:cubicBezTo>
                  <a:pt x="1928113" y="0"/>
                  <a:pt x="2484299" y="555274"/>
                  <a:pt x="2484299" y="1240426"/>
                </a:cubicBezTo>
                <a:cubicBezTo>
                  <a:pt x="2484299" y="1763701"/>
                  <a:pt x="2158757" y="2211685"/>
                  <a:pt x="1698726" y="2393639"/>
                </a:cubicBezTo>
                <a:cubicBezTo>
                  <a:pt x="1698726" y="2393639"/>
                  <a:pt x="1698726" y="2393639"/>
                  <a:pt x="71645" y="1656411"/>
                </a:cubicBezTo>
                <a:cubicBezTo>
                  <a:pt x="25139" y="1526533"/>
                  <a:pt x="0" y="1385990"/>
                  <a:pt x="0" y="1240426"/>
                </a:cubicBezTo>
                <a:cubicBezTo>
                  <a:pt x="0" y="555274"/>
                  <a:pt x="556187" y="0"/>
                  <a:pt x="1241836" y="0"/>
                </a:cubicBez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09AADC8B-BC82-44A6-9CB3-2AC80F93C1F3}"/>
              </a:ext>
            </a:extLst>
          </p:cNvPr>
          <p:cNvSpPr>
            <a:spLocks noGrp="1"/>
          </p:cNvSpPr>
          <p:nvPr>
            <p:ph type="pic" sz="quarter" idx="263" hasCustomPrompt="1"/>
          </p:nvPr>
        </p:nvSpPr>
        <p:spPr>
          <a:xfrm>
            <a:off x="1107104" y="1847429"/>
            <a:ext cx="2484299" cy="2393639"/>
          </a:xfrm>
          <a:custGeom>
            <a:avLst/>
            <a:gdLst>
              <a:gd name="connsiteX0" fmla="*/ 1241836 w 2484299"/>
              <a:gd name="connsiteY0" fmla="*/ 0 h 2393639"/>
              <a:gd name="connsiteX1" fmla="*/ 2484299 w 2484299"/>
              <a:gd name="connsiteY1" fmla="*/ 1240426 h 2393639"/>
              <a:gd name="connsiteX2" fmla="*/ 1698726 w 2484299"/>
              <a:gd name="connsiteY2" fmla="*/ 2393639 h 2393639"/>
              <a:gd name="connsiteX3" fmla="*/ 71645 w 2484299"/>
              <a:gd name="connsiteY3" fmla="*/ 1656411 h 2393639"/>
              <a:gd name="connsiteX4" fmla="*/ 0 w 2484299"/>
              <a:gd name="connsiteY4" fmla="*/ 1240426 h 2393639"/>
              <a:gd name="connsiteX5" fmla="*/ 1241836 w 2484299"/>
              <a:gd name="connsiteY5" fmla="*/ 0 h 239363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484299" h="2393639">
                <a:moveTo>
                  <a:pt x="1241836" y="0"/>
                </a:moveTo>
                <a:cubicBezTo>
                  <a:pt x="1928113" y="0"/>
                  <a:pt x="2484299" y="555274"/>
                  <a:pt x="2484299" y="1240426"/>
                </a:cubicBezTo>
                <a:cubicBezTo>
                  <a:pt x="2484299" y="1763701"/>
                  <a:pt x="2158757" y="2211685"/>
                  <a:pt x="1698726" y="2393639"/>
                </a:cubicBezTo>
                <a:cubicBezTo>
                  <a:pt x="1698726" y="2393639"/>
                  <a:pt x="1698726" y="2393639"/>
                  <a:pt x="71645" y="1656411"/>
                </a:cubicBezTo>
                <a:cubicBezTo>
                  <a:pt x="25139" y="1526533"/>
                  <a:pt x="0" y="1385990"/>
                  <a:pt x="0" y="1240426"/>
                </a:cubicBezTo>
                <a:cubicBezTo>
                  <a:pt x="0" y="555274"/>
                  <a:pt x="556186" y="0"/>
                  <a:pt x="1241836" y="0"/>
                </a:cubicBez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330D6738-8713-4BD0-9F54-FF79D5A6713E}"/>
              </a:ext>
            </a:extLst>
          </p:cNvPr>
          <p:cNvSpPr>
            <a:spLocks noGrp="1"/>
          </p:cNvSpPr>
          <p:nvPr>
            <p:ph type="pic" sz="quarter" idx="265" hasCustomPrompt="1"/>
          </p:nvPr>
        </p:nvSpPr>
        <p:spPr>
          <a:xfrm>
            <a:off x="8546001" y="1847429"/>
            <a:ext cx="2484299" cy="2393639"/>
          </a:xfrm>
          <a:custGeom>
            <a:avLst/>
            <a:gdLst>
              <a:gd name="connsiteX0" fmla="*/ 1241835 w 2484299"/>
              <a:gd name="connsiteY0" fmla="*/ 0 h 2393639"/>
              <a:gd name="connsiteX1" fmla="*/ 2484299 w 2484299"/>
              <a:gd name="connsiteY1" fmla="*/ 1240426 h 2393639"/>
              <a:gd name="connsiteX2" fmla="*/ 1698725 w 2484299"/>
              <a:gd name="connsiteY2" fmla="*/ 2393639 h 2393639"/>
              <a:gd name="connsiteX3" fmla="*/ 71645 w 2484299"/>
              <a:gd name="connsiteY3" fmla="*/ 1656411 h 2393639"/>
              <a:gd name="connsiteX4" fmla="*/ 0 w 2484299"/>
              <a:gd name="connsiteY4" fmla="*/ 1240426 h 2393639"/>
              <a:gd name="connsiteX5" fmla="*/ 1241835 w 2484299"/>
              <a:gd name="connsiteY5" fmla="*/ 0 h 239363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484299" h="2393639">
                <a:moveTo>
                  <a:pt x="1241835" y="0"/>
                </a:moveTo>
                <a:cubicBezTo>
                  <a:pt x="1928113" y="0"/>
                  <a:pt x="2484299" y="555274"/>
                  <a:pt x="2484299" y="1240426"/>
                </a:cubicBezTo>
                <a:cubicBezTo>
                  <a:pt x="2484299" y="1763701"/>
                  <a:pt x="2158757" y="2211685"/>
                  <a:pt x="1698725" y="2393639"/>
                </a:cubicBezTo>
                <a:cubicBezTo>
                  <a:pt x="1698725" y="2393639"/>
                  <a:pt x="1698725" y="2393639"/>
                  <a:pt x="71645" y="1656411"/>
                </a:cubicBezTo>
                <a:cubicBezTo>
                  <a:pt x="25139" y="1526533"/>
                  <a:pt x="0" y="1385990"/>
                  <a:pt x="0" y="1240426"/>
                </a:cubicBezTo>
                <a:cubicBezTo>
                  <a:pt x="0" y="555274"/>
                  <a:pt x="556186" y="0"/>
                  <a:pt x="1241835"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19447287"/>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926_Title Slide">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3F9BA170-A90B-426C-985E-31DDC4BB1180}"/>
              </a:ext>
            </a:extLst>
          </p:cNvPr>
          <p:cNvSpPr>
            <a:spLocks noGrp="1"/>
          </p:cNvSpPr>
          <p:nvPr>
            <p:ph type="pic" sz="quarter" idx="266" hasCustomPrompt="1"/>
          </p:nvPr>
        </p:nvSpPr>
        <p:spPr>
          <a:xfrm>
            <a:off x="9566050" y="2365919"/>
            <a:ext cx="2114087" cy="1652003"/>
          </a:xfrm>
          <a:custGeom>
            <a:avLst/>
            <a:gdLst>
              <a:gd name="connsiteX0" fmla="*/ 0 w 2114087"/>
              <a:gd name="connsiteY0" fmla="*/ 0 h 1652003"/>
              <a:gd name="connsiteX1" fmla="*/ 2114087 w 2114087"/>
              <a:gd name="connsiteY1" fmla="*/ 0 h 1652003"/>
              <a:gd name="connsiteX2" fmla="*/ 2114087 w 2114087"/>
              <a:gd name="connsiteY2" fmla="*/ 1652003 h 1652003"/>
              <a:gd name="connsiteX3" fmla="*/ 0 w 2114087"/>
              <a:gd name="connsiteY3" fmla="*/ 1652003 h 1652003"/>
            </a:gdLst>
            <a:ahLst/>
            <a:cxnLst>
              <a:cxn ang="0">
                <a:pos x="connsiteX0" y="connsiteY0"/>
              </a:cxn>
              <a:cxn ang="0">
                <a:pos x="connsiteX1" y="connsiteY1"/>
              </a:cxn>
              <a:cxn ang="0">
                <a:pos x="connsiteX2" y="connsiteY2"/>
              </a:cxn>
              <a:cxn ang="0">
                <a:pos x="connsiteX3" y="connsiteY3"/>
              </a:cxn>
            </a:cxnLst>
            <a:rect l="l" t="t" r="r" b="b"/>
            <a:pathLst>
              <a:path w="2114087" h="1652003">
                <a:moveTo>
                  <a:pt x="0" y="0"/>
                </a:moveTo>
                <a:lnTo>
                  <a:pt x="2114087" y="0"/>
                </a:lnTo>
                <a:lnTo>
                  <a:pt x="2114087" y="1652003"/>
                </a:lnTo>
                <a:lnTo>
                  <a:pt x="0" y="1652003"/>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7B88005A-6332-4EBD-84D4-04BE6B4BFB1B}"/>
              </a:ext>
            </a:extLst>
          </p:cNvPr>
          <p:cNvSpPr>
            <a:spLocks noGrp="1"/>
          </p:cNvSpPr>
          <p:nvPr>
            <p:ph type="pic" sz="quarter" idx="263" hasCustomPrompt="1"/>
          </p:nvPr>
        </p:nvSpPr>
        <p:spPr>
          <a:xfrm>
            <a:off x="511863" y="2365921"/>
            <a:ext cx="2114087" cy="1652003"/>
          </a:xfrm>
          <a:custGeom>
            <a:avLst/>
            <a:gdLst>
              <a:gd name="connsiteX0" fmla="*/ 0 w 2114087"/>
              <a:gd name="connsiteY0" fmla="*/ 0 h 1652003"/>
              <a:gd name="connsiteX1" fmla="*/ 2114087 w 2114087"/>
              <a:gd name="connsiteY1" fmla="*/ 0 h 1652003"/>
              <a:gd name="connsiteX2" fmla="*/ 2114087 w 2114087"/>
              <a:gd name="connsiteY2" fmla="*/ 1652003 h 1652003"/>
              <a:gd name="connsiteX3" fmla="*/ 0 w 2114087"/>
              <a:gd name="connsiteY3" fmla="*/ 1652003 h 1652003"/>
            </a:gdLst>
            <a:ahLst/>
            <a:cxnLst>
              <a:cxn ang="0">
                <a:pos x="connsiteX0" y="connsiteY0"/>
              </a:cxn>
              <a:cxn ang="0">
                <a:pos x="connsiteX1" y="connsiteY1"/>
              </a:cxn>
              <a:cxn ang="0">
                <a:pos x="connsiteX2" y="connsiteY2"/>
              </a:cxn>
              <a:cxn ang="0">
                <a:pos x="connsiteX3" y="connsiteY3"/>
              </a:cxn>
            </a:cxnLst>
            <a:rect l="l" t="t" r="r" b="b"/>
            <a:pathLst>
              <a:path w="2114087" h="1652003">
                <a:moveTo>
                  <a:pt x="0" y="0"/>
                </a:moveTo>
                <a:lnTo>
                  <a:pt x="2114087" y="0"/>
                </a:lnTo>
                <a:lnTo>
                  <a:pt x="2114087" y="1652003"/>
                </a:lnTo>
                <a:lnTo>
                  <a:pt x="0" y="1652003"/>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33AC9821-415A-45CB-B260-79832B226822}"/>
              </a:ext>
            </a:extLst>
          </p:cNvPr>
          <p:cNvSpPr>
            <a:spLocks noGrp="1"/>
          </p:cNvSpPr>
          <p:nvPr>
            <p:ph type="pic" sz="quarter" idx="265" hasCustomPrompt="1"/>
          </p:nvPr>
        </p:nvSpPr>
        <p:spPr>
          <a:xfrm>
            <a:off x="511863" y="4167195"/>
            <a:ext cx="2114087" cy="1652003"/>
          </a:xfrm>
          <a:custGeom>
            <a:avLst/>
            <a:gdLst>
              <a:gd name="connsiteX0" fmla="*/ 0 w 2114087"/>
              <a:gd name="connsiteY0" fmla="*/ 0 h 1652003"/>
              <a:gd name="connsiteX1" fmla="*/ 2114087 w 2114087"/>
              <a:gd name="connsiteY1" fmla="*/ 0 h 1652003"/>
              <a:gd name="connsiteX2" fmla="*/ 2114087 w 2114087"/>
              <a:gd name="connsiteY2" fmla="*/ 1652003 h 1652003"/>
              <a:gd name="connsiteX3" fmla="*/ 0 w 2114087"/>
              <a:gd name="connsiteY3" fmla="*/ 1652003 h 1652003"/>
            </a:gdLst>
            <a:ahLst/>
            <a:cxnLst>
              <a:cxn ang="0">
                <a:pos x="connsiteX0" y="connsiteY0"/>
              </a:cxn>
              <a:cxn ang="0">
                <a:pos x="connsiteX1" y="connsiteY1"/>
              </a:cxn>
              <a:cxn ang="0">
                <a:pos x="connsiteX2" y="connsiteY2"/>
              </a:cxn>
              <a:cxn ang="0">
                <a:pos x="connsiteX3" y="connsiteY3"/>
              </a:cxn>
            </a:cxnLst>
            <a:rect l="l" t="t" r="r" b="b"/>
            <a:pathLst>
              <a:path w="2114087" h="1652003">
                <a:moveTo>
                  <a:pt x="0" y="0"/>
                </a:moveTo>
                <a:lnTo>
                  <a:pt x="2114087" y="0"/>
                </a:lnTo>
                <a:lnTo>
                  <a:pt x="2114087" y="1652003"/>
                </a:lnTo>
                <a:lnTo>
                  <a:pt x="0" y="1652003"/>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454D0537-B694-4A4B-B92D-F32B24109CA3}"/>
              </a:ext>
            </a:extLst>
          </p:cNvPr>
          <p:cNvSpPr>
            <a:spLocks noGrp="1"/>
          </p:cNvSpPr>
          <p:nvPr>
            <p:ph type="pic" sz="quarter" idx="267" hasCustomPrompt="1"/>
          </p:nvPr>
        </p:nvSpPr>
        <p:spPr>
          <a:xfrm>
            <a:off x="9566051" y="4167194"/>
            <a:ext cx="2114087" cy="1652003"/>
          </a:xfrm>
          <a:custGeom>
            <a:avLst/>
            <a:gdLst>
              <a:gd name="connsiteX0" fmla="*/ 0 w 2114087"/>
              <a:gd name="connsiteY0" fmla="*/ 0 h 1652003"/>
              <a:gd name="connsiteX1" fmla="*/ 2114087 w 2114087"/>
              <a:gd name="connsiteY1" fmla="*/ 0 h 1652003"/>
              <a:gd name="connsiteX2" fmla="*/ 2114087 w 2114087"/>
              <a:gd name="connsiteY2" fmla="*/ 1652003 h 1652003"/>
              <a:gd name="connsiteX3" fmla="*/ 0 w 2114087"/>
              <a:gd name="connsiteY3" fmla="*/ 1652003 h 1652003"/>
            </a:gdLst>
            <a:ahLst/>
            <a:cxnLst>
              <a:cxn ang="0">
                <a:pos x="connsiteX0" y="connsiteY0"/>
              </a:cxn>
              <a:cxn ang="0">
                <a:pos x="connsiteX1" y="connsiteY1"/>
              </a:cxn>
              <a:cxn ang="0">
                <a:pos x="connsiteX2" y="connsiteY2"/>
              </a:cxn>
              <a:cxn ang="0">
                <a:pos x="connsiteX3" y="connsiteY3"/>
              </a:cxn>
            </a:cxnLst>
            <a:rect l="l" t="t" r="r" b="b"/>
            <a:pathLst>
              <a:path w="2114087" h="1652003">
                <a:moveTo>
                  <a:pt x="0" y="0"/>
                </a:moveTo>
                <a:lnTo>
                  <a:pt x="2114087" y="0"/>
                </a:lnTo>
                <a:lnTo>
                  <a:pt x="2114087" y="1652003"/>
                </a:lnTo>
                <a:lnTo>
                  <a:pt x="0" y="165200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48714323"/>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927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91D11B4F-67A3-4713-B2EF-2601A4C3904D}"/>
              </a:ext>
            </a:extLst>
          </p:cNvPr>
          <p:cNvSpPr>
            <a:spLocks noGrp="1"/>
          </p:cNvSpPr>
          <p:nvPr>
            <p:ph type="pic" sz="quarter" idx="263" hasCustomPrompt="1"/>
          </p:nvPr>
        </p:nvSpPr>
        <p:spPr>
          <a:xfrm>
            <a:off x="4134679" y="1814514"/>
            <a:ext cx="3949148" cy="3221312"/>
          </a:xfrm>
          <a:custGeom>
            <a:avLst/>
            <a:gdLst>
              <a:gd name="connsiteX0" fmla="*/ 0 w 3949148"/>
              <a:gd name="connsiteY0" fmla="*/ 0 h 3221312"/>
              <a:gd name="connsiteX1" fmla="*/ 3949148 w 3949148"/>
              <a:gd name="connsiteY1" fmla="*/ 0 h 3221312"/>
              <a:gd name="connsiteX2" fmla="*/ 3949148 w 3949148"/>
              <a:gd name="connsiteY2" fmla="*/ 3221312 h 3221312"/>
              <a:gd name="connsiteX3" fmla="*/ 0 w 3949148"/>
              <a:gd name="connsiteY3" fmla="*/ 3221312 h 3221312"/>
            </a:gdLst>
            <a:ahLst/>
            <a:cxnLst>
              <a:cxn ang="0">
                <a:pos x="connsiteX0" y="connsiteY0"/>
              </a:cxn>
              <a:cxn ang="0">
                <a:pos x="connsiteX1" y="connsiteY1"/>
              </a:cxn>
              <a:cxn ang="0">
                <a:pos x="connsiteX2" y="connsiteY2"/>
              </a:cxn>
              <a:cxn ang="0">
                <a:pos x="connsiteX3" y="connsiteY3"/>
              </a:cxn>
            </a:cxnLst>
            <a:rect l="l" t="t" r="r" b="b"/>
            <a:pathLst>
              <a:path w="3949148" h="3221312">
                <a:moveTo>
                  <a:pt x="0" y="0"/>
                </a:moveTo>
                <a:lnTo>
                  <a:pt x="3949148" y="0"/>
                </a:lnTo>
                <a:lnTo>
                  <a:pt x="3949148" y="3221312"/>
                </a:lnTo>
                <a:lnTo>
                  <a:pt x="0" y="3221312"/>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D47C915D-06AD-4C88-B9B0-C1D87B39466C}"/>
              </a:ext>
            </a:extLst>
          </p:cNvPr>
          <p:cNvSpPr>
            <a:spLocks noGrp="1"/>
          </p:cNvSpPr>
          <p:nvPr>
            <p:ph type="pic" sz="quarter" idx="265" hasCustomPrompt="1"/>
          </p:nvPr>
        </p:nvSpPr>
        <p:spPr>
          <a:xfrm>
            <a:off x="0" y="1814514"/>
            <a:ext cx="3949148" cy="3221312"/>
          </a:xfrm>
          <a:custGeom>
            <a:avLst/>
            <a:gdLst>
              <a:gd name="connsiteX0" fmla="*/ 0 w 3949148"/>
              <a:gd name="connsiteY0" fmla="*/ 0 h 3221312"/>
              <a:gd name="connsiteX1" fmla="*/ 3949148 w 3949148"/>
              <a:gd name="connsiteY1" fmla="*/ 0 h 3221312"/>
              <a:gd name="connsiteX2" fmla="*/ 3949148 w 3949148"/>
              <a:gd name="connsiteY2" fmla="*/ 3221312 h 3221312"/>
              <a:gd name="connsiteX3" fmla="*/ 0 w 3949148"/>
              <a:gd name="connsiteY3" fmla="*/ 3221312 h 3221312"/>
            </a:gdLst>
            <a:ahLst/>
            <a:cxnLst>
              <a:cxn ang="0">
                <a:pos x="connsiteX0" y="connsiteY0"/>
              </a:cxn>
              <a:cxn ang="0">
                <a:pos x="connsiteX1" y="connsiteY1"/>
              </a:cxn>
              <a:cxn ang="0">
                <a:pos x="connsiteX2" y="connsiteY2"/>
              </a:cxn>
              <a:cxn ang="0">
                <a:pos x="connsiteX3" y="connsiteY3"/>
              </a:cxn>
            </a:cxnLst>
            <a:rect l="l" t="t" r="r" b="b"/>
            <a:pathLst>
              <a:path w="3949148" h="3221312">
                <a:moveTo>
                  <a:pt x="0" y="0"/>
                </a:moveTo>
                <a:lnTo>
                  <a:pt x="3949148" y="0"/>
                </a:lnTo>
                <a:lnTo>
                  <a:pt x="3949148" y="3221312"/>
                </a:lnTo>
                <a:lnTo>
                  <a:pt x="0" y="3221312"/>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00C09A69-54B1-4AB5-BE6D-BD0F529EB6B8}"/>
              </a:ext>
            </a:extLst>
          </p:cNvPr>
          <p:cNvSpPr>
            <a:spLocks noGrp="1"/>
          </p:cNvSpPr>
          <p:nvPr>
            <p:ph type="pic" sz="quarter" idx="267" hasCustomPrompt="1"/>
          </p:nvPr>
        </p:nvSpPr>
        <p:spPr>
          <a:xfrm>
            <a:off x="8269358" y="1814514"/>
            <a:ext cx="3949148" cy="3221312"/>
          </a:xfrm>
          <a:custGeom>
            <a:avLst/>
            <a:gdLst>
              <a:gd name="connsiteX0" fmla="*/ 0 w 3949148"/>
              <a:gd name="connsiteY0" fmla="*/ 0 h 3221312"/>
              <a:gd name="connsiteX1" fmla="*/ 3949148 w 3949148"/>
              <a:gd name="connsiteY1" fmla="*/ 0 h 3221312"/>
              <a:gd name="connsiteX2" fmla="*/ 3949148 w 3949148"/>
              <a:gd name="connsiteY2" fmla="*/ 3221312 h 3221312"/>
              <a:gd name="connsiteX3" fmla="*/ 0 w 3949148"/>
              <a:gd name="connsiteY3" fmla="*/ 3221312 h 3221312"/>
            </a:gdLst>
            <a:ahLst/>
            <a:cxnLst>
              <a:cxn ang="0">
                <a:pos x="connsiteX0" y="connsiteY0"/>
              </a:cxn>
              <a:cxn ang="0">
                <a:pos x="connsiteX1" y="connsiteY1"/>
              </a:cxn>
              <a:cxn ang="0">
                <a:pos x="connsiteX2" y="connsiteY2"/>
              </a:cxn>
              <a:cxn ang="0">
                <a:pos x="connsiteX3" y="connsiteY3"/>
              </a:cxn>
            </a:cxnLst>
            <a:rect l="l" t="t" r="r" b="b"/>
            <a:pathLst>
              <a:path w="3949148" h="3221312">
                <a:moveTo>
                  <a:pt x="0" y="0"/>
                </a:moveTo>
                <a:lnTo>
                  <a:pt x="3949148" y="0"/>
                </a:lnTo>
                <a:lnTo>
                  <a:pt x="3949148" y="3221312"/>
                </a:lnTo>
                <a:lnTo>
                  <a:pt x="0" y="322131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12301389"/>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928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8B870A22-82D9-44D2-A299-9EE494177CF9}"/>
              </a:ext>
            </a:extLst>
          </p:cNvPr>
          <p:cNvSpPr>
            <a:spLocks noGrp="1"/>
          </p:cNvSpPr>
          <p:nvPr>
            <p:ph type="pic" sz="quarter" idx="268" hasCustomPrompt="1"/>
          </p:nvPr>
        </p:nvSpPr>
        <p:spPr>
          <a:xfrm>
            <a:off x="9495948" y="1934817"/>
            <a:ext cx="2696052" cy="2292626"/>
          </a:xfrm>
          <a:custGeom>
            <a:avLst/>
            <a:gdLst>
              <a:gd name="connsiteX0" fmla="*/ 0 w 2696052"/>
              <a:gd name="connsiteY0" fmla="*/ 0 h 2292626"/>
              <a:gd name="connsiteX1" fmla="*/ 2696052 w 2696052"/>
              <a:gd name="connsiteY1" fmla="*/ 0 h 2292626"/>
              <a:gd name="connsiteX2" fmla="*/ 2696052 w 2696052"/>
              <a:gd name="connsiteY2" fmla="*/ 2292626 h 2292626"/>
              <a:gd name="connsiteX3" fmla="*/ 0 w 2696052"/>
              <a:gd name="connsiteY3" fmla="*/ 2292626 h 2292626"/>
            </a:gdLst>
            <a:ahLst/>
            <a:cxnLst>
              <a:cxn ang="0">
                <a:pos x="connsiteX0" y="connsiteY0"/>
              </a:cxn>
              <a:cxn ang="0">
                <a:pos x="connsiteX1" y="connsiteY1"/>
              </a:cxn>
              <a:cxn ang="0">
                <a:pos x="connsiteX2" y="connsiteY2"/>
              </a:cxn>
              <a:cxn ang="0">
                <a:pos x="connsiteX3" y="connsiteY3"/>
              </a:cxn>
            </a:cxnLst>
            <a:rect l="l" t="t" r="r" b="b"/>
            <a:pathLst>
              <a:path w="2696052" h="2292626">
                <a:moveTo>
                  <a:pt x="0" y="0"/>
                </a:moveTo>
                <a:lnTo>
                  <a:pt x="2696052" y="0"/>
                </a:lnTo>
                <a:lnTo>
                  <a:pt x="2696052" y="2292626"/>
                </a:lnTo>
                <a:lnTo>
                  <a:pt x="0" y="2292626"/>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924164C5-9E51-4192-930E-DF2F07042B80}"/>
              </a:ext>
            </a:extLst>
          </p:cNvPr>
          <p:cNvSpPr>
            <a:spLocks noGrp="1"/>
          </p:cNvSpPr>
          <p:nvPr>
            <p:ph type="pic" sz="quarter" idx="263" hasCustomPrompt="1"/>
          </p:nvPr>
        </p:nvSpPr>
        <p:spPr>
          <a:xfrm>
            <a:off x="3917909" y="1934817"/>
            <a:ext cx="2696052" cy="2292626"/>
          </a:xfrm>
          <a:custGeom>
            <a:avLst/>
            <a:gdLst>
              <a:gd name="connsiteX0" fmla="*/ 0 w 2696052"/>
              <a:gd name="connsiteY0" fmla="*/ 0 h 2292626"/>
              <a:gd name="connsiteX1" fmla="*/ 2696052 w 2696052"/>
              <a:gd name="connsiteY1" fmla="*/ 0 h 2292626"/>
              <a:gd name="connsiteX2" fmla="*/ 2696052 w 2696052"/>
              <a:gd name="connsiteY2" fmla="*/ 2292626 h 2292626"/>
              <a:gd name="connsiteX3" fmla="*/ 0 w 2696052"/>
              <a:gd name="connsiteY3" fmla="*/ 2292626 h 2292626"/>
            </a:gdLst>
            <a:ahLst/>
            <a:cxnLst>
              <a:cxn ang="0">
                <a:pos x="connsiteX0" y="connsiteY0"/>
              </a:cxn>
              <a:cxn ang="0">
                <a:pos x="connsiteX1" y="connsiteY1"/>
              </a:cxn>
              <a:cxn ang="0">
                <a:pos x="connsiteX2" y="connsiteY2"/>
              </a:cxn>
              <a:cxn ang="0">
                <a:pos x="connsiteX3" y="connsiteY3"/>
              </a:cxn>
            </a:cxnLst>
            <a:rect l="l" t="t" r="r" b="b"/>
            <a:pathLst>
              <a:path w="2696052" h="2292626">
                <a:moveTo>
                  <a:pt x="0" y="0"/>
                </a:moveTo>
                <a:lnTo>
                  <a:pt x="2696052" y="0"/>
                </a:lnTo>
                <a:lnTo>
                  <a:pt x="2696052" y="2292626"/>
                </a:lnTo>
                <a:lnTo>
                  <a:pt x="0" y="2292626"/>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25B04D2D-3950-45E0-9E4E-F83D8FB18524}"/>
              </a:ext>
            </a:extLst>
          </p:cNvPr>
          <p:cNvSpPr>
            <a:spLocks noGrp="1"/>
          </p:cNvSpPr>
          <p:nvPr>
            <p:ph type="pic" sz="quarter" idx="265" hasCustomPrompt="1"/>
          </p:nvPr>
        </p:nvSpPr>
        <p:spPr>
          <a:xfrm>
            <a:off x="0" y="1934817"/>
            <a:ext cx="3824941" cy="2292626"/>
          </a:xfrm>
          <a:custGeom>
            <a:avLst/>
            <a:gdLst>
              <a:gd name="connsiteX0" fmla="*/ 0 w 3824941"/>
              <a:gd name="connsiteY0" fmla="*/ 0 h 2292626"/>
              <a:gd name="connsiteX1" fmla="*/ 3824941 w 3824941"/>
              <a:gd name="connsiteY1" fmla="*/ 0 h 2292626"/>
              <a:gd name="connsiteX2" fmla="*/ 3824941 w 3824941"/>
              <a:gd name="connsiteY2" fmla="*/ 2292626 h 2292626"/>
              <a:gd name="connsiteX3" fmla="*/ 0 w 3824941"/>
              <a:gd name="connsiteY3" fmla="*/ 2292626 h 2292626"/>
            </a:gdLst>
            <a:ahLst/>
            <a:cxnLst>
              <a:cxn ang="0">
                <a:pos x="connsiteX0" y="connsiteY0"/>
              </a:cxn>
              <a:cxn ang="0">
                <a:pos x="connsiteX1" y="connsiteY1"/>
              </a:cxn>
              <a:cxn ang="0">
                <a:pos x="connsiteX2" y="connsiteY2"/>
              </a:cxn>
              <a:cxn ang="0">
                <a:pos x="connsiteX3" y="connsiteY3"/>
              </a:cxn>
            </a:cxnLst>
            <a:rect l="l" t="t" r="r" b="b"/>
            <a:pathLst>
              <a:path w="3824941" h="2292626">
                <a:moveTo>
                  <a:pt x="0" y="0"/>
                </a:moveTo>
                <a:lnTo>
                  <a:pt x="3824941" y="0"/>
                </a:lnTo>
                <a:lnTo>
                  <a:pt x="3824941" y="2292626"/>
                </a:lnTo>
                <a:lnTo>
                  <a:pt x="0" y="2292626"/>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736166E4-1AAE-4456-93E7-493E666B5A95}"/>
              </a:ext>
            </a:extLst>
          </p:cNvPr>
          <p:cNvSpPr>
            <a:spLocks noGrp="1"/>
          </p:cNvSpPr>
          <p:nvPr>
            <p:ph type="pic" sz="quarter" idx="267" hasCustomPrompt="1"/>
          </p:nvPr>
        </p:nvSpPr>
        <p:spPr>
          <a:xfrm>
            <a:off x="6706929" y="1934817"/>
            <a:ext cx="2696052" cy="2292626"/>
          </a:xfrm>
          <a:custGeom>
            <a:avLst/>
            <a:gdLst>
              <a:gd name="connsiteX0" fmla="*/ 0 w 2696052"/>
              <a:gd name="connsiteY0" fmla="*/ 0 h 2292626"/>
              <a:gd name="connsiteX1" fmla="*/ 2696052 w 2696052"/>
              <a:gd name="connsiteY1" fmla="*/ 0 h 2292626"/>
              <a:gd name="connsiteX2" fmla="*/ 2696052 w 2696052"/>
              <a:gd name="connsiteY2" fmla="*/ 2292626 h 2292626"/>
              <a:gd name="connsiteX3" fmla="*/ 0 w 2696052"/>
              <a:gd name="connsiteY3" fmla="*/ 2292626 h 2292626"/>
            </a:gdLst>
            <a:ahLst/>
            <a:cxnLst>
              <a:cxn ang="0">
                <a:pos x="connsiteX0" y="connsiteY0"/>
              </a:cxn>
              <a:cxn ang="0">
                <a:pos x="connsiteX1" y="connsiteY1"/>
              </a:cxn>
              <a:cxn ang="0">
                <a:pos x="connsiteX2" y="connsiteY2"/>
              </a:cxn>
              <a:cxn ang="0">
                <a:pos x="connsiteX3" y="connsiteY3"/>
              </a:cxn>
            </a:cxnLst>
            <a:rect l="l" t="t" r="r" b="b"/>
            <a:pathLst>
              <a:path w="2696052" h="2292626">
                <a:moveTo>
                  <a:pt x="0" y="0"/>
                </a:moveTo>
                <a:lnTo>
                  <a:pt x="2696052" y="0"/>
                </a:lnTo>
                <a:lnTo>
                  <a:pt x="2696052" y="2292626"/>
                </a:lnTo>
                <a:lnTo>
                  <a:pt x="0" y="2292626"/>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3D843931-5A13-42AC-A70F-9B833BEABB17}"/>
              </a:ext>
            </a:extLst>
          </p:cNvPr>
          <p:cNvSpPr>
            <a:spLocks noGrp="1"/>
          </p:cNvSpPr>
          <p:nvPr>
            <p:ph type="pic" sz="quarter" idx="269" hasCustomPrompt="1"/>
          </p:nvPr>
        </p:nvSpPr>
        <p:spPr>
          <a:xfrm>
            <a:off x="0" y="4304472"/>
            <a:ext cx="12192000" cy="2553528"/>
          </a:xfrm>
          <a:custGeom>
            <a:avLst/>
            <a:gdLst>
              <a:gd name="connsiteX0" fmla="*/ 0 w 12192000"/>
              <a:gd name="connsiteY0" fmla="*/ 0 h 2553528"/>
              <a:gd name="connsiteX1" fmla="*/ 12192000 w 12192000"/>
              <a:gd name="connsiteY1" fmla="*/ 0 h 2553528"/>
              <a:gd name="connsiteX2" fmla="*/ 12192000 w 12192000"/>
              <a:gd name="connsiteY2" fmla="*/ 2553528 h 2553528"/>
              <a:gd name="connsiteX3" fmla="*/ 0 w 12192000"/>
              <a:gd name="connsiteY3" fmla="*/ 2553528 h 2553528"/>
            </a:gdLst>
            <a:ahLst/>
            <a:cxnLst>
              <a:cxn ang="0">
                <a:pos x="connsiteX0" y="connsiteY0"/>
              </a:cxn>
              <a:cxn ang="0">
                <a:pos x="connsiteX1" y="connsiteY1"/>
              </a:cxn>
              <a:cxn ang="0">
                <a:pos x="connsiteX2" y="connsiteY2"/>
              </a:cxn>
              <a:cxn ang="0">
                <a:pos x="connsiteX3" y="connsiteY3"/>
              </a:cxn>
            </a:cxnLst>
            <a:rect l="l" t="t" r="r" b="b"/>
            <a:pathLst>
              <a:path w="12192000" h="2553528">
                <a:moveTo>
                  <a:pt x="0" y="0"/>
                </a:moveTo>
                <a:lnTo>
                  <a:pt x="12192000" y="0"/>
                </a:lnTo>
                <a:lnTo>
                  <a:pt x="12192000" y="2553528"/>
                </a:lnTo>
                <a:lnTo>
                  <a:pt x="0" y="255352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107626311"/>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929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B0D7AF26-0CA9-43D1-894E-B349BFCFD16F}"/>
              </a:ext>
            </a:extLst>
          </p:cNvPr>
          <p:cNvSpPr>
            <a:spLocks noGrp="1"/>
          </p:cNvSpPr>
          <p:nvPr>
            <p:ph type="pic" sz="quarter" idx="268" hasCustomPrompt="1"/>
          </p:nvPr>
        </p:nvSpPr>
        <p:spPr>
          <a:xfrm>
            <a:off x="6101045" y="1931988"/>
            <a:ext cx="4886270" cy="2610983"/>
          </a:xfrm>
          <a:custGeom>
            <a:avLst/>
            <a:gdLst>
              <a:gd name="connsiteX0" fmla="*/ 0 w 4886270"/>
              <a:gd name="connsiteY0" fmla="*/ 0 h 2610983"/>
              <a:gd name="connsiteX1" fmla="*/ 4886270 w 4886270"/>
              <a:gd name="connsiteY1" fmla="*/ 0 h 2610983"/>
              <a:gd name="connsiteX2" fmla="*/ 4886270 w 4886270"/>
              <a:gd name="connsiteY2" fmla="*/ 2610983 h 2610983"/>
              <a:gd name="connsiteX3" fmla="*/ 0 w 4886270"/>
              <a:gd name="connsiteY3" fmla="*/ 2610983 h 2610983"/>
            </a:gdLst>
            <a:ahLst/>
            <a:cxnLst>
              <a:cxn ang="0">
                <a:pos x="connsiteX0" y="connsiteY0"/>
              </a:cxn>
              <a:cxn ang="0">
                <a:pos x="connsiteX1" y="connsiteY1"/>
              </a:cxn>
              <a:cxn ang="0">
                <a:pos x="connsiteX2" y="connsiteY2"/>
              </a:cxn>
              <a:cxn ang="0">
                <a:pos x="connsiteX3" y="connsiteY3"/>
              </a:cxn>
            </a:cxnLst>
            <a:rect l="l" t="t" r="r" b="b"/>
            <a:pathLst>
              <a:path w="4886270" h="2610983">
                <a:moveTo>
                  <a:pt x="0" y="0"/>
                </a:moveTo>
                <a:lnTo>
                  <a:pt x="4886270" y="0"/>
                </a:lnTo>
                <a:lnTo>
                  <a:pt x="4886270" y="2610983"/>
                </a:lnTo>
                <a:lnTo>
                  <a:pt x="0" y="2610983"/>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1F4AC508-A709-4913-A0DC-91BE0255BA17}"/>
              </a:ext>
            </a:extLst>
          </p:cNvPr>
          <p:cNvSpPr>
            <a:spLocks noGrp="1"/>
          </p:cNvSpPr>
          <p:nvPr>
            <p:ph type="pic" sz="quarter" idx="269" hasCustomPrompt="1"/>
          </p:nvPr>
        </p:nvSpPr>
        <p:spPr>
          <a:xfrm>
            <a:off x="1063171" y="1931987"/>
            <a:ext cx="4886270" cy="2610983"/>
          </a:xfrm>
          <a:custGeom>
            <a:avLst/>
            <a:gdLst>
              <a:gd name="connsiteX0" fmla="*/ 0 w 4886270"/>
              <a:gd name="connsiteY0" fmla="*/ 0 h 2610983"/>
              <a:gd name="connsiteX1" fmla="*/ 4886270 w 4886270"/>
              <a:gd name="connsiteY1" fmla="*/ 0 h 2610983"/>
              <a:gd name="connsiteX2" fmla="*/ 4886270 w 4886270"/>
              <a:gd name="connsiteY2" fmla="*/ 2610983 h 2610983"/>
              <a:gd name="connsiteX3" fmla="*/ 0 w 4886270"/>
              <a:gd name="connsiteY3" fmla="*/ 2610983 h 2610983"/>
            </a:gdLst>
            <a:ahLst/>
            <a:cxnLst>
              <a:cxn ang="0">
                <a:pos x="connsiteX0" y="connsiteY0"/>
              </a:cxn>
              <a:cxn ang="0">
                <a:pos x="connsiteX1" y="connsiteY1"/>
              </a:cxn>
              <a:cxn ang="0">
                <a:pos x="connsiteX2" y="connsiteY2"/>
              </a:cxn>
              <a:cxn ang="0">
                <a:pos x="connsiteX3" y="connsiteY3"/>
              </a:cxn>
            </a:cxnLst>
            <a:rect l="l" t="t" r="r" b="b"/>
            <a:pathLst>
              <a:path w="4886270" h="2610983">
                <a:moveTo>
                  <a:pt x="0" y="0"/>
                </a:moveTo>
                <a:lnTo>
                  <a:pt x="4886270" y="0"/>
                </a:lnTo>
                <a:lnTo>
                  <a:pt x="4886270" y="2610983"/>
                </a:lnTo>
                <a:lnTo>
                  <a:pt x="0" y="261098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602945802"/>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930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3DC6B417-9059-4E05-8D77-2116747EFA5E}"/>
              </a:ext>
            </a:extLst>
          </p:cNvPr>
          <p:cNvSpPr>
            <a:spLocks noGrp="1"/>
          </p:cNvSpPr>
          <p:nvPr>
            <p:ph type="pic" sz="quarter" idx="269" hasCustomPrompt="1"/>
          </p:nvPr>
        </p:nvSpPr>
        <p:spPr>
          <a:xfrm>
            <a:off x="2544417" y="1919747"/>
            <a:ext cx="7103166" cy="1917043"/>
          </a:xfrm>
          <a:custGeom>
            <a:avLst/>
            <a:gdLst>
              <a:gd name="connsiteX0" fmla="*/ 0 w 7103166"/>
              <a:gd name="connsiteY0" fmla="*/ 0 h 1917043"/>
              <a:gd name="connsiteX1" fmla="*/ 7103166 w 7103166"/>
              <a:gd name="connsiteY1" fmla="*/ 0 h 1917043"/>
              <a:gd name="connsiteX2" fmla="*/ 7103166 w 7103166"/>
              <a:gd name="connsiteY2" fmla="*/ 1917043 h 1917043"/>
              <a:gd name="connsiteX3" fmla="*/ 0 w 7103166"/>
              <a:gd name="connsiteY3" fmla="*/ 1917043 h 1917043"/>
            </a:gdLst>
            <a:ahLst/>
            <a:cxnLst>
              <a:cxn ang="0">
                <a:pos x="connsiteX0" y="connsiteY0"/>
              </a:cxn>
              <a:cxn ang="0">
                <a:pos x="connsiteX1" y="connsiteY1"/>
              </a:cxn>
              <a:cxn ang="0">
                <a:pos x="connsiteX2" y="connsiteY2"/>
              </a:cxn>
              <a:cxn ang="0">
                <a:pos x="connsiteX3" y="connsiteY3"/>
              </a:cxn>
            </a:cxnLst>
            <a:rect l="l" t="t" r="r" b="b"/>
            <a:pathLst>
              <a:path w="7103166" h="1917043">
                <a:moveTo>
                  <a:pt x="0" y="0"/>
                </a:moveTo>
                <a:lnTo>
                  <a:pt x="7103166" y="0"/>
                </a:lnTo>
                <a:lnTo>
                  <a:pt x="7103166" y="1917043"/>
                </a:lnTo>
                <a:lnTo>
                  <a:pt x="0" y="191704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57151255"/>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931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6366E10A-06DA-4D40-8607-085CBA3ED1C8}"/>
              </a:ext>
            </a:extLst>
          </p:cNvPr>
          <p:cNvSpPr>
            <a:spLocks noGrp="1"/>
          </p:cNvSpPr>
          <p:nvPr>
            <p:ph type="pic" sz="quarter" idx="269" hasCustomPrompt="1"/>
          </p:nvPr>
        </p:nvSpPr>
        <p:spPr>
          <a:xfrm>
            <a:off x="741519" y="4438655"/>
            <a:ext cx="4040402" cy="1584774"/>
          </a:xfrm>
          <a:custGeom>
            <a:avLst/>
            <a:gdLst>
              <a:gd name="connsiteX0" fmla="*/ 0 w 4040402"/>
              <a:gd name="connsiteY0" fmla="*/ 0 h 1584774"/>
              <a:gd name="connsiteX1" fmla="*/ 4040402 w 4040402"/>
              <a:gd name="connsiteY1" fmla="*/ 0 h 1584774"/>
              <a:gd name="connsiteX2" fmla="*/ 4040402 w 4040402"/>
              <a:gd name="connsiteY2" fmla="*/ 1584774 h 1584774"/>
              <a:gd name="connsiteX3" fmla="*/ 0 w 4040402"/>
              <a:gd name="connsiteY3" fmla="*/ 1584774 h 1584774"/>
            </a:gdLst>
            <a:ahLst/>
            <a:cxnLst>
              <a:cxn ang="0">
                <a:pos x="connsiteX0" y="connsiteY0"/>
              </a:cxn>
              <a:cxn ang="0">
                <a:pos x="connsiteX1" y="connsiteY1"/>
              </a:cxn>
              <a:cxn ang="0">
                <a:pos x="connsiteX2" y="connsiteY2"/>
              </a:cxn>
              <a:cxn ang="0">
                <a:pos x="connsiteX3" y="connsiteY3"/>
              </a:cxn>
            </a:cxnLst>
            <a:rect l="l" t="t" r="r" b="b"/>
            <a:pathLst>
              <a:path w="4040402" h="1584774">
                <a:moveTo>
                  <a:pt x="0" y="0"/>
                </a:moveTo>
                <a:lnTo>
                  <a:pt x="4040402" y="0"/>
                </a:lnTo>
                <a:lnTo>
                  <a:pt x="4040402" y="1584774"/>
                </a:lnTo>
                <a:lnTo>
                  <a:pt x="0" y="158477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499776621"/>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932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D23C48CB-C5D5-494B-A249-FEC5B9E3EE9F}"/>
              </a:ext>
            </a:extLst>
          </p:cNvPr>
          <p:cNvSpPr>
            <a:spLocks noGrp="1"/>
          </p:cNvSpPr>
          <p:nvPr>
            <p:ph type="pic" sz="quarter" idx="271" hasCustomPrompt="1"/>
          </p:nvPr>
        </p:nvSpPr>
        <p:spPr>
          <a:xfrm>
            <a:off x="4841359" y="2033588"/>
            <a:ext cx="3910393" cy="2458897"/>
          </a:xfrm>
          <a:custGeom>
            <a:avLst/>
            <a:gdLst>
              <a:gd name="connsiteX0" fmla="*/ 0 w 3910393"/>
              <a:gd name="connsiteY0" fmla="*/ 0 h 2458897"/>
              <a:gd name="connsiteX1" fmla="*/ 3910393 w 3910393"/>
              <a:gd name="connsiteY1" fmla="*/ 0 h 2458897"/>
              <a:gd name="connsiteX2" fmla="*/ 3910393 w 3910393"/>
              <a:gd name="connsiteY2" fmla="*/ 2458897 h 2458897"/>
              <a:gd name="connsiteX3" fmla="*/ 0 w 3910393"/>
              <a:gd name="connsiteY3" fmla="*/ 2458897 h 2458897"/>
            </a:gdLst>
            <a:ahLst/>
            <a:cxnLst>
              <a:cxn ang="0">
                <a:pos x="connsiteX0" y="connsiteY0"/>
              </a:cxn>
              <a:cxn ang="0">
                <a:pos x="connsiteX1" y="connsiteY1"/>
              </a:cxn>
              <a:cxn ang="0">
                <a:pos x="connsiteX2" y="connsiteY2"/>
              </a:cxn>
              <a:cxn ang="0">
                <a:pos x="connsiteX3" y="connsiteY3"/>
              </a:cxn>
            </a:cxnLst>
            <a:rect l="l" t="t" r="r" b="b"/>
            <a:pathLst>
              <a:path w="3910393" h="2458897">
                <a:moveTo>
                  <a:pt x="0" y="0"/>
                </a:moveTo>
                <a:lnTo>
                  <a:pt x="3910393" y="0"/>
                </a:lnTo>
                <a:lnTo>
                  <a:pt x="3910393" y="2458897"/>
                </a:lnTo>
                <a:lnTo>
                  <a:pt x="0" y="2458897"/>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AD4C37D4-6282-41A6-AE94-4243012A4B78}"/>
              </a:ext>
            </a:extLst>
          </p:cNvPr>
          <p:cNvSpPr>
            <a:spLocks noGrp="1"/>
          </p:cNvSpPr>
          <p:nvPr>
            <p:ph type="pic" sz="quarter" idx="270" hasCustomPrompt="1"/>
          </p:nvPr>
        </p:nvSpPr>
        <p:spPr>
          <a:xfrm>
            <a:off x="838201" y="2033589"/>
            <a:ext cx="3910393" cy="2458897"/>
          </a:xfrm>
          <a:custGeom>
            <a:avLst/>
            <a:gdLst>
              <a:gd name="connsiteX0" fmla="*/ 0 w 3910393"/>
              <a:gd name="connsiteY0" fmla="*/ 0 h 2458897"/>
              <a:gd name="connsiteX1" fmla="*/ 3910393 w 3910393"/>
              <a:gd name="connsiteY1" fmla="*/ 0 h 2458897"/>
              <a:gd name="connsiteX2" fmla="*/ 3910393 w 3910393"/>
              <a:gd name="connsiteY2" fmla="*/ 2458897 h 2458897"/>
              <a:gd name="connsiteX3" fmla="*/ 0 w 3910393"/>
              <a:gd name="connsiteY3" fmla="*/ 2458897 h 2458897"/>
            </a:gdLst>
            <a:ahLst/>
            <a:cxnLst>
              <a:cxn ang="0">
                <a:pos x="connsiteX0" y="connsiteY0"/>
              </a:cxn>
              <a:cxn ang="0">
                <a:pos x="connsiteX1" y="connsiteY1"/>
              </a:cxn>
              <a:cxn ang="0">
                <a:pos x="connsiteX2" y="connsiteY2"/>
              </a:cxn>
              <a:cxn ang="0">
                <a:pos x="connsiteX3" y="connsiteY3"/>
              </a:cxn>
            </a:cxnLst>
            <a:rect l="l" t="t" r="r" b="b"/>
            <a:pathLst>
              <a:path w="3910393" h="2458897">
                <a:moveTo>
                  <a:pt x="0" y="0"/>
                </a:moveTo>
                <a:lnTo>
                  <a:pt x="3910393" y="0"/>
                </a:lnTo>
                <a:lnTo>
                  <a:pt x="3910393" y="2458897"/>
                </a:lnTo>
                <a:lnTo>
                  <a:pt x="0" y="2458897"/>
                </a:lnTo>
                <a:close/>
              </a:path>
            </a:pathLst>
          </a:custGeom>
        </p:spPr>
        <p:txBody>
          <a:bodyPr wrap="square">
            <a:noAutofit/>
          </a:bodyPr>
          <a:lstStyle>
            <a:lvl1pPr>
              <a:defRPr sz="1200"/>
            </a:lvl1pPr>
          </a:lstStyle>
          <a:p>
            <a:r>
              <a:rPr lang="en-US" dirty="0"/>
              <a:t>Picture</a:t>
            </a:r>
          </a:p>
        </p:txBody>
      </p:sp>
      <p:sp>
        <p:nvSpPr>
          <p:cNvPr id="8" name="Picture Placeholder 7">
            <a:extLst>
              <a:ext uri="{FF2B5EF4-FFF2-40B4-BE49-F238E27FC236}">
                <a16:creationId xmlns:a16="http://schemas.microsoft.com/office/drawing/2014/main" id="{5D758441-9008-4DA5-B388-6376A529DC05}"/>
              </a:ext>
            </a:extLst>
          </p:cNvPr>
          <p:cNvSpPr>
            <a:spLocks noGrp="1"/>
          </p:cNvSpPr>
          <p:nvPr>
            <p:ph type="pic" sz="quarter" idx="269" hasCustomPrompt="1"/>
          </p:nvPr>
        </p:nvSpPr>
        <p:spPr>
          <a:xfrm>
            <a:off x="838200" y="4605130"/>
            <a:ext cx="5407258" cy="2252870"/>
          </a:xfrm>
          <a:custGeom>
            <a:avLst/>
            <a:gdLst>
              <a:gd name="connsiteX0" fmla="*/ 0 w 5407258"/>
              <a:gd name="connsiteY0" fmla="*/ 0 h 2252870"/>
              <a:gd name="connsiteX1" fmla="*/ 5407258 w 5407258"/>
              <a:gd name="connsiteY1" fmla="*/ 0 h 2252870"/>
              <a:gd name="connsiteX2" fmla="*/ 5407258 w 5407258"/>
              <a:gd name="connsiteY2" fmla="*/ 2252870 h 2252870"/>
              <a:gd name="connsiteX3" fmla="*/ 0 w 5407258"/>
              <a:gd name="connsiteY3" fmla="*/ 2252870 h 2252870"/>
            </a:gdLst>
            <a:ahLst/>
            <a:cxnLst>
              <a:cxn ang="0">
                <a:pos x="connsiteX0" y="connsiteY0"/>
              </a:cxn>
              <a:cxn ang="0">
                <a:pos x="connsiteX1" y="connsiteY1"/>
              </a:cxn>
              <a:cxn ang="0">
                <a:pos x="connsiteX2" y="connsiteY2"/>
              </a:cxn>
              <a:cxn ang="0">
                <a:pos x="connsiteX3" y="connsiteY3"/>
              </a:cxn>
            </a:cxnLst>
            <a:rect l="l" t="t" r="r" b="b"/>
            <a:pathLst>
              <a:path w="5407258" h="2252870">
                <a:moveTo>
                  <a:pt x="0" y="0"/>
                </a:moveTo>
                <a:lnTo>
                  <a:pt x="5407258" y="0"/>
                </a:lnTo>
                <a:lnTo>
                  <a:pt x="5407258" y="2252870"/>
                </a:lnTo>
                <a:lnTo>
                  <a:pt x="0" y="2252870"/>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3FE098BD-27E3-4352-A1CA-4AF77A30A610}"/>
              </a:ext>
            </a:extLst>
          </p:cNvPr>
          <p:cNvSpPr>
            <a:spLocks noGrp="1"/>
          </p:cNvSpPr>
          <p:nvPr>
            <p:ph type="pic" sz="quarter" idx="272" hasCustomPrompt="1"/>
          </p:nvPr>
        </p:nvSpPr>
        <p:spPr>
          <a:xfrm>
            <a:off x="8844517" y="2033587"/>
            <a:ext cx="2509284" cy="2458897"/>
          </a:xfrm>
          <a:custGeom>
            <a:avLst/>
            <a:gdLst>
              <a:gd name="connsiteX0" fmla="*/ 0 w 2509284"/>
              <a:gd name="connsiteY0" fmla="*/ 0 h 2458897"/>
              <a:gd name="connsiteX1" fmla="*/ 2509284 w 2509284"/>
              <a:gd name="connsiteY1" fmla="*/ 0 h 2458897"/>
              <a:gd name="connsiteX2" fmla="*/ 2509284 w 2509284"/>
              <a:gd name="connsiteY2" fmla="*/ 2458897 h 2458897"/>
              <a:gd name="connsiteX3" fmla="*/ 0 w 2509284"/>
              <a:gd name="connsiteY3" fmla="*/ 2458897 h 2458897"/>
            </a:gdLst>
            <a:ahLst/>
            <a:cxnLst>
              <a:cxn ang="0">
                <a:pos x="connsiteX0" y="connsiteY0"/>
              </a:cxn>
              <a:cxn ang="0">
                <a:pos x="connsiteX1" y="connsiteY1"/>
              </a:cxn>
              <a:cxn ang="0">
                <a:pos x="connsiteX2" y="connsiteY2"/>
              </a:cxn>
              <a:cxn ang="0">
                <a:pos x="connsiteX3" y="connsiteY3"/>
              </a:cxn>
            </a:cxnLst>
            <a:rect l="l" t="t" r="r" b="b"/>
            <a:pathLst>
              <a:path w="2509284" h="2458897">
                <a:moveTo>
                  <a:pt x="0" y="0"/>
                </a:moveTo>
                <a:lnTo>
                  <a:pt x="2509284" y="0"/>
                </a:lnTo>
                <a:lnTo>
                  <a:pt x="2509284" y="2458897"/>
                </a:lnTo>
                <a:lnTo>
                  <a:pt x="0" y="245889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61197208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781435542"/>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933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105F291E-4D77-4939-BD9D-6FB1C19AB46A}"/>
              </a:ext>
            </a:extLst>
          </p:cNvPr>
          <p:cNvSpPr>
            <a:spLocks noGrp="1"/>
          </p:cNvSpPr>
          <p:nvPr>
            <p:ph type="pic" sz="quarter" idx="269" hasCustomPrompt="1"/>
          </p:nvPr>
        </p:nvSpPr>
        <p:spPr>
          <a:xfrm>
            <a:off x="4593229" y="2117249"/>
            <a:ext cx="6849348" cy="3825015"/>
          </a:xfrm>
          <a:custGeom>
            <a:avLst/>
            <a:gdLst>
              <a:gd name="connsiteX0" fmla="*/ 0 w 6849348"/>
              <a:gd name="connsiteY0" fmla="*/ 0 h 3825015"/>
              <a:gd name="connsiteX1" fmla="*/ 6849348 w 6849348"/>
              <a:gd name="connsiteY1" fmla="*/ 0 h 3825015"/>
              <a:gd name="connsiteX2" fmla="*/ 6849348 w 6849348"/>
              <a:gd name="connsiteY2" fmla="*/ 3825015 h 3825015"/>
              <a:gd name="connsiteX3" fmla="*/ 0 w 6849348"/>
              <a:gd name="connsiteY3" fmla="*/ 3825015 h 3825015"/>
            </a:gdLst>
            <a:ahLst/>
            <a:cxnLst>
              <a:cxn ang="0">
                <a:pos x="connsiteX0" y="connsiteY0"/>
              </a:cxn>
              <a:cxn ang="0">
                <a:pos x="connsiteX1" y="connsiteY1"/>
              </a:cxn>
              <a:cxn ang="0">
                <a:pos x="connsiteX2" y="connsiteY2"/>
              </a:cxn>
              <a:cxn ang="0">
                <a:pos x="connsiteX3" y="connsiteY3"/>
              </a:cxn>
            </a:cxnLst>
            <a:rect l="l" t="t" r="r" b="b"/>
            <a:pathLst>
              <a:path w="6849348" h="3825015">
                <a:moveTo>
                  <a:pt x="0" y="0"/>
                </a:moveTo>
                <a:lnTo>
                  <a:pt x="6849348" y="0"/>
                </a:lnTo>
                <a:lnTo>
                  <a:pt x="6849348" y="3825015"/>
                </a:lnTo>
                <a:lnTo>
                  <a:pt x="0" y="382501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91722403"/>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934_Title Slide">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067C3943-D044-476D-A233-E0B11DF83515}"/>
              </a:ext>
            </a:extLst>
          </p:cNvPr>
          <p:cNvSpPr>
            <a:spLocks noGrp="1"/>
          </p:cNvSpPr>
          <p:nvPr>
            <p:ph type="pic" sz="quarter" idx="270" hasCustomPrompt="1"/>
          </p:nvPr>
        </p:nvSpPr>
        <p:spPr>
          <a:xfrm>
            <a:off x="4827106" y="1673431"/>
            <a:ext cx="6526693" cy="2434743"/>
          </a:xfrm>
          <a:custGeom>
            <a:avLst/>
            <a:gdLst>
              <a:gd name="connsiteX0" fmla="*/ 0 w 6526693"/>
              <a:gd name="connsiteY0" fmla="*/ 0 h 2434743"/>
              <a:gd name="connsiteX1" fmla="*/ 6526693 w 6526693"/>
              <a:gd name="connsiteY1" fmla="*/ 0 h 2434743"/>
              <a:gd name="connsiteX2" fmla="*/ 6526693 w 6526693"/>
              <a:gd name="connsiteY2" fmla="*/ 2434743 h 2434743"/>
              <a:gd name="connsiteX3" fmla="*/ 0 w 6526693"/>
              <a:gd name="connsiteY3" fmla="*/ 2434743 h 2434743"/>
            </a:gdLst>
            <a:ahLst/>
            <a:cxnLst>
              <a:cxn ang="0">
                <a:pos x="connsiteX0" y="connsiteY0"/>
              </a:cxn>
              <a:cxn ang="0">
                <a:pos x="connsiteX1" y="connsiteY1"/>
              </a:cxn>
              <a:cxn ang="0">
                <a:pos x="connsiteX2" y="connsiteY2"/>
              </a:cxn>
              <a:cxn ang="0">
                <a:pos x="connsiteX3" y="connsiteY3"/>
              </a:cxn>
            </a:cxnLst>
            <a:rect l="l" t="t" r="r" b="b"/>
            <a:pathLst>
              <a:path w="6526693" h="2434743">
                <a:moveTo>
                  <a:pt x="0" y="0"/>
                </a:moveTo>
                <a:lnTo>
                  <a:pt x="6526693" y="0"/>
                </a:lnTo>
                <a:lnTo>
                  <a:pt x="6526693" y="2434743"/>
                </a:lnTo>
                <a:lnTo>
                  <a:pt x="0" y="2434743"/>
                </a:lnTo>
                <a:close/>
              </a:path>
            </a:pathLst>
          </a:custGeom>
        </p:spPr>
        <p:txBody>
          <a:bodyPr wrap="square">
            <a:noAutofit/>
          </a:bodyPr>
          <a:lstStyle>
            <a:lvl1pPr>
              <a:defRPr sz="1200"/>
            </a:lvl1pPr>
          </a:lstStyle>
          <a:p>
            <a:r>
              <a:rPr lang="en-US" dirty="0"/>
              <a:t>Picture</a:t>
            </a:r>
          </a:p>
        </p:txBody>
      </p:sp>
      <p:sp>
        <p:nvSpPr>
          <p:cNvPr id="6" name="Freeform: Shape 5">
            <a:extLst>
              <a:ext uri="{FF2B5EF4-FFF2-40B4-BE49-F238E27FC236}">
                <a16:creationId xmlns:a16="http://schemas.microsoft.com/office/drawing/2014/main" id="{FB0C4A16-E5D7-410D-9BDD-69A92E9202DF}"/>
              </a:ext>
            </a:extLst>
          </p:cNvPr>
          <p:cNvSpPr>
            <a:spLocks noGrp="1"/>
          </p:cNvSpPr>
          <p:nvPr>
            <p:ph type="pic" sz="quarter" idx="269" hasCustomPrompt="1"/>
          </p:nvPr>
        </p:nvSpPr>
        <p:spPr>
          <a:xfrm>
            <a:off x="838200" y="1673430"/>
            <a:ext cx="3892826" cy="2434743"/>
          </a:xfrm>
          <a:custGeom>
            <a:avLst/>
            <a:gdLst>
              <a:gd name="connsiteX0" fmla="*/ 0 w 3892826"/>
              <a:gd name="connsiteY0" fmla="*/ 0 h 2434743"/>
              <a:gd name="connsiteX1" fmla="*/ 3892826 w 3892826"/>
              <a:gd name="connsiteY1" fmla="*/ 0 h 2434743"/>
              <a:gd name="connsiteX2" fmla="*/ 3892826 w 3892826"/>
              <a:gd name="connsiteY2" fmla="*/ 2434743 h 2434743"/>
              <a:gd name="connsiteX3" fmla="*/ 0 w 3892826"/>
              <a:gd name="connsiteY3" fmla="*/ 2434743 h 2434743"/>
            </a:gdLst>
            <a:ahLst/>
            <a:cxnLst>
              <a:cxn ang="0">
                <a:pos x="connsiteX0" y="connsiteY0"/>
              </a:cxn>
              <a:cxn ang="0">
                <a:pos x="connsiteX1" y="connsiteY1"/>
              </a:cxn>
              <a:cxn ang="0">
                <a:pos x="connsiteX2" y="connsiteY2"/>
              </a:cxn>
              <a:cxn ang="0">
                <a:pos x="connsiteX3" y="connsiteY3"/>
              </a:cxn>
            </a:cxnLst>
            <a:rect l="l" t="t" r="r" b="b"/>
            <a:pathLst>
              <a:path w="3892826" h="2434743">
                <a:moveTo>
                  <a:pt x="0" y="0"/>
                </a:moveTo>
                <a:lnTo>
                  <a:pt x="3892826" y="0"/>
                </a:lnTo>
                <a:lnTo>
                  <a:pt x="3892826" y="2434743"/>
                </a:lnTo>
                <a:lnTo>
                  <a:pt x="0" y="243474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598951669"/>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935_Title Slide">
    <p:spTree>
      <p:nvGrpSpPr>
        <p:cNvPr id="1" name=""/>
        <p:cNvGrpSpPr/>
        <p:nvPr/>
      </p:nvGrpSpPr>
      <p:grpSpPr>
        <a:xfrm>
          <a:off x="0" y="0"/>
          <a:ext cx="0" cy="0"/>
          <a:chOff x="0" y="0"/>
          <a:chExt cx="0" cy="0"/>
        </a:xfrm>
      </p:grpSpPr>
      <p:sp>
        <p:nvSpPr>
          <p:cNvPr id="5" name="Freeform: Shape 4">
            <a:extLst>
              <a:ext uri="{FF2B5EF4-FFF2-40B4-BE49-F238E27FC236}">
                <a16:creationId xmlns:a16="http://schemas.microsoft.com/office/drawing/2014/main" id="{E5EBB2F3-BA06-4FED-9EBC-09AFCB2DA128}"/>
              </a:ext>
            </a:extLst>
          </p:cNvPr>
          <p:cNvSpPr>
            <a:spLocks noGrp="1"/>
          </p:cNvSpPr>
          <p:nvPr>
            <p:ph type="pic" sz="quarter" idx="269" hasCustomPrompt="1"/>
          </p:nvPr>
        </p:nvSpPr>
        <p:spPr>
          <a:xfrm>
            <a:off x="701104" y="1698358"/>
            <a:ext cx="5484891" cy="5073740"/>
          </a:xfrm>
          <a:custGeom>
            <a:avLst/>
            <a:gdLst>
              <a:gd name="connsiteX0" fmla="*/ 0 w 5484891"/>
              <a:gd name="connsiteY0" fmla="*/ 0 h 5073740"/>
              <a:gd name="connsiteX1" fmla="*/ 5484891 w 5484891"/>
              <a:gd name="connsiteY1" fmla="*/ 621392 h 5073740"/>
              <a:gd name="connsiteX2" fmla="*/ 2221955 w 5484891"/>
              <a:gd name="connsiteY2" fmla="*/ 5073740 h 5073740"/>
            </a:gdLst>
            <a:ahLst/>
            <a:cxnLst>
              <a:cxn ang="0">
                <a:pos x="connsiteX0" y="connsiteY0"/>
              </a:cxn>
              <a:cxn ang="0">
                <a:pos x="connsiteX1" y="connsiteY1"/>
              </a:cxn>
              <a:cxn ang="0">
                <a:pos x="connsiteX2" y="connsiteY2"/>
              </a:cxn>
            </a:cxnLst>
            <a:rect l="l" t="t" r="r" b="b"/>
            <a:pathLst>
              <a:path w="5484891" h="5073740">
                <a:moveTo>
                  <a:pt x="0" y="0"/>
                </a:moveTo>
                <a:lnTo>
                  <a:pt x="5484891" y="621392"/>
                </a:lnTo>
                <a:lnTo>
                  <a:pt x="2221955" y="507374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702446332"/>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userDrawn="1">
  <p:cSld name="936_Title Slide">
    <p:spTree>
      <p:nvGrpSpPr>
        <p:cNvPr id="1" name=""/>
        <p:cNvGrpSpPr/>
        <p:nvPr/>
      </p:nvGrpSpPr>
      <p:grpSpPr>
        <a:xfrm>
          <a:off x="0" y="0"/>
          <a:ext cx="0" cy="0"/>
          <a:chOff x="0" y="0"/>
          <a:chExt cx="0" cy="0"/>
        </a:xfrm>
      </p:grpSpPr>
      <p:sp>
        <p:nvSpPr>
          <p:cNvPr id="5" name="Freeform: Shape 4">
            <a:extLst>
              <a:ext uri="{FF2B5EF4-FFF2-40B4-BE49-F238E27FC236}">
                <a16:creationId xmlns:a16="http://schemas.microsoft.com/office/drawing/2014/main" id="{30E977DB-E7C1-485F-BD25-881F4016B258}"/>
              </a:ext>
            </a:extLst>
          </p:cNvPr>
          <p:cNvSpPr>
            <a:spLocks noGrp="1"/>
          </p:cNvSpPr>
          <p:nvPr>
            <p:ph type="pic" sz="quarter" idx="269" hasCustomPrompt="1"/>
          </p:nvPr>
        </p:nvSpPr>
        <p:spPr>
          <a:xfrm>
            <a:off x="600075" y="2186667"/>
            <a:ext cx="10991850" cy="2705100"/>
          </a:xfrm>
          <a:custGeom>
            <a:avLst/>
            <a:gdLst>
              <a:gd name="connsiteX0" fmla="*/ 0 w 10991850"/>
              <a:gd name="connsiteY0" fmla="*/ 0 h 2705100"/>
              <a:gd name="connsiteX1" fmla="*/ 10991850 w 10991850"/>
              <a:gd name="connsiteY1" fmla="*/ 0 h 2705100"/>
              <a:gd name="connsiteX2" fmla="*/ 10991850 w 10991850"/>
              <a:gd name="connsiteY2" fmla="*/ 2705100 h 2705100"/>
              <a:gd name="connsiteX3" fmla="*/ 0 w 10991850"/>
              <a:gd name="connsiteY3" fmla="*/ 2705100 h 2705100"/>
            </a:gdLst>
            <a:ahLst/>
            <a:cxnLst>
              <a:cxn ang="0">
                <a:pos x="connsiteX0" y="connsiteY0"/>
              </a:cxn>
              <a:cxn ang="0">
                <a:pos x="connsiteX1" y="connsiteY1"/>
              </a:cxn>
              <a:cxn ang="0">
                <a:pos x="connsiteX2" y="connsiteY2"/>
              </a:cxn>
              <a:cxn ang="0">
                <a:pos x="connsiteX3" y="connsiteY3"/>
              </a:cxn>
            </a:cxnLst>
            <a:rect l="l" t="t" r="r" b="b"/>
            <a:pathLst>
              <a:path w="10991850" h="2705100">
                <a:moveTo>
                  <a:pt x="0" y="0"/>
                </a:moveTo>
                <a:lnTo>
                  <a:pt x="10991850" y="0"/>
                </a:lnTo>
                <a:lnTo>
                  <a:pt x="10991850" y="2705100"/>
                </a:lnTo>
                <a:lnTo>
                  <a:pt x="0" y="27051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859877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793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811A12E7-17E4-40ED-BD4A-97E1CEDD7C0E}"/>
              </a:ext>
            </a:extLst>
          </p:cNvPr>
          <p:cNvSpPr>
            <a:spLocks noGrp="1"/>
          </p:cNvSpPr>
          <p:nvPr>
            <p:ph type="pic" sz="quarter" idx="229" hasCustomPrompt="1"/>
          </p:nvPr>
        </p:nvSpPr>
        <p:spPr>
          <a:xfrm>
            <a:off x="7073900" y="2032234"/>
            <a:ext cx="4561509" cy="4266966"/>
          </a:xfrm>
          <a:custGeom>
            <a:avLst/>
            <a:gdLst>
              <a:gd name="connsiteX0" fmla="*/ 0 w 4561509"/>
              <a:gd name="connsiteY0" fmla="*/ 0 h 4266966"/>
              <a:gd name="connsiteX1" fmla="*/ 4561509 w 4561509"/>
              <a:gd name="connsiteY1" fmla="*/ 0 h 4266966"/>
              <a:gd name="connsiteX2" fmla="*/ 4561509 w 4561509"/>
              <a:gd name="connsiteY2" fmla="*/ 4266966 h 4266966"/>
              <a:gd name="connsiteX3" fmla="*/ 0 w 4561509"/>
              <a:gd name="connsiteY3" fmla="*/ 4266966 h 4266966"/>
            </a:gdLst>
            <a:ahLst/>
            <a:cxnLst>
              <a:cxn ang="0">
                <a:pos x="connsiteX0" y="connsiteY0"/>
              </a:cxn>
              <a:cxn ang="0">
                <a:pos x="connsiteX1" y="connsiteY1"/>
              </a:cxn>
              <a:cxn ang="0">
                <a:pos x="connsiteX2" y="connsiteY2"/>
              </a:cxn>
              <a:cxn ang="0">
                <a:pos x="connsiteX3" y="connsiteY3"/>
              </a:cxn>
            </a:cxnLst>
            <a:rect l="l" t="t" r="r" b="b"/>
            <a:pathLst>
              <a:path w="4561509" h="4266966">
                <a:moveTo>
                  <a:pt x="0" y="0"/>
                </a:moveTo>
                <a:lnTo>
                  <a:pt x="4561509" y="0"/>
                </a:lnTo>
                <a:lnTo>
                  <a:pt x="4561509" y="4266966"/>
                </a:lnTo>
                <a:lnTo>
                  <a:pt x="0" y="426696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253509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847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BF50B69F-EEBC-4FE0-A75F-D22677B16D62}"/>
              </a:ext>
            </a:extLst>
          </p:cNvPr>
          <p:cNvSpPr>
            <a:spLocks noGrp="1"/>
          </p:cNvSpPr>
          <p:nvPr>
            <p:ph type="pic" sz="quarter" idx="249" hasCustomPrompt="1"/>
          </p:nvPr>
        </p:nvSpPr>
        <p:spPr>
          <a:xfrm>
            <a:off x="0" y="1701577"/>
            <a:ext cx="12192000" cy="2210221"/>
          </a:xfrm>
          <a:custGeom>
            <a:avLst/>
            <a:gdLst>
              <a:gd name="connsiteX0" fmla="*/ 0 w 12192000"/>
              <a:gd name="connsiteY0" fmla="*/ 0 h 2210221"/>
              <a:gd name="connsiteX1" fmla="*/ 12192000 w 12192000"/>
              <a:gd name="connsiteY1" fmla="*/ 0 h 2210221"/>
              <a:gd name="connsiteX2" fmla="*/ 12192000 w 12192000"/>
              <a:gd name="connsiteY2" fmla="*/ 2210221 h 2210221"/>
              <a:gd name="connsiteX3" fmla="*/ 0 w 12192000"/>
              <a:gd name="connsiteY3" fmla="*/ 2210221 h 2210221"/>
            </a:gdLst>
            <a:ahLst/>
            <a:cxnLst>
              <a:cxn ang="0">
                <a:pos x="connsiteX0" y="connsiteY0"/>
              </a:cxn>
              <a:cxn ang="0">
                <a:pos x="connsiteX1" y="connsiteY1"/>
              </a:cxn>
              <a:cxn ang="0">
                <a:pos x="connsiteX2" y="connsiteY2"/>
              </a:cxn>
              <a:cxn ang="0">
                <a:pos x="connsiteX3" y="connsiteY3"/>
              </a:cxn>
            </a:cxnLst>
            <a:rect l="l" t="t" r="r" b="b"/>
            <a:pathLst>
              <a:path w="12192000" h="2210221">
                <a:moveTo>
                  <a:pt x="0" y="0"/>
                </a:moveTo>
                <a:lnTo>
                  <a:pt x="12192000" y="0"/>
                </a:lnTo>
                <a:lnTo>
                  <a:pt x="12192000" y="2210221"/>
                </a:lnTo>
                <a:lnTo>
                  <a:pt x="0" y="221022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6072914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865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12CCB9A5-B16A-4C7E-9248-0DD747DF015F}"/>
              </a:ext>
            </a:extLst>
          </p:cNvPr>
          <p:cNvSpPr>
            <a:spLocks noGrp="1"/>
          </p:cNvSpPr>
          <p:nvPr>
            <p:ph type="pic" sz="quarter" idx="254" hasCustomPrompt="1"/>
          </p:nvPr>
        </p:nvSpPr>
        <p:spPr>
          <a:xfrm>
            <a:off x="838200" y="2057401"/>
            <a:ext cx="3433549" cy="3961262"/>
          </a:xfrm>
          <a:custGeom>
            <a:avLst/>
            <a:gdLst>
              <a:gd name="connsiteX0" fmla="*/ 0 w 3433549"/>
              <a:gd name="connsiteY0" fmla="*/ 0 h 3961262"/>
              <a:gd name="connsiteX1" fmla="*/ 3433549 w 3433549"/>
              <a:gd name="connsiteY1" fmla="*/ 0 h 3961262"/>
              <a:gd name="connsiteX2" fmla="*/ 3433549 w 3433549"/>
              <a:gd name="connsiteY2" fmla="*/ 3961262 h 3961262"/>
              <a:gd name="connsiteX3" fmla="*/ 0 w 3433549"/>
              <a:gd name="connsiteY3" fmla="*/ 3961262 h 3961262"/>
            </a:gdLst>
            <a:ahLst/>
            <a:cxnLst>
              <a:cxn ang="0">
                <a:pos x="connsiteX0" y="connsiteY0"/>
              </a:cxn>
              <a:cxn ang="0">
                <a:pos x="connsiteX1" y="connsiteY1"/>
              </a:cxn>
              <a:cxn ang="0">
                <a:pos x="connsiteX2" y="connsiteY2"/>
              </a:cxn>
              <a:cxn ang="0">
                <a:pos x="connsiteX3" y="connsiteY3"/>
              </a:cxn>
            </a:cxnLst>
            <a:rect l="l" t="t" r="r" b="b"/>
            <a:pathLst>
              <a:path w="3433549" h="3961262">
                <a:moveTo>
                  <a:pt x="0" y="0"/>
                </a:moveTo>
                <a:lnTo>
                  <a:pt x="3433549" y="0"/>
                </a:lnTo>
                <a:lnTo>
                  <a:pt x="3433549" y="3961262"/>
                </a:lnTo>
                <a:lnTo>
                  <a:pt x="0" y="396126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630797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4"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5" name="Round Diagonal Corner Rectangle 10">
            <a:extLst>
              <a:ext uri="{FF2B5EF4-FFF2-40B4-BE49-F238E27FC236}">
                <a16:creationId xmlns:a16="http://schemas.microsoft.com/office/drawing/2014/main" id="{9F89F9B6-119D-4BBC-80A8-B6242295F13E}"/>
              </a:ext>
            </a:extLst>
          </p:cNvPr>
          <p:cNvSpPr/>
          <p:nvPr userDrawn="1"/>
        </p:nvSpPr>
        <p:spPr>
          <a:xfrm>
            <a:off x="11683190" y="150969"/>
            <a:ext cx="356410" cy="287010"/>
          </a:xfrm>
          <a:prstGeom prst="round2DiagRect">
            <a:avLst>
              <a:gd name="adj1" fmla="val 32340"/>
              <a:gd name="adj2" fmla="val 0"/>
            </a:avLst>
          </a:prstGeom>
          <a:solidFill>
            <a:schemeClr val="accent6">
              <a:lumMod val="75000"/>
            </a:schemeClr>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ound Diagonal Corner Rectangle 26">
            <a:extLst>
              <a:ext uri="{FF2B5EF4-FFF2-40B4-BE49-F238E27FC236}">
                <a16:creationId xmlns:a16="http://schemas.microsoft.com/office/drawing/2014/main" id="{574E70CE-EEEE-4F25-9BB0-F77002C8D003}"/>
              </a:ext>
            </a:extLst>
          </p:cNvPr>
          <p:cNvSpPr/>
          <p:nvPr userDrawn="1"/>
        </p:nvSpPr>
        <p:spPr>
          <a:xfrm>
            <a:off x="11665322" y="128915"/>
            <a:ext cx="356410" cy="287010"/>
          </a:xfrm>
          <a:prstGeom prst="round2DiagRect">
            <a:avLst>
              <a:gd name="adj1" fmla="val 32340"/>
              <a:gd name="adj2" fmla="val 0"/>
            </a:avLst>
          </a:prstGeom>
          <a:solidFill>
            <a:schemeClr val="accent6"/>
          </a:solidFill>
          <a:ln w="3175">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Slide Number Placeholder 5">
            <a:extLst>
              <a:ext uri="{FF2B5EF4-FFF2-40B4-BE49-F238E27FC236}">
                <a16:creationId xmlns:a16="http://schemas.microsoft.com/office/drawing/2014/main" id="{5BADD155-3F9F-4714-A6A7-775A85D66630}"/>
              </a:ext>
            </a:extLst>
          </p:cNvPr>
          <p:cNvSpPr txBox="1">
            <a:spLocks/>
          </p:cNvSpPr>
          <p:nvPr userDrawn="1"/>
        </p:nvSpPr>
        <p:spPr>
          <a:xfrm>
            <a:off x="11631256" y="173194"/>
            <a:ext cx="431790" cy="191932"/>
          </a:xfrm>
          <a:prstGeom prst="rect">
            <a:avLst/>
          </a:prstGeom>
        </p:spPr>
        <p:txBody>
          <a:bodyPr vert="horz" lIns="91440" tIns="45720" rIns="91440" bIns="45720" rtlCol="0" anchor="ctr"/>
          <a:lstStyle>
            <a:defPPr>
              <a:defRPr lang="en-US"/>
            </a:defPPr>
            <a:lvl1pPr marL="0" algn="r" defTabSz="914400" rtl="0" eaLnBrk="1" latinLnBrk="0" hangingPunct="1">
              <a:defRPr sz="1200" kern="1200">
                <a:solidFill>
                  <a:schemeClr val="tx1">
                    <a:tint val="75000"/>
                  </a:schemeClr>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fld id="{E97ECB15-F748-C140-A5C3-CF0090C943BA}" type="slidenum">
              <a:rPr lang="en-US" sz="800" b="0" i="0" smtClean="0">
                <a:solidFill>
                  <a:srgbClr val="FEFEFE"/>
                </a:solidFill>
                <a:latin typeface="Montserrat" charset="0"/>
                <a:ea typeface="Montserrat" charset="0"/>
                <a:cs typeface="Montserrat" charset="0"/>
              </a:rPr>
              <a:pPr algn="ctr"/>
              <a:t>‹#›</a:t>
            </a:fld>
            <a:endParaRPr lang="en-US" sz="800" b="0" i="0" dirty="0">
              <a:solidFill>
                <a:srgbClr val="FEFEFE"/>
              </a:solidFill>
              <a:latin typeface="Montserrat" charset="0"/>
              <a:ea typeface="Montserrat" charset="0"/>
              <a:cs typeface="Montserrat" charset="0"/>
            </a:endParaRPr>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451" r:id="rId7"/>
    <p:sldLayoutId id="2147484505" r:id="rId8"/>
    <p:sldLayoutId id="2147484523" r:id="rId9"/>
    <p:sldLayoutId id="2147484550" r:id="rId10"/>
    <p:sldLayoutId id="2147484557" r:id="rId11"/>
    <p:sldLayoutId id="2147484563" r:id="rId12"/>
    <p:sldLayoutId id="2147484564" r:id="rId13"/>
    <p:sldLayoutId id="2147484565" r:id="rId14"/>
    <p:sldLayoutId id="2147484566" r:id="rId15"/>
    <p:sldLayoutId id="2147484567" r:id="rId16"/>
    <p:sldLayoutId id="2147484568" r:id="rId17"/>
    <p:sldLayoutId id="2147484569" r:id="rId18"/>
    <p:sldLayoutId id="2147484570" r:id="rId19"/>
    <p:sldLayoutId id="2147484571" r:id="rId20"/>
    <p:sldLayoutId id="2147484572" r:id="rId21"/>
    <p:sldLayoutId id="2147484573" r:id="rId22"/>
    <p:sldLayoutId id="2147484574" r:id="rId23"/>
    <p:sldLayoutId id="2147484575" r:id="rId24"/>
    <p:sldLayoutId id="2147484576" r:id="rId25"/>
    <p:sldLayoutId id="2147484577" r:id="rId26"/>
    <p:sldLayoutId id="2147484578" r:id="rId27"/>
    <p:sldLayoutId id="2147484579" r:id="rId28"/>
    <p:sldLayoutId id="2147484580" r:id="rId29"/>
    <p:sldLayoutId id="2147484581" r:id="rId30"/>
    <p:sldLayoutId id="2147484582" r:id="rId31"/>
    <p:sldLayoutId id="2147484583" r:id="rId32"/>
    <p:sldLayoutId id="2147484584" r:id="rId33"/>
    <p:sldLayoutId id="2147484585" r:id="rId34"/>
    <p:sldLayoutId id="2147484586" r:id="rId35"/>
    <p:sldLayoutId id="2147484587" r:id="rId36"/>
    <p:sldLayoutId id="2147484588" r:id="rId37"/>
    <p:sldLayoutId id="2147484589" r:id="rId38"/>
    <p:sldLayoutId id="2147484590" r:id="rId39"/>
    <p:sldLayoutId id="2147484591" r:id="rId40"/>
    <p:sldLayoutId id="2147484592" r:id="rId41"/>
    <p:sldLayoutId id="2147484593" r:id="rId42"/>
    <p:sldLayoutId id="2147484594" r:id="rId43"/>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4.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5.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6.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9.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7.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9.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40.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4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4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43.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8.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9.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0.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 name="Rectangle 34">
            <a:extLst>
              <a:ext uri="{FF2B5EF4-FFF2-40B4-BE49-F238E27FC236}">
                <a16:creationId xmlns:a16="http://schemas.microsoft.com/office/drawing/2014/main" id="{8D5F01B7-E80E-4173-B4AF-A70FA4230675}"/>
              </a:ext>
            </a:extLst>
          </p:cNvPr>
          <p:cNvSpPr/>
          <p:nvPr/>
        </p:nvSpPr>
        <p:spPr bwMode="auto">
          <a:xfrm>
            <a:off x="0" y="0"/>
            <a:ext cx="12192000" cy="6858000"/>
          </a:xfrm>
          <a:prstGeom prst="rect">
            <a:avLst/>
          </a:prstGeom>
          <a:solidFill>
            <a:schemeClr val="tx1">
              <a:lumMod val="95000"/>
              <a:lumOff val="5000"/>
              <a:alpha val="70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37" name="Group 36">
            <a:extLst>
              <a:ext uri="{FF2B5EF4-FFF2-40B4-BE49-F238E27FC236}">
                <a16:creationId xmlns:a16="http://schemas.microsoft.com/office/drawing/2014/main" id="{241848F6-B173-42AC-8825-9750FFAEFDCC}"/>
              </a:ext>
            </a:extLst>
          </p:cNvPr>
          <p:cNvGrpSpPr/>
          <p:nvPr/>
        </p:nvGrpSpPr>
        <p:grpSpPr>
          <a:xfrm>
            <a:off x="3158561" y="2483932"/>
            <a:ext cx="5874878" cy="1890136"/>
            <a:chOff x="1648647" y="1876514"/>
            <a:chExt cx="7621320" cy="2452022"/>
          </a:xfrm>
        </p:grpSpPr>
        <p:sp>
          <p:nvSpPr>
            <p:cNvPr id="25" name="Freeform 5">
              <a:extLst>
                <a:ext uri="{FF2B5EF4-FFF2-40B4-BE49-F238E27FC236}">
                  <a16:creationId xmlns:a16="http://schemas.microsoft.com/office/drawing/2014/main" id="{37AB4403-4243-479B-BB5D-24840F5D73C6}"/>
                </a:ext>
              </a:extLst>
            </p:cNvPr>
            <p:cNvSpPr>
              <a:spLocks noEditPoints="1"/>
            </p:cNvSpPr>
            <p:nvPr/>
          </p:nvSpPr>
          <p:spPr bwMode="auto">
            <a:xfrm>
              <a:off x="1648647" y="1876514"/>
              <a:ext cx="2452020" cy="2452022"/>
            </a:xfrm>
            <a:custGeom>
              <a:avLst/>
              <a:gdLst>
                <a:gd name="T0" fmla="*/ 56 w 206"/>
                <a:gd name="T1" fmla="*/ 194 h 205"/>
                <a:gd name="T2" fmla="*/ 92 w 206"/>
                <a:gd name="T3" fmla="*/ 202 h 205"/>
                <a:gd name="T4" fmla="*/ 103 w 206"/>
                <a:gd name="T5" fmla="*/ 0 h 205"/>
                <a:gd name="T6" fmla="*/ 45 w 206"/>
                <a:gd name="T7" fmla="*/ 188 h 205"/>
                <a:gd name="T8" fmla="*/ 76 w 206"/>
                <a:gd name="T9" fmla="*/ 154 h 205"/>
                <a:gd name="T10" fmla="*/ 91 w 206"/>
                <a:gd name="T11" fmla="*/ 137 h 205"/>
                <a:gd name="T12" fmla="*/ 93 w 206"/>
                <a:gd name="T13" fmla="*/ 158 h 205"/>
                <a:gd name="T14" fmla="*/ 98 w 206"/>
                <a:gd name="T15" fmla="*/ 174 h 205"/>
                <a:gd name="T16" fmla="*/ 97 w 206"/>
                <a:gd name="T17" fmla="*/ 188 h 205"/>
                <a:gd name="T18" fmla="*/ 123 w 206"/>
                <a:gd name="T19" fmla="*/ 195 h 205"/>
                <a:gd name="T20" fmla="*/ 123 w 206"/>
                <a:gd name="T21" fmla="*/ 184 h 205"/>
                <a:gd name="T22" fmla="*/ 126 w 206"/>
                <a:gd name="T23" fmla="*/ 178 h 205"/>
                <a:gd name="T24" fmla="*/ 146 w 206"/>
                <a:gd name="T25" fmla="*/ 167 h 205"/>
                <a:gd name="T26" fmla="*/ 158 w 206"/>
                <a:gd name="T27" fmla="*/ 182 h 205"/>
                <a:gd name="T28" fmla="*/ 141 w 206"/>
                <a:gd name="T29" fmla="*/ 112 h 205"/>
                <a:gd name="T30" fmla="*/ 157 w 206"/>
                <a:gd name="T31" fmla="*/ 154 h 205"/>
                <a:gd name="T32" fmla="*/ 206 w 206"/>
                <a:gd name="T33" fmla="*/ 103 h 205"/>
                <a:gd name="T34" fmla="*/ 151 w 206"/>
                <a:gd name="T35" fmla="*/ 76 h 205"/>
                <a:gd name="T36" fmla="*/ 160 w 206"/>
                <a:gd name="T37" fmla="*/ 79 h 205"/>
                <a:gd name="T38" fmla="*/ 149 w 206"/>
                <a:gd name="T39" fmla="*/ 82 h 205"/>
                <a:gd name="T40" fmla="*/ 105 w 206"/>
                <a:gd name="T41" fmla="*/ 42 h 205"/>
                <a:gd name="T42" fmla="*/ 135 w 206"/>
                <a:gd name="T43" fmla="*/ 53 h 205"/>
                <a:gd name="T44" fmla="*/ 105 w 206"/>
                <a:gd name="T45" fmla="*/ 42 h 205"/>
                <a:gd name="T46" fmla="*/ 121 w 206"/>
                <a:gd name="T47" fmla="*/ 107 h 205"/>
                <a:gd name="T48" fmla="*/ 98 w 206"/>
                <a:gd name="T49" fmla="*/ 84 h 205"/>
                <a:gd name="T50" fmla="*/ 105 w 206"/>
                <a:gd name="T51" fmla="*/ 115 h 205"/>
                <a:gd name="T52" fmla="*/ 126 w 206"/>
                <a:gd name="T53" fmla="*/ 127 h 205"/>
                <a:gd name="T54" fmla="*/ 113 w 206"/>
                <a:gd name="T55" fmla="*/ 179 h 205"/>
                <a:gd name="T56" fmla="*/ 108 w 206"/>
                <a:gd name="T57" fmla="*/ 133 h 205"/>
                <a:gd name="T58" fmla="*/ 70 w 206"/>
                <a:gd name="T59" fmla="*/ 113 h 205"/>
                <a:gd name="T60" fmla="*/ 99 w 206"/>
                <a:gd name="T61" fmla="*/ 64 h 205"/>
                <a:gd name="T62" fmla="*/ 124 w 206"/>
                <a:gd name="T63" fmla="*/ 85 h 205"/>
                <a:gd name="T64" fmla="*/ 124 w 206"/>
                <a:gd name="T65" fmla="*/ 92 h 205"/>
                <a:gd name="T66" fmla="*/ 156 w 206"/>
                <a:gd name="T67" fmla="*/ 97 h 205"/>
                <a:gd name="T68" fmla="*/ 190 w 206"/>
                <a:gd name="T69" fmla="*/ 98 h 205"/>
                <a:gd name="T70" fmla="*/ 176 w 206"/>
                <a:gd name="T71" fmla="*/ 103 h 205"/>
                <a:gd name="T72" fmla="*/ 157 w 206"/>
                <a:gd name="T73" fmla="*/ 117 h 205"/>
                <a:gd name="T74" fmla="*/ 163 w 206"/>
                <a:gd name="T75" fmla="*/ 101 h 205"/>
                <a:gd name="T76" fmla="*/ 163 w 206"/>
                <a:gd name="T77" fmla="*/ 87 h 205"/>
                <a:gd name="T78" fmla="*/ 188 w 206"/>
                <a:gd name="T79" fmla="*/ 78 h 205"/>
                <a:gd name="T80" fmla="*/ 195 w 206"/>
                <a:gd name="T81" fmla="*/ 85 h 205"/>
                <a:gd name="T82" fmla="*/ 190 w 206"/>
                <a:gd name="T83" fmla="*/ 98 h 2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06" h="205">
                  <a:moveTo>
                    <a:pt x="72" y="183"/>
                  </a:moveTo>
                  <a:cubicBezTo>
                    <a:pt x="65" y="183"/>
                    <a:pt x="59" y="188"/>
                    <a:pt x="56" y="194"/>
                  </a:cubicBezTo>
                  <a:cubicBezTo>
                    <a:pt x="67" y="200"/>
                    <a:pt x="79" y="203"/>
                    <a:pt x="91" y="205"/>
                  </a:cubicBezTo>
                  <a:cubicBezTo>
                    <a:pt x="92" y="204"/>
                    <a:pt x="92" y="203"/>
                    <a:pt x="92" y="202"/>
                  </a:cubicBezTo>
                  <a:cubicBezTo>
                    <a:pt x="92" y="191"/>
                    <a:pt x="83" y="182"/>
                    <a:pt x="72" y="183"/>
                  </a:cubicBezTo>
                  <a:close/>
                  <a:moveTo>
                    <a:pt x="103" y="0"/>
                  </a:moveTo>
                  <a:cubicBezTo>
                    <a:pt x="46" y="0"/>
                    <a:pt x="0" y="46"/>
                    <a:pt x="0" y="103"/>
                  </a:cubicBezTo>
                  <a:cubicBezTo>
                    <a:pt x="0" y="138"/>
                    <a:pt x="18" y="169"/>
                    <a:pt x="45" y="188"/>
                  </a:cubicBezTo>
                  <a:cubicBezTo>
                    <a:pt x="50" y="178"/>
                    <a:pt x="60" y="171"/>
                    <a:pt x="71" y="170"/>
                  </a:cubicBezTo>
                  <a:cubicBezTo>
                    <a:pt x="76" y="154"/>
                    <a:pt x="76" y="154"/>
                    <a:pt x="76" y="154"/>
                  </a:cubicBezTo>
                  <a:cubicBezTo>
                    <a:pt x="74" y="134"/>
                    <a:pt x="74" y="134"/>
                    <a:pt x="74" y="134"/>
                  </a:cubicBezTo>
                  <a:cubicBezTo>
                    <a:pt x="76" y="134"/>
                    <a:pt x="75" y="134"/>
                    <a:pt x="91" y="137"/>
                  </a:cubicBezTo>
                  <a:cubicBezTo>
                    <a:pt x="93" y="154"/>
                    <a:pt x="93" y="154"/>
                    <a:pt x="93" y="154"/>
                  </a:cubicBezTo>
                  <a:cubicBezTo>
                    <a:pt x="93" y="155"/>
                    <a:pt x="93" y="157"/>
                    <a:pt x="93" y="158"/>
                  </a:cubicBezTo>
                  <a:cubicBezTo>
                    <a:pt x="88" y="173"/>
                    <a:pt x="88" y="173"/>
                    <a:pt x="88" y="173"/>
                  </a:cubicBezTo>
                  <a:cubicBezTo>
                    <a:pt x="98" y="174"/>
                    <a:pt x="98" y="174"/>
                    <a:pt x="98" y="174"/>
                  </a:cubicBezTo>
                  <a:cubicBezTo>
                    <a:pt x="99" y="178"/>
                    <a:pt x="101" y="181"/>
                    <a:pt x="104" y="183"/>
                  </a:cubicBezTo>
                  <a:cubicBezTo>
                    <a:pt x="99" y="183"/>
                    <a:pt x="97" y="185"/>
                    <a:pt x="97" y="188"/>
                  </a:cubicBezTo>
                  <a:cubicBezTo>
                    <a:pt x="97" y="191"/>
                    <a:pt x="99" y="194"/>
                    <a:pt x="103" y="194"/>
                  </a:cubicBezTo>
                  <a:cubicBezTo>
                    <a:pt x="105" y="194"/>
                    <a:pt x="120" y="195"/>
                    <a:pt x="123" y="195"/>
                  </a:cubicBezTo>
                  <a:cubicBezTo>
                    <a:pt x="126" y="195"/>
                    <a:pt x="129" y="193"/>
                    <a:pt x="129" y="189"/>
                  </a:cubicBezTo>
                  <a:cubicBezTo>
                    <a:pt x="129" y="186"/>
                    <a:pt x="126" y="184"/>
                    <a:pt x="123" y="184"/>
                  </a:cubicBezTo>
                  <a:cubicBezTo>
                    <a:pt x="120" y="184"/>
                    <a:pt x="120" y="184"/>
                    <a:pt x="120" y="184"/>
                  </a:cubicBezTo>
                  <a:cubicBezTo>
                    <a:pt x="123" y="182"/>
                    <a:pt x="124" y="180"/>
                    <a:pt x="126" y="178"/>
                  </a:cubicBezTo>
                  <a:cubicBezTo>
                    <a:pt x="144" y="181"/>
                    <a:pt x="144" y="181"/>
                    <a:pt x="144" y="181"/>
                  </a:cubicBezTo>
                  <a:cubicBezTo>
                    <a:pt x="146" y="167"/>
                    <a:pt x="146" y="167"/>
                    <a:pt x="146" y="167"/>
                  </a:cubicBezTo>
                  <a:cubicBezTo>
                    <a:pt x="151" y="182"/>
                    <a:pt x="151" y="182"/>
                    <a:pt x="151" y="182"/>
                  </a:cubicBezTo>
                  <a:cubicBezTo>
                    <a:pt x="158" y="182"/>
                    <a:pt x="158" y="182"/>
                    <a:pt x="158" y="182"/>
                  </a:cubicBezTo>
                  <a:cubicBezTo>
                    <a:pt x="148" y="158"/>
                    <a:pt x="148" y="158"/>
                    <a:pt x="148" y="158"/>
                  </a:cubicBezTo>
                  <a:cubicBezTo>
                    <a:pt x="142" y="143"/>
                    <a:pt x="140" y="127"/>
                    <a:pt x="141" y="112"/>
                  </a:cubicBezTo>
                  <a:cubicBezTo>
                    <a:pt x="152" y="111"/>
                    <a:pt x="151" y="111"/>
                    <a:pt x="151" y="111"/>
                  </a:cubicBezTo>
                  <a:cubicBezTo>
                    <a:pt x="150" y="125"/>
                    <a:pt x="152" y="140"/>
                    <a:pt x="157" y="154"/>
                  </a:cubicBezTo>
                  <a:cubicBezTo>
                    <a:pt x="168" y="182"/>
                    <a:pt x="168" y="182"/>
                    <a:pt x="168" y="182"/>
                  </a:cubicBezTo>
                  <a:cubicBezTo>
                    <a:pt x="191" y="164"/>
                    <a:pt x="206" y="135"/>
                    <a:pt x="206" y="103"/>
                  </a:cubicBezTo>
                  <a:cubicBezTo>
                    <a:pt x="206" y="46"/>
                    <a:pt x="160" y="0"/>
                    <a:pt x="103" y="0"/>
                  </a:cubicBezTo>
                  <a:close/>
                  <a:moveTo>
                    <a:pt x="151" y="76"/>
                  </a:moveTo>
                  <a:cubicBezTo>
                    <a:pt x="152" y="73"/>
                    <a:pt x="155" y="72"/>
                    <a:pt x="157" y="73"/>
                  </a:cubicBezTo>
                  <a:cubicBezTo>
                    <a:pt x="160" y="74"/>
                    <a:pt x="161" y="77"/>
                    <a:pt x="160" y="79"/>
                  </a:cubicBezTo>
                  <a:cubicBezTo>
                    <a:pt x="158" y="86"/>
                    <a:pt x="158" y="86"/>
                    <a:pt x="158" y="86"/>
                  </a:cubicBezTo>
                  <a:cubicBezTo>
                    <a:pt x="155" y="83"/>
                    <a:pt x="152" y="82"/>
                    <a:pt x="149" y="82"/>
                  </a:cubicBezTo>
                  <a:lnTo>
                    <a:pt x="151" y="76"/>
                  </a:lnTo>
                  <a:close/>
                  <a:moveTo>
                    <a:pt x="105" y="42"/>
                  </a:moveTo>
                  <a:cubicBezTo>
                    <a:pt x="108" y="33"/>
                    <a:pt x="119" y="29"/>
                    <a:pt x="127" y="34"/>
                  </a:cubicBezTo>
                  <a:cubicBezTo>
                    <a:pt x="134" y="37"/>
                    <a:pt x="138" y="46"/>
                    <a:pt x="135" y="53"/>
                  </a:cubicBezTo>
                  <a:cubicBezTo>
                    <a:pt x="132" y="62"/>
                    <a:pt x="121" y="66"/>
                    <a:pt x="113" y="62"/>
                  </a:cubicBezTo>
                  <a:cubicBezTo>
                    <a:pt x="106" y="58"/>
                    <a:pt x="102" y="50"/>
                    <a:pt x="105" y="42"/>
                  </a:cubicBezTo>
                  <a:close/>
                  <a:moveTo>
                    <a:pt x="150" y="104"/>
                  </a:moveTo>
                  <a:cubicBezTo>
                    <a:pt x="121" y="107"/>
                    <a:pt x="121" y="107"/>
                    <a:pt x="121" y="107"/>
                  </a:cubicBezTo>
                  <a:cubicBezTo>
                    <a:pt x="119" y="107"/>
                    <a:pt x="117" y="106"/>
                    <a:pt x="115" y="105"/>
                  </a:cubicBezTo>
                  <a:cubicBezTo>
                    <a:pt x="98" y="84"/>
                    <a:pt x="98" y="84"/>
                    <a:pt x="98" y="84"/>
                  </a:cubicBezTo>
                  <a:cubicBezTo>
                    <a:pt x="99" y="86"/>
                    <a:pt x="107" y="105"/>
                    <a:pt x="109" y="107"/>
                  </a:cubicBezTo>
                  <a:cubicBezTo>
                    <a:pt x="105" y="115"/>
                    <a:pt x="105" y="115"/>
                    <a:pt x="105" y="115"/>
                  </a:cubicBezTo>
                  <a:cubicBezTo>
                    <a:pt x="119" y="118"/>
                    <a:pt x="119" y="118"/>
                    <a:pt x="119" y="118"/>
                  </a:cubicBezTo>
                  <a:cubicBezTo>
                    <a:pt x="123" y="119"/>
                    <a:pt x="126" y="123"/>
                    <a:pt x="126" y="127"/>
                  </a:cubicBezTo>
                  <a:cubicBezTo>
                    <a:pt x="121" y="171"/>
                    <a:pt x="121" y="171"/>
                    <a:pt x="121" y="171"/>
                  </a:cubicBezTo>
                  <a:cubicBezTo>
                    <a:pt x="121" y="175"/>
                    <a:pt x="117" y="179"/>
                    <a:pt x="113" y="179"/>
                  </a:cubicBezTo>
                  <a:cubicBezTo>
                    <a:pt x="107" y="179"/>
                    <a:pt x="103" y="174"/>
                    <a:pt x="104" y="169"/>
                  </a:cubicBezTo>
                  <a:cubicBezTo>
                    <a:pt x="108" y="133"/>
                    <a:pt x="108" y="133"/>
                    <a:pt x="108" y="133"/>
                  </a:cubicBezTo>
                  <a:cubicBezTo>
                    <a:pt x="75" y="127"/>
                    <a:pt x="77" y="128"/>
                    <a:pt x="75" y="127"/>
                  </a:cubicBezTo>
                  <a:cubicBezTo>
                    <a:pt x="70" y="125"/>
                    <a:pt x="68" y="119"/>
                    <a:pt x="70" y="113"/>
                  </a:cubicBezTo>
                  <a:cubicBezTo>
                    <a:pt x="72" y="108"/>
                    <a:pt x="85" y="75"/>
                    <a:pt x="86" y="71"/>
                  </a:cubicBezTo>
                  <a:cubicBezTo>
                    <a:pt x="88" y="65"/>
                    <a:pt x="94" y="62"/>
                    <a:pt x="99" y="64"/>
                  </a:cubicBezTo>
                  <a:cubicBezTo>
                    <a:pt x="115" y="72"/>
                    <a:pt x="142" y="83"/>
                    <a:pt x="142" y="83"/>
                  </a:cubicBezTo>
                  <a:cubicBezTo>
                    <a:pt x="124" y="85"/>
                    <a:pt x="124" y="85"/>
                    <a:pt x="124" y="85"/>
                  </a:cubicBezTo>
                  <a:cubicBezTo>
                    <a:pt x="117" y="80"/>
                    <a:pt x="112" y="77"/>
                    <a:pt x="109" y="75"/>
                  </a:cubicBezTo>
                  <a:cubicBezTo>
                    <a:pt x="124" y="92"/>
                    <a:pt x="124" y="92"/>
                    <a:pt x="124" y="92"/>
                  </a:cubicBezTo>
                  <a:cubicBezTo>
                    <a:pt x="148" y="90"/>
                    <a:pt x="148" y="90"/>
                    <a:pt x="148" y="90"/>
                  </a:cubicBezTo>
                  <a:cubicBezTo>
                    <a:pt x="153" y="89"/>
                    <a:pt x="156" y="92"/>
                    <a:pt x="156" y="97"/>
                  </a:cubicBezTo>
                  <a:cubicBezTo>
                    <a:pt x="156" y="100"/>
                    <a:pt x="153" y="104"/>
                    <a:pt x="150" y="104"/>
                  </a:cubicBezTo>
                  <a:close/>
                  <a:moveTo>
                    <a:pt x="190" y="98"/>
                  </a:moveTo>
                  <a:cubicBezTo>
                    <a:pt x="189" y="102"/>
                    <a:pt x="185" y="105"/>
                    <a:pt x="182" y="104"/>
                  </a:cubicBezTo>
                  <a:cubicBezTo>
                    <a:pt x="176" y="103"/>
                    <a:pt x="176" y="103"/>
                    <a:pt x="176" y="103"/>
                  </a:cubicBezTo>
                  <a:cubicBezTo>
                    <a:pt x="168" y="114"/>
                    <a:pt x="162" y="127"/>
                    <a:pt x="159" y="141"/>
                  </a:cubicBezTo>
                  <a:cubicBezTo>
                    <a:pt x="157" y="133"/>
                    <a:pt x="156" y="125"/>
                    <a:pt x="157" y="117"/>
                  </a:cubicBezTo>
                  <a:cubicBezTo>
                    <a:pt x="159" y="112"/>
                    <a:pt x="162" y="107"/>
                    <a:pt x="165" y="102"/>
                  </a:cubicBezTo>
                  <a:cubicBezTo>
                    <a:pt x="163" y="101"/>
                    <a:pt x="163" y="101"/>
                    <a:pt x="163" y="101"/>
                  </a:cubicBezTo>
                  <a:cubicBezTo>
                    <a:pt x="164" y="98"/>
                    <a:pt x="164" y="94"/>
                    <a:pt x="162" y="91"/>
                  </a:cubicBezTo>
                  <a:cubicBezTo>
                    <a:pt x="163" y="87"/>
                    <a:pt x="163" y="87"/>
                    <a:pt x="163" y="87"/>
                  </a:cubicBezTo>
                  <a:cubicBezTo>
                    <a:pt x="176" y="89"/>
                    <a:pt x="176" y="89"/>
                    <a:pt x="176" y="89"/>
                  </a:cubicBezTo>
                  <a:cubicBezTo>
                    <a:pt x="179" y="86"/>
                    <a:pt x="179" y="86"/>
                    <a:pt x="188" y="78"/>
                  </a:cubicBezTo>
                  <a:cubicBezTo>
                    <a:pt x="190" y="76"/>
                    <a:pt x="194" y="76"/>
                    <a:pt x="196" y="79"/>
                  </a:cubicBezTo>
                  <a:cubicBezTo>
                    <a:pt x="197" y="81"/>
                    <a:pt x="197" y="84"/>
                    <a:pt x="195" y="85"/>
                  </a:cubicBezTo>
                  <a:cubicBezTo>
                    <a:pt x="187" y="92"/>
                    <a:pt x="187" y="92"/>
                    <a:pt x="187" y="92"/>
                  </a:cubicBezTo>
                  <a:cubicBezTo>
                    <a:pt x="189" y="93"/>
                    <a:pt x="190" y="96"/>
                    <a:pt x="190" y="98"/>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nvGrpSpPr>
            <p:cNvPr id="36" name="Group 35">
              <a:extLst>
                <a:ext uri="{FF2B5EF4-FFF2-40B4-BE49-F238E27FC236}">
                  <a16:creationId xmlns:a16="http://schemas.microsoft.com/office/drawing/2014/main" id="{6BBD1156-E3DF-4457-B3B4-F9459C44A338}"/>
                </a:ext>
              </a:extLst>
            </p:cNvPr>
            <p:cNvGrpSpPr/>
            <p:nvPr/>
          </p:nvGrpSpPr>
          <p:grpSpPr>
            <a:xfrm>
              <a:off x="4480703" y="2565165"/>
              <a:ext cx="4789264" cy="1074720"/>
              <a:chOff x="5003217" y="2262577"/>
              <a:chExt cx="4789264" cy="1074720"/>
            </a:xfrm>
          </p:grpSpPr>
          <p:sp>
            <p:nvSpPr>
              <p:cNvPr id="26" name="Freeform 6">
                <a:extLst>
                  <a:ext uri="{FF2B5EF4-FFF2-40B4-BE49-F238E27FC236}">
                    <a16:creationId xmlns:a16="http://schemas.microsoft.com/office/drawing/2014/main" id="{849880A3-B082-46CB-840B-29C795131BB9}"/>
                  </a:ext>
                </a:extLst>
              </p:cNvPr>
              <p:cNvSpPr>
                <a:spLocks/>
              </p:cNvSpPr>
              <p:nvPr/>
            </p:nvSpPr>
            <p:spPr bwMode="auto">
              <a:xfrm>
                <a:off x="6297049" y="2403440"/>
                <a:ext cx="464317" cy="933857"/>
              </a:xfrm>
              <a:custGeom>
                <a:avLst/>
                <a:gdLst>
                  <a:gd name="T0" fmla="*/ 34 w 39"/>
                  <a:gd name="T1" fmla="*/ 65 h 78"/>
                  <a:gd name="T2" fmla="*/ 31 w 39"/>
                  <a:gd name="T3" fmla="*/ 65 h 78"/>
                  <a:gd name="T4" fmla="*/ 27 w 39"/>
                  <a:gd name="T5" fmla="*/ 64 h 78"/>
                  <a:gd name="T6" fmla="*/ 26 w 39"/>
                  <a:gd name="T7" fmla="*/ 58 h 78"/>
                  <a:gd name="T8" fmla="*/ 26 w 39"/>
                  <a:gd name="T9" fmla="*/ 27 h 78"/>
                  <a:gd name="T10" fmla="*/ 37 w 39"/>
                  <a:gd name="T11" fmla="*/ 27 h 78"/>
                  <a:gd name="T12" fmla="*/ 37 w 39"/>
                  <a:gd name="T13" fmla="*/ 15 h 78"/>
                  <a:gd name="T14" fmla="*/ 26 w 39"/>
                  <a:gd name="T15" fmla="*/ 15 h 78"/>
                  <a:gd name="T16" fmla="*/ 26 w 39"/>
                  <a:gd name="T17" fmla="*/ 0 h 78"/>
                  <a:gd name="T18" fmla="*/ 9 w 39"/>
                  <a:gd name="T19" fmla="*/ 0 h 78"/>
                  <a:gd name="T20" fmla="*/ 9 w 39"/>
                  <a:gd name="T21" fmla="*/ 15 h 78"/>
                  <a:gd name="T22" fmla="*/ 0 w 39"/>
                  <a:gd name="T23" fmla="*/ 15 h 78"/>
                  <a:gd name="T24" fmla="*/ 0 w 39"/>
                  <a:gd name="T25" fmla="*/ 27 h 78"/>
                  <a:gd name="T26" fmla="*/ 9 w 39"/>
                  <a:gd name="T27" fmla="*/ 27 h 78"/>
                  <a:gd name="T28" fmla="*/ 9 w 39"/>
                  <a:gd name="T29" fmla="*/ 59 h 78"/>
                  <a:gd name="T30" fmla="*/ 14 w 39"/>
                  <a:gd name="T31" fmla="*/ 74 h 78"/>
                  <a:gd name="T32" fmla="*/ 27 w 39"/>
                  <a:gd name="T33" fmla="*/ 78 h 78"/>
                  <a:gd name="T34" fmla="*/ 33 w 39"/>
                  <a:gd name="T35" fmla="*/ 78 h 78"/>
                  <a:gd name="T36" fmla="*/ 39 w 39"/>
                  <a:gd name="T37" fmla="*/ 77 h 78"/>
                  <a:gd name="T38" fmla="*/ 37 w 39"/>
                  <a:gd name="T39" fmla="*/ 65 h 78"/>
                  <a:gd name="T40" fmla="*/ 34 w 39"/>
                  <a:gd name="T41" fmla="*/ 65 h 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39" h="78">
                    <a:moveTo>
                      <a:pt x="34" y="65"/>
                    </a:moveTo>
                    <a:cubicBezTo>
                      <a:pt x="34" y="65"/>
                      <a:pt x="33" y="65"/>
                      <a:pt x="31" y="65"/>
                    </a:cubicBezTo>
                    <a:cubicBezTo>
                      <a:pt x="30" y="65"/>
                      <a:pt x="28" y="65"/>
                      <a:pt x="27" y="64"/>
                    </a:cubicBezTo>
                    <a:cubicBezTo>
                      <a:pt x="26" y="63"/>
                      <a:pt x="26" y="61"/>
                      <a:pt x="26" y="58"/>
                    </a:cubicBezTo>
                    <a:cubicBezTo>
                      <a:pt x="26" y="27"/>
                      <a:pt x="26" y="27"/>
                      <a:pt x="26" y="27"/>
                    </a:cubicBezTo>
                    <a:cubicBezTo>
                      <a:pt x="37" y="27"/>
                      <a:pt x="37" y="27"/>
                      <a:pt x="37" y="27"/>
                    </a:cubicBezTo>
                    <a:cubicBezTo>
                      <a:pt x="37" y="15"/>
                      <a:pt x="37" y="15"/>
                      <a:pt x="37" y="15"/>
                    </a:cubicBezTo>
                    <a:cubicBezTo>
                      <a:pt x="26" y="15"/>
                      <a:pt x="26" y="15"/>
                      <a:pt x="26" y="15"/>
                    </a:cubicBezTo>
                    <a:cubicBezTo>
                      <a:pt x="26" y="0"/>
                      <a:pt x="26" y="0"/>
                      <a:pt x="26" y="0"/>
                    </a:cubicBezTo>
                    <a:cubicBezTo>
                      <a:pt x="9" y="0"/>
                      <a:pt x="9" y="0"/>
                      <a:pt x="9" y="0"/>
                    </a:cubicBezTo>
                    <a:cubicBezTo>
                      <a:pt x="9" y="15"/>
                      <a:pt x="9" y="15"/>
                      <a:pt x="9" y="15"/>
                    </a:cubicBezTo>
                    <a:cubicBezTo>
                      <a:pt x="0" y="15"/>
                      <a:pt x="0" y="15"/>
                      <a:pt x="0" y="15"/>
                    </a:cubicBezTo>
                    <a:cubicBezTo>
                      <a:pt x="0" y="27"/>
                      <a:pt x="0" y="27"/>
                      <a:pt x="0" y="27"/>
                    </a:cubicBezTo>
                    <a:cubicBezTo>
                      <a:pt x="9" y="27"/>
                      <a:pt x="9" y="27"/>
                      <a:pt x="9" y="27"/>
                    </a:cubicBezTo>
                    <a:cubicBezTo>
                      <a:pt x="9" y="59"/>
                      <a:pt x="9" y="59"/>
                      <a:pt x="9" y="59"/>
                    </a:cubicBezTo>
                    <a:cubicBezTo>
                      <a:pt x="9" y="65"/>
                      <a:pt x="11" y="70"/>
                      <a:pt x="14" y="74"/>
                    </a:cubicBezTo>
                    <a:cubicBezTo>
                      <a:pt x="17" y="77"/>
                      <a:pt x="22" y="78"/>
                      <a:pt x="27" y="78"/>
                    </a:cubicBezTo>
                    <a:cubicBezTo>
                      <a:pt x="29" y="78"/>
                      <a:pt x="31" y="78"/>
                      <a:pt x="33" y="78"/>
                    </a:cubicBezTo>
                    <a:cubicBezTo>
                      <a:pt x="35" y="78"/>
                      <a:pt x="37" y="77"/>
                      <a:pt x="39" y="77"/>
                    </a:cubicBezTo>
                    <a:cubicBezTo>
                      <a:pt x="37" y="65"/>
                      <a:pt x="37" y="65"/>
                      <a:pt x="37" y="65"/>
                    </a:cubicBezTo>
                    <a:cubicBezTo>
                      <a:pt x="36" y="65"/>
                      <a:pt x="35" y="65"/>
                      <a:pt x="34" y="65"/>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7">
                <a:extLst>
                  <a:ext uri="{FF2B5EF4-FFF2-40B4-BE49-F238E27FC236}">
                    <a16:creationId xmlns:a16="http://schemas.microsoft.com/office/drawing/2014/main" id="{D1E4EA67-16E4-4A70-92D9-5DE9FACB0EAD}"/>
                  </a:ext>
                </a:extLst>
              </p:cNvPr>
              <p:cNvSpPr>
                <a:spLocks/>
              </p:cNvSpPr>
              <p:nvPr/>
            </p:nvSpPr>
            <p:spPr bwMode="auto">
              <a:xfrm>
                <a:off x="6808321" y="2570386"/>
                <a:ext cx="845164" cy="756477"/>
              </a:xfrm>
              <a:custGeom>
                <a:avLst/>
                <a:gdLst>
                  <a:gd name="T0" fmla="*/ 63 w 71"/>
                  <a:gd name="T1" fmla="*/ 24 h 63"/>
                  <a:gd name="T2" fmla="*/ 58 w 71"/>
                  <a:gd name="T3" fmla="*/ 6 h 63"/>
                  <a:gd name="T4" fmla="*/ 43 w 71"/>
                  <a:gd name="T5" fmla="*/ 0 h 63"/>
                  <a:gd name="T6" fmla="*/ 33 w 71"/>
                  <a:gd name="T7" fmla="*/ 3 h 63"/>
                  <a:gd name="T8" fmla="*/ 25 w 71"/>
                  <a:gd name="T9" fmla="*/ 10 h 63"/>
                  <a:gd name="T10" fmla="*/ 25 w 71"/>
                  <a:gd name="T11" fmla="*/ 1 h 63"/>
                  <a:gd name="T12" fmla="*/ 0 w 71"/>
                  <a:gd name="T13" fmla="*/ 1 h 63"/>
                  <a:gd name="T14" fmla="*/ 0 w 71"/>
                  <a:gd name="T15" fmla="*/ 11 h 63"/>
                  <a:gd name="T16" fmla="*/ 9 w 71"/>
                  <a:gd name="T17" fmla="*/ 13 h 63"/>
                  <a:gd name="T18" fmla="*/ 9 w 71"/>
                  <a:gd name="T19" fmla="*/ 51 h 63"/>
                  <a:gd name="T20" fmla="*/ 1 w 71"/>
                  <a:gd name="T21" fmla="*/ 53 h 63"/>
                  <a:gd name="T22" fmla="*/ 1 w 71"/>
                  <a:gd name="T23" fmla="*/ 63 h 63"/>
                  <a:gd name="T24" fmla="*/ 32 w 71"/>
                  <a:gd name="T25" fmla="*/ 63 h 63"/>
                  <a:gd name="T26" fmla="*/ 32 w 71"/>
                  <a:gd name="T27" fmla="*/ 53 h 63"/>
                  <a:gd name="T28" fmla="*/ 26 w 71"/>
                  <a:gd name="T29" fmla="*/ 51 h 63"/>
                  <a:gd name="T30" fmla="*/ 26 w 71"/>
                  <a:gd name="T31" fmla="*/ 18 h 63"/>
                  <a:gd name="T32" fmla="*/ 30 w 71"/>
                  <a:gd name="T33" fmla="*/ 14 h 63"/>
                  <a:gd name="T34" fmla="*/ 36 w 71"/>
                  <a:gd name="T35" fmla="*/ 13 h 63"/>
                  <a:gd name="T36" fmla="*/ 44 w 71"/>
                  <a:gd name="T37" fmla="*/ 16 h 63"/>
                  <a:gd name="T38" fmla="*/ 46 w 71"/>
                  <a:gd name="T39" fmla="*/ 25 h 63"/>
                  <a:gd name="T40" fmla="*/ 46 w 71"/>
                  <a:gd name="T41" fmla="*/ 51 h 63"/>
                  <a:gd name="T42" fmla="*/ 39 w 71"/>
                  <a:gd name="T43" fmla="*/ 53 h 63"/>
                  <a:gd name="T44" fmla="*/ 39 w 71"/>
                  <a:gd name="T45" fmla="*/ 63 h 63"/>
                  <a:gd name="T46" fmla="*/ 71 w 71"/>
                  <a:gd name="T47" fmla="*/ 63 h 63"/>
                  <a:gd name="T48" fmla="*/ 71 w 71"/>
                  <a:gd name="T49" fmla="*/ 53 h 63"/>
                  <a:gd name="T50" fmla="*/ 63 w 71"/>
                  <a:gd name="T51" fmla="*/ 51 h 63"/>
                  <a:gd name="T52" fmla="*/ 63 w 71"/>
                  <a:gd name="T53" fmla="*/ 24 h 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71" h="63">
                    <a:moveTo>
                      <a:pt x="63" y="24"/>
                    </a:moveTo>
                    <a:cubicBezTo>
                      <a:pt x="63" y="16"/>
                      <a:pt x="61" y="10"/>
                      <a:pt x="58" y="6"/>
                    </a:cubicBezTo>
                    <a:cubicBezTo>
                      <a:pt x="54" y="2"/>
                      <a:pt x="49" y="0"/>
                      <a:pt x="43" y="0"/>
                    </a:cubicBezTo>
                    <a:cubicBezTo>
                      <a:pt x="39" y="0"/>
                      <a:pt x="36" y="1"/>
                      <a:pt x="33" y="3"/>
                    </a:cubicBezTo>
                    <a:cubicBezTo>
                      <a:pt x="30" y="5"/>
                      <a:pt x="27" y="7"/>
                      <a:pt x="25" y="10"/>
                    </a:cubicBezTo>
                    <a:cubicBezTo>
                      <a:pt x="25" y="1"/>
                      <a:pt x="25" y="1"/>
                      <a:pt x="25" y="1"/>
                    </a:cubicBezTo>
                    <a:cubicBezTo>
                      <a:pt x="0" y="1"/>
                      <a:pt x="0" y="1"/>
                      <a:pt x="0" y="1"/>
                    </a:cubicBezTo>
                    <a:cubicBezTo>
                      <a:pt x="0" y="11"/>
                      <a:pt x="0" y="11"/>
                      <a:pt x="0" y="11"/>
                    </a:cubicBezTo>
                    <a:cubicBezTo>
                      <a:pt x="9" y="13"/>
                      <a:pt x="9" y="13"/>
                      <a:pt x="9" y="13"/>
                    </a:cubicBezTo>
                    <a:cubicBezTo>
                      <a:pt x="9" y="51"/>
                      <a:pt x="9" y="51"/>
                      <a:pt x="9" y="51"/>
                    </a:cubicBezTo>
                    <a:cubicBezTo>
                      <a:pt x="1" y="53"/>
                      <a:pt x="1" y="53"/>
                      <a:pt x="1" y="53"/>
                    </a:cubicBezTo>
                    <a:cubicBezTo>
                      <a:pt x="1" y="63"/>
                      <a:pt x="1" y="63"/>
                      <a:pt x="1" y="63"/>
                    </a:cubicBezTo>
                    <a:cubicBezTo>
                      <a:pt x="32" y="63"/>
                      <a:pt x="32" y="63"/>
                      <a:pt x="32" y="63"/>
                    </a:cubicBezTo>
                    <a:cubicBezTo>
                      <a:pt x="32" y="53"/>
                      <a:pt x="32" y="53"/>
                      <a:pt x="32" y="53"/>
                    </a:cubicBezTo>
                    <a:cubicBezTo>
                      <a:pt x="26" y="51"/>
                      <a:pt x="26" y="51"/>
                      <a:pt x="26" y="51"/>
                    </a:cubicBezTo>
                    <a:cubicBezTo>
                      <a:pt x="26" y="18"/>
                      <a:pt x="26" y="18"/>
                      <a:pt x="26" y="18"/>
                    </a:cubicBezTo>
                    <a:cubicBezTo>
                      <a:pt x="27" y="17"/>
                      <a:pt x="28" y="15"/>
                      <a:pt x="30" y="14"/>
                    </a:cubicBezTo>
                    <a:cubicBezTo>
                      <a:pt x="32" y="14"/>
                      <a:pt x="34" y="13"/>
                      <a:pt x="36" y="13"/>
                    </a:cubicBezTo>
                    <a:cubicBezTo>
                      <a:pt x="39" y="13"/>
                      <a:pt x="42" y="14"/>
                      <a:pt x="44" y="16"/>
                    </a:cubicBezTo>
                    <a:cubicBezTo>
                      <a:pt x="45" y="17"/>
                      <a:pt x="46" y="20"/>
                      <a:pt x="46" y="25"/>
                    </a:cubicBezTo>
                    <a:cubicBezTo>
                      <a:pt x="46" y="51"/>
                      <a:pt x="46" y="51"/>
                      <a:pt x="46" y="51"/>
                    </a:cubicBezTo>
                    <a:cubicBezTo>
                      <a:pt x="39" y="53"/>
                      <a:pt x="39" y="53"/>
                      <a:pt x="39" y="53"/>
                    </a:cubicBezTo>
                    <a:cubicBezTo>
                      <a:pt x="39" y="63"/>
                      <a:pt x="39" y="63"/>
                      <a:pt x="39" y="63"/>
                    </a:cubicBezTo>
                    <a:cubicBezTo>
                      <a:pt x="71" y="63"/>
                      <a:pt x="71" y="63"/>
                      <a:pt x="71" y="63"/>
                    </a:cubicBezTo>
                    <a:cubicBezTo>
                      <a:pt x="71" y="53"/>
                      <a:pt x="71" y="53"/>
                      <a:pt x="71" y="53"/>
                    </a:cubicBezTo>
                    <a:cubicBezTo>
                      <a:pt x="63" y="51"/>
                      <a:pt x="63" y="51"/>
                      <a:pt x="63" y="51"/>
                    </a:cubicBezTo>
                    <a:lnTo>
                      <a:pt x="63" y="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8">
                <a:extLst>
                  <a:ext uri="{FF2B5EF4-FFF2-40B4-BE49-F238E27FC236}">
                    <a16:creationId xmlns:a16="http://schemas.microsoft.com/office/drawing/2014/main" id="{C8B2C72E-CDCD-4D58-929D-14E4DD35E7D9}"/>
                  </a:ext>
                </a:extLst>
              </p:cNvPr>
              <p:cNvSpPr>
                <a:spLocks/>
              </p:cNvSpPr>
              <p:nvPr/>
            </p:nvSpPr>
            <p:spPr bwMode="auto">
              <a:xfrm>
                <a:off x="5848381" y="2580820"/>
                <a:ext cx="401712" cy="746042"/>
              </a:xfrm>
              <a:custGeom>
                <a:avLst/>
                <a:gdLst>
                  <a:gd name="T0" fmla="*/ 59 w 77"/>
                  <a:gd name="T1" fmla="*/ 0 h 143"/>
                  <a:gd name="T2" fmla="*/ 0 w 77"/>
                  <a:gd name="T3" fmla="*/ 0 h 143"/>
                  <a:gd name="T4" fmla="*/ 0 w 77"/>
                  <a:gd name="T5" fmla="*/ 23 h 143"/>
                  <a:gd name="T6" fmla="*/ 20 w 77"/>
                  <a:gd name="T7" fmla="*/ 28 h 143"/>
                  <a:gd name="T8" fmla="*/ 20 w 77"/>
                  <a:gd name="T9" fmla="*/ 115 h 143"/>
                  <a:gd name="T10" fmla="*/ 2 w 77"/>
                  <a:gd name="T11" fmla="*/ 120 h 143"/>
                  <a:gd name="T12" fmla="*/ 2 w 77"/>
                  <a:gd name="T13" fmla="*/ 143 h 143"/>
                  <a:gd name="T14" fmla="*/ 77 w 77"/>
                  <a:gd name="T15" fmla="*/ 143 h 143"/>
                  <a:gd name="T16" fmla="*/ 77 w 77"/>
                  <a:gd name="T17" fmla="*/ 120 h 143"/>
                  <a:gd name="T18" fmla="*/ 59 w 77"/>
                  <a:gd name="T19" fmla="*/ 115 h 143"/>
                  <a:gd name="T20" fmla="*/ 59 w 77"/>
                  <a:gd name="T21" fmla="*/ 0 h 1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7" h="143">
                    <a:moveTo>
                      <a:pt x="59" y="0"/>
                    </a:moveTo>
                    <a:lnTo>
                      <a:pt x="0" y="0"/>
                    </a:lnTo>
                    <a:lnTo>
                      <a:pt x="0" y="23"/>
                    </a:lnTo>
                    <a:lnTo>
                      <a:pt x="20" y="28"/>
                    </a:lnTo>
                    <a:lnTo>
                      <a:pt x="20" y="115"/>
                    </a:lnTo>
                    <a:lnTo>
                      <a:pt x="2" y="120"/>
                    </a:lnTo>
                    <a:lnTo>
                      <a:pt x="2" y="143"/>
                    </a:lnTo>
                    <a:lnTo>
                      <a:pt x="77" y="143"/>
                    </a:lnTo>
                    <a:lnTo>
                      <a:pt x="77" y="120"/>
                    </a:lnTo>
                    <a:lnTo>
                      <a:pt x="59" y="115"/>
                    </a:lnTo>
                    <a:lnTo>
                      <a:pt x="59"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9">
                <a:extLst>
                  <a:ext uri="{FF2B5EF4-FFF2-40B4-BE49-F238E27FC236}">
                    <a16:creationId xmlns:a16="http://schemas.microsoft.com/office/drawing/2014/main" id="{EAA1E448-D5C6-47DF-B682-BC6129146FD5}"/>
                  </a:ext>
                </a:extLst>
              </p:cNvPr>
              <p:cNvSpPr>
                <a:spLocks/>
              </p:cNvSpPr>
              <p:nvPr/>
            </p:nvSpPr>
            <p:spPr bwMode="auto">
              <a:xfrm>
                <a:off x="5003217" y="2330401"/>
                <a:ext cx="782559" cy="996462"/>
              </a:xfrm>
              <a:custGeom>
                <a:avLst/>
                <a:gdLst>
                  <a:gd name="T0" fmla="*/ 0 w 150"/>
                  <a:gd name="T1" fmla="*/ 23 h 191"/>
                  <a:gd name="T2" fmla="*/ 20 w 150"/>
                  <a:gd name="T3" fmla="*/ 28 h 191"/>
                  <a:gd name="T4" fmla="*/ 20 w 150"/>
                  <a:gd name="T5" fmla="*/ 163 h 191"/>
                  <a:gd name="T6" fmla="*/ 0 w 150"/>
                  <a:gd name="T7" fmla="*/ 168 h 191"/>
                  <a:gd name="T8" fmla="*/ 0 w 150"/>
                  <a:gd name="T9" fmla="*/ 191 h 191"/>
                  <a:gd name="T10" fmla="*/ 80 w 150"/>
                  <a:gd name="T11" fmla="*/ 191 h 191"/>
                  <a:gd name="T12" fmla="*/ 80 w 150"/>
                  <a:gd name="T13" fmla="*/ 168 h 191"/>
                  <a:gd name="T14" fmla="*/ 59 w 150"/>
                  <a:gd name="T15" fmla="*/ 163 h 191"/>
                  <a:gd name="T16" fmla="*/ 59 w 150"/>
                  <a:gd name="T17" fmla="*/ 113 h 191"/>
                  <a:gd name="T18" fmla="*/ 125 w 150"/>
                  <a:gd name="T19" fmla="*/ 113 h 191"/>
                  <a:gd name="T20" fmla="*/ 125 w 150"/>
                  <a:gd name="T21" fmla="*/ 83 h 191"/>
                  <a:gd name="T22" fmla="*/ 59 w 150"/>
                  <a:gd name="T23" fmla="*/ 83 h 191"/>
                  <a:gd name="T24" fmla="*/ 59 w 150"/>
                  <a:gd name="T25" fmla="*/ 30 h 191"/>
                  <a:gd name="T26" fmla="*/ 121 w 150"/>
                  <a:gd name="T27" fmla="*/ 30 h 191"/>
                  <a:gd name="T28" fmla="*/ 121 w 150"/>
                  <a:gd name="T29" fmla="*/ 53 h 191"/>
                  <a:gd name="T30" fmla="*/ 150 w 150"/>
                  <a:gd name="T31" fmla="*/ 53 h 191"/>
                  <a:gd name="T32" fmla="*/ 150 w 150"/>
                  <a:gd name="T33" fmla="*/ 0 h 191"/>
                  <a:gd name="T34" fmla="*/ 0 w 150"/>
                  <a:gd name="T35" fmla="*/ 0 h 191"/>
                  <a:gd name="T36" fmla="*/ 0 w 150"/>
                  <a:gd name="T37" fmla="*/ 23 h 1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50" h="191">
                    <a:moveTo>
                      <a:pt x="0" y="23"/>
                    </a:moveTo>
                    <a:lnTo>
                      <a:pt x="20" y="28"/>
                    </a:lnTo>
                    <a:lnTo>
                      <a:pt x="20" y="163"/>
                    </a:lnTo>
                    <a:lnTo>
                      <a:pt x="0" y="168"/>
                    </a:lnTo>
                    <a:lnTo>
                      <a:pt x="0" y="191"/>
                    </a:lnTo>
                    <a:lnTo>
                      <a:pt x="80" y="191"/>
                    </a:lnTo>
                    <a:lnTo>
                      <a:pt x="80" y="168"/>
                    </a:lnTo>
                    <a:lnTo>
                      <a:pt x="59" y="163"/>
                    </a:lnTo>
                    <a:lnTo>
                      <a:pt x="59" y="113"/>
                    </a:lnTo>
                    <a:lnTo>
                      <a:pt x="125" y="113"/>
                    </a:lnTo>
                    <a:lnTo>
                      <a:pt x="125" y="83"/>
                    </a:lnTo>
                    <a:lnTo>
                      <a:pt x="59" y="83"/>
                    </a:lnTo>
                    <a:lnTo>
                      <a:pt x="59" y="30"/>
                    </a:lnTo>
                    <a:lnTo>
                      <a:pt x="121" y="30"/>
                    </a:lnTo>
                    <a:lnTo>
                      <a:pt x="121" y="53"/>
                    </a:lnTo>
                    <a:lnTo>
                      <a:pt x="150" y="53"/>
                    </a:lnTo>
                    <a:lnTo>
                      <a:pt x="150" y="0"/>
                    </a:lnTo>
                    <a:lnTo>
                      <a:pt x="0" y="0"/>
                    </a:lnTo>
                    <a:lnTo>
                      <a:pt x="0" y="23"/>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10">
                <a:extLst>
                  <a:ext uri="{FF2B5EF4-FFF2-40B4-BE49-F238E27FC236}">
                    <a16:creationId xmlns:a16="http://schemas.microsoft.com/office/drawing/2014/main" id="{BD52E88B-ED16-4570-8CA0-1360285EE5FA}"/>
                  </a:ext>
                </a:extLst>
              </p:cNvPr>
              <p:cNvSpPr>
                <a:spLocks noEditPoints="1"/>
              </p:cNvSpPr>
              <p:nvPr/>
            </p:nvSpPr>
            <p:spPr bwMode="auto">
              <a:xfrm>
                <a:off x="7710874" y="2570386"/>
                <a:ext cx="646916" cy="766911"/>
              </a:xfrm>
              <a:custGeom>
                <a:avLst/>
                <a:gdLst>
                  <a:gd name="T0" fmla="*/ 54 w 54"/>
                  <a:gd name="T1" fmla="*/ 37 h 64"/>
                  <a:gd name="T2" fmla="*/ 54 w 54"/>
                  <a:gd name="T3" fmla="*/ 28 h 64"/>
                  <a:gd name="T4" fmla="*/ 47 w 54"/>
                  <a:gd name="T5" fmla="*/ 8 h 64"/>
                  <a:gd name="T6" fmla="*/ 28 w 54"/>
                  <a:gd name="T7" fmla="*/ 0 h 64"/>
                  <a:gd name="T8" fmla="*/ 7 w 54"/>
                  <a:gd name="T9" fmla="*/ 9 h 64"/>
                  <a:gd name="T10" fmla="*/ 0 w 54"/>
                  <a:gd name="T11" fmla="*/ 32 h 64"/>
                  <a:gd name="T12" fmla="*/ 0 w 54"/>
                  <a:gd name="T13" fmla="*/ 34 h 64"/>
                  <a:gd name="T14" fmla="*/ 8 w 54"/>
                  <a:gd name="T15" fmla="*/ 56 h 64"/>
                  <a:gd name="T16" fmla="*/ 29 w 54"/>
                  <a:gd name="T17" fmla="*/ 64 h 64"/>
                  <a:gd name="T18" fmla="*/ 43 w 54"/>
                  <a:gd name="T19" fmla="*/ 62 h 64"/>
                  <a:gd name="T20" fmla="*/ 53 w 54"/>
                  <a:gd name="T21" fmla="*/ 57 h 64"/>
                  <a:gd name="T22" fmla="*/ 48 w 54"/>
                  <a:gd name="T23" fmla="*/ 47 h 64"/>
                  <a:gd name="T24" fmla="*/ 40 w 54"/>
                  <a:gd name="T25" fmla="*/ 50 h 64"/>
                  <a:gd name="T26" fmla="*/ 31 w 54"/>
                  <a:gd name="T27" fmla="*/ 51 h 64"/>
                  <a:gd name="T28" fmla="*/ 21 w 54"/>
                  <a:gd name="T29" fmla="*/ 48 h 64"/>
                  <a:gd name="T30" fmla="*/ 17 w 54"/>
                  <a:gd name="T31" fmla="*/ 37 h 64"/>
                  <a:gd name="T32" fmla="*/ 17 w 54"/>
                  <a:gd name="T33" fmla="*/ 37 h 64"/>
                  <a:gd name="T34" fmla="*/ 54 w 54"/>
                  <a:gd name="T35" fmla="*/ 37 h 64"/>
                  <a:gd name="T36" fmla="*/ 20 w 54"/>
                  <a:gd name="T37" fmla="*/ 17 h 64"/>
                  <a:gd name="T38" fmla="*/ 28 w 54"/>
                  <a:gd name="T39" fmla="*/ 13 h 64"/>
                  <a:gd name="T40" fmla="*/ 35 w 54"/>
                  <a:gd name="T41" fmla="*/ 16 h 64"/>
                  <a:gd name="T42" fmla="*/ 38 w 54"/>
                  <a:gd name="T43" fmla="*/ 25 h 64"/>
                  <a:gd name="T44" fmla="*/ 38 w 54"/>
                  <a:gd name="T45" fmla="*/ 26 h 64"/>
                  <a:gd name="T46" fmla="*/ 17 w 54"/>
                  <a:gd name="T47" fmla="*/ 26 h 64"/>
                  <a:gd name="T48" fmla="*/ 17 w 54"/>
                  <a:gd name="T49" fmla="*/ 26 h 64"/>
                  <a:gd name="T50" fmla="*/ 20 w 54"/>
                  <a:gd name="T51" fmla="*/ 17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54" h="64">
                    <a:moveTo>
                      <a:pt x="54" y="37"/>
                    </a:moveTo>
                    <a:cubicBezTo>
                      <a:pt x="54" y="28"/>
                      <a:pt x="54" y="28"/>
                      <a:pt x="54" y="28"/>
                    </a:cubicBezTo>
                    <a:cubicBezTo>
                      <a:pt x="54" y="20"/>
                      <a:pt x="52" y="13"/>
                      <a:pt x="47" y="8"/>
                    </a:cubicBezTo>
                    <a:cubicBezTo>
                      <a:pt x="43" y="3"/>
                      <a:pt x="36" y="0"/>
                      <a:pt x="28" y="0"/>
                    </a:cubicBezTo>
                    <a:cubicBezTo>
                      <a:pt x="19" y="0"/>
                      <a:pt x="12" y="3"/>
                      <a:pt x="7" y="9"/>
                    </a:cubicBezTo>
                    <a:cubicBezTo>
                      <a:pt x="2" y="15"/>
                      <a:pt x="0" y="23"/>
                      <a:pt x="0" y="32"/>
                    </a:cubicBezTo>
                    <a:cubicBezTo>
                      <a:pt x="0" y="34"/>
                      <a:pt x="0" y="34"/>
                      <a:pt x="0" y="34"/>
                    </a:cubicBezTo>
                    <a:cubicBezTo>
                      <a:pt x="0" y="43"/>
                      <a:pt x="3" y="50"/>
                      <a:pt x="8" y="56"/>
                    </a:cubicBezTo>
                    <a:cubicBezTo>
                      <a:pt x="13" y="61"/>
                      <a:pt x="20" y="64"/>
                      <a:pt x="29" y="64"/>
                    </a:cubicBezTo>
                    <a:cubicBezTo>
                      <a:pt x="34" y="64"/>
                      <a:pt x="39" y="64"/>
                      <a:pt x="43" y="62"/>
                    </a:cubicBezTo>
                    <a:cubicBezTo>
                      <a:pt x="47" y="61"/>
                      <a:pt x="50" y="59"/>
                      <a:pt x="53" y="57"/>
                    </a:cubicBezTo>
                    <a:cubicBezTo>
                      <a:pt x="48" y="47"/>
                      <a:pt x="48" y="47"/>
                      <a:pt x="48" y="47"/>
                    </a:cubicBezTo>
                    <a:cubicBezTo>
                      <a:pt x="45" y="48"/>
                      <a:pt x="43" y="50"/>
                      <a:pt x="40" y="50"/>
                    </a:cubicBezTo>
                    <a:cubicBezTo>
                      <a:pt x="38" y="51"/>
                      <a:pt x="35" y="51"/>
                      <a:pt x="31" y="51"/>
                    </a:cubicBezTo>
                    <a:cubicBezTo>
                      <a:pt x="27" y="51"/>
                      <a:pt x="24" y="50"/>
                      <a:pt x="21" y="48"/>
                    </a:cubicBezTo>
                    <a:cubicBezTo>
                      <a:pt x="19" y="45"/>
                      <a:pt x="17" y="42"/>
                      <a:pt x="17" y="37"/>
                    </a:cubicBezTo>
                    <a:cubicBezTo>
                      <a:pt x="17" y="37"/>
                      <a:pt x="17" y="37"/>
                      <a:pt x="17" y="37"/>
                    </a:cubicBezTo>
                    <a:lnTo>
                      <a:pt x="54" y="37"/>
                    </a:lnTo>
                    <a:close/>
                    <a:moveTo>
                      <a:pt x="20" y="17"/>
                    </a:moveTo>
                    <a:cubicBezTo>
                      <a:pt x="22" y="14"/>
                      <a:pt x="25" y="13"/>
                      <a:pt x="28" y="13"/>
                    </a:cubicBezTo>
                    <a:cubicBezTo>
                      <a:pt x="31" y="13"/>
                      <a:pt x="34" y="14"/>
                      <a:pt x="35" y="16"/>
                    </a:cubicBezTo>
                    <a:cubicBezTo>
                      <a:pt x="37" y="18"/>
                      <a:pt x="38" y="21"/>
                      <a:pt x="38" y="25"/>
                    </a:cubicBezTo>
                    <a:cubicBezTo>
                      <a:pt x="38" y="26"/>
                      <a:pt x="38" y="26"/>
                      <a:pt x="38" y="26"/>
                    </a:cubicBezTo>
                    <a:cubicBezTo>
                      <a:pt x="17" y="26"/>
                      <a:pt x="17" y="26"/>
                      <a:pt x="17" y="26"/>
                    </a:cubicBezTo>
                    <a:cubicBezTo>
                      <a:pt x="17" y="26"/>
                      <a:pt x="17" y="26"/>
                      <a:pt x="17" y="26"/>
                    </a:cubicBezTo>
                    <a:cubicBezTo>
                      <a:pt x="18" y="22"/>
                      <a:pt x="19" y="19"/>
                      <a:pt x="20" y="17"/>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Rectangle 11">
                <a:extLst>
                  <a:ext uri="{FF2B5EF4-FFF2-40B4-BE49-F238E27FC236}">
                    <a16:creationId xmlns:a16="http://schemas.microsoft.com/office/drawing/2014/main" id="{0AA37175-40AF-4A1B-AEA3-D1AB362AE129}"/>
                  </a:ext>
                </a:extLst>
              </p:cNvPr>
              <p:cNvSpPr>
                <a:spLocks noChangeArrowheads="1"/>
              </p:cNvSpPr>
              <p:nvPr/>
            </p:nvSpPr>
            <p:spPr bwMode="auto">
              <a:xfrm>
                <a:off x="5952722" y="2262577"/>
                <a:ext cx="203464" cy="151297"/>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12">
                <a:extLst>
                  <a:ext uri="{FF2B5EF4-FFF2-40B4-BE49-F238E27FC236}">
                    <a16:creationId xmlns:a16="http://schemas.microsoft.com/office/drawing/2014/main" id="{AB922FFC-C279-4D49-8769-9AF05930B136}"/>
                  </a:ext>
                </a:extLst>
              </p:cNvPr>
              <p:cNvSpPr>
                <a:spLocks/>
              </p:cNvSpPr>
              <p:nvPr/>
            </p:nvSpPr>
            <p:spPr bwMode="auto">
              <a:xfrm>
                <a:off x="9187302" y="2570386"/>
                <a:ext cx="605179" cy="766911"/>
              </a:xfrm>
              <a:custGeom>
                <a:avLst/>
                <a:gdLst>
                  <a:gd name="T0" fmla="*/ 6 w 51"/>
                  <a:gd name="T1" fmla="*/ 31 h 64"/>
                  <a:gd name="T2" fmla="*/ 22 w 51"/>
                  <a:gd name="T3" fmla="*/ 38 h 64"/>
                  <a:gd name="T4" fmla="*/ 32 w 51"/>
                  <a:gd name="T5" fmla="*/ 41 h 64"/>
                  <a:gd name="T6" fmla="*/ 35 w 51"/>
                  <a:gd name="T7" fmla="*/ 46 h 64"/>
                  <a:gd name="T8" fmla="*/ 32 w 51"/>
                  <a:gd name="T9" fmla="*/ 51 h 64"/>
                  <a:gd name="T10" fmla="*/ 24 w 51"/>
                  <a:gd name="T11" fmla="*/ 53 h 64"/>
                  <a:gd name="T12" fmla="*/ 19 w 51"/>
                  <a:gd name="T13" fmla="*/ 52 h 64"/>
                  <a:gd name="T14" fmla="*/ 15 w 51"/>
                  <a:gd name="T15" fmla="*/ 50 h 64"/>
                  <a:gd name="T16" fmla="*/ 12 w 51"/>
                  <a:gd name="T17" fmla="*/ 42 h 64"/>
                  <a:gd name="T18" fmla="*/ 1 w 51"/>
                  <a:gd name="T19" fmla="*/ 42 h 64"/>
                  <a:gd name="T20" fmla="*/ 1 w 51"/>
                  <a:gd name="T21" fmla="*/ 56 h 64"/>
                  <a:gd name="T22" fmla="*/ 12 w 51"/>
                  <a:gd name="T23" fmla="*/ 62 h 64"/>
                  <a:gd name="T24" fmla="*/ 25 w 51"/>
                  <a:gd name="T25" fmla="*/ 64 h 64"/>
                  <a:gd name="T26" fmla="*/ 44 w 51"/>
                  <a:gd name="T27" fmla="*/ 59 h 64"/>
                  <a:gd name="T28" fmla="*/ 51 w 51"/>
                  <a:gd name="T29" fmla="*/ 45 h 64"/>
                  <a:gd name="T30" fmla="*/ 45 w 51"/>
                  <a:gd name="T31" fmla="*/ 33 h 64"/>
                  <a:gd name="T32" fmla="*/ 28 w 51"/>
                  <a:gd name="T33" fmla="*/ 26 h 64"/>
                  <a:gd name="T34" fmla="*/ 18 w 51"/>
                  <a:gd name="T35" fmla="*/ 23 h 64"/>
                  <a:gd name="T36" fmla="*/ 16 w 51"/>
                  <a:gd name="T37" fmla="*/ 19 h 64"/>
                  <a:gd name="T38" fmla="*/ 18 w 51"/>
                  <a:gd name="T39" fmla="*/ 14 h 64"/>
                  <a:gd name="T40" fmla="*/ 25 w 51"/>
                  <a:gd name="T41" fmla="*/ 12 h 64"/>
                  <a:gd name="T42" fmla="*/ 31 w 51"/>
                  <a:gd name="T43" fmla="*/ 13 h 64"/>
                  <a:gd name="T44" fmla="*/ 35 w 51"/>
                  <a:gd name="T45" fmla="*/ 15 h 64"/>
                  <a:gd name="T46" fmla="*/ 37 w 51"/>
                  <a:gd name="T47" fmla="*/ 23 h 64"/>
                  <a:gd name="T48" fmla="*/ 48 w 51"/>
                  <a:gd name="T49" fmla="*/ 23 h 64"/>
                  <a:gd name="T50" fmla="*/ 48 w 51"/>
                  <a:gd name="T51" fmla="*/ 7 h 64"/>
                  <a:gd name="T52" fmla="*/ 38 w 51"/>
                  <a:gd name="T53" fmla="*/ 2 h 64"/>
                  <a:gd name="T54" fmla="*/ 25 w 51"/>
                  <a:gd name="T55" fmla="*/ 0 h 64"/>
                  <a:gd name="T56" fmla="*/ 6 w 51"/>
                  <a:gd name="T57" fmla="*/ 6 h 64"/>
                  <a:gd name="T58" fmla="*/ 0 w 51"/>
                  <a:gd name="T59" fmla="*/ 19 h 64"/>
                  <a:gd name="T60" fmla="*/ 6 w 51"/>
                  <a:gd name="T61" fmla="*/ 31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1" h="64">
                    <a:moveTo>
                      <a:pt x="6" y="31"/>
                    </a:moveTo>
                    <a:cubicBezTo>
                      <a:pt x="9" y="34"/>
                      <a:pt x="15" y="36"/>
                      <a:pt x="22" y="38"/>
                    </a:cubicBezTo>
                    <a:cubicBezTo>
                      <a:pt x="27" y="39"/>
                      <a:pt x="30" y="40"/>
                      <a:pt x="32" y="41"/>
                    </a:cubicBezTo>
                    <a:cubicBezTo>
                      <a:pt x="34" y="43"/>
                      <a:pt x="35" y="44"/>
                      <a:pt x="35" y="46"/>
                    </a:cubicBezTo>
                    <a:cubicBezTo>
                      <a:pt x="35" y="48"/>
                      <a:pt x="34" y="50"/>
                      <a:pt x="32" y="51"/>
                    </a:cubicBezTo>
                    <a:cubicBezTo>
                      <a:pt x="30" y="52"/>
                      <a:pt x="28" y="53"/>
                      <a:pt x="24" y="53"/>
                    </a:cubicBezTo>
                    <a:cubicBezTo>
                      <a:pt x="22" y="53"/>
                      <a:pt x="21" y="53"/>
                      <a:pt x="19" y="52"/>
                    </a:cubicBezTo>
                    <a:cubicBezTo>
                      <a:pt x="17" y="52"/>
                      <a:pt x="16" y="51"/>
                      <a:pt x="15" y="50"/>
                    </a:cubicBezTo>
                    <a:cubicBezTo>
                      <a:pt x="12" y="42"/>
                      <a:pt x="12" y="42"/>
                      <a:pt x="12" y="42"/>
                    </a:cubicBezTo>
                    <a:cubicBezTo>
                      <a:pt x="1" y="42"/>
                      <a:pt x="1" y="42"/>
                      <a:pt x="1" y="42"/>
                    </a:cubicBezTo>
                    <a:cubicBezTo>
                      <a:pt x="1" y="56"/>
                      <a:pt x="1" y="56"/>
                      <a:pt x="1" y="56"/>
                    </a:cubicBezTo>
                    <a:cubicBezTo>
                      <a:pt x="4" y="59"/>
                      <a:pt x="8" y="61"/>
                      <a:pt x="12" y="62"/>
                    </a:cubicBezTo>
                    <a:cubicBezTo>
                      <a:pt x="16" y="64"/>
                      <a:pt x="20" y="64"/>
                      <a:pt x="25" y="64"/>
                    </a:cubicBezTo>
                    <a:cubicBezTo>
                      <a:pt x="33" y="64"/>
                      <a:pt x="39" y="62"/>
                      <a:pt x="44" y="59"/>
                    </a:cubicBezTo>
                    <a:cubicBezTo>
                      <a:pt x="48" y="55"/>
                      <a:pt x="51" y="51"/>
                      <a:pt x="51" y="45"/>
                    </a:cubicBezTo>
                    <a:cubicBezTo>
                      <a:pt x="51" y="40"/>
                      <a:pt x="49" y="36"/>
                      <a:pt x="45" y="33"/>
                    </a:cubicBezTo>
                    <a:cubicBezTo>
                      <a:pt x="41" y="30"/>
                      <a:pt x="36" y="28"/>
                      <a:pt x="28" y="26"/>
                    </a:cubicBezTo>
                    <a:cubicBezTo>
                      <a:pt x="23" y="26"/>
                      <a:pt x="20" y="24"/>
                      <a:pt x="18" y="23"/>
                    </a:cubicBezTo>
                    <a:cubicBezTo>
                      <a:pt x="17" y="22"/>
                      <a:pt x="16" y="20"/>
                      <a:pt x="16" y="19"/>
                    </a:cubicBezTo>
                    <a:cubicBezTo>
                      <a:pt x="16" y="17"/>
                      <a:pt x="17" y="15"/>
                      <a:pt x="18" y="14"/>
                    </a:cubicBezTo>
                    <a:cubicBezTo>
                      <a:pt x="20" y="12"/>
                      <a:pt x="23" y="12"/>
                      <a:pt x="25" y="12"/>
                    </a:cubicBezTo>
                    <a:cubicBezTo>
                      <a:pt x="28" y="12"/>
                      <a:pt x="29" y="12"/>
                      <a:pt x="31" y="13"/>
                    </a:cubicBezTo>
                    <a:cubicBezTo>
                      <a:pt x="33" y="13"/>
                      <a:pt x="34" y="14"/>
                      <a:pt x="35" y="15"/>
                    </a:cubicBezTo>
                    <a:cubicBezTo>
                      <a:pt x="37" y="23"/>
                      <a:pt x="37" y="23"/>
                      <a:pt x="37" y="23"/>
                    </a:cubicBezTo>
                    <a:cubicBezTo>
                      <a:pt x="48" y="23"/>
                      <a:pt x="48" y="23"/>
                      <a:pt x="48" y="23"/>
                    </a:cubicBezTo>
                    <a:cubicBezTo>
                      <a:pt x="48" y="7"/>
                      <a:pt x="48" y="7"/>
                      <a:pt x="48" y="7"/>
                    </a:cubicBezTo>
                    <a:cubicBezTo>
                      <a:pt x="46" y="5"/>
                      <a:pt x="42" y="4"/>
                      <a:pt x="38" y="2"/>
                    </a:cubicBezTo>
                    <a:cubicBezTo>
                      <a:pt x="34" y="1"/>
                      <a:pt x="29" y="0"/>
                      <a:pt x="25" y="0"/>
                    </a:cubicBezTo>
                    <a:cubicBezTo>
                      <a:pt x="17" y="0"/>
                      <a:pt x="11" y="2"/>
                      <a:pt x="6" y="6"/>
                    </a:cubicBezTo>
                    <a:cubicBezTo>
                      <a:pt x="2" y="10"/>
                      <a:pt x="0" y="14"/>
                      <a:pt x="0" y="19"/>
                    </a:cubicBezTo>
                    <a:cubicBezTo>
                      <a:pt x="0" y="24"/>
                      <a:pt x="2" y="28"/>
                      <a:pt x="6" y="31"/>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13">
                <a:extLst>
                  <a:ext uri="{FF2B5EF4-FFF2-40B4-BE49-F238E27FC236}">
                    <a16:creationId xmlns:a16="http://schemas.microsoft.com/office/drawing/2014/main" id="{9C0B280B-9930-4D75-845F-F52B5FD0C140}"/>
                  </a:ext>
                </a:extLst>
              </p:cNvPr>
              <p:cNvSpPr>
                <a:spLocks/>
              </p:cNvSpPr>
              <p:nvPr/>
            </p:nvSpPr>
            <p:spPr bwMode="auto">
              <a:xfrm>
                <a:off x="8472566" y="2570386"/>
                <a:ext cx="610395" cy="766911"/>
              </a:xfrm>
              <a:custGeom>
                <a:avLst/>
                <a:gdLst>
                  <a:gd name="T0" fmla="*/ 28 w 51"/>
                  <a:gd name="T1" fmla="*/ 26 h 64"/>
                  <a:gd name="T2" fmla="*/ 18 w 51"/>
                  <a:gd name="T3" fmla="*/ 23 h 64"/>
                  <a:gd name="T4" fmla="*/ 16 w 51"/>
                  <a:gd name="T5" fmla="*/ 19 h 64"/>
                  <a:gd name="T6" fmla="*/ 18 w 51"/>
                  <a:gd name="T7" fmla="*/ 14 h 64"/>
                  <a:gd name="T8" fmla="*/ 25 w 51"/>
                  <a:gd name="T9" fmla="*/ 12 h 64"/>
                  <a:gd name="T10" fmla="*/ 31 w 51"/>
                  <a:gd name="T11" fmla="*/ 13 h 64"/>
                  <a:gd name="T12" fmla="*/ 35 w 51"/>
                  <a:gd name="T13" fmla="*/ 15 h 64"/>
                  <a:gd name="T14" fmla="*/ 37 w 51"/>
                  <a:gd name="T15" fmla="*/ 23 h 64"/>
                  <a:gd name="T16" fmla="*/ 48 w 51"/>
                  <a:gd name="T17" fmla="*/ 23 h 64"/>
                  <a:gd name="T18" fmla="*/ 48 w 51"/>
                  <a:gd name="T19" fmla="*/ 7 h 64"/>
                  <a:gd name="T20" fmla="*/ 38 w 51"/>
                  <a:gd name="T21" fmla="*/ 2 h 64"/>
                  <a:gd name="T22" fmla="*/ 24 w 51"/>
                  <a:gd name="T23" fmla="*/ 0 h 64"/>
                  <a:gd name="T24" fmla="*/ 6 w 51"/>
                  <a:gd name="T25" fmla="*/ 6 h 64"/>
                  <a:gd name="T26" fmla="*/ 0 w 51"/>
                  <a:gd name="T27" fmla="*/ 19 h 64"/>
                  <a:gd name="T28" fmla="*/ 5 w 51"/>
                  <a:gd name="T29" fmla="*/ 31 h 64"/>
                  <a:gd name="T30" fmla="*/ 22 w 51"/>
                  <a:gd name="T31" fmla="*/ 38 h 64"/>
                  <a:gd name="T32" fmla="*/ 32 w 51"/>
                  <a:gd name="T33" fmla="*/ 41 h 64"/>
                  <a:gd name="T34" fmla="*/ 34 w 51"/>
                  <a:gd name="T35" fmla="*/ 46 h 64"/>
                  <a:gd name="T36" fmla="*/ 32 w 51"/>
                  <a:gd name="T37" fmla="*/ 51 h 64"/>
                  <a:gd name="T38" fmla="*/ 24 w 51"/>
                  <a:gd name="T39" fmla="*/ 53 h 64"/>
                  <a:gd name="T40" fmla="*/ 19 w 51"/>
                  <a:gd name="T41" fmla="*/ 52 h 64"/>
                  <a:gd name="T42" fmla="*/ 15 w 51"/>
                  <a:gd name="T43" fmla="*/ 50 h 64"/>
                  <a:gd name="T44" fmla="*/ 12 w 51"/>
                  <a:gd name="T45" fmla="*/ 42 h 64"/>
                  <a:gd name="T46" fmla="*/ 1 w 51"/>
                  <a:gd name="T47" fmla="*/ 42 h 64"/>
                  <a:gd name="T48" fmla="*/ 1 w 51"/>
                  <a:gd name="T49" fmla="*/ 56 h 64"/>
                  <a:gd name="T50" fmla="*/ 11 w 51"/>
                  <a:gd name="T51" fmla="*/ 62 h 64"/>
                  <a:gd name="T52" fmla="*/ 25 w 51"/>
                  <a:gd name="T53" fmla="*/ 64 h 64"/>
                  <a:gd name="T54" fmla="*/ 43 w 51"/>
                  <a:gd name="T55" fmla="*/ 59 h 64"/>
                  <a:gd name="T56" fmla="*/ 51 w 51"/>
                  <a:gd name="T57" fmla="*/ 45 h 64"/>
                  <a:gd name="T58" fmla="*/ 45 w 51"/>
                  <a:gd name="T59" fmla="*/ 33 h 64"/>
                  <a:gd name="T60" fmla="*/ 28 w 51"/>
                  <a:gd name="T61" fmla="*/ 26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1" h="64">
                    <a:moveTo>
                      <a:pt x="28" y="26"/>
                    </a:moveTo>
                    <a:cubicBezTo>
                      <a:pt x="23" y="26"/>
                      <a:pt x="20" y="24"/>
                      <a:pt x="18" y="23"/>
                    </a:cubicBezTo>
                    <a:cubicBezTo>
                      <a:pt x="17" y="22"/>
                      <a:pt x="16" y="20"/>
                      <a:pt x="16" y="19"/>
                    </a:cubicBezTo>
                    <a:cubicBezTo>
                      <a:pt x="16" y="17"/>
                      <a:pt x="17" y="15"/>
                      <a:pt x="18" y="14"/>
                    </a:cubicBezTo>
                    <a:cubicBezTo>
                      <a:pt x="20" y="12"/>
                      <a:pt x="22" y="12"/>
                      <a:pt x="25" y="12"/>
                    </a:cubicBezTo>
                    <a:cubicBezTo>
                      <a:pt x="27" y="12"/>
                      <a:pt x="29" y="12"/>
                      <a:pt x="31" y="13"/>
                    </a:cubicBezTo>
                    <a:cubicBezTo>
                      <a:pt x="33" y="13"/>
                      <a:pt x="34" y="14"/>
                      <a:pt x="35" y="15"/>
                    </a:cubicBezTo>
                    <a:cubicBezTo>
                      <a:pt x="37" y="23"/>
                      <a:pt x="37" y="23"/>
                      <a:pt x="37" y="23"/>
                    </a:cubicBezTo>
                    <a:cubicBezTo>
                      <a:pt x="48" y="23"/>
                      <a:pt x="48" y="23"/>
                      <a:pt x="48" y="23"/>
                    </a:cubicBezTo>
                    <a:cubicBezTo>
                      <a:pt x="48" y="7"/>
                      <a:pt x="48" y="7"/>
                      <a:pt x="48" y="7"/>
                    </a:cubicBezTo>
                    <a:cubicBezTo>
                      <a:pt x="46" y="5"/>
                      <a:pt x="42" y="4"/>
                      <a:pt x="38" y="2"/>
                    </a:cubicBezTo>
                    <a:cubicBezTo>
                      <a:pt x="34" y="1"/>
                      <a:pt x="29" y="0"/>
                      <a:pt x="24" y="0"/>
                    </a:cubicBezTo>
                    <a:cubicBezTo>
                      <a:pt x="17" y="0"/>
                      <a:pt x="10" y="2"/>
                      <a:pt x="6" y="6"/>
                    </a:cubicBezTo>
                    <a:cubicBezTo>
                      <a:pt x="2" y="10"/>
                      <a:pt x="0" y="14"/>
                      <a:pt x="0" y="19"/>
                    </a:cubicBezTo>
                    <a:cubicBezTo>
                      <a:pt x="0" y="24"/>
                      <a:pt x="2" y="28"/>
                      <a:pt x="5" y="31"/>
                    </a:cubicBezTo>
                    <a:cubicBezTo>
                      <a:pt x="9" y="34"/>
                      <a:pt x="15" y="36"/>
                      <a:pt x="22" y="38"/>
                    </a:cubicBezTo>
                    <a:cubicBezTo>
                      <a:pt x="27" y="39"/>
                      <a:pt x="30" y="40"/>
                      <a:pt x="32" y="41"/>
                    </a:cubicBezTo>
                    <a:cubicBezTo>
                      <a:pt x="34" y="43"/>
                      <a:pt x="34" y="44"/>
                      <a:pt x="34" y="46"/>
                    </a:cubicBezTo>
                    <a:cubicBezTo>
                      <a:pt x="34" y="48"/>
                      <a:pt x="34" y="50"/>
                      <a:pt x="32" y="51"/>
                    </a:cubicBezTo>
                    <a:cubicBezTo>
                      <a:pt x="30" y="52"/>
                      <a:pt x="27" y="53"/>
                      <a:pt x="24" y="53"/>
                    </a:cubicBezTo>
                    <a:cubicBezTo>
                      <a:pt x="22" y="53"/>
                      <a:pt x="20" y="53"/>
                      <a:pt x="19" y="52"/>
                    </a:cubicBezTo>
                    <a:cubicBezTo>
                      <a:pt x="17" y="52"/>
                      <a:pt x="16" y="51"/>
                      <a:pt x="15" y="50"/>
                    </a:cubicBezTo>
                    <a:cubicBezTo>
                      <a:pt x="12" y="42"/>
                      <a:pt x="12" y="42"/>
                      <a:pt x="12" y="42"/>
                    </a:cubicBezTo>
                    <a:cubicBezTo>
                      <a:pt x="1" y="42"/>
                      <a:pt x="1" y="42"/>
                      <a:pt x="1" y="42"/>
                    </a:cubicBezTo>
                    <a:cubicBezTo>
                      <a:pt x="1" y="56"/>
                      <a:pt x="1" y="56"/>
                      <a:pt x="1" y="56"/>
                    </a:cubicBezTo>
                    <a:cubicBezTo>
                      <a:pt x="4" y="59"/>
                      <a:pt x="7" y="61"/>
                      <a:pt x="11" y="62"/>
                    </a:cubicBezTo>
                    <a:cubicBezTo>
                      <a:pt x="15" y="64"/>
                      <a:pt x="20" y="64"/>
                      <a:pt x="25" y="64"/>
                    </a:cubicBezTo>
                    <a:cubicBezTo>
                      <a:pt x="32" y="64"/>
                      <a:pt x="39" y="62"/>
                      <a:pt x="43" y="59"/>
                    </a:cubicBezTo>
                    <a:cubicBezTo>
                      <a:pt x="48" y="55"/>
                      <a:pt x="51" y="51"/>
                      <a:pt x="51" y="45"/>
                    </a:cubicBezTo>
                    <a:cubicBezTo>
                      <a:pt x="51" y="40"/>
                      <a:pt x="49" y="36"/>
                      <a:pt x="45" y="33"/>
                    </a:cubicBezTo>
                    <a:cubicBezTo>
                      <a:pt x="41" y="30"/>
                      <a:pt x="36" y="28"/>
                      <a:pt x="28" y="26"/>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3" name="Picture Placeholder 2">
            <a:extLst>
              <a:ext uri="{FF2B5EF4-FFF2-40B4-BE49-F238E27FC236}">
                <a16:creationId xmlns:a16="http://schemas.microsoft.com/office/drawing/2014/main" id="{0BC20344-5C8D-4661-BD17-77BD8798F858}"/>
              </a:ext>
            </a:extLst>
          </p:cNvPr>
          <p:cNvSpPr>
            <a:spLocks noGrp="1"/>
          </p:cNvSpPr>
          <p:nvPr>
            <p:ph type="pic" sz="quarter" idx="25"/>
          </p:nvPr>
        </p:nvSpPr>
        <p:spPr/>
      </p:sp>
    </p:spTree>
    <p:extLst>
      <p:ext uri="{BB962C8B-B14F-4D97-AF65-F5344CB8AC3E}">
        <p14:creationId xmlns:p14="http://schemas.microsoft.com/office/powerpoint/2010/main" val="249765040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BA93174-AE37-4984-A2E2-E9F1C0E4D24C}"/>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Team</a:t>
            </a:r>
          </a:p>
        </p:txBody>
      </p:sp>
      <p:sp>
        <p:nvSpPr>
          <p:cNvPr id="3" name="Subtitle 2">
            <a:extLst>
              <a:ext uri="{FF2B5EF4-FFF2-40B4-BE49-F238E27FC236}">
                <a16:creationId xmlns:a16="http://schemas.microsoft.com/office/drawing/2014/main" id="{F1A72EAF-35C8-43BE-A4DB-DFEDC5C87868}"/>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13" name="Group 12">
            <a:extLst>
              <a:ext uri="{FF2B5EF4-FFF2-40B4-BE49-F238E27FC236}">
                <a16:creationId xmlns:a16="http://schemas.microsoft.com/office/drawing/2014/main" id="{BC73C1B9-3D7B-49AC-8C88-D943A5380AEC}"/>
              </a:ext>
            </a:extLst>
          </p:cNvPr>
          <p:cNvGrpSpPr/>
          <p:nvPr/>
        </p:nvGrpSpPr>
        <p:grpSpPr>
          <a:xfrm>
            <a:off x="774109" y="4619236"/>
            <a:ext cx="3150288" cy="1348448"/>
            <a:chOff x="4593422" y="2950136"/>
            <a:chExt cx="3150288" cy="1348448"/>
          </a:xfrm>
        </p:grpSpPr>
        <p:grpSp>
          <p:nvGrpSpPr>
            <p:cNvPr id="6" name="Group 5">
              <a:extLst>
                <a:ext uri="{FF2B5EF4-FFF2-40B4-BE49-F238E27FC236}">
                  <a16:creationId xmlns:a16="http://schemas.microsoft.com/office/drawing/2014/main" id="{F7477CE4-2058-4341-A577-07BDFCC0C96F}"/>
                </a:ext>
              </a:extLst>
            </p:cNvPr>
            <p:cNvGrpSpPr/>
            <p:nvPr/>
          </p:nvGrpSpPr>
          <p:grpSpPr>
            <a:xfrm>
              <a:off x="4593422" y="2950136"/>
              <a:ext cx="3150288" cy="848008"/>
              <a:chOff x="4593422" y="2950136"/>
              <a:chExt cx="3150288" cy="848008"/>
            </a:xfrm>
          </p:grpSpPr>
          <p:sp>
            <p:nvSpPr>
              <p:cNvPr id="28" name="TextBox 27">
                <a:extLst>
                  <a:ext uri="{FF2B5EF4-FFF2-40B4-BE49-F238E27FC236}">
                    <a16:creationId xmlns:a16="http://schemas.microsoft.com/office/drawing/2014/main" id="{D7F4EFA0-C063-432B-A9C3-CFCE0A808844}"/>
                  </a:ext>
                </a:extLst>
              </p:cNvPr>
              <p:cNvSpPr txBox="1"/>
              <p:nvPr/>
            </p:nvSpPr>
            <p:spPr>
              <a:xfrm>
                <a:off x="5072731" y="2950136"/>
                <a:ext cx="2191670" cy="400110"/>
              </a:xfrm>
              <a:prstGeom prst="rect">
                <a:avLst/>
              </a:prstGeom>
              <a:noFill/>
            </p:spPr>
            <p:txBody>
              <a:bodyPr wrap="square" rtlCol="0">
                <a:spAutoFit/>
              </a:bodyPr>
              <a:lstStyle/>
              <a:p>
                <a:pPr algn="ctr"/>
                <a:r>
                  <a:rPr lang="en-US" sz="2000" b="1" dirty="0">
                    <a:solidFill>
                      <a:schemeClr val="accent1"/>
                    </a:solidFill>
                    <a:latin typeface="Roboto Slab" pitchFamily="2" charset="0"/>
                    <a:ea typeface="Roboto Slab" pitchFamily="2" charset="0"/>
                  </a:rPr>
                  <a:t>Dr. Jacky Chan</a:t>
                </a:r>
              </a:p>
            </p:txBody>
          </p:sp>
          <p:sp>
            <p:nvSpPr>
              <p:cNvPr id="29" name="Rectangle 9">
                <a:extLst>
                  <a:ext uri="{FF2B5EF4-FFF2-40B4-BE49-F238E27FC236}">
                    <a16:creationId xmlns:a16="http://schemas.microsoft.com/office/drawing/2014/main" id="{2090B1D5-F890-4860-85C1-2614D71126B2}"/>
                  </a:ext>
                </a:extLst>
              </p:cNvPr>
              <p:cNvSpPr>
                <a:spLocks/>
              </p:cNvSpPr>
              <p:nvPr/>
            </p:nvSpPr>
            <p:spPr bwMode="auto">
              <a:xfrm>
                <a:off x="4593422" y="3404559"/>
                <a:ext cx="3150288"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mejurity</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to lorem to text dummy </a:t>
                </a:r>
              </a:p>
              <a:p>
                <a:pPr algn="ct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heading of and lorem. </a:t>
                </a:r>
              </a:p>
            </p:txBody>
          </p:sp>
        </p:grpSp>
        <p:grpSp>
          <p:nvGrpSpPr>
            <p:cNvPr id="34" name="Group 33">
              <a:extLst>
                <a:ext uri="{FF2B5EF4-FFF2-40B4-BE49-F238E27FC236}">
                  <a16:creationId xmlns:a16="http://schemas.microsoft.com/office/drawing/2014/main" id="{1DE1FACE-4D31-4EC2-BD8E-729327616DA6}"/>
                </a:ext>
              </a:extLst>
            </p:cNvPr>
            <p:cNvGrpSpPr/>
            <p:nvPr/>
          </p:nvGrpSpPr>
          <p:grpSpPr>
            <a:xfrm>
              <a:off x="5622754" y="4002122"/>
              <a:ext cx="1091624" cy="296462"/>
              <a:chOff x="1515100" y="5516154"/>
              <a:chExt cx="1324077" cy="359591"/>
            </a:xfrm>
          </p:grpSpPr>
          <p:sp>
            <p:nvSpPr>
              <p:cNvPr id="35" name="Rectangle 34">
                <a:extLst>
                  <a:ext uri="{FF2B5EF4-FFF2-40B4-BE49-F238E27FC236}">
                    <a16:creationId xmlns:a16="http://schemas.microsoft.com/office/drawing/2014/main" id="{32642917-9996-4BC7-9DCA-08E87835D388}"/>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6" name="Group 35">
                <a:extLst>
                  <a:ext uri="{FF2B5EF4-FFF2-40B4-BE49-F238E27FC236}">
                    <a16:creationId xmlns:a16="http://schemas.microsoft.com/office/drawing/2014/main" id="{4D0A34C8-51F5-4D4D-AB24-506D1BCF2DB4}"/>
                  </a:ext>
                </a:extLst>
              </p:cNvPr>
              <p:cNvGrpSpPr/>
              <p:nvPr/>
            </p:nvGrpSpPr>
            <p:grpSpPr>
              <a:xfrm>
                <a:off x="1747552" y="5584029"/>
                <a:ext cx="859172" cy="223840"/>
                <a:chOff x="1871822" y="5616406"/>
                <a:chExt cx="610631" cy="159087"/>
              </a:xfrm>
            </p:grpSpPr>
            <p:grpSp>
              <p:nvGrpSpPr>
                <p:cNvPr id="37" name="Group 36">
                  <a:extLst>
                    <a:ext uri="{FF2B5EF4-FFF2-40B4-BE49-F238E27FC236}">
                      <a16:creationId xmlns:a16="http://schemas.microsoft.com/office/drawing/2014/main" id="{BA6C5323-B9CF-4388-B7BF-FCCC6DE1A9C4}"/>
                    </a:ext>
                  </a:extLst>
                </p:cNvPr>
                <p:cNvGrpSpPr/>
                <p:nvPr/>
              </p:nvGrpSpPr>
              <p:grpSpPr>
                <a:xfrm>
                  <a:off x="1871822" y="5616406"/>
                  <a:ext cx="159086" cy="159087"/>
                  <a:chOff x="1324575" y="5760204"/>
                  <a:chExt cx="305861" cy="305861"/>
                </a:xfrm>
              </p:grpSpPr>
              <p:sp>
                <p:nvSpPr>
                  <p:cNvPr id="44" name="Oval 43">
                    <a:extLst>
                      <a:ext uri="{FF2B5EF4-FFF2-40B4-BE49-F238E27FC236}">
                        <a16:creationId xmlns:a16="http://schemas.microsoft.com/office/drawing/2014/main" id="{484449DA-587C-4EB1-820A-3A0BECD53DF8}"/>
                      </a:ext>
                    </a:extLst>
                  </p:cNvPr>
                  <p:cNvSpPr/>
                  <p:nvPr/>
                </p:nvSpPr>
                <p:spPr>
                  <a:xfrm>
                    <a:off x="1324575"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AutoShape 1">
                    <a:extLst>
                      <a:ext uri="{FF2B5EF4-FFF2-40B4-BE49-F238E27FC236}">
                        <a16:creationId xmlns:a16="http://schemas.microsoft.com/office/drawing/2014/main" id="{0A098A32-8A11-4193-9E03-976AD45CA301}"/>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38" name="Group 37">
                  <a:extLst>
                    <a:ext uri="{FF2B5EF4-FFF2-40B4-BE49-F238E27FC236}">
                      <a16:creationId xmlns:a16="http://schemas.microsoft.com/office/drawing/2014/main" id="{96593801-9F48-4C47-9D28-50AEB72F7A53}"/>
                    </a:ext>
                  </a:extLst>
                </p:cNvPr>
                <p:cNvGrpSpPr/>
                <p:nvPr/>
              </p:nvGrpSpPr>
              <p:grpSpPr>
                <a:xfrm>
                  <a:off x="2097594" y="5616406"/>
                  <a:ext cx="159086" cy="159087"/>
                  <a:chOff x="1684215" y="5760204"/>
                  <a:chExt cx="305861" cy="305861"/>
                </a:xfrm>
              </p:grpSpPr>
              <p:sp>
                <p:nvSpPr>
                  <p:cNvPr id="42" name="Oval 41">
                    <a:extLst>
                      <a:ext uri="{FF2B5EF4-FFF2-40B4-BE49-F238E27FC236}">
                        <a16:creationId xmlns:a16="http://schemas.microsoft.com/office/drawing/2014/main" id="{7CDFD359-F97D-4701-BD0D-DE87C77C24EC}"/>
                      </a:ext>
                    </a:extLst>
                  </p:cNvPr>
                  <p:cNvSpPr/>
                  <p:nvPr/>
                </p:nvSpPr>
                <p:spPr>
                  <a:xfrm>
                    <a:off x="1684215"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AutoShape 21">
                    <a:extLst>
                      <a:ext uri="{FF2B5EF4-FFF2-40B4-BE49-F238E27FC236}">
                        <a16:creationId xmlns:a16="http://schemas.microsoft.com/office/drawing/2014/main" id="{5A857E15-3AA8-4771-8B35-F5EB6448EFB8}"/>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39" name="Group 38">
                  <a:extLst>
                    <a:ext uri="{FF2B5EF4-FFF2-40B4-BE49-F238E27FC236}">
                      <a16:creationId xmlns:a16="http://schemas.microsoft.com/office/drawing/2014/main" id="{5CDAF7EB-827F-495E-9513-A698B121213B}"/>
                    </a:ext>
                  </a:extLst>
                </p:cNvPr>
                <p:cNvGrpSpPr/>
                <p:nvPr/>
              </p:nvGrpSpPr>
              <p:grpSpPr>
                <a:xfrm>
                  <a:off x="2323367" y="5616406"/>
                  <a:ext cx="159086" cy="159087"/>
                  <a:chOff x="2177216" y="5760204"/>
                  <a:chExt cx="305861" cy="305861"/>
                </a:xfrm>
              </p:grpSpPr>
              <p:sp>
                <p:nvSpPr>
                  <p:cNvPr id="40" name="Oval 39">
                    <a:extLst>
                      <a:ext uri="{FF2B5EF4-FFF2-40B4-BE49-F238E27FC236}">
                        <a16:creationId xmlns:a16="http://schemas.microsoft.com/office/drawing/2014/main" id="{BD7310AC-0C6E-4F11-BD03-BC1F7013C53B}"/>
                      </a:ext>
                    </a:extLst>
                  </p:cNvPr>
                  <p:cNvSpPr/>
                  <p:nvPr/>
                </p:nvSpPr>
                <p:spPr>
                  <a:xfrm>
                    <a:off x="2177216" y="5760204"/>
                    <a:ext cx="305861" cy="305861"/>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AutoShape 18">
                    <a:extLst>
                      <a:ext uri="{FF2B5EF4-FFF2-40B4-BE49-F238E27FC236}">
                        <a16:creationId xmlns:a16="http://schemas.microsoft.com/office/drawing/2014/main" id="{7DF7BEE3-5C3F-4295-AF72-FCD668C5B5D2}"/>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5" name="Group 14">
            <a:extLst>
              <a:ext uri="{FF2B5EF4-FFF2-40B4-BE49-F238E27FC236}">
                <a16:creationId xmlns:a16="http://schemas.microsoft.com/office/drawing/2014/main" id="{EC8E4440-CD0E-4817-BD81-795DD3863F8F}"/>
              </a:ext>
            </a:extLst>
          </p:cNvPr>
          <p:cNvGrpSpPr/>
          <p:nvPr/>
        </p:nvGrpSpPr>
        <p:grpSpPr>
          <a:xfrm>
            <a:off x="4466259" y="4619236"/>
            <a:ext cx="3150288" cy="1348448"/>
            <a:chOff x="8265535" y="2950136"/>
            <a:chExt cx="3150288" cy="1348448"/>
          </a:xfrm>
        </p:grpSpPr>
        <p:grpSp>
          <p:nvGrpSpPr>
            <p:cNvPr id="8" name="Group 7">
              <a:extLst>
                <a:ext uri="{FF2B5EF4-FFF2-40B4-BE49-F238E27FC236}">
                  <a16:creationId xmlns:a16="http://schemas.microsoft.com/office/drawing/2014/main" id="{B2CA2826-D587-41A0-99BF-539912D17530}"/>
                </a:ext>
              </a:extLst>
            </p:cNvPr>
            <p:cNvGrpSpPr/>
            <p:nvPr/>
          </p:nvGrpSpPr>
          <p:grpSpPr>
            <a:xfrm>
              <a:off x="8265535" y="2950136"/>
              <a:ext cx="3150288" cy="848008"/>
              <a:chOff x="8265535" y="2950136"/>
              <a:chExt cx="3150288" cy="848008"/>
            </a:xfrm>
          </p:grpSpPr>
          <p:sp>
            <p:nvSpPr>
              <p:cNvPr id="32" name="TextBox 31">
                <a:extLst>
                  <a:ext uri="{FF2B5EF4-FFF2-40B4-BE49-F238E27FC236}">
                    <a16:creationId xmlns:a16="http://schemas.microsoft.com/office/drawing/2014/main" id="{A79EF03C-A122-486A-B0D5-AEAB86E71187}"/>
                  </a:ext>
                </a:extLst>
              </p:cNvPr>
              <p:cNvSpPr txBox="1"/>
              <p:nvPr/>
            </p:nvSpPr>
            <p:spPr>
              <a:xfrm>
                <a:off x="8961579" y="2950136"/>
                <a:ext cx="1758201" cy="400110"/>
              </a:xfrm>
              <a:prstGeom prst="rect">
                <a:avLst/>
              </a:prstGeom>
              <a:noFill/>
            </p:spPr>
            <p:txBody>
              <a:bodyPr wrap="square" rtlCol="0">
                <a:spAutoFit/>
              </a:bodyPr>
              <a:lstStyle/>
              <a:p>
                <a:pPr algn="ctr"/>
                <a:r>
                  <a:rPr lang="en-US" sz="2000" b="1" dirty="0" err="1">
                    <a:solidFill>
                      <a:schemeClr val="accent2"/>
                    </a:solidFill>
                    <a:latin typeface="Roboto Slab" pitchFamily="2" charset="0"/>
                    <a:ea typeface="Roboto Slab" pitchFamily="2" charset="0"/>
                  </a:rPr>
                  <a:t>Jhon</a:t>
                </a:r>
                <a:r>
                  <a:rPr lang="en-US" sz="2000" b="1" dirty="0">
                    <a:solidFill>
                      <a:schemeClr val="accent2"/>
                    </a:solidFill>
                    <a:latin typeface="Roboto Slab" pitchFamily="2" charset="0"/>
                    <a:ea typeface="Roboto Slab" pitchFamily="2" charset="0"/>
                  </a:rPr>
                  <a:t> Deo</a:t>
                </a:r>
              </a:p>
            </p:txBody>
          </p:sp>
          <p:sp>
            <p:nvSpPr>
              <p:cNvPr id="33" name="Rectangle 9">
                <a:extLst>
                  <a:ext uri="{FF2B5EF4-FFF2-40B4-BE49-F238E27FC236}">
                    <a16:creationId xmlns:a16="http://schemas.microsoft.com/office/drawing/2014/main" id="{9907B959-C81E-4B13-A31D-CE176F8BD53D}"/>
                  </a:ext>
                </a:extLst>
              </p:cNvPr>
              <p:cNvSpPr>
                <a:spLocks/>
              </p:cNvSpPr>
              <p:nvPr/>
            </p:nvSpPr>
            <p:spPr bwMode="auto">
              <a:xfrm>
                <a:off x="8265535" y="3404559"/>
                <a:ext cx="3150288"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mejurity</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to lorem to text dummy </a:t>
                </a:r>
              </a:p>
              <a:p>
                <a:pPr algn="ct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heading of and lorem. </a:t>
                </a:r>
              </a:p>
            </p:txBody>
          </p:sp>
        </p:grpSp>
        <p:grpSp>
          <p:nvGrpSpPr>
            <p:cNvPr id="46" name="Group 45">
              <a:extLst>
                <a:ext uri="{FF2B5EF4-FFF2-40B4-BE49-F238E27FC236}">
                  <a16:creationId xmlns:a16="http://schemas.microsoft.com/office/drawing/2014/main" id="{EE6309E4-5879-4F3B-9EF0-FC4921DCBBB3}"/>
                </a:ext>
              </a:extLst>
            </p:cNvPr>
            <p:cNvGrpSpPr/>
            <p:nvPr/>
          </p:nvGrpSpPr>
          <p:grpSpPr>
            <a:xfrm>
              <a:off x="9294867" y="4002122"/>
              <a:ext cx="1091624" cy="296462"/>
              <a:chOff x="1515100" y="5516154"/>
              <a:chExt cx="1324077" cy="359591"/>
            </a:xfrm>
          </p:grpSpPr>
          <p:sp>
            <p:nvSpPr>
              <p:cNvPr id="47" name="Rectangle 46">
                <a:extLst>
                  <a:ext uri="{FF2B5EF4-FFF2-40B4-BE49-F238E27FC236}">
                    <a16:creationId xmlns:a16="http://schemas.microsoft.com/office/drawing/2014/main" id="{43963C91-47C7-43F8-9E08-BE4A1A37CA4D}"/>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48" name="Group 47">
                <a:extLst>
                  <a:ext uri="{FF2B5EF4-FFF2-40B4-BE49-F238E27FC236}">
                    <a16:creationId xmlns:a16="http://schemas.microsoft.com/office/drawing/2014/main" id="{85EC696D-C59D-451A-8548-C7C2181DB9C8}"/>
                  </a:ext>
                </a:extLst>
              </p:cNvPr>
              <p:cNvGrpSpPr/>
              <p:nvPr/>
            </p:nvGrpSpPr>
            <p:grpSpPr>
              <a:xfrm>
                <a:off x="1747552" y="5584029"/>
                <a:ext cx="859172" cy="223840"/>
                <a:chOff x="1871822" y="5616406"/>
                <a:chExt cx="610631" cy="159087"/>
              </a:xfrm>
            </p:grpSpPr>
            <p:grpSp>
              <p:nvGrpSpPr>
                <p:cNvPr id="49" name="Group 48">
                  <a:extLst>
                    <a:ext uri="{FF2B5EF4-FFF2-40B4-BE49-F238E27FC236}">
                      <a16:creationId xmlns:a16="http://schemas.microsoft.com/office/drawing/2014/main" id="{2CED4A20-B15F-4ADB-A7C3-49A0ECE240F8}"/>
                    </a:ext>
                  </a:extLst>
                </p:cNvPr>
                <p:cNvGrpSpPr/>
                <p:nvPr/>
              </p:nvGrpSpPr>
              <p:grpSpPr>
                <a:xfrm>
                  <a:off x="1871822" y="5616406"/>
                  <a:ext cx="159086" cy="159087"/>
                  <a:chOff x="1324575" y="5760204"/>
                  <a:chExt cx="305861" cy="305861"/>
                </a:xfrm>
              </p:grpSpPr>
              <p:sp>
                <p:nvSpPr>
                  <p:cNvPr id="56" name="Oval 55">
                    <a:extLst>
                      <a:ext uri="{FF2B5EF4-FFF2-40B4-BE49-F238E27FC236}">
                        <a16:creationId xmlns:a16="http://schemas.microsoft.com/office/drawing/2014/main" id="{748796CB-34EC-4630-85F4-5ABFCF5F626F}"/>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AutoShape 1">
                    <a:extLst>
                      <a:ext uri="{FF2B5EF4-FFF2-40B4-BE49-F238E27FC236}">
                        <a16:creationId xmlns:a16="http://schemas.microsoft.com/office/drawing/2014/main" id="{3CAB1016-C1AF-44C5-93DC-FA70482E0A66}"/>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50" name="Group 49">
                  <a:extLst>
                    <a:ext uri="{FF2B5EF4-FFF2-40B4-BE49-F238E27FC236}">
                      <a16:creationId xmlns:a16="http://schemas.microsoft.com/office/drawing/2014/main" id="{6F0DD016-F441-4D0C-95C0-48D753A62371}"/>
                    </a:ext>
                  </a:extLst>
                </p:cNvPr>
                <p:cNvGrpSpPr/>
                <p:nvPr/>
              </p:nvGrpSpPr>
              <p:grpSpPr>
                <a:xfrm>
                  <a:off x="2097594" y="5616406"/>
                  <a:ext cx="159086" cy="159087"/>
                  <a:chOff x="1684215" y="5760204"/>
                  <a:chExt cx="305861" cy="305861"/>
                </a:xfrm>
              </p:grpSpPr>
              <p:sp>
                <p:nvSpPr>
                  <p:cNvPr id="54" name="Oval 53">
                    <a:extLst>
                      <a:ext uri="{FF2B5EF4-FFF2-40B4-BE49-F238E27FC236}">
                        <a16:creationId xmlns:a16="http://schemas.microsoft.com/office/drawing/2014/main" id="{15D11B6D-84AB-4999-9E54-4D92DF458262}"/>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AutoShape 21">
                    <a:extLst>
                      <a:ext uri="{FF2B5EF4-FFF2-40B4-BE49-F238E27FC236}">
                        <a16:creationId xmlns:a16="http://schemas.microsoft.com/office/drawing/2014/main" id="{76BCAAAC-640F-40F1-8783-B16D21B2CCCD}"/>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51" name="Group 50">
                  <a:extLst>
                    <a:ext uri="{FF2B5EF4-FFF2-40B4-BE49-F238E27FC236}">
                      <a16:creationId xmlns:a16="http://schemas.microsoft.com/office/drawing/2014/main" id="{EBCB5092-FAE5-473F-AAEC-A7B24A86DC7F}"/>
                    </a:ext>
                  </a:extLst>
                </p:cNvPr>
                <p:cNvGrpSpPr/>
                <p:nvPr/>
              </p:nvGrpSpPr>
              <p:grpSpPr>
                <a:xfrm>
                  <a:off x="2323367" y="5616406"/>
                  <a:ext cx="159086" cy="159087"/>
                  <a:chOff x="2177216" y="5760204"/>
                  <a:chExt cx="305861" cy="305861"/>
                </a:xfrm>
              </p:grpSpPr>
              <p:sp>
                <p:nvSpPr>
                  <p:cNvPr id="52" name="Oval 51">
                    <a:extLst>
                      <a:ext uri="{FF2B5EF4-FFF2-40B4-BE49-F238E27FC236}">
                        <a16:creationId xmlns:a16="http://schemas.microsoft.com/office/drawing/2014/main" id="{FC8CB30E-CEB8-4896-8FD7-440355BA09F6}"/>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AutoShape 18">
                    <a:extLst>
                      <a:ext uri="{FF2B5EF4-FFF2-40B4-BE49-F238E27FC236}">
                        <a16:creationId xmlns:a16="http://schemas.microsoft.com/office/drawing/2014/main" id="{2D32A951-EA8B-457C-A109-8C34C2C87823}"/>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6" name="Group 15">
            <a:extLst>
              <a:ext uri="{FF2B5EF4-FFF2-40B4-BE49-F238E27FC236}">
                <a16:creationId xmlns:a16="http://schemas.microsoft.com/office/drawing/2014/main" id="{5F6FB9DB-B890-4358-B052-37EEDB613F59}"/>
              </a:ext>
            </a:extLst>
          </p:cNvPr>
          <p:cNvGrpSpPr/>
          <p:nvPr/>
        </p:nvGrpSpPr>
        <p:grpSpPr>
          <a:xfrm>
            <a:off x="8158409" y="4619236"/>
            <a:ext cx="3259482" cy="1348448"/>
            <a:chOff x="11828455" y="2950136"/>
            <a:chExt cx="3259482" cy="1348448"/>
          </a:xfrm>
        </p:grpSpPr>
        <p:grpSp>
          <p:nvGrpSpPr>
            <p:cNvPr id="11" name="Group 10">
              <a:extLst>
                <a:ext uri="{FF2B5EF4-FFF2-40B4-BE49-F238E27FC236}">
                  <a16:creationId xmlns:a16="http://schemas.microsoft.com/office/drawing/2014/main" id="{A2ED79C7-760C-43F9-8D2C-D2ECD021A718}"/>
                </a:ext>
              </a:extLst>
            </p:cNvPr>
            <p:cNvGrpSpPr/>
            <p:nvPr/>
          </p:nvGrpSpPr>
          <p:grpSpPr>
            <a:xfrm>
              <a:off x="11828455" y="2950136"/>
              <a:ext cx="3259482" cy="848008"/>
              <a:chOff x="11828455" y="2950136"/>
              <a:chExt cx="3259482" cy="848008"/>
            </a:xfrm>
          </p:grpSpPr>
          <p:sp>
            <p:nvSpPr>
              <p:cNvPr id="30" name="TextBox 29">
                <a:extLst>
                  <a:ext uri="{FF2B5EF4-FFF2-40B4-BE49-F238E27FC236}">
                    <a16:creationId xmlns:a16="http://schemas.microsoft.com/office/drawing/2014/main" id="{3AAA8118-0B14-435C-8FAC-38C725933366}"/>
                  </a:ext>
                </a:extLst>
              </p:cNvPr>
              <p:cNvSpPr txBox="1"/>
              <p:nvPr/>
            </p:nvSpPr>
            <p:spPr>
              <a:xfrm>
                <a:off x="12445649" y="2950136"/>
                <a:ext cx="2025094" cy="400110"/>
              </a:xfrm>
              <a:prstGeom prst="rect">
                <a:avLst/>
              </a:prstGeom>
              <a:noFill/>
            </p:spPr>
            <p:txBody>
              <a:bodyPr wrap="square" rtlCol="0">
                <a:spAutoFit/>
              </a:bodyPr>
              <a:lstStyle/>
              <a:p>
                <a:pPr algn="ctr"/>
                <a:r>
                  <a:rPr lang="en-US" sz="2000" b="1" dirty="0">
                    <a:solidFill>
                      <a:schemeClr val="accent4"/>
                    </a:solidFill>
                    <a:latin typeface="Roboto Slab" pitchFamily="2" charset="0"/>
                    <a:ea typeface="Roboto Slab" pitchFamily="2" charset="0"/>
                  </a:rPr>
                  <a:t>Dr. Jacky Chan</a:t>
                </a:r>
              </a:p>
            </p:txBody>
          </p:sp>
          <p:sp>
            <p:nvSpPr>
              <p:cNvPr id="31" name="Rectangle 9">
                <a:extLst>
                  <a:ext uri="{FF2B5EF4-FFF2-40B4-BE49-F238E27FC236}">
                    <a16:creationId xmlns:a16="http://schemas.microsoft.com/office/drawing/2014/main" id="{BD3747F8-DFB1-4E9E-9D3D-2EE1B7C1F2C6}"/>
                  </a:ext>
                </a:extLst>
              </p:cNvPr>
              <p:cNvSpPr>
                <a:spLocks/>
              </p:cNvSpPr>
              <p:nvPr/>
            </p:nvSpPr>
            <p:spPr bwMode="auto">
              <a:xfrm>
                <a:off x="11828455" y="3404559"/>
                <a:ext cx="3259482" cy="393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mejurity</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to lorem to text dummy </a:t>
                </a:r>
              </a:p>
              <a:p>
                <a:pPr algn="ctr">
                  <a:lnSpc>
                    <a:spcPts val="16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heading of and lorem. </a:t>
                </a:r>
              </a:p>
            </p:txBody>
          </p:sp>
        </p:grpSp>
        <p:grpSp>
          <p:nvGrpSpPr>
            <p:cNvPr id="58" name="Group 57">
              <a:extLst>
                <a:ext uri="{FF2B5EF4-FFF2-40B4-BE49-F238E27FC236}">
                  <a16:creationId xmlns:a16="http://schemas.microsoft.com/office/drawing/2014/main" id="{E2D2A645-57FA-45F8-9EE3-98FD56B9EE48}"/>
                </a:ext>
              </a:extLst>
            </p:cNvPr>
            <p:cNvGrpSpPr/>
            <p:nvPr/>
          </p:nvGrpSpPr>
          <p:grpSpPr>
            <a:xfrm>
              <a:off x="12912384" y="4002122"/>
              <a:ext cx="1091624" cy="296462"/>
              <a:chOff x="1515100" y="5516154"/>
              <a:chExt cx="1324077" cy="359591"/>
            </a:xfrm>
          </p:grpSpPr>
          <p:sp>
            <p:nvSpPr>
              <p:cNvPr id="59" name="Rectangle 58">
                <a:extLst>
                  <a:ext uri="{FF2B5EF4-FFF2-40B4-BE49-F238E27FC236}">
                    <a16:creationId xmlns:a16="http://schemas.microsoft.com/office/drawing/2014/main" id="{FE02EEBA-4B3F-4266-B3FA-0A9E4C3B3823}"/>
                  </a:ext>
                </a:extLst>
              </p:cNvPr>
              <p:cNvSpPr/>
              <p:nvPr/>
            </p:nvSpPr>
            <p:spPr>
              <a:xfrm>
                <a:off x="1515100" y="5516154"/>
                <a:ext cx="1324077" cy="359591"/>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62" name="Group 61">
                <a:extLst>
                  <a:ext uri="{FF2B5EF4-FFF2-40B4-BE49-F238E27FC236}">
                    <a16:creationId xmlns:a16="http://schemas.microsoft.com/office/drawing/2014/main" id="{C4A1E8E3-7C88-41C9-B75E-46A47330F10E}"/>
                  </a:ext>
                </a:extLst>
              </p:cNvPr>
              <p:cNvGrpSpPr/>
              <p:nvPr/>
            </p:nvGrpSpPr>
            <p:grpSpPr>
              <a:xfrm>
                <a:off x="1747552" y="5584029"/>
                <a:ext cx="859172" cy="223840"/>
                <a:chOff x="1871822" y="5616406"/>
                <a:chExt cx="610631" cy="159087"/>
              </a:xfrm>
            </p:grpSpPr>
            <p:grpSp>
              <p:nvGrpSpPr>
                <p:cNvPr id="63" name="Group 62">
                  <a:extLst>
                    <a:ext uri="{FF2B5EF4-FFF2-40B4-BE49-F238E27FC236}">
                      <a16:creationId xmlns:a16="http://schemas.microsoft.com/office/drawing/2014/main" id="{891413D5-969A-4CCB-AE2B-99714B6C5FE3}"/>
                    </a:ext>
                  </a:extLst>
                </p:cNvPr>
                <p:cNvGrpSpPr/>
                <p:nvPr/>
              </p:nvGrpSpPr>
              <p:grpSpPr>
                <a:xfrm>
                  <a:off x="1871822" y="5616406"/>
                  <a:ext cx="159086" cy="159087"/>
                  <a:chOff x="1324575" y="5760204"/>
                  <a:chExt cx="305861" cy="305861"/>
                </a:xfrm>
              </p:grpSpPr>
              <p:sp>
                <p:nvSpPr>
                  <p:cNvPr id="70" name="Oval 69">
                    <a:extLst>
                      <a:ext uri="{FF2B5EF4-FFF2-40B4-BE49-F238E27FC236}">
                        <a16:creationId xmlns:a16="http://schemas.microsoft.com/office/drawing/2014/main" id="{04C71401-5622-4B1F-8988-FC420CB1CB93}"/>
                      </a:ext>
                    </a:extLst>
                  </p:cNvPr>
                  <p:cNvSpPr/>
                  <p:nvPr/>
                </p:nvSpPr>
                <p:spPr>
                  <a:xfrm>
                    <a:off x="132457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1" name="AutoShape 1">
                    <a:extLst>
                      <a:ext uri="{FF2B5EF4-FFF2-40B4-BE49-F238E27FC236}">
                        <a16:creationId xmlns:a16="http://schemas.microsoft.com/office/drawing/2014/main" id="{2A442D6B-3257-4466-8D01-704A36876C42}"/>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64" name="Group 63">
                  <a:extLst>
                    <a:ext uri="{FF2B5EF4-FFF2-40B4-BE49-F238E27FC236}">
                      <a16:creationId xmlns:a16="http://schemas.microsoft.com/office/drawing/2014/main" id="{C7159658-F958-447B-B6A2-C5FB514A57BA}"/>
                    </a:ext>
                  </a:extLst>
                </p:cNvPr>
                <p:cNvGrpSpPr/>
                <p:nvPr/>
              </p:nvGrpSpPr>
              <p:grpSpPr>
                <a:xfrm>
                  <a:off x="2097594" y="5616406"/>
                  <a:ext cx="159086" cy="159087"/>
                  <a:chOff x="1684215" y="5760204"/>
                  <a:chExt cx="305861" cy="305861"/>
                </a:xfrm>
              </p:grpSpPr>
              <p:sp>
                <p:nvSpPr>
                  <p:cNvPr id="68" name="Oval 67">
                    <a:extLst>
                      <a:ext uri="{FF2B5EF4-FFF2-40B4-BE49-F238E27FC236}">
                        <a16:creationId xmlns:a16="http://schemas.microsoft.com/office/drawing/2014/main" id="{0BFA9F7F-4B7E-4E8A-BF58-A423C92FDD0F}"/>
                      </a:ext>
                    </a:extLst>
                  </p:cNvPr>
                  <p:cNvSpPr/>
                  <p:nvPr/>
                </p:nvSpPr>
                <p:spPr>
                  <a:xfrm>
                    <a:off x="168421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9" name="AutoShape 21">
                    <a:extLst>
                      <a:ext uri="{FF2B5EF4-FFF2-40B4-BE49-F238E27FC236}">
                        <a16:creationId xmlns:a16="http://schemas.microsoft.com/office/drawing/2014/main" id="{F47573E5-F946-44DD-A0A0-1748BC275645}"/>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65" name="Group 64">
                  <a:extLst>
                    <a:ext uri="{FF2B5EF4-FFF2-40B4-BE49-F238E27FC236}">
                      <a16:creationId xmlns:a16="http://schemas.microsoft.com/office/drawing/2014/main" id="{699785B5-595F-4FF7-817B-87A0384A265C}"/>
                    </a:ext>
                  </a:extLst>
                </p:cNvPr>
                <p:cNvGrpSpPr/>
                <p:nvPr/>
              </p:nvGrpSpPr>
              <p:grpSpPr>
                <a:xfrm>
                  <a:off x="2323367" y="5616406"/>
                  <a:ext cx="159086" cy="159087"/>
                  <a:chOff x="2177216" y="5760204"/>
                  <a:chExt cx="305861" cy="305861"/>
                </a:xfrm>
              </p:grpSpPr>
              <p:sp>
                <p:nvSpPr>
                  <p:cNvPr id="66" name="Oval 65">
                    <a:extLst>
                      <a:ext uri="{FF2B5EF4-FFF2-40B4-BE49-F238E27FC236}">
                        <a16:creationId xmlns:a16="http://schemas.microsoft.com/office/drawing/2014/main" id="{C140DF3C-182D-4F67-9327-8C8484E609B7}"/>
                      </a:ext>
                    </a:extLst>
                  </p:cNvPr>
                  <p:cNvSpPr/>
                  <p:nvPr/>
                </p:nvSpPr>
                <p:spPr>
                  <a:xfrm>
                    <a:off x="2177216"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AutoShape 18">
                    <a:extLst>
                      <a:ext uri="{FF2B5EF4-FFF2-40B4-BE49-F238E27FC236}">
                        <a16:creationId xmlns:a16="http://schemas.microsoft.com/office/drawing/2014/main" id="{ED5A903B-E786-46E4-9FE1-E8ADD1C931FC}"/>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5" name="Picture Placeholder 4">
            <a:extLst>
              <a:ext uri="{FF2B5EF4-FFF2-40B4-BE49-F238E27FC236}">
                <a16:creationId xmlns:a16="http://schemas.microsoft.com/office/drawing/2014/main" id="{F7B2C79C-20E8-4DE4-A2B1-8312AB8FE351}"/>
              </a:ext>
            </a:extLst>
          </p:cNvPr>
          <p:cNvSpPr>
            <a:spLocks noGrp="1"/>
          </p:cNvSpPr>
          <p:nvPr>
            <p:ph type="pic" sz="quarter" idx="263"/>
          </p:nvPr>
        </p:nvSpPr>
        <p:spPr/>
      </p:sp>
      <p:sp>
        <p:nvSpPr>
          <p:cNvPr id="9" name="Picture Placeholder 8">
            <a:extLst>
              <a:ext uri="{FF2B5EF4-FFF2-40B4-BE49-F238E27FC236}">
                <a16:creationId xmlns:a16="http://schemas.microsoft.com/office/drawing/2014/main" id="{336BDB02-8ADD-4F0C-A8BA-F89D0D315A4E}"/>
              </a:ext>
            </a:extLst>
          </p:cNvPr>
          <p:cNvSpPr>
            <a:spLocks noGrp="1"/>
          </p:cNvSpPr>
          <p:nvPr>
            <p:ph type="pic" sz="quarter" idx="266"/>
          </p:nvPr>
        </p:nvSpPr>
        <p:spPr/>
      </p:sp>
      <p:sp>
        <p:nvSpPr>
          <p:cNvPr id="12" name="Picture Placeholder 11">
            <a:extLst>
              <a:ext uri="{FF2B5EF4-FFF2-40B4-BE49-F238E27FC236}">
                <a16:creationId xmlns:a16="http://schemas.microsoft.com/office/drawing/2014/main" id="{4B6C4B5B-F2D3-4DCE-BB69-1D28DC24D638}"/>
              </a:ext>
            </a:extLst>
          </p:cNvPr>
          <p:cNvSpPr>
            <a:spLocks noGrp="1"/>
          </p:cNvSpPr>
          <p:nvPr>
            <p:ph type="pic" sz="quarter" idx="265"/>
          </p:nvPr>
        </p:nvSpPr>
        <p:spPr/>
      </p:sp>
    </p:spTree>
    <p:extLst>
      <p:ext uri="{BB962C8B-B14F-4D97-AF65-F5344CB8AC3E}">
        <p14:creationId xmlns:p14="http://schemas.microsoft.com/office/powerpoint/2010/main" val="24491930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4FD042-5263-46B6-A3DD-AB171F2E17DD}"/>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Team</a:t>
            </a:r>
          </a:p>
        </p:txBody>
      </p:sp>
      <p:sp>
        <p:nvSpPr>
          <p:cNvPr id="4" name="Subtitle 3">
            <a:extLst>
              <a:ext uri="{FF2B5EF4-FFF2-40B4-BE49-F238E27FC236}">
                <a16:creationId xmlns:a16="http://schemas.microsoft.com/office/drawing/2014/main" id="{CA17EB2D-1907-44FE-91FF-CE81F2F023BE}"/>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75" name="Rectangle 74">
            <a:extLst>
              <a:ext uri="{FF2B5EF4-FFF2-40B4-BE49-F238E27FC236}">
                <a16:creationId xmlns:a16="http://schemas.microsoft.com/office/drawing/2014/main" id="{9D694E4D-3A35-4717-B999-C8B604809049}"/>
              </a:ext>
            </a:extLst>
          </p:cNvPr>
          <p:cNvSpPr/>
          <p:nvPr/>
        </p:nvSpPr>
        <p:spPr bwMode="auto">
          <a:xfrm>
            <a:off x="2799727" y="2365919"/>
            <a:ext cx="3248648" cy="1652003"/>
          </a:xfrm>
          <a:prstGeom prst="rect">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3" name="Group 2">
            <a:extLst>
              <a:ext uri="{FF2B5EF4-FFF2-40B4-BE49-F238E27FC236}">
                <a16:creationId xmlns:a16="http://schemas.microsoft.com/office/drawing/2014/main" id="{BFDD1808-BFCF-47F4-ABB3-09F68D049668}"/>
              </a:ext>
            </a:extLst>
          </p:cNvPr>
          <p:cNvGrpSpPr/>
          <p:nvPr/>
        </p:nvGrpSpPr>
        <p:grpSpPr>
          <a:xfrm>
            <a:off x="2984954" y="2738529"/>
            <a:ext cx="2878195" cy="906782"/>
            <a:chOff x="2970154" y="2738529"/>
            <a:chExt cx="2878195" cy="906782"/>
          </a:xfrm>
        </p:grpSpPr>
        <p:sp>
          <p:nvSpPr>
            <p:cNvPr id="26" name="TextBox 25">
              <a:extLst>
                <a:ext uri="{FF2B5EF4-FFF2-40B4-BE49-F238E27FC236}">
                  <a16:creationId xmlns:a16="http://schemas.microsoft.com/office/drawing/2014/main" id="{436E7671-C8BD-40C1-BFC3-69121E852388}"/>
                </a:ext>
              </a:extLst>
            </p:cNvPr>
            <p:cNvSpPr txBox="1"/>
            <p:nvPr/>
          </p:nvSpPr>
          <p:spPr>
            <a:xfrm>
              <a:off x="2970155" y="2738529"/>
              <a:ext cx="2194526" cy="400110"/>
            </a:xfrm>
            <a:prstGeom prst="rect">
              <a:avLst/>
            </a:prstGeom>
            <a:noFill/>
          </p:spPr>
          <p:txBody>
            <a:bodyPr wrap="square" rtlCol="0">
              <a:spAutoFit/>
            </a:bodyPr>
            <a:lstStyle/>
            <a:p>
              <a:r>
                <a:rPr lang="en-US" sz="2000" b="1" dirty="0">
                  <a:solidFill>
                    <a:schemeClr val="bg1"/>
                  </a:solidFill>
                  <a:latin typeface="Roboto Slab" pitchFamily="2" charset="0"/>
                  <a:ea typeface="Roboto Slab" pitchFamily="2" charset="0"/>
                </a:rPr>
                <a:t>Dr. Jacky Chan</a:t>
              </a:r>
            </a:p>
          </p:txBody>
        </p:sp>
        <p:sp>
          <p:nvSpPr>
            <p:cNvPr id="39" name="Rectangle 38">
              <a:extLst>
                <a:ext uri="{FF2B5EF4-FFF2-40B4-BE49-F238E27FC236}">
                  <a16:creationId xmlns:a16="http://schemas.microsoft.com/office/drawing/2014/main" id="{6D2814E9-3578-4FFA-8348-CAA9F823497E}"/>
                </a:ext>
              </a:extLst>
            </p:cNvPr>
            <p:cNvSpPr/>
            <p:nvPr/>
          </p:nvSpPr>
          <p:spPr>
            <a:xfrm>
              <a:off x="2970154" y="3111126"/>
              <a:ext cx="2878195" cy="534185"/>
            </a:xfrm>
            <a:prstGeom prst="rect">
              <a:avLst/>
            </a:prstGeom>
          </p:spPr>
          <p:txBody>
            <a:bodyPr wrap="square">
              <a:spAutoFit/>
            </a:bodyPr>
            <a:lstStyle/>
            <a:p>
              <a:pPr>
                <a:lnSpc>
                  <a:spcPts val="18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make a type specimen</a:t>
              </a:r>
            </a:p>
          </p:txBody>
        </p:sp>
      </p:grpSp>
      <p:sp>
        <p:nvSpPr>
          <p:cNvPr id="56" name="Rectangle 55">
            <a:extLst>
              <a:ext uri="{FF2B5EF4-FFF2-40B4-BE49-F238E27FC236}">
                <a16:creationId xmlns:a16="http://schemas.microsoft.com/office/drawing/2014/main" id="{BA651D4E-BB29-4FE1-B2E4-351F60BD854A}"/>
              </a:ext>
            </a:extLst>
          </p:cNvPr>
          <p:cNvSpPr/>
          <p:nvPr/>
        </p:nvSpPr>
        <p:spPr bwMode="auto">
          <a:xfrm>
            <a:off x="6180703" y="2365919"/>
            <a:ext cx="3211569" cy="1652003"/>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58" name="Rectangle 57">
            <a:extLst>
              <a:ext uri="{FF2B5EF4-FFF2-40B4-BE49-F238E27FC236}">
                <a16:creationId xmlns:a16="http://schemas.microsoft.com/office/drawing/2014/main" id="{9CB224F9-BF7A-495C-8053-15776F9148E7}"/>
              </a:ext>
            </a:extLst>
          </p:cNvPr>
          <p:cNvSpPr/>
          <p:nvPr/>
        </p:nvSpPr>
        <p:spPr bwMode="auto">
          <a:xfrm>
            <a:off x="2799727" y="4167194"/>
            <a:ext cx="3248648" cy="1652003"/>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59" name="Rectangle 58">
            <a:extLst>
              <a:ext uri="{FF2B5EF4-FFF2-40B4-BE49-F238E27FC236}">
                <a16:creationId xmlns:a16="http://schemas.microsoft.com/office/drawing/2014/main" id="{1166E3B1-A04A-4EF1-8AB0-A49E4766F207}"/>
              </a:ext>
            </a:extLst>
          </p:cNvPr>
          <p:cNvSpPr/>
          <p:nvPr/>
        </p:nvSpPr>
        <p:spPr bwMode="auto">
          <a:xfrm>
            <a:off x="6180703" y="4167194"/>
            <a:ext cx="3211569" cy="1652003"/>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60" name="Group 59">
            <a:extLst>
              <a:ext uri="{FF2B5EF4-FFF2-40B4-BE49-F238E27FC236}">
                <a16:creationId xmlns:a16="http://schemas.microsoft.com/office/drawing/2014/main" id="{7BD132B4-CEEE-402E-A632-F289CAEE152B}"/>
              </a:ext>
            </a:extLst>
          </p:cNvPr>
          <p:cNvGrpSpPr/>
          <p:nvPr/>
        </p:nvGrpSpPr>
        <p:grpSpPr>
          <a:xfrm>
            <a:off x="2984954" y="4539804"/>
            <a:ext cx="2878195" cy="906782"/>
            <a:chOff x="2970154" y="2738529"/>
            <a:chExt cx="2878195" cy="906782"/>
          </a:xfrm>
        </p:grpSpPr>
        <p:sp>
          <p:nvSpPr>
            <p:cNvPr id="61" name="TextBox 60">
              <a:extLst>
                <a:ext uri="{FF2B5EF4-FFF2-40B4-BE49-F238E27FC236}">
                  <a16:creationId xmlns:a16="http://schemas.microsoft.com/office/drawing/2014/main" id="{C8443E16-14B7-4C41-9236-3F134E8D3586}"/>
                </a:ext>
              </a:extLst>
            </p:cNvPr>
            <p:cNvSpPr txBox="1"/>
            <p:nvPr/>
          </p:nvSpPr>
          <p:spPr>
            <a:xfrm>
              <a:off x="2970155" y="2738529"/>
              <a:ext cx="2194526" cy="400110"/>
            </a:xfrm>
            <a:prstGeom prst="rect">
              <a:avLst/>
            </a:prstGeom>
            <a:noFill/>
          </p:spPr>
          <p:txBody>
            <a:bodyPr wrap="square" rtlCol="0">
              <a:spAutoFit/>
            </a:bodyPr>
            <a:lstStyle/>
            <a:p>
              <a:r>
                <a:rPr lang="en-US" sz="2000" b="1" dirty="0">
                  <a:solidFill>
                    <a:schemeClr val="bg1"/>
                  </a:solidFill>
                  <a:latin typeface="Roboto Slab" pitchFamily="2" charset="0"/>
                  <a:ea typeface="Roboto Slab" pitchFamily="2" charset="0"/>
                </a:rPr>
                <a:t>Dr. Jacky Chan</a:t>
              </a:r>
            </a:p>
          </p:txBody>
        </p:sp>
        <p:sp>
          <p:nvSpPr>
            <p:cNvPr id="62" name="Rectangle 61">
              <a:extLst>
                <a:ext uri="{FF2B5EF4-FFF2-40B4-BE49-F238E27FC236}">
                  <a16:creationId xmlns:a16="http://schemas.microsoft.com/office/drawing/2014/main" id="{168E4570-AD8E-41EB-A7B6-F766D1D38579}"/>
                </a:ext>
              </a:extLst>
            </p:cNvPr>
            <p:cNvSpPr/>
            <p:nvPr/>
          </p:nvSpPr>
          <p:spPr>
            <a:xfrm>
              <a:off x="2970154" y="3111126"/>
              <a:ext cx="2878195" cy="534185"/>
            </a:xfrm>
            <a:prstGeom prst="rect">
              <a:avLst/>
            </a:prstGeom>
          </p:spPr>
          <p:txBody>
            <a:bodyPr wrap="square">
              <a:spAutoFit/>
            </a:bodyPr>
            <a:lstStyle/>
            <a:p>
              <a:pPr>
                <a:lnSpc>
                  <a:spcPts val="18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make a type specimen</a:t>
              </a:r>
            </a:p>
          </p:txBody>
        </p:sp>
      </p:grpSp>
      <p:grpSp>
        <p:nvGrpSpPr>
          <p:cNvPr id="6" name="Group 5">
            <a:extLst>
              <a:ext uri="{FF2B5EF4-FFF2-40B4-BE49-F238E27FC236}">
                <a16:creationId xmlns:a16="http://schemas.microsoft.com/office/drawing/2014/main" id="{2DFE85A4-0B02-4452-ABCE-A79363373DAF}"/>
              </a:ext>
            </a:extLst>
          </p:cNvPr>
          <p:cNvGrpSpPr/>
          <p:nvPr/>
        </p:nvGrpSpPr>
        <p:grpSpPr>
          <a:xfrm>
            <a:off x="6347390" y="2738529"/>
            <a:ext cx="2878195" cy="906782"/>
            <a:chOff x="6347389" y="2738529"/>
            <a:chExt cx="2878195" cy="906782"/>
          </a:xfrm>
        </p:grpSpPr>
        <p:sp>
          <p:nvSpPr>
            <p:cNvPr id="64" name="TextBox 63">
              <a:extLst>
                <a:ext uri="{FF2B5EF4-FFF2-40B4-BE49-F238E27FC236}">
                  <a16:creationId xmlns:a16="http://schemas.microsoft.com/office/drawing/2014/main" id="{3755DA61-2A2D-4209-B15E-3AC1DDDB8710}"/>
                </a:ext>
              </a:extLst>
            </p:cNvPr>
            <p:cNvSpPr txBox="1"/>
            <p:nvPr/>
          </p:nvSpPr>
          <p:spPr>
            <a:xfrm>
              <a:off x="7031058" y="2738529"/>
              <a:ext cx="2194526" cy="400110"/>
            </a:xfrm>
            <a:prstGeom prst="rect">
              <a:avLst/>
            </a:prstGeom>
            <a:noFill/>
          </p:spPr>
          <p:txBody>
            <a:bodyPr wrap="square" rtlCol="0">
              <a:spAutoFit/>
            </a:bodyPr>
            <a:lstStyle/>
            <a:p>
              <a:pPr algn="r"/>
              <a:r>
                <a:rPr lang="en-US" sz="2000" b="1" dirty="0">
                  <a:solidFill>
                    <a:schemeClr val="bg1"/>
                  </a:solidFill>
                  <a:latin typeface="Roboto Slab" pitchFamily="2" charset="0"/>
                  <a:ea typeface="Roboto Slab" pitchFamily="2" charset="0"/>
                </a:rPr>
                <a:t>Dr. Jacky Chan</a:t>
              </a:r>
            </a:p>
          </p:txBody>
        </p:sp>
        <p:sp>
          <p:nvSpPr>
            <p:cNvPr id="65" name="Rectangle 64">
              <a:extLst>
                <a:ext uri="{FF2B5EF4-FFF2-40B4-BE49-F238E27FC236}">
                  <a16:creationId xmlns:a16="http://schemas.microsoft.com/office/drawing/2014/main" id="{64461E52-8978-4245-921E-C1545907B92B}"/>
                </a:ext>
              </a:extLst>
            </p:cNvPr>
            <p:cNvSpPr/>
            <p:nvPr/>
          </p:nvSpPr>
          <p:spPr>
            <a:xfrm>
              <a:off x="6347389" y="3111126"/>
              <a:ext cx="2878195" cy="534185"/>
            </a:xfrm>
            <a:prstGeom prst="rect">
              <a:avLst/>
            </a:prstGeom>
          </p:spPr>
          <p:txBody>
            <a:bodyPr wrap="square">
              <a:spAutoFit/>
            </a:bodyPr>
            <a:lstStyle/>
            <a:p>
              <a:pPr algn="r">
                <a:lnSpc>
                  <a:spcPts val="18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make a type specimen</a:t>
              </a:r>
            </a:p>
          </p:txBody>
        </p:sp>
      </p:grpSp>
      <p:grpSp>
        <p:nvGrpSpPr>
          <p:cNvPr id="67" name="Group 66">
            <a:extLst>
              <a:ext uri="{FF2B5EF4-FFF2-40B4-BE49-F238E27FC236}">
                <a16:creationId xmlns:a16="http://schemas.microsoft.com/office/drawing/2014/main" id="{38C39B80-CE35-499D-9B2C-B66F81ABD369}"/>
              </a:ext>
            </a:extLst>
          </p:cNvPr>
          <p:cNvGrpSpPr/>
          <p:nvPr/>
        </p:nvGrpSpPr>
        <p:grpSpPr>
          <a:xfrm>
            <a:off x="6347390" y="4539804"/>
            <a:ext cx="2878195" cy="906782"/>
            <a:chOff x="6347389" y="2738529"/>
            <a:chExt cx="2878195" cy="906782"/>
          </a:xfrm>
        </p:grpSpPr>
        <p:sp>
          <p:nvSpPr>
            <p:cNvPr id="68" name="TextBox 67">
              <a:extLst>
                <a:ext uri="{FF2B5EF4-FFF2-40B4-BE49-F238E27FC236}">
                  <a16:creationId xmlns:a16="http://schemas.microsoft.com/office/drawing/2014/main" id="{04B4330B-9204-4641-B842-34BF8B903A42}"/>
                </a:ext>
              </a:extLst>
            </p:cNvPr>
            <p:cNvSpPr txBox="1"/>
            <p:nvPr/>
          </p:nvSpPr>
          <p:spPr>
            <a:xfrm>
              <a:off x="7031058" y="2738529"/>
              <a:ext cx="2194526" cy="400110"/>
            </a:xfrm>
            <a:prstGeom prst="rect">
              <a:avLst/>
            </a:prstGeom>
            <a:noFill/>
          </p:spPr>
          <p:txBody>
            <a:bodyPr wrap="square" rtlCol="0">
              <a:spAutoFit/>
            </a:bodyPr>
            <a:lstStyle/>
            <a:p>
              <a:pPr algn="r"/>
              <a:r>
                <a:rPr lang="en-US" sz="2000" b="1" dirty="0">
                  <a:solidFill>
                    <a:schemeClr val="bg1"/>
                  </a:solidFill>
                  <a:latin typeface="Roboto Slab" pitchFamily="2" charset="0"/>
                  <a:ea typeface="Roboto Slab" pitchFamily="2" charset="0"/>
                </a:rPr>
                <a:t>Dr. Jacky Chan</a:t>
              </a:r>
            </a:p>
          </p:txBody>
        </p:sp>
        <p:sp>
          <p:nvSpPr>
            <p:cNvPr id="69" name="Rectangle 68">
              <a:extLst>
                <a:ext uri="{FF2B5EF4-FFF2-40B4-BE49-F238E27FC236}">
                  <a16:creationId xmlns:a16="http://schemas.microsoft.com/office/drawing/2014/main" id="{6ABFECA7-D08A-47CD-9AD9-9BA0A382113B}"/>
                </a:ext>
              </a:extLst>
            </p:cNvPr>
            <p:cNvSpPr/>
            <p:nvPr/>
          </p:nvSpPr>
          <p:spPr>
            <a:xfrm>
              <a:off x="6347389" y="3111126"/>
              <a:ext cx="2878195" cy="534185"/>
            </a:xfrm>
            <a:prstGeom prst="rect">
              <a:avLst/>
            </a:prstGeom>
          </p:spPr>
          <p:txBody>
            <a:bodyPr wrap="square">
              <a:spAutoFit/>
            </a:bodyPr>
            <a:lstStyle/>
            <a:p>
              <a:pPr algn="r">
                <a:lnSpc>
                  <a:spcPts val="1800"/>
                </a:lnSpc>
              </a:pPr>
              <a:r>
                <a:rPr lang="en-US" sz="1200" dirty="0">
                  <a:solidFill>
                    <a:schemeClr val="bg1"/>
                  </a:solidFill>
                  <a:latin typeface="Roboto Slab" pitchFamily="2" charset="0"/>
                  <a:ea typeface="Roboto Slab" pitchFamily="2" charset="0"/>
                  <a:cs typeface="Lato" panose="020F0502020204030203" pitchFamily="34" charset="0"/>
                </a:rPr>
                <a:t>Lorem Ipsum is simply dummy make a type specimen</a:t>
              </a:r>
            </a:p>
          </p:txBody>
        </p:sp>
      </p:grpSp>
      <p:sp>
        <p:nvSpPr>
          <p:cNvPr id="7" name="Picture Placeholder 6">
            <a:extLst>
              <a:ext uri="{FF2B5EF4-FFF2-40B4-BE49-F238E27FC236}">
                <a16:creationId xmlns:a16="http://schemas.microsoft.com/office/drawing/2014/main" id="{6915892B-C105-45AE-BB68-D078D93ABABB}"/>
              </a:ext>
            </a:extLst>
          </p:cNvPr>
          <p:cNvSpPr>
            <a:spLocks noGrp="1"/>
          </p:cNvSpPr>
          <p:nvPr>
            <p:ph type="pic" sz="quarter" idx="263"/>
          </p:nvPr>
        </p:nvSpPr>
        <p:spPr/>
      </p:sp>
      <p:sp>
        <p:nvSpPr>
          <p:cNvPr id="9" name="Picture Placeholder 8">
            <a:extLst>
              <a:ext uri="{FF2B5EF4-FFF2-40B4-BE49-F238E27FC236}">
                <a16:creationId xmlns:a16="http://schemas.microsoft.com/office/drawing/2014/main" id="{42AD6919-729D-4D8D-A8FA-3014F75D1EFC}"/>
              </a:ext>
            </a:extLst>
          </p:cNvPr>
          <p:cNvSpPr>
            <a:spLocks noGrp="1"/>
          </p:cNvSpPr>
          <p:nvPr>
            <p:ph type="pic" sz="quarter" idx="265"/>
          </p:nvPr>
        </p:nvSpPr>
        <p:spPr/>
      </p:sp>
      <p:sp>
        <p:nvSpPr>
          <p:cNvPr id="11" name="Picture Placeholder 10">
            <a:extLst>
              <a:ext uri="{FF2B5EF4-FFF2-40B4-BE49-F238E27FC236}">
                <a16:creationId xmlns:a16="http://schemas.microsoft.com/office/drawing/2014/main" id="{4532C94C-76F9-4562-B6DE-4B6415D86465}"/>
              </a:ext>
            </a:extLst>
          </p:cNvPr>
          <p:cNvSpPr>
            <a:spLocks noGrp="1"/>
          </p:cNvSpPr>
          <p:nvPr>
            <p:ph type="pic" sz="quarter" idx="266"/>
          </p:nvPr>
        </p:nvSpPr>
        <p:spPr/>
      </p:sp>
      <p:sp>
        <p:nvSpPr>
          <p:cNvPr id="13" name="Picture Placeholder 12">
            <a:extLst>
              <a:ext uri="{FF2B5EF4-FFF2-40B4-BE49-F238E27FC236}">
                <a16:creationId xmlns:a16="http://schemas.microsoft.com/office/drawing/2014/main" id="{CCD79D65-843B-47FE-B6E8-3100CCBF0442}"/>
              </a:ext>
            </a:extLst>
          </p:cNvPr>
          <p:cNvSpPr>
            <a:spLocks noGrp="1"/>
          </p:cNvSpPr>
          <p:nvPr>
            <p:ph type="pic" sz="quarter" idx="267"/>
          </p:nvPr>
        </p:nvSpPr>
        <p:spPr/>
      </p:sp>
    </p:spTree>
    <p:extLst>
      <p:ext uri="{BB962C8B-B14F-4D97-AF65-F5344CB8AC3E}">
        <p14:creationId xmlns:p14="http://schemas.microsoft.com/office/powerpoint/2010/main" val="213134483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B3008D1-17D5-40A5-AD7F-6E73166B1B9B}"/>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Portfolio</a:t>
            </a:r>
          </a:p>
        </p:txBody>
      </p:sp>
      <p:sp>
        <p:nvSpPr>
          <p:cNvPr id="6" name="Subtitle 5">
            <a:extLst>
              <a:ext uri="{FF2B5EF4-FFF2-40B4-BE49-F238E27FC236}">
                <a16:creationId xmlns:a16="http://schemas.microsoft.com/office/drawing/2014/main" id="{6594B043-F5DC-4CAA-A868-D8409029946A}"/>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14" name="Rectangle 13">
            <a:extLst>
              <a:ext uri="{FF2B5EF4-FFF2-40B4-BE49-F238E27FC236}">
                <a16:creationId xmlns:a16="http://schemas.microsoft.com/office/drawing/2014/main" id="{4C09230D-5DA4-4757-9AAE-031C8ED6C5A1}"/>
              </a:ext>
            </a:extLst>
          </p:cNvPr>
          <p:cNvSpPr/>
          <p:nvPr/>
        </p:nvSpPr>
        <p:spPr>
          <a:xfrm>
            <a:off x="157651" y="5318412"/>
            <a:ext cx="3633846" cy="835550"/>
          </a:xfrm>
          <a:prstGeom prst="rect">
            <a:avLst/>
          </a:prstGeom>
        </p:spPr>
        <p:txBody>
          <a:bodyPr wrap="square">
            <a:spAutoFit/>
          </a:bodyPr>
          <a:lstStyle/>
          <a:p>
            <a:pPr>
              <a:lnSpc>
                <a:spcPts val="2000"/>
              </a:lnSpc>
            </a:pPr>
            <a:r>
              <a:rPr lang="en-US" sz="1200" b="1" dirty="0">
                <a:solidFill>
                  <a:sysClr val="windowText" lastClr="000000"/>
                </a:solidFill>
                <a:latin typeface="Roboto Slab" pitchFamily="2" charset="0"/>
                <a:ea typeface="Roboto Slab" pitchFamily="2" charset="0"/>
                <a:cs typeface="Lato" panose="020F0502020204030203" pitchFamily="34" charset="0"/>
              </a:rPr>
              <a:t>Lorem Ipsum</a:t>
            </a:r>
            <a:r>
              <a:rPr lang="en-US" sz="1200" dirty="0">
                <a:solidFill>
                  <a:sysClr val="windowText" lastClr="000000"/>
                </a:solidFill>
                <a:latin typeface="Roboto Slab" pitchFamily="2" charset="0"/>
                <a:ea typeface="Roboto Slab" pitchFamily="2" charset="0"/>
                <a:cs typeface="Lato" panose="020F0502020204030203" pitchFamily="34" charset="0"/>
              </a:rPr>
              <a:t> is simply dummy text of the has been the industry's standard dummy text ever since the 1500s,</a:t>
            </a:r>
          </a:p>
        </p:txBody>
      </p:sp>
      <p:sp>
        <p:nvSpPr>
          <p:cNvPr id="15" name="Rectangle 14">
            <a:extLst>
              <a:ext uri="{FF2B5EF4-FFF2-40B4-BE49-F238E27FC236}">
                <a16:creationId xmlns:a16="http://schemas.microsoft.com/office/drawing/2014/main" id="{86AC9CD4-EFC1-4AEA-9802-8AC52189CCA0}"/>
              </a:ext>
            </a:extLst>
          </p:cNvPr>
          <p:cNvSpPr/>
          <p:nvPr/>
        </p:nvSpPr>
        <p:spPr>
          <a:xfrm>
            <a:off x="4213505" y="5318412"/>
            <a:ext cx="3633846" cy="835550"/>
          </a:xfrm>
          <a:prstGeom prst="rect">
            <a:avLst/>
          </a:prstGeom>
        </p:spPr>
        <p:txBody>
          <a:bodyPr wrap="square">
            <a:spAutoFit/>
          </a:bodyPr>
          <a:lstStyle/>
          <a:p>
            <a:pPr>
              <a:lnSpc>
                <a:spcPts val="2000"/>
              </a:lnSpc>
            </a:pPr>
            <a:r>
              <a:rPr lang="en-US" sz="1200" b="1" dirty="0">
                <a:solidFill>
                  <a:sysClr val="windowText" lastClr="000000"/>
                </a:solidFill>
                <a:latin typeface="Roboto Slab" pitchFamily="2" charset="0"/>
                <a:ea typeface="Roboto Slab" pitchFamily="2" charset="0"/>
                <a:cs typeface="Lato" panose="020F0502020204030203" pitchFamily="34" charset="0"/>
              </a:rPr>
              <a:t>Lorem Ipsum</a:t>
            </a:r>
            <a:r>
              <a:rPr lang="en-US" sz="1200" dirty="0">
                <a:solidFill>
                  <a:sysClr val="windowText" lastClr="000000"/>
                </a:solidFill>
                <a:latin typeface="Roboto Slab" pitchFamily="2" charset="0"/>
                <a:ea typeface="Roboto Slab" pitchFamily="2" charset="0"/>
                <a:cs typeface="Lato" panose="020F0502020204030203" pitchFamily="34" charset="0"/>
              </a:rPr>
              <a:t> is simply dummy text of the has been the industry's standard dummy text ever since the 1500s,</a:t>
            </a:r>
          </a:p>
        </p:txBody>
      </p:sp>
      <p:sp>
        <p:nvSpPr>
          <p:cNvPr id="16" name="Rectangle 15">
            <a:extLst>
              <a:ext uri="{FF2B5EF4-FFF2-40B4-BE49-F238E27FC236}">
                <a16:creationId xmlns:a16="http://schemas.microsoft.com/office/drawing/2014/main" id="{C574D47F-FC86-43D2-955D-D649DB7775A4}"/>
              </a:ext>
            </a:extLst>
          </p:cNvPr>
          <p:cNvSpPr/>
          <p:nvPr/>
        </p:nvSpPr>
        <p:spPr>
          <a:xfrm>
            <a:off x="8269358" y="5318412"/>
            <a:ext cx="3633846" cy="835550"/>
          </a:xfrm>
          <a:prstGeom prst="rect">
            <a:avLst/>
          </a:prstGeom>
        </p:spPr>
        <p:txBody>
          <a:bodyPr wrap="square">
            <a:spAutoFit/>
          </a:bodyPr>
          <a:lstStyle/>
          <a:p>
            <a:pPr>
              <a:lnSpc>
                <a:spcPts val="2000"/>
              </a:lnSpc>
            </a:pPr>
            <a:r>
              <a:rPr lang="en-US" sz="1200" b="1" dirty="0">
                <a:solidFill>
                  <a:sysClr val="windowText" lastClr="000000"/>
                </a:solidFill>
                <a:latin typeface="Roboto Slab" pitchFamily="2" charset="0"/>
                <a:ea typeface="Roboto Slab" pitchFamily="2" charset="0"/>
                <a:cs typeface="Lato" panose="020F0502020204030203" pitchFamily="34" charset="0"/>
              </a:rPr>
              <a:t>Lorem Ipsum</a:t>
            </a:r>
            <a:r>
              <a:rPr lang="en-US" sz="1200" dirty="0">
                <a:solidFill>
                  <a:sysClr val="windowText" lastClr="000000"/>
                </a:solidFill>
                <a:latin typeface="Roboto Slab" pitchFamily="2" charset="0"/>
                <a:ea typeface="Roboto Slab" pitchFamily="2" charset="0"/>
                <a:cs typeface="Lato" panose="020F0502020204030203" pitchFamily="34" charset="0"/>
              </a:rPr>
              <a:t> is simply dummy text of the has been the industry's standard dummy text ever since the 1500s,</a:t>
            </a:r>
          </a:p>
        </p:txBody>
      </p:sp>
      <p:sp>
        <p:nvSpPr>
          <p:cNvPr id="3" name="Picture Placeholder 2">
            <a:extLst>
              <a:ext uri="{FF2B5EF4-FFF2-40B4-BE49-F238E27FC236}">
                <a16:creationId xmlns:a16="http://schemas.microsoft.com/office/drawing/2014/main" id="{22D0A088-629D-41BD-BAC4-0301181B21E1}"/>
              </a:ext>
            </a:extLst>
          </p:cNvPr>
          <p:cNvSpPr>
            <a:spLocks noGrp="1"/>
          </p:cNvSpPr>
          <p:nvPr>
            <p:ph type="pic" sz="quarter" idx="265"/>
          </p:nvPr>
        </p:nvSpPr>
        <p:spPr/>
      </p:sp>
      <p:sp>
        <p:nvSpPr>
          <p:cNvPr id="7" name="Picture Placeholder 6">
            <a:extLst>
              <a:ext uri="{FF2B5EF4-FFF2-40B4-BE49-F238E27FC236}">
                <a16:creationId xmlns:a16="http://schemas.microsoft.com/office/drawing/2014/main" id="{5CEE648E-B745-4193-9C70-66371ACB5084}"/>
              </a:ext>
            </a:extLst>
          </p:cNvPr>
          <p:cNvSpPr>
            <a:spLocks noGrp="1"/>
          </p:cNvSpPr>
          <p:nvPr>
            <p:ph type="pic" sz="quarter" idx="263"/>
          </p:nvPr>
        </p:nvSpPr>
        <p:spPr/>
      </p:sp>
      <p:sp>
        <p:nvSpPr>
          <p:cNvPr id="9" name="Picture Placeholder 8">
            <a:extLst>
              <a:ext uri="{FF2B5EF4-FFF2-40B4-BE49-F238E27FC236}">
                <a16:creationId xmlns:a16="http://schemas.microsoft.com/office/drawing/2014/main" id="{F40204B6-242B-4F98-B80E-5C8A95EAB477}"/>
              </a:ext>
            </a:extLst>
          </p:cNvPr>
          <p:cNvSpPr>
            <a:spLocks noGrp="1"/>
          </p:cNvSpPr>
          <p:nvPr>
            <p:ph type="pic" sz="quarter" idx="267"/>
          </p:nvPr>
        </p:nvSpPr>
        <p:spPr/>
      </p:sp>
    </p:spTree>
    <p:extLst>
      <p:ext uri="{BB962C8B-B14F-4D97-AF65-F5344CB8AC3E}">
        <p14:creationId xmlns:p14="http://schemas.microsoft.com/office/powerpoint/2010/main" val="387067015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606FC7-7926-4B25-B823-DF53339DDBB9}"/>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a:t>
            </a:r>
            <a:r>
              <a:rPr lang="en-US" b="1" dirty="0" err="1">
                <a:latin typeface="Roboto Slab" pitchFamily="2" charset="0"/>
                <a:ea typeface="Roboto Slab" pitchFamily="2" charset="0"/>
              </a:rPr>
              <a:t>Portfolilo</a:t>
            </a:r>
            <a:endParaRPr lang="en-US" b="1" dirty="0">
              <a:latin typeface="Roboto Slab" pitchFamily="2" charset="0"/>
              <a:ea typeface="Roboto Slab" pitchFamily="2" charset="0"/>
            </a:endParaRPr>
          </a:p>
        </p:txBody>
      </p:sp>
      <p:sp>
        <p:nvSpPr>
          <p:cNvPr id="4" name="Subtitle 3">
            <a:extLst>
              <a:ext uri="{FF2B5EF4-FFF2-40B4-BE49-F238E27FC236}">
                <a16:creationId xmlns:a16="http://schemas.microsoft.com/office/drawing/2014/main" id="{D1B12497-6860-494F-9D72-BF8C0C5314FD}"/>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5" name="Picture Placeholder 4">
            <a:extLst>
              <a:ext uri="{FF2B5EF4-FFF2-40B4-BE49-F238E27FC236}">
                <a16:creationId xmlns:a16="http://schemas.microsoft.com/office/drawing/2014/main" id="{08455CA2-B017-4B8C-BB7D-05DFEC4C56A8}"/>
              </a:ext>
            </a:extLst>
          </p:cNvPr>
          <p:cNvSpPr>
            <a:spLocks noGrp="1"/>
          </p:cNvSpPr>
          <p:nvPr>
            <p:ph type="pic" sz="quarter" idx="265"/>
          </p:nvPr>
        </p:nvSpPr>
        <p:spPr/>
      </p:sp>
      <p:sp>
        <p:nvSpPr>
          <p:cNvPr id="7" name="Picture Placeholder 6">
            <a:extLst>
              <a:ext uri="{FF2B5EF4-FFF2-40B4-BE49-F238E27FC236}">
                <a16:creationId xmlns:a16="http://schemas.microsoft.com/office/drawing/2014/main" id="{848B1CDB-1F30-4E6B-8835-CB16ABCAE411}"/>
              </a:ext>
            </a:extLst>
          </p:cNvPr>
          <p:cNvSpPr>
            <a:spLocks noGrp="1"/>
          </p:cNvSpPr>
          <p:nvPr>
            <p:ph type="pic" sz="quarter" idx="263"/>
          </p:nvPr>
        </p:nvSpPr>
        <p:spPr/>
      </p:sp>
      <p:sp>
        <p:nvSpPr>
          <p:cNvPr id="9" name="Picture Placeholder 8">
            <a:extLst>
              <a:ext uri="{FF2B5EF4-FFF2-40B4-BE49-F238E27FC236}">
                <a16:creationId xmlns:a16="http://schemas.microsoft.com/office/drawing/2014/main" id="{CA1474C5-450F-48B0-921A-E404AE3F1290}"/>
              </a:ext>
            </a:extLst>
          </p:cNvPr>
          <p:cNvSpPr>
            <a:spLocks noGrp="1"/>
          </p:cNvSpPr>
          <p:nvPr>
            <p:ph type="pic" sz="quarter" idx="267"/>
          </p:nvPr>
        </p:nvSpPr>
        <p:spPr/>
      </p:sp>
      <p:sp>
        <p:nvSpPr>
          <p:cNvPr id="11" name="Picture Placeholder 10">
            <a:extLst>
              <a:ext uri="{FF2B5EF4-FFF2-40B4-BE49-F238E27FC236}">
                <a16:creationId xmlns:a16="http://schemas.microsoft.com/office/drawing/2014/main" id="{BCFDC640-32D9-44E7-950C-C854166DD7C2}"/>
              </a:ext>
            </a:extLst>
          </p:cNvPr>
          <p:cNvSpPr>
            <a:spLocks noGrp="1"/>
          </p:cNvSpPr>
          <p:nvPr>
            <p:ph type="pic" sz="quarter" idx="268"/>
          </p:nvPr>
        </p:nvSpPr>
        <p:spPr/>
      </p:sp>
      <p:sp>
        <p:nvSpPr>
          <p:cNvPr id="13" name="Picture Placeholder 12">
            <a:extLst>
              <a:ext uri="{FF2B5EF4-FFF2-40B4-BE49-F238E27FC236}">
                <a16:creationId xmlns:a16="http://schemas.microsoft.com/office/drawing/2014/main" id="{D8FC9306-9F3D-4394-9E69-F4B498002C8F}"/>
              </a:ext>
            </a:extLst>
          </p:cNvPr>
          <p:cNvSpPr>
            <a:spLocks noGrp="1"/>
          </p:cNvSpPr>
          <p:nvPr>
            <p:ph type="pic" sz="quarter" idx="269"/>
          </p:nvPr>
        </p:nvSpPr>
        <p:spPr/>
      </p:sp>
    </p:spTree>
    <p:extLst>
      <p:ext uri="{BB962C8B-B14F-4D97-AF65-F5344CB8AC3E}">
        <p14:creationId xmlns:p14="http://schemas.microsoft.com/office/powerpoint/2010/main" val="313809794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02F528-1621-4D3C-B65C-8D9808F85D8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Portfolio</a:t>
            </a:r>
          </a:p>
        </p:txBody>
      </p:sp>
      <p:sp>
        <p:nvSpPr>
          <p:cNvPr id="3" name="Subtitle 2">
            <a:extLst>
              <a:ext uri="{FF2B5EF4-FFF2-40B4-BE49-F238E27FC236}">
                <a16:creationId xmlns:a16="http://schemas.microsoft.com/office/drawing/2014/main" id="{D68B805F-5FB8-492B-BFE8-C8A62AB482C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11" name="Rectangle 10">
            <a:extLst>
              <a:ext uri="{FF2B5EF4-FFF2-40B4-BE49-F238E27FC236}">
                <a16:creationId xmlns:a16="http://schemas.microsoft.com/office/drawing/2014/main" id="{8A51260D-E636-4383-92B6-849C44B0060C}"/>
              </a:ext>
            </a:extLst>
          </p:cNvPr>
          <p:cNvSpPr/>
          <p:nvPr/>
        </p:nvSpPr>
        <p:spPr>
          <a:xfrm>
            <a:off x="2278743" y="5095419"/>
            <a:ext cx="7634514" cy="83042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sp>
        <p:nvSpPr>
          <p:cNvPr id="5" name="Picture Placeholder 4">
            <a:extLst>
              <a:ext uri="{FF2B5EF4-FFF2-40B4-BE49-F238E27FC236}">
                <a16:creationId xmlns:a16="http://schemas.microsoft.com/office/drawing/2014/main" id="{F514296D-91F5-4740-8038-A3E1F3333305}"/>
              </a:ext>
            </a:extLst>
          </p:cNvPr>
          <p:cNvSpPr>
            <a:spLocks noGrp="1"/>
          </p:cNvSpPr>
          <p:nvPr>
            <p:ph type="pic" sz="quarter" idx="269"/>
          </p:nvPr>
        </p:nvSpPr>
        <p:spPr/>
      </p:sp>
      <p:sp>
        <p:nvSpPr>
          <p:cNvPr id="7" name="Picture Placeholder 6">
            <a:extLst>
              <a:ext uri="{FF2B5EF4-FFF2-40B4-BE49-F238E27FC236}">
                <a16:creationId xmlns:a16="http://schemas.microsoft.com/office/drawing/2014/main" id="{9FD7266A-0D95-4EF5-B146-4952E1BCF3F9}"/>
              </a:ext>
            </a:extLst>
          </p:cNvPr>
          <p:cNvSpPr>
            <a:spLocks noGrp="1"/>
          </p:cNvSpPr>
          <p:nvPr>
            <p:ph type="pic" sz="quarter" idx="268"/>
          </p:nvPr>
        </p:nvSpPr>
        <p:spPr/>
      </p:sp>
    </p:spTree>
    <p:extLst>
      <p:ext uri="{BB962C8B-B14F-4D97-AF65-F5344CB8AC3E}">
        <p14:creationId xmlns:p14="http://schemas.microsoft.com/office/powerpoint/2010/main" val="118683742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latin typeface="Roboto Slab" pitchFamily="2" charset="0"/>
                <a:ea typeface="Roboto Slab" pitchFamily="2" charset="0"/>
              </a:rPr>
              <a:t>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 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a:t>
            </a:r>
            <a:r>
              <a:rPr lang="en-US" sz="1400" dirty="0" err="1">
                <a:solidFill>
                  <a:sysClr val="windowText" lastClr="000000"/>
                </a:solidFill>
                <a:latin typeface="Roboto Slab" pitchFamily="2" charset="0"/>
                <a:ea typeface="Roboto Slab" pitchFamily="2" charset="0"/>
              </a:rPr>
              <a:t>modo</a:t>
            </a:r>
            <a:r>
              <a:rPr lang="en-US" sz="1400" dirty="0">
                <a:solidFill>
                  <a:sysClr val="windowText" lastClr="000000"/>
                </a:solidFill>
                <a:latin typeface="Roboto Slab" pitchFamily="2" charset="0"/>
                <a:ea typeface="Roboto Slab" pitchFamily="2" charset="0"/>
              </a:rPr>
              <a:t> data</a:t>
            </a:r>
          </a:p>
        </p:txBody>
      </p:sp>
      <p:grpSp>
        <p:nvGrpSpPr>
          <p:cNvPr id="16" name="Group 15">
            <a:extLst>
              <a:ext uri="{FF2B5EF4-FFF2-40B4-BE49-F238E27FC236}">
                <a16:creationId xmlns:a16="http://schemas.microsoft.com/office/drawing/2014/main" id="{C5DEE6DE-20D1-4ACA-9C3F-BE186CEDE8CF}"/>
              </a:ext>
            </a:extLst>
          </p:cNvPr>
          <p:cNvGrpSpPr/>
          <p:nvPr/>
        </p:nvGrpSpPr>
        <p:grpSpPr>
          <a:xfrm>
            <a:off x="3490883" y="4247459"/>
            <a:ext cx="260756" cy="1423634"/>
            <a:chOff x="3422450" y="4247459"/>
            <a:chExt cx="260756" cy="1423634"/>
          </a:xfrm>
        </p:grpSpPr>
        <p:cxnSp>
          <p:nvCxnSpPr>
            <p:cNvPr id="41" name="Straight Connector 40">
              <a:extLst>
                <a:ext uri="{FF2B5EF4-FFF2-40B4-BE49-F238E27FC236}">
                  <a16:creationId xmlns:a16="http://schemas.microsoft.com/office/drawing/2014/main" id="{F41E01CD-2518-49A7-845C-78791C3C615B}"/>
                </a:ext>
              </a:extLst>
            </p:cNvPr>
            <p:cNvCxnSpPr>
              <a:cxnSpLocks/>
            </p:cNvCxnSpPr>
            <p:nvPr/>
          </p:nvCxnSpPr>
          <p:spPr>
            <a:xfrm>
              <a:off x="3552828" y="4247459"/>
              <a:ext cx="0" cy="1162878"/>
            </a:xfrm>
            <a:prstGeom prst="line">
              <a:avLst/>
            </a:prstGeom>
            <a:ln w="28575">
              <a:solidFill>
                <a:schemeClr val="accent6">
                  <a:lumMod val="75000"/>
                </a:schemeClr>
              </a:solidFill>
            </a:ln>
          </p:spPr>
          <p:style>
            <a:lnRef idx="1">
              <a:schemeClr val="accent1"/>
            </a:lnRef>
            <a:fillRef idx="0">
              <a:schemeClr val="accent1"/>
            </a:fillRef>
            <a:effectRef idx="0">
              <a:schemeClr val="accent1"/>
            </a:effectRef>
            <a:fontRef idx="minor">
              <a:schemeClr val="tx1"/>
            </a:fontRef>
          </p:style>
        </p:cxnSp>
        <p:sp>
          <p:nvSpPr>
            <p:cNvPr id="42" name="Oval 41">
              <a:extLst>
                <a:ext uri="{FF2B5EF4-FFF2-40B4-BE49-F238E27FC236}">
                  <a16:creationId xmlns:a16="http://schemas.microsoft.com/office/drawing/2014/main" id="{A34D148A-7630-4748-9B9D-C9400BCCB172}"/>
                </a:ext>
              </a:extLst>
            </p:cNvPr>
            <p:cNvSpPr/>
            <p:nvPr/>
          </p:nvSpPr>
          <p:spPr bwMode="auto">
            <a:xfrm>
              <a:off x="3422450" y="5410337"/>
              <a:ext cx="260756" cy="260756"/>
            </a:xfrm>
            <a:prstGeom prst="ellipse">
              <a:avLst/>
            </a:prstGeom>
            <a:noFill/>
            <a:ln w="28575">
              <a:solidFill>
                <a:schemeClr val="accent6">
                  <a:lumMod val="75000"/>
                </a:schemeClr>
              </a:solidFill>
              <a:round/>
              <a:headEnd/>
              <a:tailEnd/>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grpSp>
        <p:nvGrpSpPr>
          <p:cNvPr id="43" name="Group 42">
            <a:extLst>
              <a:ext uri="{FF2B5EF4-FFF2-40B4-BE49-F238E27FC236}">
                <a16:creationId xmlns:a16="http://schemas.microsoft.com/office/drawing/2014/main" id="{676D8E4C-B3C1-45EC-A432-0B2611A0CA51}"/>
              </a:ext>
            </a:extLst>
          </p:cNvPr>
          <p:cNvGrpSpPr/>
          <p:nvPr/>
        </p:nvGrpSpPr>
        <p:grpSpPr>
          <a:xfrm>
            <a:off x="8561702" y="4247459"/>
            <a:ext cx="260756" cy="1423634"/>
            <a:chOff x="3422450" y="4247459"/>
            <a:chExt cx="260756" cy="1423634"/>
          </a:xfrm>
        </p:grpSpPr>
        <p:cxnSp>
          <p:nvCxnSpPr>
            <p:cNvPr id="44" name="Straight Connector 43">
              <a:extLst>
                <a:ext uri="{FF2B5EF4-FFF2-40B4-BE49-F238E27FC236}">
                  <a16:creationId xmlns:a16="http://schemas.microsoft.com/office/drawing/2014/main" id="{E0AB5189-7472-47CF-A2C4-A51C35E1B86A}"/>
                </a:ext>
              </a:extLst>
            </p:cNvPr>
            <p:cNvCxnSpPr>
              <a:cxnSpLocks/>
            </p:cNvCxnSpPr>
            <p:nvPr/>
          </p:nvCxnSpPr>
          <p:spPr>
            <a:xfrm>
              <a:off x="3552828" y="4247459"/>
              <a:ext cx="0" cy="1162878"/>
            </a:xfrm>
            <a:prstGeom prst="line">
              <a:avLst/>
            </a:prstGeom>
            <a:ln w="28575">
              <a:solidFill>
                <a:schemeClr val="accent6">
                  <a:lumMod val="75000"/>
                </a:schemeClr>
              </a:solidFill>
            </a:ln>
          </p:spPr>
          <p:style>
            <a:lnRef idx="1">
              <a:schemeClr val="accent1"/>
            </a:lnRef>
            <a:fillRef idx="0">
              <a:schemeClr val="accent1"/>
            </a:fillRef>
            <a:effectRef idx="0">
              <a:schemeClr val="accent1"/>
            </a:effectRef>
            <a:fontRef idx="minor">
              <a:schemeClr val="tx1"/>
            </a:fontRef>
          </p:style>
        </p:cxnSp>
        <p:sp>
          <p:nvSpPr>
            <p:cNvPr id="45" name="Oval 44">
              <a:extLst>
                <a:ext uri="{FF2B5EF4-FFF2-40B4-BE49-F238E27FC236}">
                  <a16:creationId xmlns:a16="http://schemas.microsoft.com/office/drawing/2014/main" id="{AC69B52F-C1E1-4154-A9D2-4E94C3A62491}"/>
                </a:ext>
              </a:extLst>
            </p:cNvPr>
            <p:cNvSpPr/>
            <p:nvPr/>
          </p:nvSpPr>
          <p:spPr bwMode="auto">
            <a:xfrm>
              <a:off x="3422450" y="5410337"/>
              <a:ext cx="260756" cy="260756"/>
            </a:xfrm>
            <a:prstGeom prst="ellipse">
              <a:avLst/>
            </a:prstGeom>
            <a:noFill/>
            <a:ln w="28575">
              <a:solidFill>
                <a:schemeClr val="accent6">
                  <a:lumMod val="75000"/>
                </a:schemeClr>
              </a:solidFill>
              <a:round/>
              <a:headEnd/>
              <a:tailEnd/>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grpSp>
        <p:nvGrpSpPr>
          <p:cNvPr id="15" name="Group 14">
            <a:extLst>
              <a:ext uri="{FF2B5EF4-FFF2-40B4-BE49-F238E27FC236}">
                <a16:creationId xmlns:a16="http://schemas.microsoft.com/office/drawing/2014/main" id="{91F19E36-F9BD-4E79-9E06-5A15E6758B7A}"/>
              </a:ext>
            </a:extLst>
          </p:cNvPr>
          <p:cNvGrpSpPr/>
          <p:nvPr/>
        </p:nvGrpSpPr>
        <p:grpSpPr>
          <a:xfrm>
            <a:off x="962128" y="2351578"/>
            <a:ext cx="260756" cy="1423634"/>
            <a:chOff x="903840" y="2389678"/>
            <a:chExt cx="260756" cy="1423634"/>
          </a:xfrm>
        </p:grpSpPr>
        <p:cxnSp>
          <p:nvCxnSpPr>
            <p:cNvPr id="10" name="Straight Connector 9">
              <a:extLst>
                <a:ext uri="{FF2B5EF4-FFF2-40B4-BE49-F238E27FC236}">
                  <a16:creationId xmlns:a16="http://schemas.microsoft.com/office/drawing/2014/main" id="{7431C244-2F20-4B99-893F-C1147CB233D6}"/>
                </a:ext>
              </a:extLst>
            </p:cNvPr>
            <p:cNvCxnSpPr>
              <a:cxnSpLocks/>
            </p:cNvCxnSpPr>
            <p:nvPr/>
          </p:nvCxnSpPr>
          <p:spPr>
            <a:xfrm>
              <a:off x="1034218" y="2650434"/>
              <a:ext cx="0" cy="1162878"/>
            </a:xfrm>
            <a:prstGeom prst="line">
              <a:avLst/>
            </a:prstGeom>
            <a:ln w="28575">
              <a:solidFill>
                <a:schemeClr val="accent6"/>
              </a:solidFill>
            </a:ln>
          </p:spPr>
          <p:style>
            <a:lnRef idx="1">
              <a:schemeClr val="accent1"/>
            </a:lnRef>
            <a:fillRef idx="0">
              <a:schemeClr val="accent1"/>
            </a:fillRef>
            <a:effectRef idx="0">
              <a:schemeClr val="accent1"/>
            </a:effectRef>
            <a:fontRef idx="minor">
              <a:schemeClr val="tx1"/>
            </a:fontRef>
          </p:style>
        </p:cxnSp>
        <p:sp>
          <p:nvSpPr>
            <p:cNvPr id="14" name="Oval 13">
              <a:extLst>
                <a:ext uri="{FF2B5EF4-FFF2-40B4-BE49-F238E27FC236}">
                  <a16:creationId xmlns:a16="http://schemas.microsoft.com/office/drawing/2014/main" id="{8CE21896-9F36-4955-9FB1-17FA84624ABF}"/>
                </a:ext>
              </a:extLst>
            </p:cNvPr>
            <p:cNvSpPr/>
            <p:nvPr/>
          </p:nvSpPr>
          <p:spPr bwMode="auto">
            <a:xfrm>
              <a:off x="903840" y="2389678"/>
              <a:ext cx="260756" cy="260756"/>
            </a:xfrm>
            <a:prstGeom prst="ellipse">
              <a:avLst/>
            </a:prstGeom>
            <a:noFill/>
            <a:ln w="28575">
              <a:solidFill>
                <a:schemeClr val="accent6"/>
              </a:solidFill>
              <a:round/>
              <a:headEnd/>
              <a:tailEnd/>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sp>
        <p:nvSpPr>
          <p:cNvPr id="2" name="Rectangle 1">
            <a:extLst>
              <a:ext uri="{FF2B5EF4-FFF2-40B4-BE49-F238E27FC236}">
                <a16:creationId xmlns:a16="http://schemas.microsoft.com/office/drawing/2014/main" id="{ACA6959C-8BDC-49AF-9C6D-CB442ACEA523}"/>
              </a:ext>
            </a:extLst>
          </p:cNvPr>
          <p:cNvSpPr/>
          <p:nvPr/>
        </p:nvSpPr>
        <p:spPr bwMode="auto">
          <a:xfrm>
            <a:off x="1078704" y="3720549"/>
            <a:ext cx="2537792" cy="526911"/>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5" name="Rectangle 24">
            <a:extLst>
              <a:ext uri="{FF2B5EF4-FFF2-40B4-BE49-F238E27FC236}">
                <a16:creationId xmlns:a16="http://schemas.microsoft.com/office/drawing/2014/main" id="{85CB0BC8-80F9-48E2-8489-EE840BD8299A}"/>
              </a:ext>
            </a:extLst>
          </p:cNvPr>
          <p:cNvSpPr/>
          <p:nvPr/>
        </p:nvSpPr>
        <p:spPr bwMode="auto">
          <a:xfrm>
            <a:off x="3616496" y="3720549"/>
            <a:ext cx="2537792" cy="526911"/>
          </a:xfrm>
          <a:prstGeom prst="rect">
            <a:avLst/>
          </a:prstGeom>
          <a:solidFill>
            <a:schemeClr val="accent6">
              <a:lumMod val="7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6" name="Rectangle 25">
            <a:extLst>
              <a:ext uri="{FF2B5EF4-FFF2-40B4-BE49-F238E27FC236}">
                <a16:creationId xmlns:a16="http://schemas.microsoft.com/office/drawing/2014/main" id="{B9DF048C-6F99-4F45-83C3-C4922BDF01DD}"/>
              </a:ext>
            </a:extLst>
          </p:cNvPr>
          <p:cNvSpPr/>
          <p:nvPr/>
        </p:nvSpPr>
        <p:spPr bwMode="auto">
          <a:xfrm>
            <a:off x="6154288" y="3720549"/>
            <a:ext cx="2537792" cy="526911"/>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7" name="Rectangle 26">
            <a:extLst>
              <a:ext uri="{FF2B5EF4-FFF2-40B4-BE49-F238E27FC236}">
                <a16:creationId xmlns:a16="http://schemas.microsoft.com/office/drawing/2014/main" id="{04744867-8BA9-44BF-AF57-BEF24CCDC0FE}"/>
              </a:ext>
            </a:extLst>
          </p:cNvPr>
          <p:cNvSpPr/>
          <p:nvPr/>
        </p:nvSpPr>
        <p:spPr bwMode="auto">
          <a:xfrm>
            <a:off x="8692080" y="3720548"/>
            <a:ext cx="2537792" cy="526911"/>
          </a:xfrm>
          <a:prstGeom prst="rect">
            <a:avLst/>
          </a:prstGeom>
          <a:solidFill>
            <a:schemeClr val="accent6">
              <a:lumMod val="7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36" name="Group 35">
            <a:extLst>
              <a:ext uri="{FF2B5EF4-FFF2-40B4-BE49-F238E27FC236}">
                <a16:creationId xmlns:a16="http://schemas.microsoft.com/office/drawing/2014/main" id="{586A731C-620D-4819-9798-5DD69F65F680}"/>
              </a:ext>
            </a:extLst>
          </p:cNvPr>
          <p:cNvGrpSpPr/>
          <p:nvPr/>
        </p:nvGrpSpPr>
        <p:grpSpPr>
          <a:xfrm>
            <a:off x="6028326" y="2296914"/>
            <a:ext cx="260756" cy="1423634"/>
            <a:chOff x="903840" y="2389678"/>
            <a:chExt cx="260756" cy="1423634"/>
          </a:xfrm>
        </p:grpSpPr>
        <p:cxnSp>
          <p:nvCxnSpPr>
            <p:cNvPr id="38" name="Straight Connector 37">
              <a:extLst>
                <a:ext uri="{FF2B5EF4-FFF2-40B4-BE49-F238E27FC236}">
                  <a16:creationId xmlns:a16="http://schemas.microsoft.com/office/drawing/2014/main" id="{411A9412-F52A-4762-BA49-2665CA18BB70}"/>
                </a:ext>
              </a:extLst>
            </p:cNvPr>
            <p:cNvCxnSpPr>
              <a:cxnSpLocks/>
            </p:cNvCxnSpPr>
            <p:nvPr/>
          </p:nvCxnSpPr>
          <p:spPr>
            <a:xfrm>
              <a:off x="1034218" y="2650434"/>
              <a:ext cx="0" cy="1162878"/>
            </a:xfrm>
            <a:prstGeom prst="line">
              <a:avLst/>
            </a:prstGeom>
            <a:ln w="28575">
              <a:solidFill>
                <a:schemeClr val="accent6">
                  <a:lumMod val="75000"/>
                </a:schemeClr>
              </a:solidFill>
            </a:ln>
          </p:spPr>
          <p:style>
            <a:lnRef idx="1">
              <a:schemeClr val="accent1"/>
            </a:lnRef>
            <a:fillRef idx="0">
              <a:schemeClr val="accent1"/>
            </a:fillRef>
            <a:effectRef idx="0">
              <a:schemeClr val="accent1"/>
            </a:effectRef>
            <a:fontRef idx="minor">
              <a:schemeClr val="tx1"/>
            </a:fontRef>
          </p:style>
        </p:cxnSp>
        <p:sp>
          <p:nvSpPr>
            <p:cNvPr id="39" name="Oval 38">
              <a:extLst>
                <a:ext uri="{FF2B5EF4-FFF2-40B4-BE49-F238E27FC236}">
                  <a16:creationId xmlns:a16="http://schemas.microsoft.com/office/drawing/2014/main" id="{29FEB3BA-CC5F-45C6-9E6C-3CE3F2A34436}"/>
                </a:ext>
              </a:extLst>
            </p:cNvPr>
            <p:cNvSpPr/>
            <p:nvPr/>
          </p:nvSpPr>
          <p:spPr bwMode="auto">
            <a:xfrm>
              <a:off x="903840" y="2389678"/>
              <a:ext cx="260756" cy="260756"/>
            </a:xfrm>
            <a:prstGeom prst="ellipse">
              <a:avLst/>
            </a:prstGeom>
            <a:noFill/>
            <a:ln w="28575">
              <a:solidFill>
                <a:schemeClr val="accent6">
                  <a:lumMod val="75000"/>
                </a:schemeClr>
              </a:solidFill>
              <a:round/>
              <a:headEnd/>
              <a:tailEnd/>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grpSp>
        <p:nvGrpSpPr>
          <p:cNvPr id="17" name="Group 16">
            <a:extLst>
              <a:ext uri="{FF2B5EF4-FFF2-40B4-BE49-F238E27FC236}">
                <a16:creationId xmlns:a16="http://schemas.microsoft.com/office/drawing/2014/main" id="{160BD6D1-A614-4795-9849-D54D1C9DF6EA}"/>
              </a:ext>
            </a:extLst>
          </p:cNvPr>
          <p:cNvGrpSpPr/>
          <p:nvPr/>
        </p:nvGrpSpPr>
        <p:grpSpPr>
          <a:xfrm>
            <a:off x="1555315" y="2481956"/>
            <a:ext cx="2054077" cy="941385"/>
            <a:chOff x="2119741" y="2481956"/>
            <a:chExt cx="2054077" cy="941385"/>
          </a:xfrm>
        </p:grpSpPr>
        <p:sp>
          <p:nvSpPr>
            <p:cNvPr id="52" name="TextBox 51">
              <a:extLst>
                <a:ext uri="{FF2B5EF4-FFF2-40B4-BE49-F238E27FC236}">
                  <a16:creationId xmlns:a16="http://schemas.microsoft.com/office/drawing/2014/main" id="{16C2FBEB-18AC-4F2D-808E-9F2BCF134619}"/>
                </a:ext>
              </a:extLst>
            </p:cNvPr>
            <p:cNvSpPr txBox="1"/>
            <p:nvPr/>
          </p:nvSpPr>
          <p:spPr>
            <a:xfrm>
              <a:off x="2119741" y="2481956"/>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2"/>
                  </a:solidFill>
                  <a:latin typeface="Roboto Slab" pitchFamily="2" charset="0"/>
                  <a:ea typeface="Roboto Slab" pitchFamily="2" charset="0"/>
                  <a:cs typeface="Montserrat" charset="0"/>
                </a:rPr>
                <a:t>Text Goes here</a:t>
              </a:r>
            </a:p>
          </p:txBody>
        </p:sp>
        <p:sp>
          <p:nvSpPr>
            <p:cNvPr id="54" name="TextBox 53">
              <a:extLst>
                <a:ext uri="{FF2B5EF4-FFF2-40B4-BE49-F238E27FC236}">
                  <a16:creationId xmlns:a16="http://schemas.microsoft.com/office/drawing/2014/main" id="{E340AAF2-964B-429A-8A4A-E1B624B5DBF1}"/>
                </a:ext>
              </a:extLst>
            </p:cNvPr>
            <p:cNvSpPr txBox="1"/>
            <p:nvPr/>
          </p:nvSpPr>
          <p:spPr>
            <a:xfrm>
              <a:off x="2131160" y="3054009"/>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55" name="Group 54">
            <a:extLst>
              <a:ext uri="{FF2B5EF4-FFF2-40B4-BE49-F238E27FC236}">
                <a16:creationId xmlns:a16="http://schemas.microsoft.com/office/drawing/2014/main" id="{2368AB66-4AA4-4079-A6AC-5829B1757249}"/>
              </a:ext>
            </a:extLst>
          </p:cNvPr>
          <p:cNvGrpSpPr/>
          <p:nvPr/>
        </p:nvGrpSpPr>
        <p:grpSpPr>
          <a:xfrm>
            <a:off x="6528731" y="2481956"/>
            <a:ext cx="2054077" cy="941385"/>
            <a:chOff x="2119741" y="2481956"/>
            <a:chExt cx="2054077" cy="941385"/>
          </a:xfrm>
        </p:grpSpPr>
        <p:sp>
          <p:nvSpPr>
            <p:cNvPr id="56" name="TextBox 55">
              <a:extLst>
                <a:ext uri="{FF2B5EF4-FFF2-40B4-BE49-F238E27FC236}">
                  <a16:creationId xmlns:a16="http://schemas.microsoft.com/office/drawing/2014/main" id="{20954C48-69D2-4A80-92FA-A4469B1A4262}"/>
                </a:ext>
              </a:extLst>
            </p:cNvPr>
            <p:cNvSpPr txBox="1"/>
            <p:nvPr/>
          </p:nvSpPr>
          <p:spPr>
            <a:xfrm>
              <a:off x="2119741" y="2481956"/>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3"/>
                  </a:solidFill>
                  <a:latin typeface="Roboto Slab" pitchFamily="2" charset="0"/>
                  <a:ea typeface="Roboto Slab" pitchFamily="2" charset="0"/>
                  <a:cs typeface="Montserrat" charset="0"/>
                </a:rPr>
                <a:t>Text Goes here</a:t>
              </a:r>
            </a:p>
          </p:txBody>
        </p:sp>
        <p:sp>
          <p:nvSpPr>
            <p:cNvPr id="65" name="TextBox 64">
              <a:extLst>
                <a:ext uri="{FF2B5EF4-FFF2-40B4-BE49-F238E27FC236}">
                  <a16:creationId xmlns:a16="http://schemas.microsoft.com/office/drawing/2014/main" id="{1E43F7B9-5DA4-4357-8AB5-E05665E4252D}"/>
                </a:ext>
              </a:extLst>
            </p:cNvPr>
            <p:cNvSpPr txBox="1"/>
            <p:nvPr/>
          </p:nvSpPr>
          <p:spPr>
            <a:xfrm>
              <a:off x="2131160" y="3054009"/>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66" name="Group 65">
            <a:extLst>
              <a:ext uri="{FF2B5EF4-FFF2-40B4-BE49-F238E27FC236}">
                <a16:creationId xmlns:a16="http://schemas.microsoft.com/office/drawing/2014/main" id="{E91C0C27-15B2-45D5-BC40-00462E03ECD2}"/>
              </a:ext>
            </a:extLst>
          </p:cNvPr>
          <p:cNvGrpSpPr/>
          <p:nvPr/>
        </p:nvGrpSpPr>
        <p:grpSpPr>
          <a:xfrm>
            <a:off x="3860736" y="4729708"/>
            <a:ext cx="2054077" cy="941385"/>
            <a:chOff x="2119741" y="2481956"/>
            <a:chExt cx="2054077" cy="941385"/>
          </a:xfrm>
        </p:grpSpPr>
        <p:sp>
          <p:nvSpPr>
            <p:cNvPr id="67" name="TextBox 66">
              <a:extLst>
                <a:ext uri="{FF2B5EF4-FFF2-40B4-BE49-F238E27FC236}">
                  <a16:creationId xmlns:a16="http://schemas.microsoft.com/office/drawing/2014/main" id="{2810D8A7-CDFD-44C0-95BB-C7953B80ED97}"/>
                </a:ext>
              </a:extLst>
            </p:cNvPr>
            <p:cNvSpPr txBox="1"/>
            <p:nvPr/>
          </p:nvSpPr>
          <p:spPr>
            <a:xfrm>
              <a:off x="2119741" y="2481956"/>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4"/>
                  </a:solidFill>
                  <a:latin typeface="Roboto Slab" pitchFamily="2" charset="0"/>
                  <a:ea typeface="Roboto Slab" pitchFamily="2" charset="0"/>
                  <a:cs typeface="Montserrat" charset="0"/>
                </a:rPr>
                <a:t>Text Goes here</a:t>
              </a:r>
            </a:p>
          </p:txBody>
        </p:sp>
        <p:sp>
          <p:nvSpPr>
            <p:cNvPr id="68" name="TextBox 67">
              <a:extLst>
                <a:ext uri="{FF2B5EF4-FFF2-40B4-BE49-F238E27FC236}">
                  <a16:creationId xmlns:a16="http://schemas.microsoft.com/office/drawing/2014/main" id="{15806B88-F04C-4FB8-A37E-89EC4F3D04FD}"/>
                </a:ext>
              </a:extLst>
            </p:cNvPr>
            <p:cNvSpPr txBox="1"/>
            <p:nvPr/>
          </p:nvSpPr>
          <p:spPr>
            <a:xfrm>
              <a:off x="2131160" y="3054009"/>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grpSp>
        <p:nvGrpSpPr>
          <p:cNvPr id="69" name="Group 68">
            <a:extLst>
              <a:ext uri="{FF2B5EF4-FFF2-40B4-BE49-F238E27FC236}">
                <a16:creationId xmlns:a16="http://schemas.microsoft.com/office/drawing/2014/main" id="{99C71946-6234-47D1-8EA5-C515437B0BC1}"/>
              </a:ext>
            </a:extLst>
          </p:cNvPr>
          <p:cNvGrpSpPr/>
          <p:nvPr/>
        </p:nvGrpSpPr>
        <p:grpSpPr>
          <a:xfrm>
            <a:off x="8952836" y="4729708"/>
            <a:ext cx="2054077" cy="941385"/>
            <a:chOff x="2119741" y="2481956"/>
            <a:chExt cx="2054077" cy="941385"/>
          </a:xfrm>
        </p:grpSpPr>
        <p:sp>
          <p:nvSpPr>
            <p:cNvPr id="70" name="TextBox 69">
              <a:extLst>
                <a:ext uri="{FF2B5EF4-FFF2-40B4-BE49-F238E27FC236}">
                  <a16:creationId xmlns:a16="http://schemas.microsoft.com/office/drawing/2014/main" id="{AB1A411B-9A17-4193-B9B7-CFD5988C97BD}"/>
                </a:ext>
              </a:extLst>
            </p:cNvPr>
            <p:cNvSpPr txBox="1"/>
            <p:nvPr/>
          </p:nvSpPr>
          <p:spPr>
            <a:xfrm>
              <a:off x="2119741" y="2481956"/>
              <a:ext cx="2054077" cy="553998"/>
            </a:xfrm>
            <a:prstGeom prst="rect">
              <a:avLst/>
            </a:prstGeom>
            <a:noFill/>
          </p:spPr>
          <p:txBody>
            <a:bodyPr wrap="square" rtlCol="0">
              <a:spAutoFit/>
            </a:bodyPr>
            <a:lstStyle/>
            <a:p>
              <a:pPr>
                <a:lnSpc>
                  <a:spcPts val="1800"/>
                </a:lnSpc>
              </a:pPr>
              <a:r>
                <a:rPr lang="en-US" sz="1200" b="1" dirty="0">
                  <a:latin typeface="Roboto Slab" pitchFamily="2" charset="0"/>
                  <a:ea typeface="Roboto Slab" pitchFamily="2" charset="0"/>
                  <a:cs typeface="Montserrat" charset="0"/>
                </a:rPr>
                <a:t>Service Name</a:t>
              </a:r>
            </a:p>
            <a:p>
              <a:pPr>
                <a:lnSpc>
                  <a:spcPts val="1800"/>
                </a:lnSpc>
              </a:pPr>
              <a:r>
                <a:rPr lang="en-US" b="1" dirty="0">
                  <a:solidFill>
                    <a:schemeClr val="accent5"/>
                  </a:solidFill>
                  <a:latin typeface="Roboto Slab" pitchFamily="2" charset="0"/>
                  <a:ea typeface="Roboto Slab" pitchFamily="2" charset="0"/>
                  <a:cs typeface="Montserrat" charset="0"/>
                </a:rPr>
                <a:t>Text Goes here</a:t>
              </a:r>
            </a:p>
          </p:txBody>
        </p:sp>
        <p:sp>
          <p:nvSpPr>
            <p:cNvPr id="71" name="TextBox 70">
              <a:extLst>
                <a:ext uri="{FF2B5EF4-FFF2-40B4-BE49-F238E27FC236}">
                  <a16:creationId xmlns:a16="http://schemas.microsoft.com/office/drawing/2014/main" id="{C4E62B79-5F96-49EF-8F73-C65ED1A9BD4C}"/>
                </a:ext>
              </a:extLst>
            </p:cNvPr>
            <p:cNvSpPr txBox="1"/>
            <p:nvPr/>
          </p:nvSpPr>
          <p:spPr>
            <a:xfrm>
              <a:off x="2131160" y="3054009"/>
              <a:ext cx="2042658" cy="369332"/>
            </a:xfrm>
            <a:prstGeom prst="rect">
              <a:avLst/>
            </a:prstGeom>
            <a:noFill/>
          </p:spPr>
          <p:txBody>
            <a:bodyPr wrap="square" numCol="1" spcCol="0" rtlCol="0" anchor="ctr">
              <a:spAutoFit/>
            </a:bodyPr>
            <a:lstStyle/>
            <a:p>
              <a:r>
                <a:rPr lang="en-US" sz="900" dirty="0">
                  <a:latin typeface="Roboto Slab" pitchFamily="2" charset="0"/>
                  <a:ea typeface="Roboto Slab" pitchFamily="2" charset="0"/>
                  <a:cs typeface="Montserrat" charset="0"/>
                </a:rPr>
                <a:t>Example text goes here with your own detailed.</a:t>
              </a:r>
            </a:p>
          </p:txBody>
        </p:sp>
      </p:grpSp>
    </p:spTree>
    <p:extLst>
      <p:ext uri="{BB962C8B-B14F-4D97-AF65-F5344CB8AC3E}">
        <p14:creationId xmlns:p14="http://schemas.microsoft.com/office/powerpoint/2010/main" val="316489964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D9E0A98A-A2BB-488F-AB49-8225C5D63DD8}"/>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Timeline</a:t>
            </a:r>
            <a:endParaRPr lang="en-US" dirty="0"/>
          </a:p>
        </p:txBody>
      </p:sp>
      <p:sp>
        <p:nvSpPr>
          <p:cNvPr id="4" name="Subtitle 3">
            <a:extLst>
              <a:ext uri="{FF2B5EF4-FFF2-40B4-BE49-F238E27FC236}">
                <a16:creationId xmlns:a16="http://schemas.microsoft.com/office/drawing/2014/main" id="{AB5E2266-4CF3-4A4B-B502-15C750D6B23D}"/>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ysClr val="windowText" lastClr="000000"/>
                </a:solidFill>
                <a:latin typeface="Roboto Slab" pitchFamily="2" charset="0"/>
                <a:ea typeface="Roboto Slab" pitchFamily="2" charset="0"/>
              </a:rPr>
              <a:t>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modo data lorem ipsum dolor sit </a:t>
            </a:r>
            <a:r>
              <a:rPr lang="en-US" sz="1400" dirty="0" err="1">
                <a:solidFill>
                  <a:sysClr val="windowText" lastClr="000000"/>
                </a:solidFill>
                <a:latin typeface="Roboto Slab" pitchFamily="2" charset="0"/>
                <a:ea typeface="Roboto Slab" pitchFamily="2" charset="0"/>
              </a:rPr>
              <a:t>amet</a:t>
            </a:r>
            <a:r>
              <a:rPr lang="en-US" sz="1400" dirty="0">
                <a:solidFill>
                  <a:sysClr val="windowText" lastClr="000000"/>
                </a:solidFill>
                <a:latin typeface="Roboto Slab" pitchFamily="2" charset="0"/>
                <a:ea typeface="Roboto Slab" pitchFamily="2" charset="0"/>
              </a:rPr>
              <a:t> </a:t>
            </a:r>
            <a:r>
              <a:rPr lang="en-US" sz="1400" dirty="0" err="1">
                <a:solidFill>
                  <a:sysClr val="windowText" lastClr="000000"/>
                </a:solidFill>
                <a:latin typeface="Roboto Slab" pitchFamily="2" charset="0"/>
                <a:ea typeface="Roboto Slab" pitchFamily="2" charset="0"/>
              </a:rPr>
              <a:t>agam</a:t>
            </a:r>
            <a:r>
              <a:rPr lang="en-US" sz="1400" dirty="0">
                <a:solidFill>
                  <a:sysClr val="windowText" lastClr="000000"/>
                </a:solidFill>
                <a:latin typeface="Roboto Slab" pitchFamily="2" charset="0"/>
                <a:ea typeface="Roboto Slab" pitchFamily="2" charset="0"/>
              </a:rPr>
              <a:t> facer modo data</a:t>
            </a:r>
          </a:p>
          <a:p>
            <a:endParaRPr lang="en-US" sz="1400" dirty="0"/>
          </a:p>
        </p:txBody>
      </p:sp>
      <p:sp>
        <p:nvSpPr>
          <p:cNvPr id="30" name="Rectangle: Rounded Corners 29">
            <a:extLst>
              <a:ext uri="{FF2B5EF4-FFF2-40B4-BE49-F238E27FC236}">
                <a16:creationId xmlns:a16="http://schemas.microsoft.com/office/drawing/2014/main" id="{DB945672-C69D-4276-A113-D6605272BED3}"/>
              </a:ext>
            </a:extLst>
          </p:cNvPr>
          <p:cNvSpPr/>
          <p:nvPr/>
        </p:nvSpPr>
        <p:spPr>
          <a:xfrm>
            <a:off x="1273193" y="4613155"/>
            <a:ext cx="930757" cy="930757"/>
          </a:xfrm>
          <a:prstGeom prst="roundRect">
            <a:avLst/>
          </a:prstGeom>
          <a:noFill/>
          <a:ln w="12700">
            <a:solidFill>
              <a:schemeClr val="accent2"/>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EA4E0C46-988C-4E7B-B416-D3635C65FA2A}"/>
              </a:ext>
            </a:extLst>
          </p:cNvPr>
          <p:cNvGrpSpPr/>
          <p:nvPr/>
        </p:nvGrpSpPr>
        <p:grpSpPr>
          <a:xfrm>
            <a:off x="2409983" y="4531745"/>
            <a:ext cx="3032270" cy="1191642"/>
            <a:chOff x="2289768" y="4175363"/>
            <a:chExt cx="3032270" cy="1191642"/>
          </a:xfrm>
        </p:grpSpPr>
        <p:sp>
          <p:nvSpPr>
            <p:cNvPr id="33" name="Rectangle 9">
              <a:extLst>
                <a:ext uri="{FF2B5EF4-FFF2-40B4-BE49-F238E27FC236}">
                  <a16:creationId xmlns:a16="http://schemas.microsoft.com/office/drawing/2014/main" id="{94F872AF-24F6-4E24-AE1D-A3841D7809F2}"/>
                </a:ext>
              </a:extLst>
            </p:cNvPr>
            <p:cNvSpPr>
              <a:spLocks/>
            </p:cNvSpPr>
            <p:nvPr/>
          </p:nvSpPr>
          <p:spPr bwMode="auto">
            <a:xfrm>
              <a:off x="2338227" y="4660983"/>
              <a:ext cx="2983811"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Roboto" panose="02000000000000000000" pitchFamily="2" charset="0"/>
                  <a:sym typeface="Montserrat-Regular" charset="0"/>
                </a:rPr>
                <a:t>This letterhead design is meant to projects an image of  to &amp;  professionalism and for reliability By using you simple lorem yours</a:t>
              </a:r>
            </a:p>
          </p:txBody>
        </p:sp>
        <p:sp>
          <p:nvSpPr>
            <p:cNvPr id="7" name="TextBox 6">
              <a:extLst>
                <a:ext uri="{FF2B5EF4-FFF2-40B4-BE49-F238E27FC236}">
                  <a16:creationId xmlns:a16="http://schemas.microsoft.com/office/drawing/2014/main" id="{1AF03B1E-B96E-4255-918D-9CEE42450E0A}"/>
                </a:ext>
              </a:extLst>
            </p:cNvPr>
            <p:cNvSpPr txBox="1"/>
            <p:nvPr/>
          </p:nvSpPr>
          <p:spPr>
            <a:xfrm>
              <a:off x="2289768" y="4175363"/>
              <a:ext cx="995785" cy="553998"/>
            </a:xfrm>
            <a:prstGeom prst="rect">
              <a:avLst/>
            </a:prstGeom>
            <a:noFill/>
          </p:spPr>
          <p:txBody>
            <a:bodyPr wrap="none" rtlCol="0">
              <a:spAutoFit/>
            </a:bodyPr>
            <a:lstStyle/>
            <a:p>
              <a:r>
                <a:rPr lang="en-US" sz="3000" b="1" dirty="0">
                  <a:latin typeface="Roboto Slab" pitchFamily="2" charset="0"/>
                  <a:ea typeface="Roboto Slab" pitchFamily="2" charset="0"/>
                </a:rPr>
                <a:t>2017</a:t>
              </a:r>
            </a:p>
          </p:txBody>
        </p:sp>
      </p:grpSp>
      <p:grpSp>
        <p:nvGrpSpPr>
          <p:cNvPr id="52" name="Group 51">
            <a:extLst>
              <a:ext uri="{FF2B5EF4-FFF2-40B4-BE49-F238E27FC236}">
                <a16:creationId xmlns:a16="http://schemas.microsoft.com/office/drawing/2014/main" id="{857831A1-20E3-4B79-A709-7E06EB1FB925}"/>
              </a:ext>
            </a:extLst>
          </p:cNvPr>
          <p:cNvGrpSpPr/>
          <p:nvPr/>
        </p:nvGrpSpPr>
        <p:grpSpPr>
          <a:xfrm>
            <a:off x="1400973" y="4843861"/>
            <a:ext cx="675197" cy="469344"/>
            <a:chOff x="-14006513" y="1793875"/>
            <a:chExt cx="4946650" cy="3438525"/>
          </a:xfrm>
          <a:solidFill>
            <a:schemeClr val="accent2"/>
          </a:solidFill>
        </p:grpSpPr>
        <p:sp>
          <p:nvSpPr>
            <p:cNvPr id="53" name="Freeform 12">
              <a:extLst>
                <a:ext uri="{FF2B5EF4-FFF2-40B4-BE49-F238E27FC236}">
                  <a16:creationId xmlns:a16="http://schemas.microsoft.com/office/drawing/2014/main" id="{0D2A8AF6-3757-4EB7-B493-8CCD0E7B7376}"/>
                </a:ext>
              </a:extLst>
            </p:cNvPr>
            <p:cNvSpPr>
              <a:spLocks/>
            </p:cNvSpPr>
            <p:nvPr/>
          </p:nvSpPr>
          <p:spPr bwMode="auto">
            <a:xfrm>
              <a:off x="-12585701" y="1982788"/>
              <a:ext cx="1635125" cy="141288"/>
            </a:xfrm>
            <a:custGeom>
              <a:avLst/>
              <a:gdLst>
                <a:gd name="T0" fmla="*/ 123 w 2813"/>
                <a:gd name="T1" fmla="*/ 245 h 245"/>
                <a:gd name="T2" fmla="*/ 2691 w 2813"/>
                <a:gd name="T3" fmla="*/ 245 h 245"/>
                <a:gd name="T4" fmla="*/ 2813 w 2813"/>
                <a:gd name="T5" fmla="*/ 122 h 245"/>
                <a:gd name="T6" fmla="*/ 2691 w 2813"/>
                <a:gd name="T7" fmla="*/ 0 h 245"/>
                <a:gd name="T8" fmla="*/ 123 w 2813"/>
                <a:gd name="T9" fmla="*/ 0 h 245"/>
                <a:gd name="T10" fmla="*/ 0 w 2813"/>
                <a:gd name="T11" fmla="*/ 122 h 245"/>
                <a:gd name="T12" fmla="*/ 123 w 2813"/>
                <a:gd name="T13" fmla="*/ 245 h 245"/>
              </a:gdLst>
              <a:ahLst/>
              <a:cxnLst>
                <a:cxn ang="0">
                  <a:pos x="T0" y="T1"/>
                </a:cxn>
                <a:cxn ang="0">
                  <a:pos x="T2" y="T3"/>
                </a:cxn>
                <a:cxn ang="0">
                  <a:pos x="T4" y="T5"/>
                </a:cxn>
                <a:cxn ang="0">
                  <a:pos x="T6" y="T7"/>
                </a:cxn>
                <a:cxn ang="0">
                  <a:pos x="T8" y="T9"/>
                </a:cxn>
                <a:cxn ang="0">
                  <a:pos x="T10" y="T11"/>
                </a:cxn>
                <a:cxn ang="0">
                  <a:pos x="T12" y="T13"/>
                </a:cxn>
              </a:cxnLst>
              <a:rect l="0" t="0" r="r" b="b"/>
              <a:pathLst>
                <a:path w="2813" h="245">
                  <a:moveTo>
                    <a:pt x="123" y="245"/>
                  </a:moveTo>
                  <a:cubicBezTo>
                    <a:pt x="2691" y="245"/>
                    <a:pt x="2691" y="245"/>
                    <a:pt x="2691" y="245"/>
                  </a:cubicBezTo>
                  <a:cubicBezTo>
                    <a:pt x="2758" y="245"/>
                    <a:pt x="2813" y="190"/>
                    <a:pt x="2813" y="122"/>
                  </a:cubicBezTo>
                  <a:cubicBezTo>
                    <a:pt x="2813" y="55"/>
                    <a:pt x="2758" y="0"/>
                    <a:pt x="2691" y="0"/>
                  </a:cubicBezTo>
                  <a:cubicBezTo>
                    <a:pt x="123" y="0"/>
                    <a:pt x="123" y="0"/>
                    <a:pt x="123" y="0"/>
                  </a:cubicBezTo>
                  <a:cubicBezTo>
                    <a:pt x="55" y="0"/>
                    <a:pt x="0" y="55"/>
                    <a:pt x="0" y="122"/>
                  </a:cubicBezTo>
                  <a:cubicBezTo>
                    <a:pt x="0" y="190"/>
                    <a:pt x="55" y="245"/>
                    <a:pt x="123" y="24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13">
              <a:extLst>
                <a:ext uri="{FF2B5EF4-FFF2-40B4-BE49-F238E27FC236}">
                  <a16:creationId xmlns:a16="http://schemas.microsoft.com/office/drawing/2014/main" id="{B7FAFEF2-7D93-43D5-ACD1-0AC3D2B2760F}"/>
                </a:ext>
              </a:extLst>
            </p:cNvPr>
            <p:cNvSpPr>
              <a:spLocks/>
            </p:cNvSpPr>
            <p:nvPr/>
          </p:nvSpPr>
          <p:spPr bwMode="auto">
            <a:xfrm>
              <a:off x="-13920788" y="2674938"/>
              <a:ext cx="1635125" cy="142875"/>
            </a:xfrm>
            <a:custGeom>
              <a:avLst/>
              <a:gdLst>
                <a:gd name="T0" fmla="*/ 122 w 2812"/>
                <a:gd name="T1" fmla="*/ 244 h 244"/>
                <a:gd name="T2" fmla="*/ 2690 w 2812"/>
                <a:gd name="T3" fmla="*/ 244 h 244"/>
                <a:gd name="T4" fmla="*/ 2812 w 2812"/>
                <a:gd name="T5" fmla="*/ 122 h 244"/>
                <a:gd name="T6" fmla="*/ 2690 w 2812"/>
                <a:gd name="T7" fmla="*/ 0 h 244"/>
                <a:gd name="T8" fmla="*/ 122 w 2812"/>
                <a:gd name="T9" fmla="*/ 0 h 244"/>
                <a:gd name="T10" fmla="*/ 0 w 2812"/>
                <a:gd name="T11" fmla="*/ 122 h 244"/>
                <a:gd name="T12" fmla="*/ 122 w 2812"/>
                <a:gd name="T13" fmla="*/ 244 h 244"/>
              </a:gdLst>
              <a:ahLst/>
              <a:cxnLst>
                <a:cxn ang="0">
                  <a:pos x="T0" y="T1"/>
                </a:cxn>
                <a:cxn ang="0">
                  <a:pos x="T2" y="T3"/>
                </a:cxn>
                <a:cxn ang="0">
                  <a:pos x="T4" y="T5"/>
                </a:cxn>
                <a:cxn ang="0">
                  <a:pos x="T6" y="T7"/>
                </a:cxn>
                <a:cxn ang="0">
                  <a:pos x="T8" y="T9"/>
                </a:cxn>
                <a:cxn ang="0">
                  <a:pos x="T10" y="T11"/>
                </a:cxn>
                <a:cxn ang="0">
                  <a:pos x="T12" y="T13"/>
                </a:cxn>
              </a:cxnLst>
              <a:rect l="0" t="0" r="r" b="b"/>
              <a:pathLst>
                <a:path w="2812" h="244">
                  <a:moveTo>
                    <a:pt x="122" y="244"/>
                  </a:moveTo>
                  <a:cubicBezTo>
                    <a:pt x="2690" y="244"/>
                    <a:pt x="2690" y="244"/>
                    <a:pt x="2690" y="244"/>
                  </a:cubicBezTo>
                  <a:cubicBezTo>
                    <a:pt x="2757" y="244"/>
                    <a:pt x="2812" y="189"/>
                    <a:pt x="2812" y="122"/>
                  </a:cubicBezTo>
                  <a:cubicBezTo>
                    <a:pt x="2812" y="54"/>
                    <a:pt x="2757" y="0"/>
                    <a:pt x="2690" y="0"/>
                  </a:cubicBezTo>
                  <a:cubicBezTo>
                    <a:pt x="122" y="0"/>
                    <a:pt x="122" y="0"/>
                    <a:pt x="122" y="0"/>
                  </a:cubicBezTo>
                  <a:cubicBezTo>
                    <a:pt x="55" y="0"/>
                    <a:pt x="0" y="54"/>
                    <a:pt x="0" y="122"/>
                  </a:cubicBezTo>
                  <a:cubicBezTo>
                    <a:pt x="0" y="189"/>
                    <a:pt x="55" y="244"/>
                    <a:pt x="122" y="2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14">
              <a:extLst>
                <a:ext uri="{FF2B5EF4-FFF2-40B4-BE49-F238E27FC236}">
                  <a16:creationId xmlns:a16="http://schemas.microsoft.com/office/drawing/2014/main" id="{9CB600D2-F425-4A9D-A461-A1F6660F2B9D}"/>
                </a:ext>
              </a:extLst>
            </p:cNvPr>
            <p:cNvSpPr>
              <a:spLocks/>
            </p:cNvSpPr>
            <p:nvPr/>
          </p:nvSpPr>
          <p:spPr bwMode="auto">
            <a:xfrm>
              <a:off x="-13449301" y="3475038"/>
              <a:ext cx="1635125" cy="142875"/>
            </a:xfrm>
            <a:custGeom>
              <a:avLst/>
              <a:gdLst>
                <a:gd name="T0" fmla="*/ 0 w 2813"/>
                <a:gd name="T1" fmla="*/ 122 h 244"/>
                <a:gd name="T2" fmla="*/ 123 w 2813"/>
                <a:gd name="T3" fmla="*/ 244 h 244"/>
                <a:gd name="T4" fmla="*/ 2690 w 2813"/>
                <a:gd name="T5" fmla="*/ 244 h 244"/>
                <a:gd name="T6" fmla="*/ 2813 w 2813"/>
                <a:gd name="T7" fmla="*/ 122 h 244"/>
                <a:gd name="T8" fmla="*/ 2690 w 2813"/>
                <a:gd name="T9" fmla="*/ 0 h 244"/>
                <a:gd name="T10" fmla="*/ 123 w 2813"/>
                <a:gd name="T11" fmla="*/ 0 h 244"/>
                <a:gd name="T12" fmla="*/ 0 w 2813"/>
                <a:gd name="T13" fmla="*/ 122 h 244"/>
              </a:gdLst>
              <a:ahLst/>
              <a:cxnLst>
                <a:cxn ang="0">
                  <a:pos x="T0" y="T1"/>
                </a:cxn>
                <a:cxn ang="0">
                  <a:pos x="T2" y="T3"/>
                </a:cxn>
                <a:cxn ang="0">
                  <a:pos x="T4" y="T5"/>
                </a:cxn>
                <a:cxn ang="0">
                  <a:pos x="T6" y="T7"/>
                </a:cxn>
                <a:cxn ang="0">
                  <a:pos x="T8" y="T9"/>
                </a:cxn>
                <a:cxn ang="0">
                  <a:pos x="T10" y="T11"/>
                </a:cxn>
                <a:cxn ang="0">
                  <a:pos x="T12" y="T13"/>
                </a:cxn>
              </a:cxnLst>
              <a:rect l="0" t="0" r="r" b="b"/>
              <a:pathLst>
                <a:path w="2813" h="244">
                  <a:moveTo>
                    <a:pt x="0" y="122"/>
                  </a:moveTo>
                  <a:cubicBezTo>
                    <a:pt x="0" y="190"/>
                    <a:pt x="55" y="244"/>
                    <a:pt x="123" y="244"/>
                  </a:cubicBezTo>
                  <a:cubicBezTo>
                    <a:pt x="2690" y="244"/>
                    <a:pt x="2690" y="244"/>
                    <a:pt x="2690" y="244"/>
                  </a:cubicBezTo>
                  <a:cubicBezTo>
                    <a:pt x="2758" y="244"/>
                    <a:pt x="2813" y="190"/>
                    <a:pt x="2813" y="122"/>
                  </a:cubicBezTo>
                  <a:cubicBezTo>
                    <a:pt x="2813" y="55"/>
                    <a:pt x="2758" y="0"/>
                    <a:pt x="2690" y="0"/>
                  </a:cubicBezTo>
                  <a:cubicBezTo>
                    <a:pt x="123" y="0"/>
                    <a:pt x="123" y="0"/>
                    <a:pt x="123" y="0"/>
                  </a:cubicBezTo>
                  <a:cubicBezTo>
                    <a:pt x="55" y="0"/>
                    <a:pt x="0" y="55"/>
                    <a:pt x="0" y="1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15">
              <a:extLst>
                <a:ext uri="{FF2B5EF4-FFF2-40B4-BE49-F238E27FC236}">
                  <a16:creationId xmlns:a16="http://schemas.microsoft.com/office/drawing/2014/main" id="{26D058D7-07DA-4F37-88E8-BEA80BC3B4DF}"/>
                </a:ext>
              </a:extLst>
            </p:cNvPr>
            <p:cNvSpPr>
              <a:spLocks/>
            </p:cNvSpPr>
            <p:nvPr/>
          </p:nvSpPr>
          <p:spPr bwMode="auto">
            <a:xfrm>
              <a:off x="-14006513" y="4370388"/>
              <a:ext cx="1482725" cy="141288"/>
            </a:xfrm>
            <a:custGeom>
              <a:avLst/>
              <a:gdLst>
                <a:gd name="T0" fmla="*/ 2429 w 2551"/>
                <a:gd name="T1" fmla="*/ 0 h 244"/>
                <a:gd name="T2" fmla="*/ 122 w 2551"/>
                <a:gd name="T3" fmla="*/ 0 h 244"/>
                <a:gd name="T4" fmla="*/ 0 w 2551"/>
                <a:gd name="T5" fmla="*/ 122 h 244"/>
                <a:gd name="T6" fmla="*/ 122 w 2551"/>
                <a:gd name="T7" fmla="*/ 244 h 244"/>
                <a:gd name="T8" fmla="*/ 2429 w 2551"/>
                <a:gd name="T9" fmla="*/ 244 h 244"/>
                <a:gd name="T10" fmla="*/ 2551 w 2551"/>
                <a:gd name="T11" fmla="*/ 122 h 244"/>
                <a:gd name="T12" fmla="*/ 2429 w 2551"/>
                <a:gd name="T13" fmla="*/ 0 h 244"/>
              </a:gdLst>
              <a:ahLst/>
              <a:cxnLst>
                <a:cxn ang="0">
                  <a:pos x="T0" y="T1"/>
                </a:cxn>
                <a:cxn ang="0">
                  <a:pos x="T2" y="T3"/>
                </a:cxn>
                <a:cxn ang="0">
                  <a:pos x="T4" y="T5"/>
                </a:cxn>
                <a:cxn ang="0">
                  <a:pos x="T6" y="T7"/>
                </a:cxn>
                <a:cxn ang="0">
                  <a:pos x="T8" y="T9"/>
                </a:cxn>
                <a:cxn ang="0">
                  <a:pos x="T10" y="T11"/>
                </a:cxn>
                <a:cxn ang="0">
                  <a:pos x="T12" y="T13"/>
                </a:cxn>
              </a:cxnLst>
              <a:rect l="0" t="0" r="r" b="b"/>
              <a:pathLst>
                <a:path w="2551" h="244">
                  <a:moveTo>
                    <a:pt x="2429" y="0"/>
                  </a:moveTo>
                  <a:cubicBezTo>
                    <a:pt x="122" y="0"/>
                    <a:pt x="122" y="0"/>
                    <a:pt x="122" y="0"/>
                  </a:cubicBezTo>
                  <a:cubicBezTo>
                    <a:pt x="54" y="0"/>
                    <a:pt x="0" y="55"/>
                    <a:pt x="0" y="122"/>
                  </a:cubicBezTo>
                  <a:cubicBezTo>
                    <a:pt x="0" y="190"/>
                    <a:pt x="54" y="244"/>
                    <a:pt x="122" y="244"/>
                  </a:cubicBezTo>
                  <a:cubicBezTo>
                    <a:pt x="2429" y="244"/>
                    <a:pt x="2429" y="244"/>
                    <a:pt x="2429" y="244"/>
                  </a:cubicBezTo>
                  <a:cubicBezTo>
                    <a:pt x="2496" y="244"/>
                    <a:pt x="2551" y="190"/>
                    <a:pt x="2551" y="122"/>
                  </a:cubicBezTo>
                  <a:cubicBezTo>
                    <a:pt x="2551" y="55"/>
                    <a:pt x="2496" y="0"/>
                    <a:pt x="242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Oval 16">
              <a:extLst>
                <a:ext uri="{FF2B5EF4-FFF2-40B4-BE49-F238E27FC236}">
                  <a16:creationId xmlns:a16="http://schemas.microsoft.com/office/drawing/2014/main" id="{F14532CA-02C0-43C0-A4A0-061B6539E8D6}"/>
                </a:ext>
              </a:extLst>
            </p:cNvPr>
            <p:cNvSpPr>
              <a:spLocks noChangeArrowheads="1"/>
            </p:cNvSpPr>
            <p:nvPr/>
          </p:nvSpPr>
          <p:spPr bwMode="auto">
            <a:xfrm>
              <a:off x="-10569576" y="1793875"/>
              <a:ext cx="774700" cy="7747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17">
              <a:extLst>
                <a:ext uri="{FF2B5EF4-FFF2-40B4-BE49-F238E27FC236}">
                  <a16:creationId xmlns:a16="http://schemas.microsoft.com/office/drawing/2014/main" id="{1F5B1B10-1680-4082-98E1-FA7B17F56E8F}"/>
                </a:ext>
              </a:extLst>
            </p:cNvPr>
            <p:cNvSpPr>
              <a:spLocks/>
            </p:cNvSpPr>
            <p:nvPr/>
          </p:nvSpPr>
          <p:spPr bwMode="auto">
            <a:xfrm>
              <a:off x="-12599988" y="2228850"/>
              <a:ext cx="3540125" cy="3003550"/>
            </a:xfrm>
            <a:custGeom>
              <a:avLst/>
              <a:gdLst>
                <a:gd name="T0" fmla="*/ 5258 w 6093"/>
                <a:gd name="T1" fmla="*/ 392 h 5177"/>
                <a:gd name="T2" fmla="*/ 3810 w 6093"/>
                <a:gd name="T3" fmla="*/ 664 h 5177"/>
                <a:gd name="T4" fmla="*/ 3569 w 6093"/>
                <a:gd name="T5" fmla="*/ 527 h 5177"/>
                <a:gd name="T6" fmla="*/ 1198 w 6093"/>
                <a:gd name="T7" fmla="*/ 1040 h 5177"/>
                <a:gd name="T8" fmla="*/ 1780 w 6093"/>
                <a:gd name="T9" fmla="*/ 1380 h 5177"/>
                <a:gd name="T10" fmla="*/ 2906 w 6093"/>
                <a:gd name="T11" fmla="*/ 961 h 5177"/>
                <a:gd name="T12" fmla="*/ 2226 w 6093"/>
                <a:gd name="T13" fmla="*/ 2256 h 5177"/>
                <a:gd name="T14" fmla="*/ 786 w 6093"/>
                <a:gd name="T15" fmla="*/ 2886 h 5177"/>
                <a:gd name="T16" fmla="*/ 412 w 6093"/>
                <a:gd name="T17" fmla="*/ 3479 h 5177"/>
                <a:gd name="T18" fmla="*/ 2580 w 6093"/>
                <a:gd name="T19" fmla="*/ 3061 h 5177"/>
                <a:gd name="T20" fmla="*/ 2632 w 6093"/>
                <a:gd name="T21" fmla="*/ 3084 h 5177"/>
                <a:gd name="T22" fmla="*/ 3669 w 6093"/>
                <a:gd name="T23" fmla="*/ 3698 h 5177"/>
                <a:gd name="T24" fmla="*/ 4240 w 6093"/>
                <a:gd name="T25" fmla="*/ 4786 h 5177"/>
                <a:gd name="T26" fmla="*/ 4850 w 6093"/>
                <a:gd name="T27" fmla="*/ 4500 h 5177"/>
                <a:gd name="T28" fmla="*/ 4145 w 6093"/>
                <a:gd name="T29" fmla="*/ 3221 h 5177"/>
                <a:gd name="T30" fmla="*/ 3294 w 6093"/>
                <a:gd name="T31" fmla="*/ 2642 h 5177"/>
                <a:gd name="T32" fmla="*/ 3943 w 6093"/>
                <a:gd name="T33" fmla="*/ 1457 h 5177"/>
                <a:gd name="T34" fmla="*/ 5840 w 6093"/>
                <a:gd name="T35" fmla="*/ 732 h 5177"/>
                <a:gd name="T36" fmla="*/ 5258 w 6093"/>
                <a:gd name="T37" fmla="*/ 392 h 51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93" h="5177">
                  <a:moveTo>
                    <a:pt x="5258" y="392"/>
                  </a:moveTo>
                  <a:cubicBezTo>
                    <a:pt x="4875" y="929"/>
                    <a:pt x="4362" y="991"/>
                    <a:pt x="3810" y="664"/>
                  </a:cubicBezTo>
                  <a:cubicBezTo>
                    <a:pt x="3772" y="641"/>
                    <a:pt x="3606" y="549"/>
                    <a:pt x="3569" y="527"/>
                  </a:cubicBezTo>
                  <a:cubicBezTo>
                    <a:pt x="2680" y="0"/>
                    <a:pt x="1793" y="207"/>
                    <a:pt x="1198" y="1040"/>
                  </a:cubicBezTo>
                  <a:cubicBezTo>
                    <a:pt x="945" y="1394"/>
                    <a:pt x="1530" y="1730"/>
                    <a:pt x="1780" y="1380"/>
                  </a:cubicBezTo>
                  <a:cubicBezTo>
                    <a:pt x="2088" y="950"/>
                    <a:pt x="2478" y="825"/>
                    <a:pt x="2906" y="961"/>
                  </a:cubicBezTo>
                  <a:cubicBezTo>
                    <a:pt x="2687" y="1341"/>
                    <a:pt x="2496" y="1719"/>
                    <a:pt x="2226" y="2256"/>
                  </a:cubicBezTo>
                  <a:cubicBezTo>
                    <a:pt x="1955" y="2792"/>
                    <a:pt x="1359" y="3221"/>
                    <a:pt x="786" y="2886"/>
                  </a:cubicBezTo>
                  <a:cubicBezTo>
                    <a:pt x="373" y="2644"/>
                    <a:pt x="0" y="3238"/>
                    <a:pt x="412" y="3479"/>
                  </a:cubicBezTo>
                  <a:cubicBezTo>
                    <a:pt x="1194" y="3936"/>
                    <a:pt x="2112" y="3655"/>
                    <a:pt x="2580" y="3061"/>
                  </a:cubicBezTo>
                  <a:cubicBezTo>
                    <a:pt x="2596" y="3070"/>
                    <a:pt x="2613" y="3077"/>
                    <a:pt x="2632" y="3084"/>
                  </a:cubicBezTo>
                  <a:cubicBezTo>
                    <a:pt x="3015" y="3217"/>
                    <a:pt x="3516" y="3572"/>
                    <a:pt x="3669" y="3698"/>
                  </a:cubicBezTo>
                  <a:cubicBezTo>
                    <a:pt x="3822" y="3824"/>
                    <a:pt x="4084" y="4464"/>
                    <a:pt x="4240" y="4786"/>
                  </a:cubicBezTo>
                  <a:cubicBezTo>
                    <a:pt x="4429" y="5177"/>
                    <a:pt x="5040" y="4892"/>
                    <a:pt x="4850" y="4500"/>
                  </a:cubicBezTo>
                  <a:cubicBezTo>
                    <a:pt x="4673" y="4135"/>
                    <a:pt x="4377" y="3406"/>
                    <a:pt x="4145" y="3221"/>
                  </a:cubicBezTo>
                  <a:cubicBezTo>
                    <a:pt x="3960" y="3074"/>
                    <a:pt x="3600" y="2798"/>
                    <a:pt x="3294" y="2642"/>
                  </a:cubicBezTo>
                  <a:cubicBezTo>
                    <a:pt x="3501" y="2242"/>
                    <a:pt x="3716" y="1846"/>
                    <a:pt x="3943" y="1457"/>
                  </a:cubicBezTo>
                  <a:cubicBezTo>
                    <a:pt x="4665" y="1678"/>
                    <a:pt x="5351" y="1417"/>
                    <a:pt x="5840" y="732"/>
                  </a:cubicBezTo>
                  <a:cubicBezTo>
                    <a:pt x="6093" y="378"/>
                    <a:pt x="5508" y="42"/>
                    <a:pt x="5258" y="39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35" name="Rectangle: Rounded Corners 34">
            <a:extLst>
              <a:ext uri="{FF2B5EF4-FFF2-40B4-BE49-F238E27FC236}">
                <a16:creationId xmlns:a16="http://schemas.microsoft.com/office/drawing/2014/main" id="{D97C809E-C60D-42B6-8682-CC0E13B771D5}"/>
              </a:ext>
            </a:extLst>
          </p:cNvPr>
          <p:cNvSpPr/>
          <p:nvPr/>
        </p:nvSpPr>
        <p:spPr>
          <a:xfrm>
            <a:off x="6979085" y="4574723"/>
            <a:ext cx="930757" cy="930757"/>
          </a:xfrm>
          <a:prstGeom prst="roundRect">
            <a:avLst/>
          </a:prstGeom>
          <a:noFill/>
          <a:ln w="12700">
            <a:solidFill>
              <a:schemeClr val="accent3"/>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9" name="Group 48">
            <a:extLst>
              <a:ext uri="{FF2B5EF4-FFF2-40B4-BE49-F238E27FC236}">
                <a16:creationId xmlns:a16="http://schemas.microsoft.com/office/drawing/2014/main" id="{36FB2F28-7A44-4EAE-AF71-AE1689899CEF}"/>
              </a:ext>
            </a:extLst>
          </p:cNvPr>
          <p:cNvGrpSpPr/>
          <p:nvPr/>
        </p:nvGrpSpPr>
        <p:grpSpPr>
          <a:xfrm>
            <a:off x="8115875" y="4531745"/>
            <a:ext cx="3032270" cy="1191642"/>
            <a:chOff x="2289768" y="4175363"/>
            <a:chExt cx="3032270" cy="1191642"/>
          </a:xfrm>
        </p:grpSpPr>
        <p:sp>
          <p:nvSpPr>
            <p:cNvPr id="50" name="Rectangle 9">
              <a:extLst>
                <a:ext uri="{FF2B5EF4-FFF2-40B4-BE49-F238E27FC236}">
                  <a16:creationId xmlns:a16="http://schemas.microsoft.com/office/drawing/2014/main" id="{AED1A456-FCCE-4982-AEE0-311E8987AF5D}"/>
                </a:ext>
              </a:extLst>
            </p:cNvPr>
            <p:cNvSpPr>
              <a:spLocks/>
            </p:cNvSpPr>
            <p:nvPr/>
          </p:nvSpPr>
          <p:spPr bwMode="auto">
            <a:xfrm>
              <a:off x="2338227" y="4660983"/>
              <a:ext cx="2983811"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latin typeface="Roboto Slab" pitchFamily="2" charset="0"/>
                  <a:ea typeface="Roboto Slab" pitchFamily="2" charset="0"/>
                  <a:cs typeface="Roboto" panose="02000000000000000000" pitchFamily="2" charset="0"/>
                  <a:sym typeface="Montserrat-Regular" charset="0"/>
                </a:rPr>
                <a:t>This letterhead design is meant to projects an image of  to &amp;  professionalism and for reliability By using you simple lorem yours</a:t>
              </a:r>
            </a:p>
          </p:txBody>
        </p:sp>
        <p:sp>
          <p:nvSpPr>
            <p:cNvPr id="51" name="TextBox 50">
              <a:extLst>
                <a:ext uri="{FF2B5EF4-FFF2-40B4-BE49-F238E27FC236}">
                  <a16:creationId xmlns:a16="http://schemas.microsoft.com/office/drawing/2014/main" id="{0A0E7743-3D48-42D2-9195-0990BF451EC6}"/>
                </a:ext>
              </a:extLst>
            </p:cNvPr>
            <p:cNvSpPr txBox="1"/>
            <p:nvPr/>
          </p:nvSpPr>
          <p:spPr>
            <a:xfrm>
              <a:off x="2289768" y="4175363"/>
              <a:ext cx="997389" cy="553998"/>
            </a:xfrm>
            <a:prstGeom prst="rect">
              <a:avLst/>
            </a:prstGeom>
            <a:noFill/>
          </p:spPr>
          <p:txBody>
            <a:bodyPr wrap="none" rtlCol="0">
              <a:spAutoFit/>
            </a:bodyPr>
            <a:lstStyle/>
            <a:p>
              <a:r>
                <a:rPr lang="en-US" sz="3000" b="1" dirty="0">
                  <a:latin typeface="Roboto Slab" pitchFamily="2" charset="0"/>
                  <a:ea typeface="Roboto Slab" pitchFamily="2" charset="0"/>
                </a:rPr>
                <a:t>2018</a:t>
              </a:r>
            </a:p>
          </p:txBody>
        </p:sp>
      </p:grpSp>
      <p:grpSp>
        <p:nvGrpSpPr>
          <p:cNvPr id="59" name="Group 58">
            <a:extLst>
              <a:ext uri="{FF2B5EF4-FFF2-40B4-BE49-F238E27FC236}">
                <a16:creationId xmlns:a16="http://schemas.microsoft.com/office/drawing/2014/main" id="{ED9A745A-3A8B-4670-B9A4-38D44219E89A}"/>
              </a:ext>
            </a:extLst>
          </p:cNvPr>
          <p:cNvGrpSpPr/>
          <p:nvPr/>
        </p:nvGrpSpPr>
        <p:grpSpPr>
          <a:xfrm>
            <a:off x="7247797" y="4777880"/>
            <a:ext cx="393333" cy="524443"/>
            <a:chOff x="-8478838" y="1847850"/>
            <a:chExt cx="2638425" cy="3517900"/>
          </a:xfrm>
          <a:solidFill>
            <a:schemeClr val="accent3"/>
          </a:solidFill>
        </p:grpSpPr>
        <p:sp>
          <p:nvSpPr>
            <p:cNvPr id="60" name="Freeform 5">
              <a:extLst>
                <a:ext uri="{FF2B5EF4-FFF2-40B4-BE49-F238E27FC236}">
                  <a16:creationId xmlns:a16="http://schemas.microsoft.com/office/drawing/2014/main" id="{573BEDB0-7BC5-4889-9F66-8E304A3A5703}"/>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6">
              <a:extLst>
                <a:ext uri="{FF2B5EF4-FFF2-40B4-BE49-F238E27FC236}">
                  <a16:creationId xmlns:a16="http://schemas.microsoft.com/office/drawing/2014/main" id="{D2CE75CB-A499-4A1B-97C1-C842C49F1DFD}"/>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7">
              <a:extLst>
                <a:ext uri="{FF2B5EF4-FFF2-40B4-BE49-F238E27FC236}">
                  <a16:creationId xmlns:a16="http://schemas.microsoft.com/office/drawing/2014/main" id="{C530ADBF-654B-408B-B773-61D4CB6ECCB3}"/>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8">
              <a:extLst>
                <a:ext uri="{FF2B5EF4-FFF2-40B4-BE49-F238E27FC236}">
                  <a16:creationId xmlns:a16="http://schemas.microsoft.com/office/drawing/2014/main" id="{E7AA6A9A-702D-4B29-B1C5-CFEA2D1C331E}"/>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9">
              <a:extLst>
                <a:ext uri="{FF2B5EF4-FFF2-40B4-BE49-F238E27FC236}">
                  <a16:creationId xmlns:a16="http://schemas.microsoft.com/office/drawing/2014/main" id="{87E77242-1883-4914-89EF-E07014351B77}"/>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5" name="Picture Placeholder 4">
            <a:extLst>
              <a:ext uri="{FF2B5EF4-FFF2-40B4-BE49-F238E27FC236}">
                <a16:creationId xmlns:a16="http://schemas.microsoft.com/office/drawing/2014/main" id="{E3FB1F74-FD12-4306-9525-D36F27ADBD56}"/>
              </a:ext>
            </a:extLst>
          </p:cNvPr>
          <p:cNvSpPr>
            <a:spLocks noGrp="1"/>
          </p:cNvSpPr>
          <p:nvPr>
            <p:ph type="pic" sz="quarter" idx="269"/>
          </p:nvPr>
        </p:nvSpPr>
        <p:spPr/>
      </p:sp>
    </p:spTree>
    <p:extLst>
      <p:ext uri="{BB962C8B-B14F-4D97-AF65-F5344CB8AC3E}">
        <p14:creationId xmlns:p14="http://schemas.microsoft.com/office/powerpoint/2010/main" val="200192394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198"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198" y="481013"/>
            <a:ext cx="10515600" cy="679450"/>
          </a:xfrm>
        </p:spPr>
        <p:txBody>
          <a:bodyPr/>
          <a:lstStyle/>
          <a:p>
            <a:r>
              <a:rPr lang="en-US" b="1" dirty="0">
                <a:latin typeface="Roboto Slab" pitchFamily="2" charset="0"/>
                <a:ea typeface="Roboto Slab" pitchFamily="2" charset="0"/>
              </a:rPr>
              <a:t>Fitness Information</a:t>
            </a:r>
            <a:endParaRPr lang="en-US" dirty="0">
              <a:latin typeface="Roboto Slab" pitchFamily="2" charset="0"/>
              <a:ea typeface="Roboto Slab" pitchFamily="2" charset="0"/>
            </a:endParaRPr>
          </a:p>
        </p:txBody>
      </p:sp>
      <p:grpSp>
        <p:nvGrpSpPr>
          <p:cNvPr id="33" name="Group 32">
            <a:extLst>
              <a:ext uri="{FF2B5EF4-FFF2-40B4-BE49-F238E27FC236}">
                <a16:creationId xmlns:a16="http://schemas.microsoft.com/office/drawing/2014/main" id="{90B1540B-8D6B-4284-B4A9-A2E00E4819A9}"/>
              </a:ext>
            </a:extLst>
          </p:cNvPr>
          <p:cNvGrpSpPr/>
          <p:nvPr/>
        </p:nvGrpSpPr>
        <p:grpSpPr>
          <a:xfrm>
            <a:off x="953294" y="1643270"/>
            <a:ext cx="5308178" cy="5433805"/>
            <a:chOff x="823912" y="2309812"/>
            <a:chExt cx="4762501" cy="4875213"/>
          </a:xfrm>
        </p:grpSpPr>
        <p:sp>
          <p:nvSpPr>
            <p:cNvPr id="34" name="Freeform 5">
              <a:extLst>
                <a:ext uri="{FF2B5EF4-FFF2-40B4-BE49-F238E27FC236}">
                  <a16:creationId xmlns:a16="http://schemas.microsoft.com/office/drawing/2014/main" id="{C8C72A87-9056-40B6-87EC-A5B56CCD73F5}"/>
                </a:ext>
              </a:extLst>
            </p:cNvPr>
            <p:cNvSpPr>
              <a:spLocks/>
            </p:cNvSpPr>
            <p:nvPr/>
          </p:nvSpPr>
          <p:spPr bwMode="auto">
            <a:xfrm>
              <a:off x="2895600" y="2309812"/>
              <a:ext cx="2146300" cy="3660775"/>
            </a:xfrm>
            <a:custGeom>
              <a:avLst/>
              <a:gdLst>
                <a:gd name="T0" fmla="*/ 3640 w 6042"/>
                <a:gd name="T1" fmla="*/ 221 h 10321"/>
                <a:gd name="T2" fmla="*/ 2962 w 6042"/>
                <a:gd name="T3" fmla="*/ 254 h 10321"/>
                <a:gd name="T4" fmla="*/ 1641 w 6042"/>
                <a:gd name="T5" fmla="*/ 2248 h 10321"/>
                <a:gd name="T6" fmla="*/ 1760 w 6042"/>
                <a:gd name="T7" fmla="*/ 2832 h 10321"/>
                <a:gd name="T8" fmla="*/ 2344 w 6042"/>
                <a:gd name="T9" fmla="*/ 2713 h 10321"/>
                <a:gd name="T10" fmla="*/ 3349 w 6042"/>
                <a:gd name="T11" fmla="*/ 1197 h 10321"/>
                <a:gd name="T12" fmla="*/ 4191 w 6042"/>
                <a:gd name="T13" fmla="*/ 2230 h 10321"/>
                <a:gd name="T14" fmla="*/ 1441 w 6042"/>
                <a:gd name="T15" fmla="*/ 3538 h 10321"/>
                <a:gd name="T16" fmla="*/ 662 w 6042"/>
                <a:gd name="T17" fmla="*/ 4618 h 10321"/>
                <a:gd name="T18" fmla="*/ 42 w 6042"/>
                <a:gd name="T19" fmla="*/ 9621 h 10321"/>
                <a:gd name="T20" fmla="*/ 600 w 6042"/>
                <a:gd name="T21" fmla="*/ 10252 h 10321"/>
                <a:gd name="T22" fmla="*/ 1157 w 6042"/>
                <a:gd name="T23" fmla="*/ 9759 h 10321"/>
                <a:gd name="T24" fmla="*/ 1811 w 6042"/>
                <a:gd name="T25" fmla="*/ 4854 h 10321"/>
                <a:gd name="T26" fmla="*/ 2391 w 6042"/>
                <a:gd name="T27" fmla="*/ 5595 h 10321"/>
                <a:gd name="T28" fmla="*/ 3672 w 6042"/>
                <a:gd name="T29" fmla="*/ 9852 h 10321"/>
                <a:gd name="T30" fmla="*/ 4380 w 6042"/>
                <a:gd name="T31" fmla="*/ 10226 h 10321"/>
                <a:gd name="T32" fmla="*/ 4744 w 6042"/>
                <a:gd name="T33" fmla="*/ 9515 h 10321"/>
                <a:gd name="T34" fmla="*/ 3505 w 6042"/>
                <a:gd name="T35" fmla="*/ 5398 h 10321"/>
                <a:gd name="T36" fmla="*/ 5107 w 6042"/>
                <a:gd name="T37" fmla="*/ 4586 h 10321"/>
                <a:gd name="T38" fmla="*/ 4677 w 6042"/>
                <a:gd name="T39" fmla="*/ 6406 h 10321"/>
                <a:gd name="T40" fmla="*/ 4666 w 6042"/>
                <a:gd name="T41" fmla="*/ 6531 h 10321"/>
                <a:gd name="T42" fmla="*/ 4802 w 6042"/>
                <a:gd name="T43" fmla="*/ 8525 h 10321"/>
                <a:gd name="T44" fmla="*/ 5251 w 6042"/>
                <a:gd name="T45" fmla="*/ 8917 h 10321"/>
                <a:gd name="T46" fmla="*/ 5643 w 6042"/>
                <a:gd name="T47" fmla="*/ 8468 h 10321"/>
                <a:gd name="T48" fmla="*/ 5511 w 6042"/>
                <a:gd name="T49" fmla="*/ 6538 h 10321"/>
                <a:gd name="T50" fmla="*/ 5994 w 6042"/>
                <a:gd name="T51" fmla="*/ 4507 h 10321"/>
                <a:gd name="T52" fmla="*/ 5932 w 6042"/>
                <a:gd name="T53" fmla="*/ 3903 h 10321"/>
                <a:gd name="T54" fmla="*/ 4979 w 6042"/>
                <a:gd name="T55" fmla="*/ 1858 h 10321"/>
                <a:gd name="T56" fmla="*/ 3640 w 6042"/>
                <a:gd name="T57" fmla="*/ 221 h 103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6042" h="10321">
                  <a:moveTo>
                    <a:pt x="3640" y="221"/>
                  </a:moveTo>
                  <a:cubicBezTo>
                    <a:pt x="3460" y="0"/>
                    <a:pt x="3119" y="18"/>
                    <a:pt x="2962" y="254"/>
                  </a:cubicBezTo>
                  <a:cubicBezTo>
                    <a:pt x="1641" y="2248"/>
                    <a:pt x="1641" y="2248"/>
                    <a:pt x="1641" y="2248"/>
                  </a:cubicBezTo>
                  <a:cubicBezTo>
                    <a:pt x="1513" y="2442"/>
                    <a:pt x="1566" y="2703"/>
                    <a:pt x="1760" y="2832"/>
                  </a:cubicBezTo>
                  <a:cubicBezTo>
                    <a:pt x="1954" y="2961"/>
                    <a:pt x="2216" y="2907"/>
                    <a:pt x="2344" y="2713"/>
                  </a:cubicBezTo>
                  <a:cubicBezTo>
                    <a:pt x="3349" y="1197"/>
                    <a:pt x="3349" y="1197"/>
                    <a:pt x="3349" y="1197"/>
                  </a:cubicBezTo>
                  <a:cubicBezTo>
                    <a:pt x="4191" y="2230"/>
                    <a:pt x="4191" y="2230"/>
                    <a:pt x="4191" y="2230"/>
                  </a:cubicBezTo>
                  <a:cubicBezTo>
                    <a:pt x="4190" y="2231"/>
                    <a:pt x="2539" y="3016"/>
                    <a:pt x="1441" y="3538"/>
                  </a:cubicBezTo>
                  <a:cubicBezTo>
                    <a:pt x="1014" y="3741"/>
                    <a:pt x="720" y="4148"/>
                    <a:pt x="662" y="4618"/>
                  </a:cubicBezTo>
                  <a:cubicBezTo>
                    <a:pt x="42" y="9621"/>
                    <a:pt x="42" y="9621"/>
                    <a:pt x="42" y="9621"/>
                  </a:cubicBezTo>
                  <a:cubicBezTo>
                    <a:pt x="0" y="9957"/>
                    <a:pt x="262" y="10252"/>
                    <a:pt x="600" y="10252"/>
                  </a:cubicBezTo>
                  <a:cubicBezTo>
                    <a:pt x="880" y="10252"/>
                    <a:pt x="1122" y="10044"/>
                    <a:pt x="1157" y="9759"/>
                  </a:cubicBezTo>
                  <a:cubicBezTo>
                    <a:pt x="1811" y="4854"/>
                    <a:pt x="1811" y="4854"/>
                    <a:pt x="1811" y="4854"/>
                  </a:cubicBezTo>
                  <a:cubicBezTo>
                    <a:pt x="2391" y="5595"/>
                    <a:pt x="2391" y="5595"/>
                    <a:pt x="2391" y="5595"/>
                  </a:cubicBezTo>
                  <a:cubicBezTo>
                    <a:pt x="3672" y="9852"/>
                    <a:pt x="3672" y="9852"/>
                    <a:pt x="3672" y="9852"/>
                  </a:cubicBezTo>
                  <a:cubicBezTo>
                    <a:pt x="3762" y="10152"/>
                    <a:pt x="4080" y="10321"/>
                    <a:pt x="4380" y="10226"/>
                  </a:cubicBezTo>
                  <a:cubicBezTo>
                    <a:pt x="4675" y="10132"/>
                    <a:pt x="4833" y="9811"/>
                    <a:pt x="4744" y="9515"/>
                  </a:cubicBezTo>
                  <a:cubicBezTo>
                    <a:pt x="3505" y="5398"/>
                    <a:pt x="3505" y="5398"/>
                    <a:pt x="3505" y="5398"/>
                  </a:cubicBezTo>
                  <a:cubicBezTo>
                    <a:pt x="5107" y="4586"/>
                    <a:pt x="5107" y="4586"/>
                    <a:pt x="5107" y="4586"/>
                  </a:cubicBezTo>
                  <a:cubicBezTo>
                    <a:pt x="4677" y="6406"/>
                    <a:pt x="4677" y="6406"/>
                    <a:pt x="4677" y="6406"/>
                  </a:cubicBezTo>
                  <a:cubicBezTo>
                    <a:pt x="4667" y="6447"/>
                    <a:pt x="4663" y="6489"/>
                    <a:pt x="4666" y="6531"/>
                  </a:cubicBezTo>
                  <a:cubicBezTo>
                    <a:pt x="4802" y="8525"/>
                    <a:pt x="4802" y="8525"/>
                    <a:pt x="4802" y="8525"/>
                  </a:cubicBezTo>
                  <a:cubicBezTo>
                    <a:pt x="4818" y="8757"/>
                    <a:pt x="5018" y="8933"/>
                    <a:pt x="5251" y="8917"/>
                  </a:cubicBezTo>
                  <a:cubicBezTo>
                    <a:pt x="5483" y="8901"/>
                    <a:pt x="5658" y="8700"/>
                    <a:pt x="5643" y="8468"/>
                  </a:cubicBezTo>
                  <a:cubicBezTo>
                    <a:pt x="5511" y="6538"/>
                    <a:pt x="5511" y="6538"/>
                    <a:pt x="5511" y="6538"/>
                  </a:cubicBezTo>
                  <a:cubicBezTo>
                    <a:pt x="5994" y="4507"/>
                    <a:pt x="5994" y="4507"/>
                    <a:pt x="5994" y="4507"/>
                  </a:cubicBezTo>
                  <a:cubicBezTo>
                    <a:pt x="6042" y="4304"/>
                    <a:pt x="6020" y="4092"/>
                    <a:pt x="5932" y="3903"/>
                  </a:cubicBezTo>
                  <a:cubicBezTo>
                    <a:pt x="4979" y="1858"/>
                    <a:pt x="4979" y="1858"/>
                    <a:pt x="4979" y="1858"/>
                  </a:cubicBezTo>
                  <a:lnTo>
                    <a:pt x="3640" y="221"/>
                  </a:lnTo>
                  <a:close/>
                </a:path>
              </a:pathLst>
            </a:custGeom>
            <a:solidFill>
              <a:srgbClr val="FFB69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6">
              <a:extLst>
                <a:ext uri="{FF2B5EF4-FFF2-40B4-BE49-F238E27FC236}">
                  <a16:creationId xmlns:a16="http://schemas.microsoft.com/office/drawing/2014/main" id="{CADC1477-7DC5-4DEF-9FBD-4E17C67E7A7D}"/>
                </a:ext>
              </a:extLst>
            </p:cNvPr>
            <p:cNvSpPr>
              <a:spLocks/>
            </p:cNvSpPr>
            <p:nvPr/>
          </p:nvSpPr>
          <p:spPr bwMode="auto">
            <a:xfrm>
              <a:off x="3033713" y="3565525"/>
              <a:ext cx="1257300" cy="1227138"/>
            </a:xfrm>
            <a:custGeom>
              <a:avLst/>
              <a:gdLst>
                <a:gd name="T0" fmla="*/ 1420 w 3537"/>
                <a:gd name="T1" fmla="*/ 1316 h 3464"/>
                <a:gd name="T2" fmla="*/ 2000 w 3537"/>
                <a:gd name="T3" fmla="*/ 2057 h 3464"/>
                <a:gd name="T4" fmla="*/ 2423 w 3537"/>
                <a:gd name="T5" fmla="*/ 3464 h 3464"/>
                <a:gd name="T6" fmla="*/ 3537 w 3537"/>
                <a:gd name="T7" fmla="*/ 3266 h 3464"/>
                <a:gd name="T8" fmla="*/ 3114 w 3537"/>
                <a:gd name="T9" fmla="*/ 1860 h 3464"/>
                <a:gd name="T10" fmla="*/ 1050 w 3537"/>
                <a:gd name="T11" fmla="*/ 0 h 3464"/>
                <a:gd name="T12" fmla="*/ 271 w 3537"/>
                <a:gd name="T13" fmla="*/ 1080 h 3464"/>
                <a:gd name="T14" fmla="*/ 0 w 3537"/>
                <a:gd name="T15" fmla="*/ 3266 h 3464"/>
                <a:gd name="T16" fmla="*/ 1137 w 3537"/>
                <a:gd name="T17" fmla="*/ 3438 h 3464"/>
                <a:gd name="T18" fmla="*/ 1420 w 3537"/>
                <a:gd name="T19" fmla="*/ 1316 h 34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537" h="3464">
                  <a:moveTo>
                    <a:pt x="1420" y="1316"/>
                  </a:moveTo>
                  <a:cubicBezTo>
                    <a:pt x="2000" y="2057"/>
                    <a:pt x="2000" y="2057"/>
                    <a:pt x="2000" y="2057"/>
                  </a:cubicBezTo>
                  <a:cubicBezTo>
                    <a:pt x="2063" y="2266"/>
                    <a:pt x="2370" y="3289"/>
                    <a:pt x="2423" y="3464"/>
                  </a:cubicBezTo>
                  <a:cubicBezTo>
                    <a:pt x="3537" y="3266"/>
                    <a:pt x="3537" y="3266"/>
                    <a:pt x="3537" y="3266"/>
                  </a:cubicBezTo>
                  <a:cubicBezTo>
                    <a:pt x="3114" y="1860"/>
                    <a:pt x="3114" y="1860"/>
                    <a:pt x="3114" y="1860"/>
                  </a:cubicBezTo>
                  <a:cubicBezTo>
                    <a:pt x="1050" y="0"/>
                    <a:pt x="1050" y="0"/>
                    <a:pt x="1050" y="0"/>
                  </a:cubicBezTo>
                  <a:cubicBezTo>
                    <a:pt x="623" y="203"/>
                    <a:pt x="329" y="611"/>
                    <a:pt x="271" y="1080"/>
                  </a:cubicBezTo>
                  <a:cubicBezTo>
                    <a:pt x="0" y="3266"/>
                    <a:pt x="0" y="3266"/>
                    <a:pt x="0" y="3266"/>
                  </a:cubicBezTo>
                  <a:cubicBezTo>
                    <a:pt x="1137" y="3438"/>
                    <a:pt x="1137" y="3438"/>
                    <a:pt x="1137" y="3438"/>
                  </a:cubicBezTo>
                  <a:cubicBezTo>
                    <a:pt x="1227" y="2760"/>
                    <a:pt x="1337" y="1938"/>
                    <a:pt x="1420" y="1316"/>
                  </a:cubicBezTo>
                  <a:close/>
                </a:path>
              </a:pathLst>
            </a:custGeom>
            <a:solidFill>
              <a:srgbClr val="AA321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7">
              <a:extLst>
                <a:ext uri="{FF2B5EF4-FFF2-40B4-BE49-F238E27FC236}">
                  <a16:creationId xmlns:a16="http://schemas.microsoft.com/office/drawing/2014/main" id="{5F04A83D-376A-4E8F-B8D4-4D86DB5A2E61}"/>
                </a:ext>
              </a:extLst>
            </p:cNvPr>
            <p:cNvSpPr>
              <a:spLocks/>
            </p:cNvSpPr>
            <p:nvPr/>
          </p:nvSpPr>
          <p:spPr bwMode="auto">
            <a:xfrm>
              <a:off x="3406775" y="2592388"/>
              <a:ext cx="1635125" cy="1811338"/>
            </a:xfrm>
            <a:custGeom>
              <a:avLst/>
              <a:gdLst>
                <a:gd name="T0" fmla="*/ 2064 w 4601"/>
                <a:gd name="T1" fmla="*/ 4604 h 5111"/>
                <a:gd name="T2" fmla="*/ 3666 w 4601"/>
                <a:gd name="T3" fmla="*/ 3792 h 5111"/>
                <a:gd name="T4" fmla="*/ 3387 w 4601"/>
                <a:gd name="T5" fmla="*/ 4972 h 5111"/>
                <a:gd name="T6" fmla="*/ 4221 w 4601"/>
                <a:gd name="T7" fmla="*/ 5111 h 5111"/>
                <a:gd name="T8" fmla="*/ 4553 w 4601"/>
                <a:gd name="T9" fmla="*/ 3713 h 5111"/>
                <a:gd name="T10" fmla="*/ 4491 w 4601"/>
                <a:gd name="T11" fmla="*/ 3109 h 5111"/>
                <a:gd name="T12" fmla="*/ 4287 w 4601"/>
                <a:gd name="T13" fmla="*/ 2671 h 5111"/>
                <a:gd name="T14" fmla="*/ 3623 w 4601"/>
                <a:gd name="T15" fmla="*/ 2254 h 5111"/>
                <a:gd name="T16" fmla="*/ 3897 w 4601"/>
                <a:gd name="T17" fmla="*/ 1834 h 5111"/>
                <a:gd name="T18" fmla="*/ 3538 w 4601"/>
                <a:gd name="T19" fmla="*/ 1064 h 5111"/>
                <a:gd name="T20" fmla="*/ 2667 w 4601"/>
                <a:gd name="T21" fmla="*/ 0 h 5111"/>
                <a:gd name="T22" fmla="*/ 2090 w 4601"/>
                <a:gd name="T23" fmla="*/ 626 h 5111"/>
                <a:gd name="T24" fmla="*/ 2750 w 4601"/>
                <a:gd name="T25" fmla="*/ 1436 h 5111"/>
                <a:gd name="T26" fmla="*/ 0 w 4601"/>
                <a:gd name="T27" fmla="*/ 2744 h 5111"/>
                <a:gd name="T28" fmla="*/ 2064 w 4601"/>
                <a:gd name="T29" fmla="*/ 4604 h 51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4601" h="5111">
                  <a:moveTo>
                    <a:pt x="2064" y="4604"/>
                  </a:moveTo>
                  <a:cubicBezTo>
                    <a:pt x="3666" y="3792"/>
                    <a:pt x="3666" y="3792"/>
                    <a:pt x="3666" y="3792"/>
                  </a:cubicBezTo>
                  <a:cubicBezTo>
                    <a:pt x="3387" y="4972"/>
                    <a:pt x="3387" y="4972"/>
                    <a:pt x="3387" y="4972"/>
                  </a:cubicBezTo>
                  <a:cubicBezTo>
                    <a:pt x="4221" y="5111"/>
                    <a:pt x="4221" y="5111"/>
                    <a:pt x="4221" y="5111"/>
                  </a:cubicBezTo>
                  <a:cubicBezTo>
                    <a:pt x="4256" y="4963"/>
                    <a:pt x="4496" y="3954"/>
                    <a:pt x="4553" y="3713"/>
                  </a:cubicBezTo>
                  <a:cubicBezTo>
                    <a:pt x="4601" y="3510"/>
                    <a:pt x="4579" y="3298"/>
                    <a:pt x="4491" y="3109"/>
                  </a:cubicBezTo>
                  <a:cubicBezTo>
                    <a:pt x="4287" y="2671"/>
                    <a:pt x="4287" y="2671"/>
                    <a:pt x="4287" y="2671"/>
                  </a:cubicBezTo>
                  <a:cubicBezTo>
                    <a:pt x="3976" y="2823"/>
                    <a:pt x="3639" y="2596"/>
                    <a:pt x="3623" y="2254"/>
                  </a:cubicBezTo>
                  <a:cubicBezTo>
                    <a:pt x="3615" y="2072"/>
                    <a:pt x="3736" y="1909"/>
                    <a:pt x="3897" y="1834"/>
                  </a:cubicBezTo>
                  <a:cubicBezTo>
                    <a:pt x="3538" y="1064"/>
                    <a:pt x="3538" y="1064"/>
                    <a:pt x="3538" y="1064"/>
                  </a:cubicBezTo>
                  <a:cubicBezTo>
                    <a:pt x="2667" y="0"/>
                    <a:pt x="2667" y="0"/>
                    <a:pt x="2667" y="0"/>
                  </a:cubicBezTo>
                  <a:cubicBezTo>
                    <a:pt x="2090" y="626"/>
                    <a:pt x="2090" y="626"/>
                    <a:pt x="2090" y="626"/>
                  </a:cubicBezTo>
                  <a:cubicBezTo>
                    <a:pt x="2750" y="1436"/>
                    <a:pt x="2750" y="1436"/>
                    <a:pt x="2750" y="1436"/>
                  </a:cubicBezTo>
                  <a:cubicBezTo>
                    <a:pt x="2749" y="1437"/>
                    <a:pt x="1098" y="2222"/>
                    <a:pt x="0" y="2744"/>
                  </a:cubicBezTo>
                  <a:lnTo>
                    <a:pt x="2064" y="4604"/>
                  </a:lnTo>
                  <a:close/>
                </a:path>
              </a:pathLst>
            </a:custGeom>
            <a:solidFill>
              <a:srgbClr val="FF3C3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Oval 8">
              <a:extLst>
                <a:ext uri="{FF2B5EF4-FFF2-40B4-BE49-F238E27FC236}">
                  <a16:creationId xmlns:a16="http://schemas.microsoft.com/office/drawing/2014/main" id="{D50933EB-284B-4357-8B4A-1870AAF6BC46}"/>
                </a:ext>
              </a:extLst>
            </p:cNvPr>
            <p:cNvSpPr>
              <a:spLocks noChangeArrowheads="1"/>
            </p:cNvSpPr>
            <p:nvPr/>
          </p:nvSpPr>
          <p:spPr bwMode="auto">
            <a:xfrm>
              <a:off x="4894263" y="2819400"/>
              <a:ext cx="692150" cy="690563"/>
            </a:xfrm>
            <a:prstGeom prst="ellipse">
              <a:avLst/>
            </a:prstGeom>
            <a:solidFill>
              <a:srgbClr val="FFB69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9">
              <a:extLst>
                <a:ext uri="{FF2B5EF4-FFF2-40B4-BE49-F238E27FC236}">
                  <a16:creationId xmlns:a16="http://schemas.microsoft.com/office/drawing/2014/main" id="{8939402C-F940-4F0E-844A-CC07C5451850}"/>
                </a:ext>
              </a:extLst>
            </p:cNvPr>
            <p:cNvSpPr>
              <a:spLocks/>
            </p:cNvSpPr>
            <p:nvPr/>
          </p:nvSpPr>
          <p:spPr bwMode="auto">
            <a:xfrm>
              <a:off x="823912" y="3216275"/>
              <a:ext cx="2327275" cy="3968750"/>
            </a:xfrm>
            <a:custGeom>
              <a:avLst/>
              <a:gdLst>
                <a:gd name="T0" fmla="*/ 3946 w 6550"/>
                <a:gd name="T1" fmla="*/ 239 h 11190"/>
                <a:gd name="T2" fmla="*/ 3211 w 6550"/>
                <a:gd name="T3" fmla="*/ 276 h 11190"/>
                <a:gd name="T4" fmla="*/ 1779 w 6550"/>
                <a:gd name="T5" fmla="*/ 2437 h 11190"/>
                <a:gd name="T6" fmla="*/ 1907 w 6550"/>
                <a:gd name="T7" fmla="*/ 3070 h 11190"/>
                <a:gd name="T8" fmla="*/ 2540 w 6550"/>
                <a:gd name="T9" fmla="*/ 2942 h 11190"/>
                <a:gd name="T10" fmla="*/ 3630 w 6550"/>
                <a:gd name="T11" fmla="*/ 1298 h 11190"/>
                <a:gd name="T12" fmla="*/ 4544 w 6550"/>
                <a:gd name="T13" fmla="*/ 2418 h 11190"/>
                <a:gd name="T14" fmla="*/ 1562 w 6550"/>
                <a:gd name="T15" fmla="*/ 3836 h 11190"/>
                <a:gd name="T16" fmla="*/ 717 w 6550"/>
                <a:gd name="T17" fmla="*/ 5007 h 11190"/>
                <a:gd name="T18" fmla="*/ 45 w 6550"/>
                <a:gd name="T19" fmla="*/ 10431 h 11190"/>
                <a:gd name="T20" fmla="*/ 650 w 6550"/>
                <a:gd name="T21" fmla="*/ 11115 h 11190"/>
                <a:gd name="T22" fmla="*/ 1254 w 6550"/>
                <a:gd name="T23" fmla="*/ 10581 h 11190"/>
                <a:gd name="T24" fmla="*/ 1962 w 6550"/>
                <a:gd name="T25" fmla="*/ 5262 h 11190"/>
                <a:gd name="T26" fmla="*/ 2592 w 6550"/>
                <a:gd name="T27" fmla="*/ 6066 h 11190"/>
                <a:gd name="T28" fmla="*/ 3980 w 6550"/>
                <a:gd name="T29" fmla="*/ 10681 h 11190"/>
                <a:gd name="T30" fmla="*/ 4748 w 6550"/>
                <a:gd name="T31" fmla="*/ 11086 h 11190"/>
                <a:gd name="T32" fmla="*/ 5143 w 6550"/>
                <a:gd name="T33" fmla="*/ 10316 h 11190"/>
                <a:gd name="T34" fmla="*/ 3799 w 6550"/>
                <a:gd name="T35" fmla="*/ 5852 h 11190"/>
                <a:gd name="T36" fmla="*/ 5536 w 6550"/>
                <a:gd name="T37" fmla="*/ 4972 h 11190"/>
                <a:gd name="T38" fmla="*/ 5070 w 6550"/>
                <a:gd name="T39" fmla="*/ 6945 h 11190"/>
                <a:gd name="T40" fmla="*/ 5058 w 6550"/>
                <a:gd name="T41" fmla="*/ 7081 h 11190"/>
                <a:gd name="T42" fmla="*/ 5205 w 6550"/>
                <a:gd name="T43" fmla="*/ 9242 h 11190"/>
                <a:gd name="T44" fmla="*/ 5692 w 6550"/>
                <a:gd name="T45" fmla="*/ 9667 h 11190"/>
                <a:gd name="T46" fmla="*/ 6117 w 6550"/>
                <a:gd name="T47" fmla="*/ 9180 h 11190"/>
                <a:gd name="T48" fmla="*/ 5975 w 6550"/>
                <a:gd name="T49" fmla="*/ 7088 h 11190"/>
                <a:gd name="T50" fmla="*/ 6498 w 6550"/>
                <a:gd name="T51" fmla="*/ 4886 h 11190"/>
                <a:gd name="T52" fmla="*/ 6431 w 6550"/>
                <a:gd name="T53" fmla="*/ 4231 h 11190"/>
                <a:gd name="T54" fmla="*/ 5397 w 6550"/>
                <a:gd name="T55" fmla="*/ 2014 h 11190"/>
                <a:gd name="T56" fmla="*/ 3946 w 6550"/>
                <a:gd name="T57" fmla="*/ 239 h 1119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Lst>
              <a:rect l="0" t="0" r="r" b="b"/>
              <a:pathLst>
                <a:path w="6550" h="11190">
                  <a:moveTo>
                    <a:pt x="3946" y="239"/>
                  </a:moveTo>
                  <a:cubicBezTo>
                    <a:pt x="3751" y="0"/>
                    <a:pt x="3381" y="20"/>
                    <a:pt x="3211" y="276"/>
                  </a:cubicBezTo>
                  <a:cubicBezTo>
                    <a:pt x="1779" y="2437"/>
                    <a:pt x="1779" y="2437"/>
                    <a:pt x="1779" y="2437"/>
                  </a:cubicBezTo>
                  <a:cubicBezTo>
                    <a:pt x="1639" y="2647"/>
                    <a:pt x="1697" y="2931"/>
                    <a:pt x="1907" y="3070"/>
                  </a:cubicBezTo>
                  <a:cubicBezTo>
                    <a:pt x="2118" y="3210"/>
                    <a:pt x="2402" y="3151"/>
                    <a:pt x="2540" y="2942"/>
                  </a:cubicBezTo>
                  <a:cubicBezTo>
                    <a:pt x="3630" y="1298"/>
                    <a:pt x="3630" y="1298"/>
                    <a:pt x="3630" y="1298"/>
                  </a:cubicBezTo>
                  <a:cubicBezTo>
                    <a:pt x="4544" y="2418"/>
                    <a:pt x="4544" y="2418"/>
                    <a:pt x="4544" y="2418"/>
                  </a:cubicBezTo>
                  <a:cubicBezTo>
                    <a:pt x="4542" y="2419"/>
                    <a:pt x="2752" y="3270"/>
                    <a:pt x="1562" y="3836"/>
                  </a:cubicBezTo>
                  <a:cubicBezTo>
                    <a:pt x="1098" y="4056"/>
                    <a:pt x="780" y="4497"/>
                    <a:pt x="717" y="5007"/>
                  </a:cubicBezTo>
                  <a:cubicBezTo>
                    <a:pt x="45" y="10431"/>
                    <a:pt x="45" y="10431"/>
                    <a:pt x="45" y="10431"/>
                  </a:cubicBezTo>
                  <a:cubicBezTo>
                    <a:pt x="0" y="10795"/>
                    <a:pt x="284" y="11115"/>
                    <a:pt x="650" y="11115"/>
                  </a:cubicBezTo>
                  <a:cubicBezTo>
                    <a:pt x="953" y="11115"/>
                    <a:pt x="1216" y="10889"/>
                    <a:pt x="1254" y="10581"/>
                  </a:cubicBezTo>
                  <a:cubicBezTo>
                    <a:pt x="1962" y="5262"/>
                    <a:pt x="1962" y="5262"/>
                    <a:pt x="1962" y="5262"/>
                  </a:cubicBezTo>
                  <a:cubicBezTo>
                    <a:pt x="2592" y="6066"/>
                    <a:pt x="2592" y="6066"/>
                    <a:pt x="2592" y="6066"/>
                  </a:cubicBezTo>
                  <a:cubicBezTo>
                    <a:pt x="3980" y="10681"/>
                    <a:pt x="3980" y="10681"/>
                    <a:pt x="3980" y="10681"/>
                  </a:cubicBezTo>
                  <a:cubicBezTo>
                    <a:pt x="4078" y="11006"/>
                    <a:pt x="4423" y="11190"/>
                    <a:pt x="4748" y="11086"/>
                  </a:cubicBezTo>
                  <a:cubicBezTo>
                    <a:pt x="5068" y="10985"/>
                    <a:pt x="5239" y="10637"/>
                    <a:pt x="5143" y="10316"/>
                  </a:cubicBezTo>
                  <a:cubicBezTo>
                    <a:pt x="3799" y="5852"/>
                    <a:pt x="3799" y="5852"/>
                    <a:pt x="3799" y="5852"/>
                  </a:cubicBezTo>
                  <a:cubicBezTo>
                    <a:pt x="5536" y="4972"/>
                    <a:pt x="5536" y="4972"/>
                    <a:pt x="5536" y="4972"/>
                  </a:cubicBezTo>
                  <a:cubicBezTo>
                    <a:pt x="5070" y="6945"/>
                    <a:pt x="5070" y="6945"/>
                    <a:pt x="5070" y="6945"/>
                  </a:cubicBezTo>
                  <a:cubicBezTo>
                    <a:pt x="5059" y="6989"/>
                    <a:pt x="5055" y="7035"/>
                    <a:pt x="5058" y="7081"/>
                  </a:cubicBezTo>
                  <a:cubicBezTo>
                    <a:pt x="5205" y="9242"/>
                    <a:pt x="5205" y="9242"/>
                    <a:pt x="5205" y="9242"/>
                  </a:cubicBezTo>
                  <a:cubicBezTo>
                    <a:pt x="5222" y="9494"/>
                    <a:pt x="5440" y="9684"/>
                    <a:pt x="5692" y="9667"/>
                  </a:cubicBezTo>
                  <a:cubicBezTo>
                    <a:pt x="5944" y="9650"/>
                    <a:pt x="6134" y="9432"/>
                    <a:pt x="6117" y="9180"/>
                  </a:cubicBezTo>
                  <a:cubicBezTo>
                    <a:pt x="5975" y="7088"/>
                    <a:pt x="5975" y="7088"/>
                    <a:pt x="5975" y="7088"/>
                  </a:cubicBezTo>
                  <a:cubicBezTo>
                    <a:pt x="6498" y="4886"/>
                    <a:pt x="6498" y="4886"/>
                    <a:pt x="6498" y="4886"/>
                  </a:cubicBezTo>
                  <a:cubicBezTo>
                    <a:pt x="6550" y="4667"/>
                    <a:pt x="6527" y="4436"/>
                    <a:pt x="6431" y="4231"/>
                  </a:cubicBezTo>
                  <a:cubicBezTo>
                    <a:pt x="5397" y="2014"/>
                    <a:pt x="5397" y="2014"/>
                    <a:pt x="5397" y="2014"/>
                  </a:cubicBezTo>
                  <a:lnTo>
                    <a:pt x="3946" y="239"/>
                  </a:lnTo>
                  <a:close/>
                </a:path>
              </a:pathLst>
            </a:custGeom>
            <a:solidFill>
              <a:srgbClr val="BA674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10">
              <a:extLst>
                <a:ext uri="{FF2B5EF4-FFF2-40B4-BE49-F238E27FC236}">
                  <a16:creationId xmlns:a16="http://schemas.microsoft.com/office/drawing/2014/main" id="{963F1A8D-DC1F-4E66-B709-72E29177C1F5}"/>
                </a:ext>
              </a:extLst>
            </p:cNvPr>
            <p:cNvSpPr>
              <a:spLocks/>
            </p:cNvSpPr>
            <p:nvPr/>
          </p:nvSpPr>
          <p:spPr bwMode="auto">
            <a:xfrm>
              <a:off x="974725" y="4576763"/>
              <a:ext cx="1362075" cy="1331913"/>
            </a:xfrm>
            <a:custGeom>
              <a:avLst/>
              <a:gdLst>
                <a:gd name="T0" fmla="*/ 1540 w 3835"/>
                <a:gd name="T1" fmla="*/ 1426 h 3755"/>
                <a:gd name="T2" fmla="*/ 2169 w 3835"/>
                <a:gd name="T3" fmla="*/ 2230 h 3755"/>
                <a:gd name="T4" fmla="*/ 2628 w 3835"/>
                <a:gd name="T5" fmla="*/ 3755 h 3755"/>
                <a:gd name="T6" fmla="*/ 3835 w 3835"/>
                <a:gd name="T7" fmla="*/ 3540 h 3755"/>
                <a:gd name="T8" fmla="*/ 3377 w 3835"/>
                <a:gd name="T9" fmla="*/ 2016 h 3755"/>
                <a:gd name="T10" fmla="*/ 1139 w 3835"/>
                <a:gd name="T11" fmla="*/ 0 h 3755"/>
                <a:gd name="T12" fmla="*/ 294 w 3835"/>
                <a:gd name="T13" fmla="*/ 1171 h 3755"/>
                <a:gd name="T14" fmla="*/ 0 w 3835"/>
                <a:gd name="T15" fmla="*/ 3540 h 3755"/>
                <a:gd name="T16" fmla="*/ 1233 w 3835"/>
                <a:gd name="T17" fmla="*/ 3727 h 3755"/>
                <a:gd name="T18" fmla="*/ 1540 w 3835"/>
                <a:gd name="T19" fmla="*/ 1426 h 37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835" h="3755">
                  <a:moveTo>
                    <a:pt x="1540" y="1426"/>
                  </a:moveTo>
                  <a:cubicBezTo>
                    <a:pt x="2169" y="2230"/>
                    <a:pt x="2169" y="2230"/>
                    <a:pt x="2169" y="2230"/>
                  </a:cubicBezTo>
                  <a:cubicBezTo>
                    <a:pt x="2237" y="2456"/>
                    <a:pt x="2570" y="3565"/>
                    <a:pt x="2628" y="3755"/>
                  </a:cubicBezTo>
                  <a:cubicBezTo>
                    <a:pt x="3835" y="3540"/>
                    <a:pt x="3835" y="3540"/>
                    <a:pt x="3835" y="3540"/>
                  </a:cubicBezTo>
                  <a:cubicBezTo>
                    <a:pt x="3377" y="2016"/>
                    <a:pt x="3377" y="2016"/>
                    <a:pt x="3377" y="2016"/>
                  </a:cubicBezTo>
                  <a:cubicBezTo>
                    <a:pt x="1139" y="0"/>
                    <a:pt x="1139" y="0"/>
                    <a:pt x="1139" y="0"/>
                  </a:cubicBezTo>
                  <a:cubicBezTo>
                    <a:pt x="675" y="220"/>
                    <a:pt x="357" y="661"/>
                    <a:pt x="294" y="1171"/>
                  </a:cubicBezTo>
                  <a:cubicBezTo>
                    <a:pt x="0" y="3540"/>
                    <a:pt x="0" y="3540"/>
                    <a:pt x="0" y="3540"/>
                  </a:cubicBezTo>
                  <a:cubicBezTo>
                    <a:pt x="1233" y="3727"/>
                    <a:pt x="1233" y="3727"/>
                    <a:pt x="1233" y="3727"/>
                  </a:cubicBezTo>
                  <a:cubicBezTo>
                    <a:pt x="1331" y="2991"/>
                    <a:pt x="1450" y="2101"/>
                    <a:pt x="1540" y="1426"/>
                  </a:cubicBezTo>
                  <a:close/>
                </a:path>
              </a:pathLst>
            </a:custGeom>
            <a:solidFill>
              <a:srgbClr val="177D7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11">
              <a:extLst>
                <a:ext uri="{FF2B5EF4-FFF2-40B4-BE49-F238E27FC236}">
                  <a16:creationId xmlns:a16="http://schemas.microsoft.com/office/drawing/2014/main" id="{D9018287-880D-422C-BF6A-44F33C0A29B5}"/>
                </a:ext>
              </a:extLst>
            </p:cNvPr>
            <p:cNvSpPr>
              <a:spLocks/>
            </p:cNvSpPr>
            <p:nvPr/>
          </p:nvSpPr>
          <p:spPr bwMode="auto">
            <a:xfrm>
              <a:off x="1379538" y="3522663"/>
              <a:ext cx="1771650" cy="1965325"/>
            </a:xfrm>
            <a:custGeom>
              <a:avLst/>
              <a:gdLst>
                <a:gd name="T0" fmla="*/ 2238 w 4988"/>
                <a:gd name="T1" fmla="*/ 4992 h 5542"/>
                <a:gd name="T2" fmla="*/ 3974 w 4988"/>
                <a:gd name="T3" fmla="*/ 4112 h 5542"/>
                <a:gd name="T4" fmla="*/ 3672 w 4988"/>
                <a:gd name="T5" fmla="*/ 5391 h 5542"/>
                <a:gd name="T6" fmla="*/ 4576 w 4988"/>
                <a:gd name="T7" fmla="*/ 5542 h 5542"/>
                <a:gd name="T8" fmla="*/ 4936 w 4988"/>
                <a:gd name="T9" fmla="*/ 4026 h 5542"/>
                <a:gd name="T10" fmla="*/ 4869 w 4988"/>
                <a:gd name="T11" fmla="*/ 3371 h 5542"/>
                <a:gd name="T12" fmla="*/ 4648 w 4988"/>
                <a:gd name="T13" fmla="*/ 2896 h 5542"/>
                <a:gd name="T14" fmla="*/ 4432 w 4988"/>
                <a:gd name="T15" fmla="*/ 2948 h 5542"/>
                <a:gd name="T16" fmla="*/ 3928 w 4988"/>
                <a:gd name="T17" fmla="*/ 2445 h 5542"/>
                <a:gd name="T18" fmla="*/ 4224 w 4988"/>
                <a:gd name="T19" fmla="*/ 1989 h 5542"/>
                <a:gd name="T20" fmla="*/ 3835 w 4988"/>
                <a:gd name="T21" fmla="*/ 1154 h 5542"/>
                <a:gd name="T22" fmla="*/ 2892 w 4988"/>
                <a:gd name="T23" fmla="*/ 0 h 5542"/>
                <a:gd name="T24" fmla="*/ 2265 w 4988"/>
                <a:gd name="T25" fmla="*/ 679 h 5542"/>
                <a:gd name="T26" fmla="*/ 2982 w 4988"/>
                <a:gd name="T27" fmla="*/ 1558 h 5542"/>
                <a:gd name="T28" fmla="*/ 0 w 4988"/>
                <a:gd name="T29" fmla="*/ 2976 h 5542"/>
                <a:gd name="T30" fmla="*/ 2238 w 4988"/>
                <a:gd name="T31" fmla="*/ 4992 h 554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4988" h="5542">
                  <a:moveTo>
                    <a:pt x="2238" y="4992"/>
                  </a:moveTo>
                  <a:cubicBezTo>
                    <a:pt x="3974" y="4112"/>
                    <a:pt x="3974" y="4112"/>
                    <a:pt x="3974" y="4112"/>
                  </a:cubicBezTo>
                  <a:cubicBezTo>
                    <a:pt x="3672" y="5391"/>
                    <a:pt x="3672" y="5391"/>
                    <a:pt x="3672" y="5391"/>
                  </a:cubicBezTo>
                  <a:cubicBezTo>
                    <a:pt x="4576" y="5542"/>
                    <a:pt x="4576" y="5542"/>
                    <a:pt x="4576" y="5542"/>
                  </a:cubicBezTo>
                  <a:cubicBezTo>
                    <a:pt x="4614" y="5381"/>
                    <a:pt x="4874" y="4287"/>
                    <a:pt x="4936" y="4026"/>
                  </a:cubicBezTo>
                  <a:cubicBezTo>
                    <a:pt x="4988" y="3807"/>
                    <a:pt x="4965" y="3576"/>
                    <a:pt x="4869" y="3371"/>
                  </a:cubicBezTo>
                  <a:cubicBezTo>
                    <a:pt x="4648" y="2896"/>
                    <a:pt x="4648" y="2896"/>
                    <a:pt x="4648" y="2896"/>
                  </a:cubicBezTo>
                  <a:cubicBezTo>
                    <a:pt x="4580" y="2929"/>
                    <a:pt x="4507" y="2948"/>
                    <a:pt x="4432" y="2948"/>
                  </a:cubicBezTo>
                  <a:cubicBezTo>
                    <a:pt x="4149" y="2948"/>
                    <a:pt x="3940" y="2717"/>
                    <a:pt x="3928" y="2445"/>
                  </a:cubicBezTo>
                  <a:cubicBezTo>
                    <a:pt x="3919" y="2247"/>
                    <a:pt x="4051" y="2070"/>
                    <a:pt x="4224" y="1989"/>
                  </a:cubicBezTo>
                  <a:cubicBezTo>
                    <a:pt x="3835" y="1154"/>
                    <a:pt x="3835" y="1154"/>
                    <a:pt x="3835" y="1154"/>
                  </a:cubicBezTo>
                  <a:cubicBezTo>
                    <a:pt x="2892" y="0"/>
                    <a:pt x="2892" y="0"/>
                    <a:pt x="2892" y="0"/>
                  </a:cubicBezTo>
                  <a:cubicBezTo>
                    <a:pt x="2265" y="679"/>
                    <a:pt x="2265" y="679"/>
                    <a:pt x="2265" y="679"/>
                  </a:cubicBezTo>
                  <a:cubicBezTo>
                    <a:pt x="2982" y="1558"/>
                    <a:pt x="2982" y="1558"/>
                    <a:pt x="2982" y="1558"/>
                  </a:cubicBezTo>
                  <a:cubicBezTo>
                    <a:pt x="2980" y="1559"/>
                    <a:pt x="1190" y="2410"/>
                    <a:pt x="0" y="2976"/>
                  </a:cubicBezTo>
                  <a:lnTo>
                    <a:pt x="2238" y="4992"/>
                  </a:lnTo>
                  <a:close/>
                </a:path>
              </a:pathLst>
            </a:custGeom>
            <a:solidFill>
              <a:srgbClr val="39AE9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Oval 12">
              <a:extLst>
                <a:ext uri="{FF2B5EF4-FFF2-40B4-BE49-F238E27FC236}">
                  <a16:creationId xmlns:a16="http://schemas.microsoft.com/office/drawing/2014/main" id="{5141A596-93F0-4E4C-9534-40D619B14467}"/>
                </a:ext>
              </a:extLst>
            </p:cNvPr>
            <p:cNvSpPr>
              <a:spLocks noChangeArrowheads="1"/>
            </p:cNvSpPr>
            <p:nvPr/>
          </p:nvSpPr>
          <p:spPr bwMode="auto">
            <a:xfrm>
              <a:off x="2994025" y="3786188"/>
              <a:ext cx="752475" cy="749300"/>
            </a:xfrm>
            <a:prstGeom prst="ellipse">
              <a:avLst/>
            </a:prstGeom>
            <a:solidFill>
              <a:srgbClr val="BA674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2" name="Rectangle 1">
            <a:extLst>
              <a:ext uri="{FF2B5EF4-FFF2-40B4-BE49-F238E27FC236}">
                <a16:creationId xmlns:a16="http://schemas.microsoft.com/office/drawing/2014/main" id="{C6B2F86E-CDE4-461C-BC95-AF4D8E41EED9}"/>
              </a:ext>
            </a:extLst>
          </p:cNvPr>
          <p:cNvSpPr/>
          <p:nvPr/>
        </p:nvSpPr>
        <p:spPr bwMode="auto">
          <a:xfrm>
            <a:off x="6718853" y="2700442"/>
            <a:ext cx="4634945" cy="3022495"/>
          </a:xfrm>
          <a:prstGeom prst="rect">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3" name="Rectangle 42">
            <a:extLst>
              <a:ext uri="{FF2B5EF4-FFF2-40B4-BE49-F238E27FC236}">
                <a16:creationId xmlns:a16="http://schemas.microsoft.com/office/drawing/2014/main" id="{7A56379D-61F8-4BF3-B1CF-14885AF7000E}"/>
              </a:ext>
            </a:extLst>
          </p:cNvPr>
          <p:cNvSpPr/>
          <p:nvPr/>
        </p:nvSpPr>
        <p:spPr>
          <a:xfrm>
            <a:off x="7354617" y="3409194"/>
            <a:ext cx="3363417" cy="1604991"/>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9BCAD2AC-8CEA-46A8-89AF-44D8C2980369}"/>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Fitness Information</a:t>
            </a:r>
            <a:endParaRPr lang="en-US" dirty="0"/>
          </a:p>
        </p:txBody>
      </p:sp>
      <p:sp>
        <p:nvSpPr>
          <p:cNvPr id="5" name="Subtitle 4">
            <a:extLst>
              <a:ext uri="{FF2B5EF4-FFF2-40B4-BE49-F238E27FC236}">
                <a16:creationId xmlns:a16="http://schemas.microsoft.com/office/drawing/2014/main" id="{B117E64E-E9E4-4961-9A98-FA4E1CE285F2}"/>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44" name="Group 43">
            <a:extLst>
              <a:ext uri="{FF2B5EF4-FFF2-40B4-BE49-F238E27FC236}">
                <a16:creationId xmlns:a16="http://schemas.microsoft.com/office/drawing/2014/main" id="{FA4D9B70-DA0D-45C1-AD8A-85BEF73C305A}"/>
              </a:ext>
            </a:extLst>
          </p:cNvPr>
          <p:cNvGrpSpPr/>
          <p:nvPr/>
        </p:nvGrpSpPr>
        <p:grpSpPr>
          <a:xfrm>
            <a:off x="943260" y="1814513"/>
            <a:ext cx="5287963" cy="4773613"/>
            <a:chOff x="838200" y="1730375"/>
            <a:chExt cx="5287963" cy="4773613"/>
          </a:xfrm>
        </p:grpSpPr>
        <p:sp>
          <p:nvSpPr>
            <p:cNvPr id="7" name="Freeform 5">
              <a:extLst>
                <a:ext uri="{FF2B5EF4-FFF2-40B4-BE49-F238E27FC236}">
                  <a16:creationId xmlns:a16="http://schemas.microsoft.com/office/drawing/2014/main" id="{0196951A-CD26-4D77-A79F-0D8A662292AB}"/>
                </a:ext>
              </a:extLst>
            </p:cNvPr>
            <p:cNvSpPr>
              <a:spLocks/>
            </p:cNvSpPr>
            <p:nvPr/>
          </p:nvSpPr>
          <p:spPr bwMode="auto">
            <a:xfrm>
              <a:off x="4537075" y="1730375"/>
              <a:ext cx="812800" cy="585788"/>
            </a:xfrm>
            <a:custGeom>
              <a:avLst/>
              <a:gdLst>
                <a:gd name="T0" fmla="*/ 1050 w 2101"/>
                <a:gd name="T1" fmla="*/ 0 h 1519"/>
                <a:gd name="T2" fmla="*/ 2101 w 2101"/>
                <a:gd name="T3" fmla="*/ 0 h 1519"/>
                <a:gd name="T4" fmla="*/ 2101 w 2101"/>
                <a:gd name="T5" fmla="*/ 700 h 1519"/>
                <a:gd name="T6" fmla="*/ 115 w 2101"/>
                <a:gd name="T7" fmla="*/ 1519 h 1519"/>
                <a:gd name="T8" fmla="*/ 0 w 2101"/>
                <a:gd name="T9" fmla="*/ 1050 h 1519"/>
                <a:gd name="T10" fmla="*/ 1050 w 2101"/>
                <a:gd name="T11" fmla="*/ 0 h 1519"/>
              </a:gdLst>
              <a:ahLst/>
              <a:cxnLst>
                <a:cxn ang="0">
                  <a:pos x="T0" y="T1"/>
                </a:cxn>
                <a:cxn ang="0">
                  <a:pos x="T2" y="T3"/>
                </a:cxn>
                <a:cxn ang="0">
                  <a:pos x="T4" y="T5"/>
                </a:cxn>
                <a:cxn ang="0">
                  <a:pos x="T6" y="T7"/>
                </a:cxn>
                <a:cxn ang="0">
                  <a:pos x="T8" y="T9"/>
                </a:cxn>
                <a:cxn ang="0">
                  <a:pos x="T10" y="T11"/>
                </a:cxn>
              </a:cxnLst>
              <a:rect l="0" t="0" r="r" b="b"/>
              <a:pathLst>
                <a:path w="2101" h="1519">
                  <a:moveTo>
                    <a:pt x="1050" y="0"/>
                  </a:moveTo>
                  <a:cubicBezTo>
                    <a:pt x="2101" y="0"/>
                    <a:pt x="2101" y="0"/>
                    <a:pt x="2101" y="0"/>
                  </a:cubicBezTo>
                  <a:cubicBezTo>
                    <a:pt x="2101" y="700"/>
                    <a:pt x="2101" y="700"/>
                    <a:pt x="2101" y="700"/>
                  </a:cubicBezTo>
                  <a:cubicBezTo>
                    <a:pt x="1357" y="700"/>
                    <a:pt x="643" y="995"/>
                    <a:pt x="115" y="1519"/>
                  </a:cubicBezTo>
                  <a:cubicBezTo>
                    <a:pt x="40" y="1374"/>
                    <a:pt x="1" y="1214"/>
                    <a:pt x="0" y="1050"/>
                  </a:cubicBezTo>
                  <a:cubicBezTo>
                    <a:pt x="0" y="470"/>
                    <a:pt x="470" y="0"/>
                    <a:pt x="1050" y="0"/>
                  </a:cubicBezTo>
                  <a:close/>
                </a:path>
              </a:pathLst>
            </a:custGeom>
            <a:solidFill>
              <a:srgbClr val="38385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 name="Freeform 6">
              <a:extLst>
                <a:ext uri="{FF2B5EF4-FFF2-40B4-BE49-F238E27FC236}">
                  <a16:creationId xmlns:a16="http://schemas.microsoft.com/office/drawing/2014/main" id="{2ED38717-D8AC-4D35-8B67-2BBD983E0387}"/>
                </a:ext>
              </a:extLst>
            </p:cNvPr>
            <p:cNvSpPr>
              <a:spLocks/>
            </p:cNvSpPr>
            <p:nvPr/>
          </p:nvSpPr>
          <p:spPr bwMode="auto">
            <a:xfrm>
              <a:off x="4581525" y="2000250"/>
              <a:ext cx="768350" cy="541338"/>
            </a:xfrm>
            <a:custGeom>
              <a:avLst/>
              <a:gdLst>
                <a:gd name="T0" fmla="*/ 1986 w 1987"/>
                <a:gd name="T1" fmla="*/ 350 h 1402"/>
                <a:gd name="T2" fmla="*/ 941 w 1987"/>
                <a:gd name="T3" fmla="*/ 1401 h 1402"/>
                <a:gd name="T4" fmla="*/ 0 w 1987"/>
                <a:gd name="T5" fmla="*/ 819 h 1402"/>
                <a:gd name="T6" fmla="*/ 1986 w 1987"/>
                <a:gd name="T7" fmla="*/ 0 h 1402"/>
                <a:gd name="T8" fmla="*/ 1986 w 1987"/>
                <a:gd name="T9" fmla="*/ 350 h 1402"/>
              </a:gdLst>
              <a:ahLst/>
              <a:cxnLst>
                <a:cxn ang="0">
                  <a:pos x="T0" y="T1"/>
                </a:cxn>
                <a:cxn ang="0">
                  <a:pos x="T2" y="T3"/>
                </a:cxn>
                <a:cxn ang="0">
                  <a:pos x="T4" y="T5"/>
                </a:cxn>
                <a:cxn ang="0">
                  <a:pos x="T6" y="T7"/>
                </a:cxn>
                <a:cxn ang="0">
                  <a:pos x="T8" y="T9"/>
                </a:cxn>
              </a:cxnLst>
              <a:rect l="0" t="0" r="r" b="b"/>
              <a:pathLst>
                <a:path w="1987" h="1402">
                  <a:moveTo>
                    <a:pt x="1986" y="350"/>
                  </a:moveTo>
                  <a:cubicBezTo>
                    <a:pt x="1987" y="929"/>
                    <a:pt x="1520" y="1399"/>
                    <a:pt x="941" y="1401"/>
                  </a:cubicBezTo>
                  <a:cubicBezTo>
                    <a:pt x="542" y="1402"/>
                    <a:pt x="177" y="1177"/>
                    <a:pt x="0" y="819"/>
                  </a:cubicBezTo>
                  <a:cubicBezTo>
                    <a:pt x="528" y="295"/>
                    <a:pt x="1242" y="0"/>
                    <a:pt x="1986" y="0"/>
                  </a:cubicBezTo>
                  <a:cubicBezTo>
                    <a:pt x="1986" y="350"/>
                    <a:pt x="1986" y="350"/>
                    <a:pt x="1986" y="350"/>
                  </a:cubicBezTo>
                  <a:close/>
                </a:path>
              </a:pathLst>
            </a:custGeom>
            <a:solidFill>
              <a:srgbClr val="FFD33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 name="Freeform 7">
              <a:extLst>
                <a:ext uri="{FF2B5EF4-FFF2-40B4-BE49-F238E27FC236}">
                  <a16:creationId xmlns:a16="http://schemas.microsoft.com/office/drawing/2014/main" id="{55257A9E-18D2-4974-93F6-DD2E3E0FD7DC}"/>
                </a:ext>
              </a:extLst>
            </p:cNvPr>
            <p:cNvSpPr>
              <a:spLocks/>
            </p:cNvSpPr>
            <p:nvPr/>
          </p:nvSpPr>
          <p:spPr bwMode="auto">
            <a:xfrm>
              <a:off x="2065338" y="3981450"/>
              <a:ext cx="3013075" cy="2522538"/>
            </a:xfrm>
            <a:custGeom>
              <a:avLst/>
              <a:gdLst>
                <a:gd name="T0" fmla="*/ 2193 w 7797"/>
                <a:gd name="T1" fmla="*/ 2335 h 6539"/>
                <a:gd name="T2" fmla="*/ 263 w 7797"/>
                <a:gd name="T3" fmla="*/ 4071 h 6539"/>
                <a:gd name="T4" fmla="*/ 185 w 7797"/>
                <a:gd name="T5" fmla="*/ 4872 h 6539"/>
                <a:gd name="T6" fmla="*/ 185 w 7797"/>
                <a:gd name="T7" fmla="*/ 4872 h 6539"/>
                <a:gd name="T8" fmla="*/ 1020 w 7797"/>
                <a:gd name="T9" fmla="*/ 4991 h 6539"/>
                <a:gd name="T10" fmla="*/ 1040 w 7797"/>
                <a:gd name="T11" fmla="*/ 4976 h 6539"/>
                <a:gd name="T12" fmla="*/ 3127 w 7797"/>
                <a:gd name="T13" fmla="*/ 3269 h 6539"/>
                <a:gd name="T14" fmla="*/ 4528 w 7797"/>
                <a:gd name="T15" fmla="*/ 1868 h 6539"/>
                <a:gd name="T16" fmla="*/ 6396 w 7797"/>
                <a:gd name="T17" fmla="*/ 3269 h 6539"/>
                <a:gd name="T18" fmla="*/ 6022 w 7797"/>
                <a:gd name="T19" fmla="*/ 5882 h 6539"/>
                <a:gd name="T20" fmla="*/ 6509 w 7797"/>
                <a:gd name="T21" fmla="*/ 6532 h 6539"/>
                <a:gd name="T22" fmla="*/ 6590 w 7797"/>
                <a:gd name="T23" fmla="*/ 6537 h 6539"/>
                <a:gd name="T24" fmla="*/ 6604 w 7797"/>
                <a:gd name="T25" fmla="*/ 6537 h 6539"/>
                <a:gd name="T26" fmla="*/ 7186 w 7797"/>
                <a:gd name="T27" fmla="*/ 6057 h 6539"/>
                <a:gd name="T28" fmla="*/ 7797 w 7797"/>
                <a:gd name="T29" fmla="*/ 2802 h 6539"/>
                <a:gd name="T30" fmla="*/ 5929 w 7797"/>
                <a:gd name="T31" fmla="*/ 1167 h 6539"/>
                <a:gd name="T32" fmla="*/ 3827 w 7797"/>
                <a:gd name="T33" fmla="*/ 0 h 6539"/>
                <a:gd name="T34" fmla="*/ 2193 w 7797"/>
                <a:gd name="T35" fmla="*/ 2335 h 65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7797" h="6539">
                  <a:moveTo>
                    <a:pt x="2193" y="2335"/>
                  </a:moveTo>
                  <a:cubicBezTo>
                    <a:pt x="263" y="4071"/>
                    <a:pt x="263" y="4071"/>
                    <a:pt x="263" y="4071"/>
                  </a:cubicBezTo>
                  <a:cubicBezTo>
                    <a:pt x="34" y="4278"/>
                    <a:pt x="0" y="4625"/>
                    <a:pt x="185" y="4872"/>
                  </a:cubicBezTo>
                  <a:cubicBezTo>
                    <a:pt x="185" y="4872"/>
                    <a:pt x="185" y="4872"/>
                    <a:pt x="185" y="4872"/>
                  </a:cubicBezTo>
                  <a:cubicBezTo>
                    <a:pt x="383" y="5136"/>
                    <a:pt x="757" y="5189"/>
                    <a:pt x="1020" y="4991"/>
                  </a:cubicBezTo>
                  <a:cubicBezTo>
                    <a:pt x="1027" y="4986"/>
                    <a:pt x="1033" y="4981"/>
                    <a:pt x="1040" y="4976"/>
                  </a:cubicBezTo>
                  <a:cubicBezTo>
                    <a:pt x="3127" y="3269"/>
                    <a:pt x="3127" y="3269"/>
                    <a:pt x="3127" y="3269"/>
                  </a:cubicBezTo>
                  <a:cubicBezTo>
                    <a:pt x="4528" y="1868"/>
                    <a:pt x="4528" y="1868"/>
                    <a:pt x="4528" y="1868"/>
                  </a:cubicBezTo>
                  <a:cubicBezTo>
                    <a:pt x="6396" y="3269"/>
                    <a:pt x="6396" y="3269"/>
                    <a:pt x="6396" y="3269"/>
                  </a:cubicBezTo>
                  <a:cubicBezTo>
                    <a:pt x="6022" y="5882"/>
                    <a:pt x="6022" y="5882"/>
                    <a:pt x="6022" y="5882"/>
                  </a:cubicBezTo>
                  <a:cubicBezTo>
                    <a:pt x="5977" y="6196"/>
                    <a:pt x="6196" y="6487"/>
                    <a:pt x="6509" y="6532"/>
                  </a:cubicBezTo>
                  <a:cubicBezTo>
                    <a:pt x="6536" y="6535"/>
                    <a:pt x="6563" y="6537"/>
                    <a:pt x="6590" y="6537"/>
                  </a:cubicBezTo>
                  <a:cubicBezTo>
                    <a:pt x="6604" y="6537"/>
                    <a:pt x="6604" y="6537"/>
                    <a:pt x="6604" y="6537"/>
                  </a:cubicBezTo>
                  <a:cubicBezTo>
                    <a:pt x="6889" y="6539"/>
                    <a:pt x="7134" y="6337"/>
                    <a:pt x="7186" y="6057"/>
                  </a:cubicBezTo>
                  <a:cubicBezTo>
                    <a:pt x="7376" y="5049"/>
                    <a:pt x="7797" y="2802"/>
                    <a:pt x="7797" y="2802"/>
                  </a:cubicBezTo>
                  <a:cubicBezTo>
                    <a:pt x="5929" y="1167"/>
                    <a:pt x="5929" y="1167"/>
                    <a:pt x="5929" y="1167"/>
                  </a:cubicBezTo>
                  <a:cubicBezTo>
                    <a:pt x="3827" y="0"/>
                    <a:pt x="3827" y="0"/>
                    <a:pt x="3827" y="0"/>
                  </a:cubicBezTo>
                  <a:lnTo>
                    <a:pt x="2193" y="2335"/>
                  </a:lnTo>
                  <a:close/>
                </a:path>
              </a:pathLst>
            </a:custGeom>
            <a:solidFill>
              <a:srgbClr val="EA383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8">
              <a:extLst>
                <a:ext uri="{FF2B5EF4-FFF2-40B4-BE49-F238E27FC236}">
                  <a16:creationId xmlns:a16="http://schemas.microsoft.com/office/drawing/2014/main" id="{1614FA29-100A-46FB-ACE4-5AB521B35C1D}"/>
                </a:ext>
              </a:extLst>
            </p:cNvPr>
            <p:cNvSpPr>
              <a:spLocks/>
            </p:cNvSpPr>
            <p:nvPr/>
          </p:nvSpPr>
          <p:spPr bwMode="auto">
            <a:xfrm>
              <a:off x="2678113" y="2360613"/>
              <a:ext cx="3109913" cy="2071688"/>
            </a:xfrm>
            <a:custGeom>
              <a:avLst/>
              <a:gdLst>
                <a:gd name="T0" fmla="*/ 1845 w 1959"/>
                <a:gd name="T1" fmla="*/ 741 h 1305"/>
                <a:gd name="T2" fmla="*/ 1740 w 1959"/>
                <a:gd name="T3" fmla="*/ 794 h 1305"/>
                <a:gd name="T4" fmla="*/ 1399 w 1959"/>
                <a:gd name="T5" fmla="*/ 341 h 1305"/>
                <a:gd name="T6" fmla="*/ 1058 w 1959"/>
                <a:gd name="T7" fmla="*/ 114 h 1305"/>
                <a:gd name="T8" fmla="*/ 318 w 1959"/>
                <a:gd name="T9" fmla="*/ 0 h 1305"/>
                <a:gd name="T10" fmla="*/ 0 w 1959"/>
                <a:gd name="T11" fmla="*/ 317 h 1305"/>
                <a:gd name="T12" fmla="*/ 171 w 1959"/>
                <a:gd name="T13" fmla="*/ 512 h 1305"/>
                <a:gd name="T14" fmla="*/ 432 w 1959"/>
                <a:gd name="T15" fmla="*/ 284 h 1305"/>
                <a:gd name="T16" fmla="*/ 830 w 1959"/>
                <a:gd name="T17" fmla="*/ 397 h 1305"/>
                <a:gd name="T18" fmla="*/ 546 w 1959"/>
                <a:gd name="T19" fmla="*/ 1021 h 1305"/>
                <a:gd name="T20" fmla="*/ 1058 w 1959"/>
                <a:gd name="T21" fmla="*/ 1305 h 1305"/>
                <a:gd name="T22" fmla="*/ 1285 w 1959"/>
                <a:gd name="T23" fmla="*/ 681 h 1305"/>
                <a:gd name="T24" fmla="*/ 1683 w 1959"/>
                <a:gd name="T25" fmla="*/ 1135 h 1305"/>
                <a:gd name="T26" fmla="*/ 1959 w 1959"/>
                <a:gd name="T27" fmla="*/ 1013 h 1305"/>
                <a:gd name="T28" fmla="*/ 1845 w 1959"/>
                <a:gd name="T29" fmla="*/ 741 h 13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959" h="1305">
                  <a:moveTo>
                    <a:pt x="1845" y="741"/>
                  </a:moveTo>
                  <a:lnTo>
                    <a:pt x="1740" y="794"/>
                  </a:lnTo>
                  <a:lnTo>
                    <a:pt x="1399" y="341"/>
                  </a:lnTo>
                  <a:lnTo>
                    <a:pt x="1058" y="114"/>
                  </a:lnTo>
                  <a:lnTo>
                    <a:pt x="318" y="0"/>
                  </a:lnTo>
                  <a:lnTo>
                    <a:pt x="0" y="317"/>
                  </a:lnTo>
                  <a:lnTo>
                    <a:pt x="171" y="512"/>
                  </a:lnTo>
                  <a:lnTo>
                    <a:pt x="432" y="284"/>
                  </a:lnTo>
                  <a:lnTo>
                    <a:pt x="830" y="397"/>
                  </a:lnTo>
                  <a:lnTo>
                    <a:pt x="546" y="1021"/>
                  </a:lnTo>
                  <a:lnTo>
                    <a:pt x="1058" y="1305"/>
                  </a:lnTo>
                  <a:lnTo>
                    <a:pt x="1285" y="681"/>
                  </a:lnTo>
                  <a:lnTo>
                    <a:pt x="1683" y="1135"/>
                  </a:lnTo>
                  <a:lnTo>
                    <a:pt x="1959" y="1013"/>
                  </a:lnTo>
                  <a:lnTo>
                    <a:pt x="1845" y="741"/>
                  </a:lnTo>
                  <a:close/>
                </a:path>
              </a:pathLst>
            </a:custGeom>
            <a:solidFill>
              <a:srgbClr val="91CEC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1" name="Freeform 9">
              <a:extLst>
                <a:ext uri="{FF2B5EF4-FFF2-40B4-BE49-F238E27FC236}">
                  <a16:creationId xmlns:a16="http://schemas.microsoft.com/office/drawing/2014/main" id="{7A73212C-4CC6-46BB-A067-DEF55255BEC0}"/>
                </a:ext>
              </a:extLst>
            </p:cNvPr>
            <p:cNvSpPr>
              <a:spLocks/>
            </p:cNvSpPr>
            <p:nvPr/>
          </p:nvSpPr>
          <p:spPr bwMode="auto">
            <a:xfrm>
              <a:off x="5607050" y="3409950"/>
              <a:ext cx="519113" cy="558800"/>
            </a:xfrm>
            <a:custGeom>
              <a:avLst/>
              <a:gdLst>
                <a:gd name="T0" fmla="*/ 1221 w 1341"/>
                <a:gd name="T1" fmla="*/ 485 h 1448"/>
                <a:gd name="T2" fmla="*/ 1215 w 1341"/>
                <a:gd name="T3" fmla="*/ 470 h 1448"/>
                <a:gd name="T4" fmla="*/ 418 w 1341"/>
                <a:gd name="T5" fmla="*/ 124 h 1448"/>
                <a:gd name="T6" fmla="*/ 369 w 1341"/>
                <a:gd name="T7" fmla="*/ 147 h 1448"/>
                <a:gd name="T8" fmla="*/ 0 w 1341"/>
                <a:gd name="T9" fmla="*/ 331 h 1448"/>
                <a:gd name="T10" fmla="*/ 466 w 1341"/>
                <a:gd name="T11" fmla="*/ 1448 h 1448"/>
                <a:gd name="T12" fmla="*/ 909 w 1341"/>
                <a:gd name="T13" fmla="*/ 1253 h 1448"/>
                <a:gd name="T14" fmla="*/ 1221 w 1341"/>
                <a:gd name="T15" fmla="*/ 485 h 144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341" h="1448">
                  <a:moveTo>
                    <a:pt x="1221" y="485"/>
                  </a:moveTo>
                  <a:cubicBezTo>
                    <a:pt x="1215" y="470"/>
                    <a:pt x="1215" y="470"/>
                    <a:pt x="1215" y="470"/>
                  </a:cubicBezTo>
                  <a:cubicBezTo>
                    <a:pt x="1091" y="155"/>
                    <a:pt x="734" y="0"/>
                    <a:pt x="418" y="124"/>
                  </a:cubicBezTo>
                  <a:cubicBezTo>
                    <a:pt x="401" y="131"/>
                    <a:pt x="385" y="138"/>
                    <a:pt x="369" y="147"/>
                  </a:cubicBezTo>
                  <a:cubicBezTo>
                    <a:pt x="0" y="331"/>
                    <a:pt x="0" y="331"/>
                    <a:pt x="0" y="331"/>
                  </a:cubicBezTo>
                  <a:cubicBezTo>
                    <a:pt x="466" y="1448"/>
                    <a:pt x="466" y="1448"/>
                    <a:pt x="466" y="1448"/>
                  </a:cubicBezTo>
                  <a:cubicBezTo>
                    <a:pt x="909" y="1253"/>
                    <a:pt x="909" y="1253"/>
                    <a:pt x="909" y="1253"/>
                  </a:cubicBezTo>
                  <a:cubicBezTo>
                    <a:pt x="1203" y="1123"/>
                    <a:pt x="1341" y="783"/>
                    <a:pt x="1221" y="485"/>
                  </a:cubicBezTo>
                  <a:close/>
                </a:path>
              </a:pathLst>
            </a:custGeom>
            <a:solidFill>
              <a:srgbClr val="FFD33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 name="Freeform 10">
              <a:extLst>
                <a:ext uri="{FF2B5EF4-FFF2-40B4-BE49-F238E27FC236}">
                  <a16:creationId xmlns:a16="http://schemas.microsoft.com/office/drawing/2014/main" id="{7A1354A4-DAE3-48E7-9527-5A08C68D5464}"/>
                </a:ext>
              </a:extLst>
            </p:cNvPr>
            <p:cNvSpPr>
              <a:spLocks/>
            </p:cNvSpPr>
            <p:nvPr/>
          </p:nvSpPr>
          <p:spPr bwMode="auto">
            <a:xfrm>
              <a:off x="2430463" y="2863850"/>
              <a:ext cx="519113" cy="525463"/>
            </a:xfrm>
            <a:custGeom>
              <a:avLst/>
              <a:gdLst>
                <a:gd name="T0" fmla="*/ 207 w 1340"/>
                <a:gd name="T1" fmla="*/ 429 h 1362"/>
                <a:gd name="T2" fmla="*/ 199 w 1340"/>
                <a:gd name="T3" fmla="*/ 1156 h 1362"/>
                <a:gd name="T4" fmla="*/ 907 w 1340"/>
                <a:gd name="T5" fmla="*/ 1180 h 1362"/>
                <a:gd name="T6" fmla="*/ 1340 w 1340"/>
                <a:gd name="T7" fmla="*/ 803 h 1362"/>
                <a:gd name="T8" fmla="*/ 638 w 1340"/>
                <a:gd name="T9" fmla="*/ 0 h 1362"/>
                <a:gd name="T10" fmla="*/ 207 w 1340"/>
                <a:gd name="T11" fmla="*/ 429 h 1362"/>
              </a:gdLst>
              <a:ahLst/>
              <a:cxnLst>
                <a:cxn ang="0">
                  <a:pos x="T0" y="T1"/>
                </a:cxn>
                <a:cxn ang="0">
                  <a:pos x="T2" y="T3"/>
                </a:cxn>
                <a:cxn ang="0">
                  <a:pos x="T4" y="T5"/>
                </a:cxn>
                <a:cxn ang="0">
                  <a:pos x="T6" y="T7"/>
                </a:cxn>
                <a:cxn ang="0">
                  <a:pos x="T8" y="T9"/>
                </a:cxn>
                <a:cxn ang="0">
                  <a:pos x="T10" y="T11"/>
                </a:cxn>
              </a:cxnLst>
              <a:rect l="0" t="0" r="r" b="b"/>
              <a:pathLst>
                <a:path w="1340" h="1362">
                  <a:moveTo>
                    <a:pt x="207" y="429"/>
                  </a:moveTo>
                  <a:cubicBezTo>
                    <a:pt x="4" y="628"/>
                    <a:pt x="0" y="953"/>
                    <a:pt x="199" y="1156"/>
                  </a:cubicBezTo>
                  <a:cubicBezTo>
                    <a:pt x="390" y="1352"/>
                    <a:pt x="702" y="1362"/>
                    <a:pt x="907" y="1180"/>
                  </a:cubicBezTo>
                  <a:cubicBezTo>
                    <a:pt x="1340" y="803"/>
                    <a:pt x="1340" y="803"/>
                    <a:pt x="1340" y="803"/>
                  </a:cubicBezTo>
                  <a:cubicBezTo>
                    <a:pt x="638" y="0"/>
                    <a:pt x="638" y="0"/>
                    <a:pt x="638" y="0"/>
                  </a:cubicBezTo>
                  <a:lnTo>
                    <a:pt x="207" y="429"/>
                  </a:lnTo>
                  <a:close/>
                </a:path>
              </a:pathLst>
            </a:custGeom>
            <a:solidFill>
              <a:srgbClr val="FFD33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Rectangle 11">
              <a:extLst>
                <a:ext uri="{FF2B5EF4-FFF2-40B4-BE49-F238E27FC236}">
                  <a16:creationId xmlns:a16="http://schemas.microsoft.com/office/drawing/2014/main" id="{655BEC11-2259-4904-9496-2E589A3E1969}"/>
                </a:ext>
              </a:extLst>
            </p:cNvPr>
            <p:cNvSpPr>
              <a:spLocks noChangeArrowheads="1"/>
            </p:cNvSpPr>
            <p:nvPr/>
          </p:nvSpPr>
          <p:spPr bwMode="auto">
            <a:xfrm>
              <a:off x="1379538" y="2181225"/>
              <a:ext cx="1173163" cy="179388"/>
            </a:xfrm>
            <a:prstGeom prst="rect">
              <a:avLst/>
            </a:prstGeom>
            <a:solidFill>
              <a:srgbClr val="38385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 name="Rectangle 12">
              <a:extLst>
                <a:ext uri="{FF2B5EF4-FFF2-40B4-BE49-F238E27FC236}">
                  <a16:creationId xmlns:a16="http://schemas.microsoft.com/office/drawing/2014/main" id="{9471A368-663E-453C-A548-B4161E4FB19B}"/>
                </a:ext>
              </a:extLst>
            </p:cNvPr>
            <p:cNvSpPr>
              <a:spLocks noChangeArrowheads="1"/>
            </p:cNvSpPr>
            <p:nvPr/>
          </p:nvSpPr>
          <p:spPr bwMode="auto">
            <a:xfrm>
              <a:off x="1017588" y="2181225"/>
              <a:ext cx="180975" cy="179388"/>
            </a:xfrm>
            <a:prstGeom prst="rect">
              <a:avLst/>
            </a:prstGeom>
            <a:solidFill>
              <a:srgbClr val="38385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Rectangle 13">
              <a:extLst>
                <a:ext uri="{FF2B5EF4-FFF2-40B4-BE49-F238E27FC236}">
                  <a16:creationId xmlns:a16="http://schemas.microsoft.com/office/drawing/2014/main" id="{5991F15A-0595-4923-A862-A4C8FCF96C94}"/>
                </a:ext>
              </a:extLst>
            </p:cNvPr>
            <p:cNvSpPr>
              <a:spLocks noChangeArrowheads="1"/>
            </p:cNvSpPr>
            <p:nvPr/>
          </p:nvSpPr>
          <p:spPr bwMode="auto">
            <a:xfrm>
              <a:off x="1739900" y="2901950"/>
              <a:ext cx="180975" cy="179388"/>
            </a:xfrm>
            <a:prstGeom prst="rect">
              <a:avLst/>
            </a:prstGeom>
            <a:solidFill>
              <a:srgbClr val="38385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Rectangle 14">
              <a:extLst>
                <a:ext uri="{FF2B5EF4-FFF2-40B4-BE49-F238E27FC236}">
                  <a16:creationId xmlns:a16="http://schemas.microsoft.com/office/drawing/2014/main" id="{5032180B-CABE-40B7-ADAC-1FBD79069265}"/>
                </a:ext>
              </a:extLst>
            </p:cNvPr>
            <p:cNvSpPr>
              <a:spLocks noChangeArrowheads="1"/>
            </p:cNvSpPr>
            <p:nvPr/>
          </p:nvSpPr>
          <p:spPr bwMode="auto">
            <a:xfrm>
              <a:off x="838200" y="2901950"/>
              <a:ext cx="722313" cy="179388"/>
            </a:xfrm>
            <a:prstGeom prst="rect">
              <a:avLst/>
            </a:prstGeom>
            <a:solidFill>
              <a:srgbClr val="38385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Rectangle 15">
              <a:extLst>
                <a:ext uri="{FF2B5EF4-FFF2-40B4-BE49-F238E27FC236}">
                  <a16:creationId xmlns:a16="http://schemas.microsoft.com/office/drawing/2014/main" id="{2BB70147-E8C7-4AFB-920A-9BD4CE40466D}"/>
                </a:ext>
              </a:extLst>
            </p:cNvPr>
            <p:cNvSpPr>
              <a:spLocks noChangeArrowheads="1"/>
            </p:cNvSpPr>
            <p:nvPr/>
          </p:nvSpPr>
          <p:spPr bwMode="auto">
            <a:xfrm>
              <a:off x="1289050" y="3621088"/>
              <a:ext cx="901700" cy="180975"/>
            </a:xfrm>
            <a:prstGeom prst="rect">
              <a:avLst/>
            </a:prstGeom>
            <a:solidFill>
              <a:srgbClr val="38385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Rectangle 16">
              <a:extLst>
                <a:ext uri="{FF2B5EF4-FFF2-40B4-BE49-F238E27FC236}">
                  <a16:creationId xmlns:a16="http://schemas.microsoft.com/office/drawing/2014/main" id="{9A9418FD-0697-4A6C-A71C-399F442F92F5}"/>
                </a:ext>
              </a:extLst>
            </p:cNvPr>
            <p:cNvSpPr>
              <a:spLocks noChangeArrowheads="1"/>
            </p:cNvSpPr>
            <p:nvPr/>
          </p:nvSpPr>
          <p:spPr bwMode="auto">
            <a:xfrm>
              <a:off x="1017588" y="4341813"/>
              <a:ext cx="1535113" cy="179388"/>
            </a:xfrm>
            <a:prstGeom prst="rect">
              <a:avLst/>
            </a:prstGeom>
            <a:solidFill>
              <a:srgbClr val="38385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 name="Rectangle 17">
              <a:extLst>
                <a:ext uri="{FF2B5EF4-FFF2-40B4-BE49-F238E27FC236}">
                  <a16:creationId xmlns:a16="http://schemas.microsoft.com/office/drawing/2014/main" id="{AA38E333-D066-41B8-9DE9-207C77CCAAD4}"/>
                </a:ext>
              </a:extLst>
            </p:cNvPr>
            <p:cNvSpPr>
              <a:spLocks noChangeArrowheads="1"/>
            </p:cNvSpPr>
            <p:nvPr/>
          </p:nvSpPr>
          <p:spPr bwMode="auto">
            <a:xfrm>
              <a:off x="1198563" y="5062538"/>
              <a:ext cx="722313" cy="179388"/>
            </a:xfrm>
            <a:prstGeom prst="rect">
              <a:avLst/>
            </a:prstGeom>
            <a:solidFill>
              <a:srgbClr val="38385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Rectangle 18">
              <a:extLst>
                <a:ext uri="{FF2B5EF4-FFF2-40B4-BE49-F238E27FC236}">
                  <a16:creationId xmlns:a16="http://schemas.microsoft.com/office/drawing/2014/main" id="{58830D68-2F50-487C-9DD2-B3DC27AF5FB5}"/>
                </a:ext>
              </a:extLst>
            </p:cNvPr>
            <p:cNvSpPr>
              <a:spLocks noChangeArrowheads="1"/>
            </p:cNvSpPr>
            <p:nvPr/>
          </p:nvSpPr>
          <p:spPr bwMode="auto">
            <a:xfrm>
              <a:off x="838200" y="5062538"/>
              <a:ext cx="179388" cy="179388"/>
            </a:xfrm>
            <a:prstGeom prst="rect">
              <a:avLst/>
            </a:prstGeom>
            <a:solidFill>
              <a:srgbClr val="38385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Rectangle 19">
              <a:extLst>
                <a:ext uri="{FF2B5EF4-FFF2-40B4-BE49-F238E27FC236}">
                  <a16:creationId xmlns:a16="http://schemas.microsoft.com/office/drawing/2014/main" id="{CA3D6C44-6BD7-4D43-B899-799449C8BA29}"/>
                </a:ext>
              </a:extLst>
            </p:cNvPr>
            <p:cNvSpPr>
              <a:spLocks noChangeArrowheads="1"/>
            </p:cNvSpPr>
            <p:nvPr/>
          </p:nvSpPr>
          <p:spPr bwMode="auto">
            <a:xfrm>
              <a:off x="1017588" y="5781675"/>
              <a:ext cx="631825" cy="180975"/>
            </a:xfrm>
            <a:prstGeom prst="rect">
              <a:avLst/>
            </a:prstGeom>
            <a:solidFill>
              <a:srgbClr val="38385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20">
              <a:extLst>
                <a:ext uri="{FF2B5EF4-FFF2-40B4-BE49-F238E27FC236}">
                  <a16:creationId xmlns:a16="http://schemas.microsoft.com/office/drawing/2014/main" id="{676F7950-991E-4781-B7B7-8EE74FADA112}"/>
                </a:ext>
              </a:extLst>
            </p:cNvPr>
            <p:cNvSpPr>
              <a:spLocks/>
            </p:cNvSpPr>
            <p:nvPr/>
          </p:nvSpPr>
          <p:spPr bwMode="auto">
            <a:xfrm>
              <a:off x="2520950" y="3054350"/>
              <a:ext cx="428625" cy="330200"/>
            </a:xfrm>
            <a:custGeom>
              <a:avLst/>
              <a:gdLst>
                <a:gd name="T0" fmla="*/ 0 w 1106"/>
                <a:gd name="T1" fmla="*/ 685 h 853"/>
                <a:gd name="T2" fmla="*/ 674 w 1106"/>
                <a:gd name="T3" fmla="*/ 685 h 853"/>
                <a:gd name="T4" fmla="*/ 1106 w 1106"/>
                <a:gd name="T5" fmla="*/ 308 h 853"/>
                <a:gd name="T6" fmla="*/ 837 w 1106"/>
                <a:gd name="T7" fmla="*/ 0 h 853"/>
                <a:gd name="T8" fmla="*/ 0 w 1106"/>
                <a:gd name="T9" fmla="*/ 685 h 853"/>
              </a:gdLst>
              <a:ahLst/>
              <a:cxnLst>
                <a:cxn ang="0">
                  <a:pos x="T0" y="T1"/>
                </a:cxn>
                <a:cxn ang="0">
                  <a:pos x="T2" y="T3"/>
                </a:cxn>
                <a:cxn ang="0">
                  <a:pos x="T4" y="T5"/>
                </a:cxn>
                <a:cxn ang="0">
                  <a:pos x="T6" y="T7"/>
                </a:cxn>
                <a:cxn ang="0">
                  <a:pos x="T8" y="T9"/>
                </a:cxn>
              </a:cxnLst>
              <a:rect l="0" t="0" r="r" b="b"/>
              <a:pathLst>
                <a:path w="1106" h="853">
                  <a:moveTo>
                    <a:pt x="0" y="685"/>
                  </a:moveTo>
                  <a:cubicBezTo>
                    <a:pt x="193" y="853"/>
                    <a:pt x="481" y="853"/>
                    <a:pt x="674" y="685"/>
                  </a:cubicBezTo>
                  <a:cubicBezTo>
                    <a:pt x="1106" y="308"/>
                    <a:pt x="1106" y="308"/>
                    <a:pt x="1106" y="308"/>
                  </a:cubicBezTo>
                  <a:cubicBezTo>
                    <a:pt x="837" y="0"/>
                    <a:pt x="837" y="0"/>
                    <a:pt x="837" y="0"/>
                  </a:cubicBezTo>
                  <a:lnTo>
                    <a:pt x="0" y="685"/>
                  </a:lnTo>
                  <a:close/>
                </a:path>
              </a:pathLst>
            </a:custGeom>
            <a:solidFill>
              <a:srgbClr val="FFAC3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21">
              <a:extLst>
                <a:ext uri="{FF2B5EF4-FFF2-40B4-BE49-F238E27FC236}">
                  <a16:creationId xmlns:a16="http://schemas.microsoft.com/office/drawing/2014/main" id="{BF038D70-47AD-4B10-9050-3B08A2C6B020}"/>
                </a:ext>
              </a:extLst>
            </p:cNvPr>
            <p:cNvSpPr>
              <a:spLocks/>
            </p:cNvSpPr>
            <p:nvPr/>
          </p:nvSpPr>
          <p:spPr bwMode="auto">
            <a:xfrm>
              <a:off x="2844800" y="2630488"/>
              <a:ext cx="1241425" cy="542925"/>
            </a:xfrm>
            <a:custGeom>
              <a:avLst/>
              <a:gdLst>
                <a:gd name="T0" fmla="*/ 327 w 782"/>
                <a:gd name="T1" fmla="*/ 0 h 342"/>
                <a:gd name="T2" fmla="*/ 0 w 782"/>
                <a:gd name="T3" fmla="*/ 267 h 342"/>
                <a:gd name="T4" fmla="*/ 66 w 782"/>
                <a:gd name="T5" fmla="*/ 342 h 342"/>
                <a:gd name="T6" fmla="*/ 327 w 782"/>
                <a:gd name="T7" fmla="*/ 114 h 342"/>
                <a:gd name="T8" fmla="*/ 725 w 782"/>
                <a:gd name="T9" fmla="*/ 227 h 342"/>
                <a:gd name="T10" fmla="*/ 782 w 782"/>
                <a:gd name="T11" fmla="*/ 114 h 342"/>
                <a:gd name="T12" fmla="*/ 327 w 782"/>
                <a:gd name="T13" fmla="*/ 0 h 342"/>
              </a:gdLst>
              <a:ahLst/>
              <a:cxnLst>
                <a:cxn ang="0">
                  <a:pos x="T0" y="T1"/>
                </a:cxn>
                <a:cxn ang="0">
                  <a:pos x="T2" y="T3"/>
                </a:cxn>
                <a:cxn ang="0">
                  <a:pos x="T4" y="T5"/>
                </a:cxn>
                <a:cxn ang="0">
                  <a:pos x="T6" y="T7"/>
                </a:cxn>
                <a:cxn ang="0">
                  <a:pos x="T8" y="T9"/>
                </a:cxn>
                <a:cxn ang="0">
                  <a:pos x="T10" y="T11"/>
                </a:cxn>
                <a:cxn ang="0">
                  <a:pos x="T12" y="T13"/>
                </a:cxn>
              </a:cxnLst>
              <a:rect l="0" t="0" r="r" b="b"/>
              <a:pathLst>
                <a:path w="782" h="342">
                  <a:moveTo>
                    <a:pt x="327" y="0"/>
                  </a:moveTo>
                  <a:lnTo>
                    <a:pt x="0" y="267"/>
                  </a:lnTo>
                  <a:lnTo>
                    <a:pt x="66" y="342"/>
                  </a:lnTo>
                  <a:lnTo>
                    <a:pt x="327" y="114"/>
                  </a:lnTo>
                  <a:lnTo>
                    <a:pt x="725" y="227"/>
                  </a:lnTo>
                  <a:lnTo>
                    <a:pt x="782" y="114"/>
                  </a:lnTo>
                  <a:lnTo>
                    <a:pt x="327" y="0"/>
                  </a:lnTo>
                  <a:close/>
                </a:path>
              </a:pathLst>
            </a:custGeom>
            <a:solidFill>
              <a:srgbClr val="83B2B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22">
              <a:extLst>
                <a:ext uri="{FF2B5EF4-FFF2-40B4-BE49-F238E27FC236}">
                  <a16:creationId xmlns:a16="http://schemas.microsoft.com/office/drawing/2014/main" id="{A1D3461D-F87C-4794-8F12-D7EC789725EB}"/>
                </a:ext>
              </a:extLst>
            </p:cNvPr>
            <p:cNvSpPr>
              <a:spLocks/>
            </p:cNvSpPr>
            <p:nvPr/>
          </p:nvSpPr>
          <p:spPr bwMode="auto">
            <a:xfrm>
              <a:off x="4718050" y="3260725"/>
              <a:ext cx="1069975" cy="901700"/>
            </a:xfrm>
            <a:custGeom>
              <a:avLst/>
              <a:gdLst>
                <a:gd name="T0" fmla="*/ 433 w 674"/>
                <a:gd name="T1" fmla="*/ 429 h 568"/>
                <a:gd name="T2" fmla="*/ 57 w 674"/>
                <a:gd name="T3" fmla="*/ 0 h 568"/>
                <a:gd name="T4" fmla="*/ 0 w 674"/>
                <a:gd name="T5" fmla="*/ 114 h 568"/>
                <a:gd name="T6" fmla="*/ 398 w 674"/>
                <a:gd name="T7" fmla="*/ 568 h 568"/>
                <a:gd name="T8" fmla="*/ 674 w 674"/>
                <a:gd name="T9" fmla="*/ 446 h 568"/>
                <a:gd name="T10" fmla="*/ 630 w 674"/>
                <a:gd name="T11" fmla="*/ 341 h 568"/>
                <a:gd name="T12" fmla="*/ 433 w 674"/>
                <a:gd name="T13" fmla="*/ 429 h 568"/>
              </a:gdLst>
              <a:ahLst/>
              <a:cxnLst>
                <a:cxn ang="0">
                  <a:pos x="T0" y="T1"/>
                </a:cxn>
                <a:cxn ang="0">
                  <a:pos x="T2" y="T3"/>
                </a:cxn>
                <a:cxn ang="0">
                  <a:pos x="T4" y="T5"/>
                </a:cxn>
                <a:cxn ang="0">
                  <a:pos x="T6" y="T7"/>
                </a:cxn>
                <a:cxn ang="0">
                  <a:pos x="T8" y="T9"/>
                </a:cxn>
                <a:cxn ang="0">
                  <a:pos x="T10" y="T11"/>
                </a:cxn>
                <a:cxn ang="0">
                  <a:pos x="T12" y="T13"/>
                </a:cxn>
              </a:cxnLst>
              <a:rect l="0" t="0" r="r" b="b"/>
              <a:pathLst>
                <a:path w="674" h="568">
                  <a:moveTo>
                    <a:pt x="433" y="429"/>
                  </a:moveTo>
                  <a:lnTo>
                    <a:pt x="57" y="0"/>
                  </a:lnTo>
                  <a:lnTo>
                    <a:pt x="0" y="114"/>
                  </a:lnTo>
                  <a:lnTo>
                    <a:pt x="398" y="568"/>
                  </a:lnTo>
                  <a:lnTo>
                    <a:pt x="674" y="446"/>
                  </a:lnTo>
                  <a:lnTo>
                    <a:pt x="630" y="341"/>
                  </a:lnTo>
                  <a:lnTo>
                    <a:pt x="433" y="429"/>
                  </a:lnTo>
                  <a:close/>
                </a:path>
              </a:pathLst>
            </a:custGeom>
            <a:solidFill>
              <a:srgbClr val="83B2B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23">
              <a:extLst>
                <a:ext uri="{FF2B5EF4-FFF2-40B4-BE49-F238E27FC236}">
                  <a16:creationId xmlns:a16="http://schemas.microsoft.com/office/drawing/2014/main" id="{E1D085E9-66ED-4A73-939C-53FC707CF0A0}"/>
                </a:ext>
              </a:extLst>
            </p:cNvPr>
            <p:cNvSpPr>
              <a:spLocks/>
            </p:cNvSpPr>
            <p:nvPr/>
          </p:nvSpPr>
          <p:spPr bwMode="auto">
            <a:xfrm>
              <a:off x="5718175" y="3635375"/>
              <a:ext cx="395288" cy="333375"/>
            </a:xfrm>
            <a:custGeom>
              <a:avLst/>
              <a:gdLst>
                <a:gd name="T0" fmla="*/ 0 w 1023"/>
                <a:gd name="T1" fmla="*/ 433 h 865"/>
                <a:gd name="T2" fmla="*/ 180 w 1023"/>
                <a:gd name="T3" fmla="*/ 865 h 865"/>
                <a:gd name="T4" fmla="*/ 623 w 1023"/>
                <a:gd name="T5" fmla="*/ 669 h 865"/>
                <a:gd name="T6" fmla="*/ 965 w 1023"/>
                <a:gd name="T7" fmla="*/ 0 h 865"/>
                <a:gd name="T8" fmla="*/ 0 w 1023"/>
                <a:gd name="T9" fmla="*/ 433 h 865"/>
              </a:gdLst>
              <a:ahLst/>
              <a:cxnLst>
                <a:cxn ang="0">
                  <a:pos x="T0" y="T1"/>
                </a:cxn>
                <a:cxn ang="0">
                  <a:pos x="T2" y="T3"/>
                </a:cxn>
                <a:cxn ang="0">
                  <a:pos x="T4" y="T5"/>
                </a:cxn>
                <a:cxn ang="0">
                  <a:pos x="T6" y="T7"/>
                </a:cxn>
                <a:cxn ang="0">
                  <a:pos x="T8" y="T9"/>
                </a:cxn>
              </a:cxnLst>
              <a:rect l="0" t="0" r="r" b="b"/>
              <a:pathLst>
                <a:path w="1023" h="865">
                  <a:moveTo>
                    <a:pt x="0" y="433"/>
                  </a:moveTo>
                  <a:cubicBezTo>
                    <a:pt x="180" y="865"/>
                    <a:pt x="180" y="865"/>
                    <a:pt x="180" y="865"/>
                  </a:cubicBezTo>
                  <a:cubicBezTo>
                    <a:pt x="623" y="669"/>
                    <a:pt x="623" y="669"/>
                    <a:pt x="623" y="669"/>
                  </a:cubicBezTo>
                  <a:cubicBezTo>
                    <a:pt x="881" y="555"/>
                    <a:pt x="1023" y="276"/>
                    <a:pt x="965" y="0"/>
                  </a:cubicBezTo>
                  <a:lnTo>
                    <a:pt x="0" y="433"/>
                  </a:lnTo>
                  <a:close/>
                </a:path>
              </a:pathLst>
            </a:custGeom>
            <a:solidFill>
              <a:srgbClr val="FFAC3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24">
              <a:extLst>
                <a:ext uri="{FF2B5EF4-FFF2-40B4-BE49-F238E27FC236}">
                  <a16:creationId xmlns:a16="http://schemas.microsoft.com/office/drawing/2014/main" id="{DB8D3F4B-49B7-4C70-83A2-D76188394516}"/>
                </a:ext>
              </a:extLst>
            </p:cNvPr>
            <p:cNvSpPr>
              <a:spLocks/>
            </p:cNvSpPr>
            <p:nvPr/>
          </p:nvSpPr>
          <p:spPr bwMode="auto">
            <a:xfrm>
              <a:off x="3943350" y="3260725"/>
              <a:ext cx="865188" cy="1171575"/>
            </a:xfrm>
            <a:custGeom>
              <a:avLst/>
              <a:gdLst>
                <a:gd name="T0" fmla="*/ 0 w 545"/>
                <a:gd name="T1" fmla="*/ 593 h 738"/>
                <a:gd name="T2" fmla="*/ 261 w 545"/>
                <a:gd name="T3" fmla="*/ 738 h 738"/>
                <a:gd name="T4" fmla="*/ 488 w 545"/>
                <a:gd name="T5" fmla="*/ 114 h 738"/>
                <a:gd name="T6" fmla="*/ 545 w 545"/>
                <a:gd name="T7" fmla="*/ 0 h 738"/>
                <a:gd name="T8" fmla="*/ 0 w 545"/>
                <a:gd name="T9" fmla="*/ 593 h 738"/>
              </a:gdLst>
              <a:ahLst/>
              <a:cxnLst>
                <a:cxn ang="0">
                  <a:pos x="T0" y="T1"/>
                </a:cxn>
                <a:cxn ang="0">
                  <a:pos x="T2" y="T3"/>
                </a:cxn>
                <a:cxn ang="0">
                  <a:pos x="T4" y="T5"/>
                </a:cxn>
                <a:cxn ang="0">
                  <a:pos x="T6" y="T7"/>
                </a:cxn>
                <a:cxn ang="0">
                  <a:pos x="T8" y="T9"/>
                </a:cxn>
              </a:cxnLst>
              <a:rect l="0" t="0" r="r" b="b"/>
              <a:pathLst>
                <a:path w="545" h="738">
                  <a:moveTo>
                    <a:pt x="0" y="593"/>
                  </a:moveTo>
                  <a:lnTo>
                    <a:pt x="261" y="738"/>
                  </a:lnTo>
                  <a:lnTo>
                    <a:pt x="488" y="114"/>
                  </a:lnTo>
                  <a:lnTo>
                    <a:pt x="545" y="0"/>
                  </a:lnTo>
                  <a:lnTo>
                    <a:pt x="0" y="593"/>
                  </a:lnTo>
                  <a:close/>
                </a:path>
              </a:pathLst>
            </a:custGeom>
            <a:solidFill>
              <a:srgbClr val="83B2B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25">
              <a:extLst>
                <a:ext uri="{FF2B5EF4-FFF2-40B4-BE49-F238E27FC236}">
                  <a16:creationId xmlns:a16="http://schemas.microsoft.com/office/drawing/2014/main" id="{45639266-F413-4E98-85C4-CFAD0F34F196}"/>
                </a:ext>
              </a:extLst>
            </p:cNvPr>
            <p:cNvSpPr>
              <a:spLocks/>
            </p:cNvSpPr>
            <p:nvPr/>
          </p:nvSpPr>
          <p:spPr bwMode="auto">
            <a:xfrm>
              <a:off x="4414838" y="6380163"/>
              <a:ext cx="9525" cy="17463"/>
            </a:xfrm>
            <a:custGeom>
              <a:avLst/>
              <a:gdLst>
                <a:gd name="T0" fmla="*/ 25 w 25"/>
                <a:gd name="T1" fmla="*/ 45 h 45"/>
                <a:gd name="T2" fmla="*/ 0 w 25"/>
                <a:gd name="T3" fmla="*/ 0 h 45"/>
                <a:gd name="T4" fmla="*/ 25 w 25"/>
                <a:gd name="T5" fmla="*/ 45 h 45"/>
              </a:gdLst>
              <a:ahLst/>
              <a:cxnLst>
                <a:cxn ang="0">
                  <a:pos x="T0" y="T1"/>
                </a:cxn>
                <a:cxn ang="0">
                  <a:pos x="T2" y="T3"/>
                </a:cxn>
                <a:cxn ang="0">
                  <a:pos x="T4" y="T5"/>
                </a:cxn>
              </a:cxnLst>
              <a:rect l="0" t="0" r="r" b="b"/>
              <a:pathLst>
                <a:path w="25" h="45">
                  <a:moveTo>
                    <a:pt x="25" y="45"/>
                  </a:moveTo>
                  <a:cubicBezTo>
                    <a:pt x="16" y="30"/>
                    <a:pt x="7" y="15"/>
                    <a:pt x="0" y="0"/>
                  </a:cubicBezTo>
                  <a:cubicBezTo>
                    <a:pt x="7" y="15"/>
                    <a:pt x="16" y="30"/>
                    <a:pt x="25" y="45"/>
                  </a:cubicBezTo>
                  <a:close/>
                </a:path>
              </a:pathLst>
            </a:custGeom>
            <a:solidFill>
              <a:srgbClr val="EA383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26">
              <a:extLst>
                <a:ext uri="{FF2B5EF4-FFF2-40B4-BE49-F238E27FC236}">
                  <a16:creationId xmlns:a16="http://schemas.microsoft.com/office/drawing/2014/main" id="{62E47EDB-7BF0-446F-BE3C-4ECA856B2653}"/>
                </a:ext>
              </a:extLst>
            </p:cNvPr>
            <p:cNvSpPr>
              <a:spLocks/>
            </p:cNvSpPr>
            <p:nvPr/>
          </p:nvSpPr>
          <p:spPr bwMode="auto">
            <a:xfrm>
              <a:off x="4465638" y="6445250"/>
              <a:ext cx="17463" cy="15875"/>
            </a:xfrm>
            <a:custGeom>
              <a:avLst/>
              <a:gdLst>
                <a:gd name="T0" fmla="*/ 46 w 46"/>
                <a:gd name="T1" fmla="*/ 39 h 39"/>
                <a:gd name="T2" fmla="*/ 0 w 46"/>
                <a:gd name="T3" fmla="*/ 0 h 39"/>
                <a:gd name="T4" fmla="*/ 46 w 46"/>
                <a:gd name="T5" fmla="*/ 39 h 39"/>
              </a:gdLst>
              <a:ahLst/>
              <a:cxnLst>
                <a:cxn ang="0">
                  <a:pos x="T0" y="T1"/>
                </a:cxn>
                <a:cxn ang="0">
                  <a:pos x="T2" y="T3"/>
                </a:cxn>
                <a:cxn ang="0">
                  <a:pos x="T4" y="T5"/>
                </a:cxn>
              </a:cxnLst>
              <a:rect l="0" t="0" r="r" b="b"/>
              <a:pathLst>
                <a:path w="46" h="39">
                  <a:moveTo>
                    <a:pt x="46" y="39"/>
                  </a:moveTo>
                  <a:cubicBezTo>
                    <a:pt x="30" y="27"/>
                    <a:pt x="14" y="14"/>
                    <a:pt x="0" y="0"/>
                  </a:cubicBezTo>
                  <a:cubicBezTo>
                    <a:pt x="15" y="14"/>
                    <a:pt x="30" y="27"/>
                    <a:pt x="46" y="39"/>
                  </a:cubicBezTo>
                  <a:close/>
                </a:path>
              </a:pathLst>
            </a:custGeom>
            <a:solidFill>
              <a:srgbClr val="EA383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27">
              <a:extLst>
                <a:ext uri="{FF2B5EF4-FFF2-40B4-BE49-F238E27FC236}">
                  <a16:creationId xmlns:a16="http://schemas.microsoft.com/office/drawing/2014/main" id="{D5378596-33BD-4A7A-877F-E17565F34485}"/>
                </a:ext>
              </a:extLst>
            </p:cNvPr>
            <p:cNvSpPr>
              <a:spLocks/>
            </p:cNvSpPr>
            <p:nvPr/>
          </p:nvSpPr>
          <p:spPr bwMode="auto">
            <a:xfrm>
              <a:off x="4437063" y="6415088"/>
              <a:ext cx="14288" cy="17463"/>
            </a:xfrm>
            <a:custGeom>
              <a:avLst/>
              <a:gdLst>
                <a:gd name="T0" fmla="*/ 36 w 36"/>
                <a:gd name="T1" fmla="*/ 43 h 43"/>
                <a:gd name="T2" fmla="*/ 0 w 36"/>
                <a:gd name="T3" fmla="*/ 0 h 43"/>
                <a:gd name="T4" fmla="*/ 36 w 36"/>
                <a:gd name="T5" fmla="*/ 43 h 43"/>
              </a:gdLst>
              <a:ahLst/>
              <a:cxnLst>
                <a:cxn ang="0">
                  <a:pos x="T0" y="T1"/>
                </a:cxn>
                <a:cxn ang="0">
                  <a:pos x="T2" y="T3"/>
                </a:cxn>
                <a:cxn ang="0">
                  <a:pos x="T4" y="T5"/>
                </a:cxn>
              </a:cxnLst>
              <a:rect l="0" t="0" r="r" b="b"/>
              <a:pathLst>
                <a:path w="36" h="43">
                  <a:moveTo>
                    <a:pt x="36" y="43"/>
                  </a:moveTo>
                  <a:cubicBezTo>
                    <a:pt x="23" y="29"/>
                    <a:pt x="13" y="14"/>
                    <a:pt x="0" y="0"/>
                  </a:cubicBezTo>
                  <a:cubicBezTo>
                    <a:pt x="12" y="15"/>
                    <a:pt x="23" y="29"/>
                    <a:pt x="36" y="43"/>
                  </a:cubicBezTo>
                  <a:close/>
                </a:path>
              </a:pathLst>
            </a:custGeom>
            <a:solidFill>
              <a:srgbClr val="EA383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28">
              <a:extLst>
                <a:ext uri="{FF2B5EF4-FFF2-40B4-BE49-F238E27FC236}">
                  <a16:creationId xmlns:a16="http://schemas.microsoft.com/office/drawing/2014/main" id="{1D7AAE84-B941-455E-BFFC-F6EBB6542966}"/>
                </a:ext>
              </a:extLst>
            </p:cNvPr>
            <p:cNvSpPr>
              <a:spLocks/>
            </p:cNvSpPr>
            <p:nvPr/>
          </p:nvSpPr>
          <p:spPr bwMode="auto">
            <a:xfrm>
              <a:off x="4398963" y="6340475"/>
              <a:ext cx="6350" cy="15875"/>
            </a:xfrm>
            <a:custGeom>
              <a:avLst/>
              <a:gdLst>
                <a:gd name="T0" fmla="*/ 15 w 15"/>
                <a:gd name="T1" fmla="*/ 45 h 45"/>
                <a:gd name="T2" fmla="*/ 0 w 15"/>
                <a:gd name="T3" fmla="*/ 0 h 45"/>
                <a:gd name="T4" fmla="*/ 15 w 15"/>
                <a:gd name="T5" fmla="*/ 45 h 45"/>
              </a:gdLst>
              <a:ahLst/>
              <a:cxnLst>
                <a:cxn ang="0">
                  <a:pos x="T0" y="T1"/>
                </a:cxn>
                <a:cxn ang="0">
                  <a:pos x="T2" y="T3"/>
                </a:cxn>
                <a:cxn ang="0">
                  <a:pos x="T4" y="T5"/>
                </a:cxn>
              </a:cxnLst>
              <a:rect l="0" t="0" r="r" b="b"/>
              <a:pathLst>
                <a:path w="15" h="45">
                  <a:moveTo>
                    <a:pt x="15" y="45"/>
                  </a:moveTo>
                  <a:cubicBezTo>
                    <a:pt x="10" y="30"/>
                    <a:pt x="4" y="15"/>
                    <a:pt x="0" y="0"/>
                  </a:cubicBezTo>
                  <a:cubicBezTo>
                    <a:pt x="4" y="15"/>
                    <a:pt x="10" y="30"/>
                    <a:pt x="15" y="45"/>
                  </a:cubicBezTo>
                  <a:close/>
                </a:path>
              </a:pathLst>
            </a:custGeom>
            <a:solidFill>
              <a:srgbClr val="EA383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29">
              <a:extLst>
                <a:ext uri="{FF2B5EF4-FFF2-40B4-BE49-F238E27FC236}">
                  <a16:creationId xmlns:a16="http://schemas.microsoft.com/office/drawing/2014/main" id="{ED250AF7-E32C-4F76-967C-CDBB8DB461C0}"/>
                </a:ext>
              </a:extLst>
            </p:cNvPr>
            <p:cNvSpPr>
              <a:spLocks/>
            </p:cNvSpPr>
            <p:nvPr/>
          </p:nvSpPr>
          <p:spPr bwMode="auto">
            <a:xfrm>
              <a:off x="4391025" y="6296025"/>
              <a:ext cx="3175" cy="15875"/>
            </a:xfrm>
            <a:custGeom>
              <a:avLst/>
              <a:gdLst>
                <a:gd name="T0" fmla="*/ 6 w 6"/>
                <a:gd name="T1" fmla="*/ 39 h 39"/>
                <a:gd name="T2" fmla="*/ 0 w 6"/>
                <a:gd name="T3" fmla="*/ 0 h 39"/>
                <a:gd name="T4" fmla="*/ 6 w 6"/>
                <a:gd name="T5" fmla="*/ 39 h 39"/>
              </a:gdLst>
              <a:ahLst/>
              <a:cxnLst>
                <a:cxn ang="0">
                  <a:pos x="T0" y="T1"/>
                </a:cxn>
                <a:cxn ang="0">
                  <a:pos x="T2" y="T3"/>
                </a:cxn>
                <a:cxn ang="0">
                  <a:pos x="T4" y="T5"/>
                </a:cxn>
              </a:cxnLst>
              <a:rect l="0" t="0" r="r" b="b"/>
              <a:pathLst>
                <a:path w="6" h="39">
                  <a:moveTo>
                    <a:pt x="6" y="39"/>
                  </a:moveTo>
                  <a:cubicBezTo>
                    <a:pt x="4" y="26"/>
                    <a:pt x="1" y="13"/>
                    <a:pt x="0" y="0"/>
                  </a:cubicBezTo>
                  <a:cubicBezTo>
                    <a:pt x="1" y="13"/>
                    <a:pt x="4" y="26"/>
                    <a:pt x="6" y="39"/>
                  </a:cubicBezTo>
                  <a:close/>
                </a:path>
              </a:pathLst>
            </a:custGeom>
            <a:solidFill>
              <a:srgbClr val="EA383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30">
              <a:extLst>
                <a:ext uri="{FF2B5EF4-FFF2-40B4-BE49-F238E27FC236}">
                  <a16:creationId xmlns:a16="http://schemas.microsoft.com/office/drawing/2014/main" id="{07FBEDCB-0363-4F27-96DF-7D580014F4F1}"/>
                </a:ext>
              </a:extLst>
            </p:cNvPr>
            <p:cNvSpPr>
              <a:spLocks/>
            </p:cNvSpPr>
            <p:nvPr/>
          </p:nvSpPr>
          <p:spPr bwMode="auto">
            <a:xfrm>
              <a:off x="4497388" y="6469063"/>
              <a:ext cx="61913" cy="26988"/>
            </a:xfrm>
            <a:custGeom>
              <a:avLst/>
              <a:gdLst>
                <a:gd name="T0" fmla="*/ 158 w 158"/>
                <a:gd name="T1" fmla="*/ 69 h 69"/>
                <a:gd name="T2" fmla="*/ 0 w 158"/>
                <a:gd name="T3" fmla="*/ 0 h 69"/>
                <a:gd name="T4" fmla="*/ 158 w 158"/>
                <a:gd name="T5" fmla="*/ 69 h 69"/>
              </a:gdLst>
              <a:ahLst/>
              <a:cxnLst>
                <a:cxn ang="0">
                  <a:pos x="T0" y="T1"/>
                </a:cxn>
                <a:cxn ang="0">
                  <a:pos x="T2" y="T3"/>
                </a:cxn>
                <a:cxn ang="0">
                  <a:pos x="T4" y="T5"/>
                </a:cxn>
              </a:cxnLst>
              <a:rect l="0" t="0" r="r" b="b"/>
              <a:pathLst>
                <a:path w="158" h="69">
                  <a:moveTo>
                    <a:pt x="158" y="69"/>
                  </a:moveTo>
                  <a:cubicBezTo>
                    <a:pt x="102" y="54"/>
                    <a:pt x="49" y="31"/>
                    <a:pt x="0" y="0"/>
                  </a:cubicBezTo>
                  <a:cubicBezTo>
                    <a:pt x="49" y="31"/>
                    <a:pt x="102" y="54"/>
                    <a:pt x="158" y="69"/>
                  </a:cubicBezTo>
                  <a:close/>
                </a:path>
              </a:pathLst>
            </a:custGeom>
            <a:solidFill>
              <a:srgbClr val="EA383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31">
              <a:extLst>
                <a:ext uri="{FF2B5EF4-FFF2-40B4-BE49-F238E27FC236}">
                  <a16:creationId xmlns:a16="http://schemas.microsoft.com/office/drawing/2014/main" id="{7C2F2894-ABC4-403C-8919-3A4F5A8D37A5}"/>
                </a:ext>
              </a:extLst>
            </p:cNvPr>
            <p:cNvSpPr>
              <a:spLocks/>
            </p:cNvSpPr>
            <p:nvPr/>
          </p:nvSpPr>
          <p:spPr bwMode="auto">
            <a:xfrm>
              <a:off x="4405313" y="6356350"/>
              <a:ext cx="9525" cy="23813"/>
            </a:xfrm>
            <a:custGeom>
              <a:avLst/>
              <a:gdLst>
                <a:gd name="T0" fmla="*/ 26 w 26"/>
                <a:gd name="T1" fmla="*/ 59 h 59"/>
                <a:gd name="T2" fmla="*/ 0 w 26"/>
                <a:gd name="T3" fmla="*/ 0 h 59"/>
                <a:gd name="T4" fmla="*/ 26 w 26"/>
                <a:gd name="T5" fmla="*/ 59 h 59"/>
              </a:gdLst>
              <a:ahLst/>
              <a:cxnLst>
                <a:cxn ang="0">
                  <a:pos x="T0" y="T1"/>
                </a:cxn>
                <a:cxn ang="0">
                  <a:pos x="T2" y="T3"/>
                </a:cxn>
                <a:cxn ang="0">
                  <a:pos x="T4" y="T5"/>
                </a:cxn>
              </a:cxnLst>
              <a:rect l="0" t="0" r="r" b="b"/>
              <a:pathLst>
                <a:path w="26" h="59">
                  <a:moveTo>
                    <a:pt x="26" y="59"/>
                  </a:moveTo>
                  <a:cubicBezTo>
                    <a:pt x="16" y="40"/>
                    <a:pt x="8" y="20"/>
                    <a:pt x="0" y="0"/>
                  </a:cubicBezTo>
                  <a:cubicBezTo>
                    <a:pt x="8" y="20"/>
                    <a:pt x="16" y="40"/>
                    <a:pt x="26" y="59"/>
                  </a:cubicBezTo>
                  <a:close/>
                </a:path>
              </a:pathLst>
            </a:custGeom>
            <a:solidFill>
              <a:srgbClr val="D621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32">
              <a:extLst>
                <a:ext uri="{FF2B5EF4-FFF2-40B4-BE49-F238E27FC236}">
                  <a16:creationId xmlns:a16="http://schemas.microsoft.com/office/drawing/2014/main" id="{DACED460-166B-45D0-951B-AD6BCE97A7D5}"/>
                </a:ext>
              </a:extLst>
            </p:cNvPr>
            <p:cNvSpPr>
              <a:spLocks/>
            </p:cNvSpPr>
            <p:nvPr/>
          </p:nvSpPr>
          <p:spPr bwMode="auto">
            <a:xfrm>
              <a:off x="4451350" y="6432550"/>
              <a:ext cx="14288" cy="12700"/>
            </a:xfrm>
            <a:custGeom>
              <a:avLst/>
              <a:gdLst>
                <a:gd name="T0" fmla="*/ 38 w 38"/>
                <a:gd name="T1" fmla="*/ 35 h 35"/>
                <a:gd name="T2" fmla="*/ 0 w 38"/>
                <a:gd name="T3" fmla="*/ 0 h 35"/>
                <a:gd name="T4" fmla="*/ 38 w 38"/>
                <a:gd name="T5" fmla="*/ 35 h 35"/>
              </a:gdLst>
              <a:ahLst/>
              <a:cxnLst>
                <a:cxn ang="0">
                  <a:pos x="T0" y="T1"/>
                </a:cxn>
                <a:cxn ang="0">
                  <a:pos x="T2" y="T3"/>
                </a:cxn>
                <a:cxn ang="0">
                  <a:pos x="T4" y="T5"/>
                </a:cxn>
              </a:cxnLst>
              <a:rect l="0" t="0" r="r" b="b"/>
              <a:pathLst>
                <a:path w="38" h="35">
                  <a:moveTo>
                    <a:pt x="38" y="35"/>
                  </a:moveTo>
                  <a:cubicBezTo>
                    <a:pt x="25" y="24"/>
                    <a:pt x="12" y="12"/>
                    <a:pt x="0" y="0"/>
                  </a:cubicBezTo>
                  <a:cubicBezTo>
                    <a:pt x="13" y="12"/>
                    <a:pt x="25" y="23"/>
                    <a:pt x="38" y="35"/>
                  </a:cubicBezTo>
                  <a:close/>
                </a:path>
              </a:pathLst>
            </a:custGeom>
            <a:solidFill>
              <a:srgbClr val="D621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33">
              <a:extLst>
                <a:ext uri="{FF2B5EF4-FFF2-40B4-BE49-F238E27FC236}">
                  <a16:creationId xmlns:a16="http://schemas.microsoft.com/office/drawing/2014/main" id="{DA5452C8-0780-46F4-B73E-1CCDD9A08CEC}"/>
                </a:ext>
              </a:extLst>
            </p:cNvPr>
            <p:cNvSpPr>
              <a:spLocks/>
            </p:cNvSpPr>
            <p:nvPr/>
          </p:nvSpPr>
          <p:spPr bwMode="auto">
            <a:xfrm>
              <a:off x="4483100" y="6461125"/>
              <a:ext cx="14288" cy="7938"/>
            </a:xfrm>
            <a:custGeom>
              <a:avLst/>
              <a:gdLst>
                <a:gd name="T0" fmla="*/ 37 w 37"/>
                <a:gd name="T1" fmla="*/ 22 h 22"/>
                <a:gd name="T2" fmla="*/ 0 w 37"/>
                <a:gd name="T3" fmla="*/ 0 h 22"/>
                <a:gd name="T4" fmla="*/ 37 w 37"/>
                <a:gd name="T5" fmla="*/ 22 h 22"/>
              </a:gdLst>
              <a:ahLst/>
              <a:cxnLst>
                <a:cxn ang="0">
                  <a:pos x="T0" y="T1"/>
                </a:cxn>
                <a:cxn ang="0">
                  <a:pos x="T2" y="T3"/>
                </a:cxn>
                <a:cxn ang="0">
                  <a:pos x="T4" y="T5"/>
                </a:cxn>
              </a:cxnLst>
              <a:rect l="0" t="0" r="r" b="b"/>
              <a:pathLst>
                <a:path w="37" h="22">
                  <a:moveTo>
                    <a:pt x="37" y="22"/>
                  </a:moveTo>
                  <a:cubicBezTo>
                    <a:pt x="25" y="15"/>
                    <a:pt x="12" y="9"/>
                    <a:pt x="0" y="0"/>
                  </a:cubicBezTo>
                  <a:cubicBezTo>
                    <a:pt x="12" y="9"/>
                    <a:pt x="25" y="15"/>
                    <a:pt x="37" y="22"/>
                  </a:cubicBezTo>
                  <a:close/>
                </a:path>
              </a:pathLst>
            </a:custGeom>
            <a:solidFill>
              <a:srgbClr val="D621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34">
              <a:extLst>
                <a:ext uri="{FF2B5EF4-FFF2-40B4-BE49-F238E27FC236}">
                  <a16:creationId xmlns:a16="http://schemas.microsoft.com/office/drawing/2014/main" id="{23599B16-70A8-4BE3-A11C-5085FE2957ED}"/>
                </a:ext>
              </a:extLst>
            </p:cNvPr>
            <p:cNvSpPr>
              <a:spLocks/>
            </p:cNvSpPr>
            <p:nvPr/>
          </p:nvSpPr>
          <p:spPr bwMode="auto">
            <a:xfrm>
              <a:off x="4394200" y="6311900"/>
              <a:ext cx="4763" cy="28575"/>
            </a:xfrm>
            <a:custGeom>
              <a:avLst/>
              <a:gdLst>
                <a:gd name="T0" fmla="*/ 14 w 14"/>
                <a:gd name="T1" fmla="*/ 74 h 74"/>
                <a:gd name="T2" fmla="*/ 0 w 14"/>
                <a:gd name="T3" fmla="*/ 0 h 74"/>
                <a:gd name="T4" fmla="*/ 14 w 14"/>
                <a:gd name="T5" fmla="*/ 74 h 74"/>
              </a:gdLst>
              <a:ahLst/>
              <a:cxnLst>
                <a:cxn ang="0">
                  <a:pos x="T0" y="T1"/>
                </a:cxn>
                <a:cxn ang="0">
                  <a:pos x="T2" y="T3"/>
                </a:cxn>
                <a:cxn ang="0">
                  <a:pos x="T4" y="T5"/>
                </a:cxn>
              </a:cxnLst>
              <a:rect l="0" t="0" r="r" b="b"/>
              <a:pathLst>
                <a:path w="14" h="74">
                  <a:moveTo>
                    <a:pt x="14" y="74"/>
                  </a:moveTo>
                  <a:cubicBezTo>
                    <a:pt x="8" y="50"/>
                    <a:pt x="3" y="25"/>
                    <a:pt x="0" y="0"/>
                  </a:cubicBezTo>
                  <a:cubicBezTo>
                    <a:pt x="3" y="25"/>
                    <a:pt x="8" y="50"/>
                    <a:pt x="14" y="74"/>
                  </a:cubicBezTo>
                  <a:close/>
                </a:path>
              </a:pathLst>
            </a:custGeom>
            <a:solidFill>
              <a:srgbClr val="D621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35">
              <a:extLst>
                <a:ext uri="{FF2B5EF4-FFF2-40B4-BE49-F238E27FC236}">
                  <a16:creationId xmlns:a16="http://schemas.microsoft.com/office/drawing/2014/main" id="{80161E98-6086-4EA6-BD2F-754E1F94E2B3}"/>
                </a:ext>
              </a:extLst>
            </p:cNvPr>
            <p:cNvSpPr>
              <a:spLocks/>
            </p:cNvSpPr>
            <p:nvPr/>
          </p:nvSpPr>
          <p:spPr bwMode="auto">
            <a:xfrm>
              <a:off x="4389438" y="6249988"/>
              <a:ext cx="3175" cy="46038"/>
            </a:xfrm>
            <a:custGeom>
              <a:avLst/>
              <a:gdLst>
                <a:gd name="T0" fmla="*/ 3 w 7"/>
                <a:gd name="T1" fmla="*/ 120 h 120"/>
                <a:gd name="T2" fmla="*/ 7 w 7"/>
                <a:gd name="T3" fmla="*/ 0 h 120"/>
                <a:gd name="T4" fmla="*/ 3 w 7"/>
                <a:gd name="T5" fmla="*/ 120 h 120"/>
              </a:gdLst>
              <a:ahLst/>
              <a:cxnLst>
                <a:cxn ang="0">
                  <a:pos x="T0" y="T1"/>
                </a:cxn>
                <a:cxn ang="0">
                  <a:pos x="T2" y="T3"/>
                </a:cxn>
                <a:cxn ang="0">
                  <a:pos x="T4" y="T5"/>
                </a:cxn>
              </a:cxnLst>
              <a:rect l="0" t="0" r="r" b="b"/>
              <a:pathLst>
                <a:path w="7" h="120">
                  <a:moveTo>
                    <a:pt x="3" y="120"/>
                  </a:moveTo>
                  <a:cubicBezTo>
                    <a:pt x="1" y="80"/>
                    <a:pt x="2" y="40"/>
                    <a:pt x="7" y="0"/>
                  </a:cubicBezTo>
                  <a:cubicBezTo>
                    <a:pt x="2" y="40"/>
                    <a:pt x="0" y="80"/>
                    <a:pt x="3" y="120"/>
                  </a:cubicBezTo>
                  <a:close/>
                </a:path>
              </a:pathLst>
            </a:custGeom>
            <a:solidFill>
              <a:srgbClr val="D621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36">
              <a:extLst>
                <a:ext uri="{FF2B5EF4-FFF2-40B4-BE49-F238E27FC236}">
                  <a16:creationId xmlns:a16="http://schemas.microsoft.com/office/drawing/2014/main" id="{4D4411C8-03DC-4BC6-8DA2-486E81D7631D}"/>
                </a:ext>
              </a:extLst>
            </p:cNvPr>
            <p:cNvSpPr>
              <a:spLocks/>
            </p:cNvSpPr>
            <p:nvPr/>
          </p:nvSpPr>
          <p:spPr bwMode="auto">
            <a:xfrm>
              <a:off x="4424363" y="6397625"/>
              <a:ext cx="12700" cy="17463"/>
            </a:xfrm>
            <a:custGeom>
              <a:avLst/>
              <a:gdLst>
                <a:gd name="T0" fmla="*/ 33 w 33"/>
                <a:gd name="T1" fmla="*/ 47 h 47"/>
                <a:gd name="T2" fmla="*/ 0 w 33"/>
                <a:gd name="T3" fmla="*/ 0 h 47"/>
                <a:gd name="T4" fmla="*/ 33 w 33"/>
                <a:gd name="T5" fmla="*/ 47 h 47"/>
              </a:gdLst>
              <a:ahLst/>
              <a:cxnLst>
                <a:cxn ang="0">
                  <a:pos x="T0" y="T1"/>
                </a:cxn>
                <a:cxn ang="0">
                  <a:pos x="T2" y="T3"/>
                </a:cxn>
                <a:cxn ang="0">
                  <a:pos x="T4" y="T5"/>
                </a:cxn>
              </a:cxnLst>
              <a:rect l="0" t="0" r="r" b="b"/>
              <a:pathLst>
                <a:path w="33" h="47">
                  <a:moveTo>
                    <a:pt x="33" y="47"/>
                  </a:moveTo>
                  <a:cubicBezTo>
                    <a:pt x="21" y="32"/>
                    <a:pt x="10" y="16"/>
                    <a:pt x="0" y="0"/>
                  </a:cubicBezTo>
                  <a:cubicBezTo>
                    <a:pt x="12" y="15"/>
                    <a:pt x="21" y="31"/>
                    <a:pt x="33" y="47"/>
                  </a:cubicBezTo>
                  <a:close/>
                </a:path>
              </a:pathLst>
            </a:custGeom>
            <a:solidFill>
              <a:srgbClr val="D621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Rectangle 37">
              <a:extLst>
                <a:ext uri="{FF2B5EF4-FFF2-40B4-BE49-F238E27FC236}">
                  <a16:creationId xmlns:a16="http://schemas.microsoft.com/office/drawing/2014/main" id="{9E1C97B2-DC4E-4B43-80D4-5C95A267EC43}"/>
                </a:ext>
              </a:extLst>
            </p:cNvPr>
            <p:cNvSpPr>
              <a:spLocks noChangeArrowheads="1"/>
            </p:cNvSpPr>
            <p:nvPr/>
          </p:nvSpPr>
          <p:spPr bwMode="auto">
            <a:xfrm>
              <a:off x="4559300" y="6496050"/>
              <a:ext cx="1588" cy="1588"/>
            </a:xfrm>
            <a:prstGeom prst="rect">
              <a:avLst/>
            </a:prstGeom>
            <a:solidFill>
              <a:srgbClr val="D62121"/>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38">
              <a:extLst>
                <a:ext uri="{FF2B5EF4-FFF2-40B4-BE49-F238E27FC236}">
                  <a16:creationId xmlns:a16="http://schemas.microsoft.com/office/drawing/2014/main" id="{1D9CA9A4-2B94-4853-AFD4-D3A041AD5F84}"/>
                </a:ext>
              </a:extLst>
            </p:cNvPr>
            <p:cNvSpPr>
              <a:spLocks/>
            </p:cNvSpPr>
            <p:nvPr/>
          </p:nvSpPr>
          <p:spPr bwMode="auto">
            <a:xfrm>
              <a:off x="3951288" y="4206875"/>
              <a:ext cx="1127125" cy="2297113"/>
            </a:xfrm>
            <a:custGeom>
              <a:avLst/>
              <a:gdLst>
                <a:gd name="T0" fmla="*/ 1051 w 2919"/>
                <a:gd name="T1" fmla="*/ 584 h 5956"/>
                <a:gd name="T2" fmla="*/ 0 w 2919"/>
                <a:gd name="T3" fmla="*/ 0 h 5956"/>
                <a:gd name="T4" fmla="*/ 2452 w 2919"/>
                <a:gd name="T5" fmla="*/ 2452 h 5956"/>
                <a:gd name="T6" fmla="*/ 1636 w 2919"/>
                <a:gd name="T7" fmla="*/ 5946 h 5956"/>
                <a:gd name="T8" fmla="*/ 1712 w 2919"/>
                <a:gd name="T9" fmla="*/ 5954 h 5956"/>
                <a:gd name="T10" fmla="*/ 1726 w 2919"/>
                <a:gd name="T11" fmla="*/ 5954 h 5956"/>
                <a:gd name="T12" fmla="*/ 2308 w 2919"/>
                <a:gd name="T13" fmla="*/ 5474 h 5956"/>
                <a:gd name="T14" fmla="*/ 2919 w 2919"/>
                <a:gd name="T15" fmla="*/ 2219 h 5956"/>
                <a:gd name="T16" fmla="*/ 1051 w 2919"/>
                <a:gd name="T17" fmla="*/ 584 h 59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919" h="5956">
                  <a:moveTo>
                    <a:pt x="1051" y="584"/>
                  </a:moveTo>
                  <a:cubicBezTo>
                    <a:pt x="0" y="0"/>
                    <a:pt x="0" y="0"/>
                    <a:pt x="0" y="0"/>
                  </a:cubicBezTo>
                  <a:cubicBezTo>
                    <a:pt x="2452" y="2452"/>
                    <a:pt x="2452" y="2452"/>
                    <a:pt x="2452" y="2452"/>
                  </a:cubicBezTo>
                  <a:cubicBezTo>
                    <a:pt x="1636" y="5946"/>
                    <a:pt x="1636" y="5946"/>
                    <a:pt x="1636" y="5946"/>
                  </a:cubicBezTo>
                  <a:cubicBezTo>
                    <a:pt x="1661" y="5951"/>
                    <a:pt x="1687" y="5953"/>
                    <a:pt x="1712" y="5954"/>
                  </a:cubicBezTo>
                  <a:cubicBezTo>
                    <a:pt x="1726" y="5954"/>
                    <a:pt x="1726" y="5954"/>
                    <a:pt x="1726" y="5954"/>
                  </a:cubicBezTo>
                  <a:cubicBezTo>
                    <a:pt x="2011" y="5956"/>
                    <a:pt x="2255" y="5754"/>
                    <a:pt x="2308" y="5474"/>
                  </a:cubicBezTo>
                  <a:cubicBezTo>
                    <a:pt x="2498" y="4466"/>
                    <a:pt x="2919" y="2219"/>
                    <a:pt x="2919" y="2219"/>
                  </a:cubicBezTo>
                  <a:lnTo>
                    <a:pt x="1051" y="584"/>
                  </a:lnTo>
                  <a:close/>
                </a:path>
              </a:pathLst>
            </a:custGeom>
            <a:solidFill>
              <a:srgbClr val="D621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39">
              <a:extLst>
                <a:ext uri="{FF2B5EF4-FFF2-40B4-BE49-F238E27FC236}">
                  <a16:creationId xmlns:a16="http://schemas.microsoft.com/office/drawing/2014/main" id="{3AE3DD33-B392-47ED-AC07-B3812FBFA6CD}"/>
                </a:ext>
              </a:extLst>
            </p:cNvPr>
            <p:cNvSpPr>
              <a:spLocks/>
            </p:cNvSpPr>
            <p:nvPr/>
          </p:nvSpPr>
          <p:spPr bwMode="auto">
            <a:xfrm>
              <a:off x="2149475" y="4611688"/>
              <a:ext cx="1665288" cy="1366838"/>
            </a:xfrm>
            <a:custGeom>
              <a:avLst/>
              <a:gdLst>
                <a:gd name="T0" fmla="*/ 2445 w 4313"/>
                <a:gd name="T1" fmla="*/ 1401 h 3545"/>
                <a:gd name="T2" fmla="*/ 0 w 4313"/>
                <a:gd name="T3" fmla="*/ 3271 h 3545"/>
                <a:gd name="T4" fmla="*/ 825 w 4313"/>
                <a:gd name="T5" fmla="*/ 3342 h 3545"/>
                <a:gd name="T6" fmla="*/ 2912 w 4313"/>
                <a:gd name="T7" fmla="*/ 1635 h 3545"/>
                <a:gd name="T8" fmla="*/ 4313 w 4313"/>
                <a:gd name="T9" fmla="*/ 234 h 3545"/>
                <a:gd name="T10" fmla="*/ 3846 w 4313"/>
                <a:gd name="T11" fmla="*/ 0 h 3545"/>
                <a:gd name="T12" fmla="*/ 2445 w 4313"/>
                <a:gd name="T13" fmla="*/ 1401 h 3545"/>
              </a:gdLst>
              <a:ahLst/>
              <a:cxnLst>
                <a:cxn ang="0">
                  <a:pos x="T0" y="T1"/>
                </a:cxn>
                <a:cxn ang="0">
                  <a:pos x="T2" y="T3"/>
                </a:cxn>
                <a:cxn ang="0">
                  <a:pos x="T4" y="T5"/>
                </a:cxn>
                <a:cxn ang="0">
                  <a:pos x="T6" y="T7"/>
                </a:cxn>
                <a:cxn ang="0">
                  <a:pos x="T8" y="T9"/>
                </a:cxn>
                <a:cxn ang="0">
                  <a:pos x="T10" y="T11"/>
                </a:cxn>
                <a:cxn ang="0">
                  <a:pos x="T12" y="T13"/>
                </a:cxn>
              </a:cxnLst>
              <a:rect l="0" t="0" r="r" b="b"/>
              <a:pathLst>
                <a:path w="4313" h="3545">
                  <a:moveTo>
                    <a:pt x="2445" y="1401"/>
                  </a:moveTo>
                  <a:cubicBezTo>
                    <a:pt x="0" y="3271"/>
                    <a:pt x="0" y="3271"/>
                    <a:pt x="0" y="3271"/>
                  </a:cubicBezTo>
                  <a:cubicBezTo>
                    <a:pt x="211" y="3513"/>
                    <a:pt x="576" y="3545"/>
                    <a:pt x="825" y="3342"/>
                  </a:cubicBezTo>
                  <a:cubicBezTo>
                    <a:pt x="2912" y="1635"/>
                    <a:pt x="2912" y="1635"/>
                    <a:pt x="2912" y="1635"/>
                  </a:cubicBezTo>
                  <a:cubicBezTo>
                    <a:pt x="4313" y="234"/>
                    <a:pt x="4313" y="234"/>
                    <a:pt x="4313" y="234"/>
                  </a:cubicBezTo>
                  <a:cubicBezTo>
                    <a:pt x="3846" y="0"/>
                    <a:pt x="3846" y="0"/>
                    <a:pt x="3846" y="0"/>
                  </a:cubicBezTo>
                  <a:lnTo>
                    <a:pt x="2445" y="1401"/>
                  </a:lnTo>
                  <a:close/>
                </a:path>
              </a:pathLst>
            </a:custGeom>
            <a:solidFill>
              <a:srgbClr val="D621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40">
              <a:extLst>
                <a:ext uri="{FF2B5EF4-FFF2-40B4-BE49-F238E27FC236}">
                  <a16:creationId xmlns:a16="http://schemas.microsoft.com/office/drawing/2014/main" id="{E2D101D7-448A-4E59-9996-ED5BC848F57E}"/>
                </a:ext>
              </a:extLst>
            </p:cNvPr>
            <p:cNvSpPr>
              <a:spLocks/>
            </p:cNvSpPr>
            <p:nvPr/>
          </p:nvSpPr>
          <p:spPr bwMode="auto">
            <a:xfrm>
              <a:off x="4616450" y="2000250"/>
              <a:ext cx="733425" cy="595313"/>
            </a:xfrm>
            <a:custGeom>
              <a:avLst/>
              <a:gdLst>
                <a:gd name="T0" fmla="*/ 1663 w 1898"/>
                <a:gd name="T1" fmla="*/ 12 h 1542"/>
                <a:gd name="T2" fmla="*/ 1663 w 1898"/>
                <a:gd name="T3" fmla="*/ 117 h 1542"/>
                <a:gd name="T4" fmla="*/ 612 w 1898"/>
                <a:gd name="T5" fmla="*/ 1168 h 1542"/>
                <a:gd name="T6" fmla="*/ 0 w 1898"/>
                <a:gd name="T7" fmla="*/ 965 h 1542"/>
                <a:gd name="T8" fmla="*/ 1460 w 1898"/>
                <a:gd name="T9" fmla="*/ 1205 h 1542"/>
                <a:gd name="T10" fmla="*/ 1896 w 1898"/>
                <a:gd name="T11" fmla="*/ 350 h 1542"/>
                <a:gd name="T12" fmla="*/ 1896 w 1898"/>
                <a:gd name="T13" fmla="*/ 0 h 1542"/>
                <a:gd name="T14" fmla="*/ 1663 w 1898"/>
                <a:gd name="T15" fmla="*/ 12 h 154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898" h="1542">
                  <a:moveTo>
                    <a:pt x="1663" y="12"/>
                  </a:moveTo>
                  <a:cubicBezTo>
                    <a:pt x="1663" y="117"/>
                    <a:pt x="1663" y="117"/>
                    <a:pt x="1663" y="117"/>
                  </a:cubicBezTo>
                  <a:cubicBezTo>
                    <a:pt x="1663" y="697"/>
                    <a:pt x="1192" y="1168"/>
                    <a:pt x="612" y="1168"/>
                  </a:cubicBezTo>
                  <a:cubicBezTo>
                    <a:pt x="392" y="1167"/>
                    <a:pt x="177" y="1096"/>
                    <a:pt x="0" y="965"/>
                  </a:cubicBezTo>
                  <a:cubicBezTo>
                    <a:pt x="337" y="1435"/>
                    <a:pt x="991" y="1542"/>
                    <a:pt x="1460" y="1205"/>
                  </a:cubicBezTo>
                  <a:cubicBezTo>
                    <a:pt x="1735" y="1007"/>
                    <a:pt x="1898" y="689"/>
                    <a:pt x="1896" y="350"/>
                  </a:cubicBezTo>
                  <a:cubicBezTo>
                    <a:pt x="1896" y="0"/>
                    <a:pt x="1896" y="0"/>
                    <a:pt x="1896" y="0"/>
                  </a:cubicBezTo>
                  <a:cubicBezTo>
                    <a:pt x="1818" y="0"/>
                    <a:pt x="1740" y="5"/>
                    <a:pt x="1663" y="12"/>
                  </a:cubicBezTo>
                  <a:close/>
                </a:path>
              </a:pathLst>
            </a:custGeom>
            <a:solidFill>
              <a:srgbClr val="FFAC3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41">
              <a:extLst>
                <a:ext uri="{FF2B5EF4-FFF2-40B4-BE49-F238E27FC236}">
                  <a16:creationId xmlns:a16="http://schemas.microsoft.com/office/drawing/2014/main" id="{DFD367DF-B891-46B7-98B2-676E32183F02}"/>
                </a:ext>
              </a:extLst>
            </p:cNvPr>
            <p:cNvSpPr>
              <a:spLocks/>
            </p:cNvSpPr>
            <p:nvPr/>
          </p:nvSpPr>
          <p:spPr bwMode="auto">
            <a:xfrm>
              <a:off x="5259388" y="1730375"/>
              <a:ext cx="93663" cy="274638"/>
            </a:xfrm>
            <a:custGeom>
              <a:avLst/>
              <a:gdLst>
                <a:gd name="T0" fmla="*/ 233 w 243"/>
                <a:gd name="T1" fmla="*/ 0 h 712"/>
                <a:gd name="T2" fmla="*/ 0 w 243"/>
                <a:gd name="T3" fmla="*/ 712 h 712"/>
                <a:gd name="T4" fmla="*/ 233 w 243"/>
                <a:gd name="T5" fmla="*/ 700 h 712"/>
                <a:gd name="T6" fmla="*/ 233 w 243"/>
                <a:gd name="T7" fmla="*/ 0 h 712"/>
              </a:gdLst>
              <a:ahLst/>
              <a:cxnLst>
                <a:cxn ang="0">
                  <a:pos x="T0" y="T1"/>
                </a:cxn>
                <a:cxn ang="0">
                  <a:pos x="T2" y="T3"/>
                </a:cxn>
                <a:cxn ang="0">
                  <a:pos x="T4" y="T5"/>
                </a:cxn>
                <a:cxn ang="0">
                  <a:pos x="T6" y="T7"/>
                </a:cxn>
              </a:cxnLst>
              <a:rect l="0" t="0" r="r" b="b"/>
              <a:pathLst>
                <a:path w="243" h="712">
                  <a:moveTo>
                    <a:pt x="233" y="0"/>
                  </a:moveTo>
                  <a:cubicBezTo>
                    <a:pt x="243" y="257"/>
                    <a:pt x="160" y="510"/>
                    <a:pt x="0" y="712"/>
                  </a:cubicBezTo>
                  <a:cubicBezTo>
                    <a:pt x="77" y="705"/>
                    <a:pt x="155" y="700"/>
                    <a:pt x="233" y="700"/>
                  </a:cubicBezTo>
                  <a:lnTo>
                    <a:pt x="233" y="0"/>
                  </a:lnTo>
                  <a:close/>
                </a:path>
              </a:pathLst>
            </a:custGeom>
            <a:solidFill>
              <a:srgbClr val="20203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45" name="Rectangle 44">
            <a:extLst>
              <a:ext uri="{FF2B5EF4-FFF2-40B4-BE49-F238E27FC236}">
                <a16:creationId xmlns:a16="http://schemas.microsoft.com/office/drawing/2014/main" id="{5C40C921-5C48-4B44-A43C-21820F1FB2AA}"/>
              </a:ext>
            </a:extLst>
          </p:cNvPr>
          <p:cNvSpPr/>
          <p:nvPr/>
        </p:nvSpPr>
        <p:spPr bwMode="auto">
          <a:xfrm>
            <a:off x="7459036" y="2267018"/>
            <a:ext cx="1873477" cy="1890713"/>
          </a:xfrm>
          <a:prstGeom prst="rect">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6" name="Rectangle 45">
            <a:extLst>
              <a:ext uri="{FF2B5EF4-FFF2-40B4-BE49-F238E27FC236}">
                <a16:creationId xmlns:a16="http://schemas.microsoft.com/office/drawing/2014/main" id="{545A8C43-A12E-4785-AAC8-8546D0463C7A}"/>
              </a:ext>
            </a:extLst>
          </p:cNvPr>
          <p:cNvSpPr/>
          <p:nvPr/>
        </p:nvSpPr>
        <p:spPr bwMode="auto">
          <a:xfrm>
            <a:off x="9375263" y="2267018"/>
            <a:ext cx="1873477" cy="1890713"/>
          </a:xfrm>
          <a:prstGeom prst="rect">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7" name="Rectangle 46">
            <a:extLst>
              <a:ext uri="{FF2B5EF4-FFF2-40B4-BE49-F238E27FC236}">
                <a16:creationId xmlns:a16="http://schemas.microsoft.com/office/drawing/2014/main" id="{17EBA8F5-D1B6-4D48-A14E-714B578D2C2A}"/>
              </a:ext>
            </a:extLst>
          </p:cNvPr>
          <p:cNvSpPr/>
          <p:nvPr/>
        </p:nvSpPr>
        <p:spPr bwMode="auto">
          <a:xfrm>
            <a:off x="7459036" y="4201320"/>
            <a:ext cx="1873477" cy="1890713"/>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8" name="Rectangle 47">
            <a:extLst>
              <a:ext uri="{FF2B5EF4-FFF2-40B4-BE49-F238E27FC236}">
                <a16:creationId xmlns:a16="http://schemas.microsoft.com/office/drawing/2014/main" id="{623EB68C-9817-4FF7-897E-749C7FAA1C3C}"/>
              </a:ext>
            </a:extLst>
          </p:cNvPr>
          <p:cNvSpPr/>
          <p:nvPr/>
        </p:nvSpPr>
        <p:spPr bwMode="auto">
          <a:xfrm>
            <a:off x="9375263" y="4201320"/>
            <a:ext cx="1873477" cy="1890713"/>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49" name="Group 48">
            <a:extLst>
              <a:ext uri="{FF2B5EF4-FFF2-40B4-BE49-F238E27FC236}">
                <a16:creationId xmlns:a16="http://schemas.microsoft.com/office/drawing/2014/main" id="{5D52FBAD-C890-4F60-9032-5D6664C3F1D9}"/>
              </a:ext>
            </a:extLst>
          </p:cNvPr>
          <p:cNvGrpSpPr/>
          <p:nvPr/>
        </p:nvGrpSpPr>
        <p:grpSpPr>
          <a:xfrm>
            <a:off x="7562165" y="2632915"/>
            <a:ext cx="1667219" cy="1158919"/>
            <a:chOff x="-14006513" y="1793875"/>
            <a:chExt cx="4946650" cy="3438525"/>
          </a:xfrm>
          <a:solidFill>
            <a:schemeClr val="bg1"/>
          </a:solidFill>
        </p:grpSpPr>
        <p:sp>
          <p:nvSpPr>
            <p:cNvPr id="50" name="Freeform 12">
              <a:extLst>
                <a:ext uri="{FF2B5EF4-FFF2-40B4-BE49-F238E27FC236}">
                  <a16:creationId xmlns:a16="http://schemas.microsoft.com/office/drawing/2014/main" id="{885E197A-18C3-4128-97A5-734CD4AEAB6E}"/>
                </a:ext>
              </a:extLst>
            </p:cNvPr>
            <p:cNvSpPr>
              <a:spLocks/>
            </p:cNvSpPr>
            <p:nvPr/>
          </p:nvSpPr>
          <p:spPr bwMode="auto">
            <a:xfrm>
              <a:off x="-12585701" y="1982788"/>
              <a:ext cx="1635125" cy="141288"/>
            </a:xfrm>
            <a:custGeom>
              <a:avLst/>
              <a:gdLst>
                <a:gd name="T0" fmla="*/ 123 w 2813"/>
                <a:gd name="T1" fmla="*/ 245 h 245"/>
                <a:gd name="T2" fmla="*/ 2691 w 2813"/>
                <a:gd name="T3" fmla="*/ 245 h 245"/>
                <a:gd name="T4" fmla="*/ 2813 w 2813"/>
                <a:gd name="T5" fmla="*/ 122 h 245"/>
                <a:gd name="T6" fmla="*/ 2691 w 2813"/>
                <a:gd name="T7" fmla="*/ 0 h 245"/>
                <a:gd name="T8" fmla="*/ 123 w 2813"/>
                <a:gd name="T9" fmla="*/ 0 h 245"/>
                <a:gd name="T10" fmla="*/ 0 w 2813"/>
                <a:gd name="T11" fmla="*/ 122 h 245"/>
                <a:gd name="T12" fmla="*/ 123 w 2813"/>
                <a:gd name="T13" fmla="*/ 245 h 245"/>
              </a:gdLst>
              <a:ahLst/>
              <a:cxnLst>
                <a:cxn ang="0">
                  <a:pos x="T0" y="T1"/>
                </a:cxn>
                <a:cxn ang="0">
                  <a:pos x="T2" y="T3"/>
                </a:cxn>
                <a:cxn ang="0">
                  <a:pos x="T4" y="T5"/>
                </a:cxn>
                <a:cxn ang="0">
                  <a:pos x="T6" y="T7"/>
                </a:cxn>
                <a:cxn ang="0">
                  <a:pos x="T8" y="T9"/>
                </a:cxn>
                <a:cxn ang="0">
                  <a:pos x="T10" y="T11"/>
                </a:cxn>
                <a:cxn ang="0">
                  <a:pos x="T12" y="T13"/>
                </a:cxn>
              </a:cxnLst>
              <a:rect l="0" t="0" r="r" b="b"/>
              <a:pathLst>
                <a:path w="2813" h="245">
                  <a:moveTo>
                    <a:pt x="123" y="245"/>
                  </a:moveTo>
                  <a:cubicBezTo>
                    <a:pt x="2691" y="245"/>
                    <a:pt x="2691" y="245"/>
                    <a:pt x="2691" y="245"/>
                  </a:cubicBezTo>
                  <a:cubicBezTo>
                    <a:pt x="2758" y="245"/>
                    <a:pt x="2813" y="190"/>
                    <a:pt x="2813" y="122"/>
                  </a:cubicBezTo>
                  <a:cubicBezTo>
                    <a:pt x="2813" y="55"/>
                    <a:pt x="2758" y="0"/>
                    <a:pt x="2691" y="0"/>
                  </a:cubicBezTo>
                  <a:cubicBezTo>
                    <a:pt x="123" y="0"/>
                    <a:pt x="123" y="0"/>
                    <a:pt x="123" y="0"/>
                  </a:cubicBezTo>
                  <a:cubicBezTo>
                    <a:pt x="55" y="0"/>
                    <a:pt x="0" y="55"/>
                    <a:pt x="0" y="122"/>
                  </a:cubicBezTo>
                  <a:cubicBezTo>
                    <a:pt x="0" y="190"/>
                    <a:pt x="55" y="245"/>
                    <a:pt x="123" y="24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Freeform 13">
              <a:extLst>
                <a:ext uri="{FF2B5EF4-FFF2-40B4-BE49-F238E27FC236}">
                  <a16:creationId xmlns:a16="http://schemas.microsoft.com/office/drawing/2014/main" id="{9A9C4D74-7E1A-4AB9-B180-5D97438EF8BF}"/>
                </a:ext>
              </a:extLst>
            </p:cNvPr>
            <p:cNvSpPr>
              <a:spLocks/>
            </p:cNvSpPr>
            <p:nvPr/>
          </p:nvSpPr>
          <p:spPr bwMode="auto">
            <a:xfrm>
              <a:off x="-13920788" y="2674938"/>
              <a:ext cx="1635125" cy="142875"/>
            </a:xfrm>
            <a:custGeom>
              <a:avLst/>
              <a:gdLst>
                <a:gd name="T0" fmla="*/ 122 w 2812"/>
                <a:gd name="T1" fmla="*/ 244 h 244"/>
                <a:gd name="T2" fmla="*/ 2690 w 2812"/>
                <a:gd name="T3" fmla="*/ 244 h 244"/>
                <a:gd name="T4" fmla="*/ 2812 w 2812"/>
                <a:gd name="T5" fmla="*/ 122 h 244"/>
                <a:gd name="T6" fmla="*/ 2690 w 2812"/>
                <a:gd name="T7" fmla="*/ 0 h 244"/>
                <a:gd name="T8" fmla="*/ 122 w 2812"/>
                <a:gd name="T9" fmla="*/ 0 h 244"/>
                <a:gd name="T10" fmla="*/ 0 w 2812"/>
                <a:gd name="T11" fmla="*/ 122 h 244"/>
                <a:gd name="T12" fmla="*/ 122 w 2812"/>
                <a:gd name="T13" fmla="*/ 244 h 244"/>
              </a:gdLst>
              <a:ahLst/>
              <a:cxnLst>
                <a:cxn ang="0">
                  <a:pos x="T0" y="T1"/>
                </a:cxn>
                <a:cxn ang="0">
                  <a:pos x="T2" y="T3"/>
                </a:cxn>
                <a:cxn ang="0">
                  <a:pos x="T4" y="T5"/>
                </a:cxn>
                <a:cxn ang="0">
                  <a:pos x="T6" y="T7"/>
                </a:cxn>
                <a:cxn ang="0">
                  <a:pos x="T8" y="T9"/>
                </a:cxn>
                <a:cxn ang="0">
                  <a:pos x="T10" y="T11"/>
                </a:cxn>
                <a:cxn ang="0">
                  <a:pos x="T12" y="T13"/>
                </a:cxn>
              </a:cxnLst>
              <a:rect l="0" t="0" r="r" b="b"/>
              <a:pathLst>
                <a:path w="2812" h="244">
                  <a:moveTo>
                    <a:pt x="122" y="244"/>
                  </a:moveTo>
                  <a:cubicBezTo>
                    <a:pt x="2690" y="244"/>
                    <a:pt x="2690" y="244"/>
                    <a:pt x="2690" y="244"/>
                  </a:cubicBezTo>
                  <a:cubicBezTo>
                    <a:pt x="2757" y="244"/>
                    <a:pt x="2812" y="189"/>
                    <a:pt x="2812" y="122"/>
                  </a:cubicBezTo>
                  <a:cubicBezTo>
                    <a:pt x="2812" y="54"/>
                    <a:pt x="2757" y="0"/>
                    <a:pt x="2690" y="0"/>
                  </a:cubicBezTo>
                  <a:cubicBezTo>
                    <a:pt x="122" y="0"/>
                    <a:pt x="122" y="0"/>
                    <a:pt x="122" y="0"/>
                  </a:cubicBezTo>
                  <a:cubicBezTo>
                    <a:pt x="55" y="0"/>
                    <a:pt x="0" y="54"/>
                    <a:pt x="0" y="122"/>
                  </a:cubicBezTo>
                  <a:cubicBezTo>
                    <a:pt x="0" y="189"/>
                    <a:pt x="55" y="244"/>
                    <a:pt x="122" y="2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14">
              <a:extLst>
                <a:ext uri="{FF2B5EF4-FFF2-40B4-BE49-F238E27FC236}">
                  <a16:creationId xmlns:a16="http://schemas.microsoft.com/office/drawing/2014/main" id="{56C14E24-EB87-4EFA-90B4-3E83E09657E0}"/>
                </a:ext>
              </a:extLst>
            </p:cNvPr>
            <p:cNvSpPr>
              <a:spLocks/>
            </p:cNvSpPr>
            <p:nvPr/>
          </p:nvSpPr>
          <p:spPr bwMode="auto">
            <a:xfrm>
              <a:off x="-13449301" y="3475038"/>
              <a:ext cx="1635125" cy="142875"/>
            </a:xfrm>
            <a:custGeom>
              <a:avLst/>
              <a:gdLst>
                <a:gd name="T0" fmla="*/ 0 w 2813"/>
                <a:gd name="T1" fmla="*/ 122 h 244"/>
                <a:gd name="T2" fmla="*/ 123 w 2813"/>
                <a:gd name="T3" fmla="*/ 244 h 244"/>
                <a:gd name="T4" fmla="*/ 2690 w 2813"/>
                <a:gd name="T5" fmla="*/ 244 h 244"/>
                <a:gd name="T6" fmla="*/ 2813 w 2813"/>
                <a:gd name="T7" fmla="*/ 122 h 244"/>
                <a:gd name="T8" fmla="*/ 2690 w 2813"/>
                <a:gd name="T9" fmla="*/ 0 h 244"/>
                <a:gd name="T10" fmla="*/ 123 w 2813"/>
                <a:gd name="T11" fmla="*/ 0 h 244"/>
                <a:gd name="T12" fmla="*/ 0 w 2813"/>
                <a:gd name="T13" fmla="*/ 122 h 244"/>
              </a:gdLst>
              <a:ahLst/>
              <a:cxnLst>
                <a:cxn ang="0">
                  <a:pos x="T0" y="T1"/>
                </a:cxn>
                <a:cxn ang="0">
                  <a:pos x="T2" y="T3"/>
                </a:cxn>
                <a:cxn ang="0">
                  <a:pos x="T4" y="T5"/>
                </a:cxn>
                <a:cxn ang="0">
                  <a:pos x="T6" y="T7"/>
                </a:cxn>
                <a:cxn ang="0">
                  <a:pos x="T8" y="T9"/>
                </a:cxn>
                <a:cxn ang="0">
                  <a:pos x="T10" y="T11"/>
                </a:cxn>
                <a:cxn ang="0">
                  <a:pos x="T12" y="T13"/>
                </a:cxn>
              </a:cxnLst>
              <a:rect l="0" t="0" r="r" b="b"/>
              <a:pathLst>
                <a:path w="2813" h="244">
                  <a:moveTo>
                    <a:pt x="0" y="122"/>
                  </a:moveTo>
                  <a:cubicBezTo>
                    <a:pt x="0" y="190"/>
                    <a:pt x="55" y="244"/>
                    <a:pt x="123" y="244"/>
                  </a:cubicBezTo>
                  <a:cubicBezTo>
                    <a:pt x="2690" y="244"/>
                    <a:pt x="2690" y="244"/>
                    <a:pt x="2690" y="244"/>
                  </a:cubicBezTo>
                  <a:cubicBezTo>
                    <a:pt x="2758" y="244"/>
                    <a:pt x="2813" y="190"/>
                    <a:pt x="2813" y="122"/>
                  </a:cubicBezTo>
                  <a:cubicBezTo>
                    <a:pt x="2813" y="55"/>
                    <a:pt x="2758" y="0"/>
                    <a:pt x="2690" y="0"/>
                  </a:cubicBezTo>
                  <a:cubicBezTo>
                    <a:pt x="123" y="0"/>
                    <a:pt x="123" y="0"/>
                    <a:pt x="123" y="0"/>
                  </a:cubicBezTo>
                  <a:cubicBezTo>
                    <a:pt x="55" y="0"/>
                    <a:pt x="0" y="55"/>
                    <a:pt x="0" y="1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15">
              <a:extLst>
                <a:ext uri="{FF2B5EF4-FFF2-40B4-BE49-F238E27FC236}">
                  <a16:creationId xmlns:a16="http://schemas.microsoft.com/office/drawing/2014/main" id="{17833C63-4600-406C-80A5-803EFE5E435E}"/>
                </a:ext>
              </a:extLst>
            </p:cNvPr>
            <p:cNvSpPr>
              <a:spLocks/>
            </p:cNvSpPr>
            <p:nvPr/>
          </p:nvSpPr>
          <p:spPr bwMode="auto">
            <a:xfrm>
              <a:off x="-14006513" y="4370388"/>
              <a:ext cx="1482725" cy="141288"/>
            </a:xfrm>
            <a:custGeom>
              <a:avLst/>
              <a:gdLst>
                <a:gd name="T0" fmla="*/ 2429 w 2551"/>
                <a:gd name="T1" fmla="*/ 0 h 244"/>
                <a:gd name="T2" fmla="*/ 122 w 2551"/>
                <a:gd name="T3" fmla="*/ 0 h 244"/>
                <a:gd name="T4" fmla="*/ 0 w 2551"/>
                <a:gd name="T5" fmla="*/ 122 h 244"/>
                <a:gd name="T6" fmla="*/ 122 w 2551"/>
                <a:gd name="T7" fmla="*/ 244 h 244"/>
                <a:gd name="T8" fmla="*/ 2429 w 2551"/>
                <a:gd name="T9" fmla="*/ 244 h 244"/>
                <a:gd name="T10" fmla="*/ 2551 w 2551"/>
                <a:gd name="T11" fmla="*/ 122 h 244"/>
                <a:gd name="T12" fmla="*/ 2429 w 2551"/>
                <a:gd name="T13" fmla="*/ 0 h 244"/>
              </a:gdLst>
              <a:ahLst/>
              <a:cxnLst>
                <a:cxn ang="0">
                  <a:pos x="T0" y="T1"/>
                </a:cxn>
                <a:cxn ang="0">
                  <a:pos x="T2" y="T3"/>
                </a:cxn>
                <a:cxn ang="0">
                  <a:pos x="T4" y="T5"/>
                </a:cxn>
                <a:cxn ang="0">
                  <a:pos x="T6" y="T7"/>
                </a:cxn>
                <a:cxn ang="0">
                  <a:pos x="T8" y="T9"/>
                </a:cxn>
                <a:cxn ang="0">
                  <a:pos x="T10" y="T11"/>
                </a:cxn>
                <a:cxn ang="0">
                  <a:pos x="T12" y="T13"/>
                </a:cxn>
              </a:cxnLst>
              <a:rect l="0" t="0" r="r" b="b"/>
              <a:pathLst>
                <a:path w="2551" h="244">
                  <a:moveTo>
                    <a:pt x="2429" y="0"/>
                  </a:moveTo>
                  <a:cubicBezTo>
                    <a:pt x="122" y="0"/>
                    <a:pt x="122" y="0"/>
                    <a:pt x="122" y="0"/>
                  </a:cubicBezTo>
                  <a:cubicBezTo>
                    <a:pt x="54" y="0"/>
                    <a:pt x="0" y="55"/>
                    <a:pt x="0" y="122"/>
                  </a:cubicBezTo>
                  <a:cubicBezTo>
                    <a:pt x="0" y="190"/>
                    <a:pt x="54" y="244"/>
                    <a:pt x="122" y="244"/>
                  </a:cubicBezTo>
                  <a:cubicBezTo>
                    <a:pt x="2429" y="244"/>
                    <a:pt x="2429" y="244"/>
                    <a:pt x="2429" y="244"/>
                  </a:cubicBezTo>
                  <a:cubicBezTo>
                    <a:pt x="2496" y="244"/>
                    <a:pt x="2551" y="190"/>
                    <a:pt x="2551" y="122"/>
                  </a:cubicBezTo>
                  <a:cubicBezTo>
                    <a:pt x="2551" y="55"/>
                    <a:pt x="2496" y="0"/>
                    <a:pt x="242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Oval 16">
              <a:extLst>
                <a:ext uri="{FF2B5EF4-FFF2-40B4-BE49-F238E27FC236}">
                  <a16:creationId xmlns:a16="http://schemas.microsoft.com/office/drawing/2014/main" id="{7D294A92-5E28-45EA-A7F7-9A4B8DCD251E}"/>
                </a:ext>
              </a:extLst>
            </p:cNvPr>
            <p:cNvSpPr>
              <a:spLocks noChangeArrowheads="1"/>
            </p:cNvSpPr>
            <p:nvPr/>
          </p:nvSpPr>
          <p:spPr bwMode="auto">
            <a:xfrm>
              <a:off x="-10569576" y="1793875"/>
              <a:ext cx="774700" cy="7747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17">
              <a:extLst>
                <a:ext uri="{FF2B5EF4-FFF2-40B4-BE49-F238E27FC236}">
                  <a16:creationId xmlns:a16="http://schemas.microsoft.com/office/drawing/2014/main" id="{D3145E59-44A5-4031-A823-4F254A1B0079}"/>
                </a:ext>
              </a:extLst>
            </p:cNvPr>
            <p:cNvSpPr>
              <a:spLocks/>
            </p:cNvSpPr>
            <p:nvPr/>
          </p:nvSpPr>
          <p:spPr bwMode="auto">
            <a:xfrm>
              <a:off x="-12599988" y="2228850"/>
              <a:ext cx="3540125" cy="3003550"/>
            </a:xfrm>
            <a:custGeom>
              <a:avLst/>
              <a:gdLst>
                <a:gd name="T0" fmla="*/ 5258 w 6093"/>
                <a:gd name="T1" fmla="*/ 392 h 5177"/>
                <a:gd name="T2" fmla="*/ 3810 w 6093"/>
                <a:gd name="T3" fmla="*/ 664 h 5177"/>
                <a:gd name="T4" fmla="*/ 3569 w 6093"/>
                <a:gd name="T5" fmla="*/ 527 h 5177"/>
                <a:gd name="T6" fmla="*/ 1198 w 6093"/>
                <a:gd name="T7" fmla="*/ 1040 h 5177"/>
                <a:gd name="T8" fmla="*/ 1780 w 6093"/>
                <a:gd name="T9" fmla="*/ 1380 h 5177"/>
                <a:gd name="T10" fmla="*/ 2906 w 6093"/>
                <a:gd name="T11" fmla="*/ 961 h 5177"/>
                <a:gd name="T12" fmla="*/ 2226 w 6093"/>
                <a:gd name="T13" fmla="*/ 2256 h 5177"/>
                <a:gd name="T14" fmla="*/ 786 w 6093"/>
                <a:gd name="T15" fmla="*/ 2886 h 5177"/>
                <a:gd name="T16" fmla="*/ 412 w 6093"/>
                <a:gd name="T17" fmla="*/ 3479 h 5177"/>
                <a:gd name="T18" fmla="*/ 2580 w 6093"/>
                <a:gd name="T19" fmla="*/ 3061 h 5177"/>
                <a:gd name="T20" fmla="*/ 2632 w 6093"/>
                <a:gd name="T21" fmla="*/ 3084 h 5177"/>
                <a:gd name="T22" fmla="*/ 3669 w 6093"/>
                <a:gd name="T23" fmla="*/ 3698 h 5177"/>
                <a:gd name="T24" fmla="*/ 4240 w 6093"/>
                <a:gd name="T25" fmla="*/ 4786 h 5177"/>
                <a:gd name="T26" fmla="*/ 4850 w 6093"/>
                <a:gd name="T27" fmla="*/ 4500 h 5177"/>
                <a:gd name="T28" fmla="*/ 4145 w 6093"/>
                <a:gd name="T29" fmla="*/ 3221 h 5177"/>
                <a:gd name="T30" fmla="*/ 3294 w 6093"/>
                <a:gd name="T31" fmla="*/ 2642 h 5177"/>
                <a:gd name="T32" fmla="*/ 3943 w 6093"/>
                <a:gd name="T33" fmla="*/ 1457 h 5177"/>
                <a:gd name="T34" fmla="*/ 5840 w 6093"/>
                <a:gd name="T35" fmla="*/ 732 h 5177"/>
                <a:gd name="T36" fmla="*/ 5258 w 6093"/>
                <a:gd name="T37" fmla="*/ 392 h 51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93" h="5177">
                  <a:moveTo>
                    <a:pt x="5258" y="392"/>
                  </a:moveTo>
                  <a:cubicBezTo>
                    <a:pt x="4875" y="929"/>
                    <a:pt x="4362" y="991"/>
                    <a:pt x="3810" y="664"/>
                  </a:cubicBezTo>
                  <a:cubicBezTo>
                    <a:pt x="3772" y="641"/>
                    <a:pt x="3606" y="549"/>
                    <a:pt x="3569" y="527"/>
                  </a:cubicBezTo>
                  <a:cubicBezTo>
                    <a:pt x="2680" y="0"/>
                    <a:pt x="1793" y="207"/>
                    <a:pt x="1198" y="1040"/>
                  </a:cubicBezTo>
                  <a:cubicBezTo>
                    <a:pt x="945" y="1394"/>
                    <a:pt x="1530" y="1730"/>
                    <a:pt x="1780" y="1380"/>
                  </a:cubicBezTo>
                  <a:cubicBezTo>
                    <a:pt x="2088" y="950"/>
                    <a:pt x="2478" y="825"/>
                    <a:pt x="2906" y="961"/>
                  </a:cubicBezTo>
                  <a:cubicBezTo>
                    <a:pt x="2687" y="1341"/>
                    <a:pt x="2496" y="1719"/>
                    <a:pt x="2226" y="2256"/>
                  </a:cubicBezTo>
                  <a:cubicBezTo>
                    <a:pt x="1955" y="2792"/>
                    <a:pt x="1359" y="3221"/>
                    <a:pt x="786" y="2886"/>
                  </a:cubicBezTo>
                  <a:cubicBezTo>
                    <a:pt x="373" y="2644"/>
                    <a:pt x="0" y="3238"/>
                    <a:pt x="412" y="3479"/>
                  </a:cubicBezTo>
                  <a:cubicBezTo>
                    <a:pt x="1194" y="3936"/>
                    <a:pt x="2112" y="3655"/>
                    <a:pt x="2580" y="3061"/>
                  </a:cubicBezTo>
                  <a:cubicBezTo>
                    <a:pt x="2596" y="3070"/>
                    <a:pt x="2613" y="3077"/>
                    <a:pt x="2632" y="3084"/>
                  </a:cubicBezTo>
                  <a:cubicBezTo>
                    <a:pt x="3015" y="3217"/>
                    <a:pt x="3516" y="3572"/>
                    <a:pt x="3669" y="3698"/>
                  </a:cubicBezTo>
                  <a:cubicBezTo>
                    <a:pt x="3822" y="3824"/>
                    <a:pt x="4084" y="4464"/>
                    <a:pt x="4240" y="4786"/>
                  </a:cubicBezTo>
                  <a:cubicBezTo>
                    <a:pt x="4429" y="5177"/>
                    <a:pt x="5040" y="4892"/>
                    <a:pt x="4850" y="4500"/>
                  </a:cubicBezTo>
                  <a:cubicBezTo>
                    <a:pt x="4673" y="4135"/>
                    <a:pt x="4377" y="3406"/>
                    <a:pt x="4145" y="3221"/>
                  </a:cubicBezTo>
                  <a:cubicBezTo>
                    <a:pt x="3960" y="3074"/>
                    <a:pt x="3600" y="2798"/>
                    <a:pt x="3294" y="2642"/>
                  </a:cubicBezTo>
                  <a:cubicBezTo>
                    <a:pt x="3501" y="2242"/>
                    <a:pt x="3716" y="1846"/>
                    <a:pt x="3943" y="1457"/>
                  </a:cubicBezTo>
                  <a:cubicBezTo>
                    <a:pt x="4665" y="1678"/>
                    <a:pt x="5351" y="1417"/>
                    <a:pt x="5840" y="732"/>
                  </a:cubicBezTo>
                  <a:cubicBezTo>
                    <a:pt x="6093" y="378"/>
                    <a:pt x="5508" y="42"/>
                    <a:pt x="5258" y="39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56" name="Group 55">
            <a:extLst>
              <a:ext uri="{FF2B5EF4-FFF2-40B4-BE49-F238E27FC236}">
                <a16:creationId xmlns:a16="http://schemas.microsoft.com/office/drawing/2014/main" id="{D7CC0B40-4B30-4394-BF6B-F6145898B6A2}"/>
              </a:ext>
            </a:extLst>
          </p:cNvPr>
          <p:cNvGrpSpPr/>
          <p:nvPr/>
        </p:nvGrpSpPr>
        <p:grpSpPr>
          <a:xfrm>
            <a:off x="9826386" y="4499191"/>
            <a:ext cx="971231" cy="1294971"/>
            <a:chOff x="-8478838" y="1847850"/>
            <a:chExt cx="2638425" cy="3517900"/>
          </a:xfrm>
          <a:solidFill>
            <a:schemeClr val="bg1"/>
          </a:solidFill>
        </p:grpSpPr>
        <p:sp>
          <p:nvSpPr>
            <p:cNvPr id="57" name="Freeform 5">
              <a:extLst>
                <a:ext uri="{FF2B5EF4-FFF2-40B4-BE49-F238E27FC236}">
                  <a16:creationId xmlns:a16="http://schemas.microsoft.com/office/drawing/2014/main" id="{78C1F6DB-BCB8-40FF-9551-46C1274CBED8}"/>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6">
              <a:extLst>
                <a:ext uri="{FF2B5EF4-FFF2-40B4-BE49-F238E27FC236}">
                  <a16:creationId xmlns:a16="http://schemas.microsoft.com/office/drawing/2014/main" id="{D6D03BB3-70A0-4730-9FAE-594F061D1B90}"/>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7">
              <a:extLst>
                <a:ext uri="{FF2B5EF4-FFF2-40B4-BE49-F238E27FC236}">
                  <a16:creationId xmlns:a16="http://schemas.microsoft.com/office/drawing/2014/main" id="{F3596FFB-4B9D-4F06-842E-612B1AAF270B}"/>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8">
              <a:extLst>
                <a:ext uri="{FF2B5EF4-FFF2-40B4-BE49-F238E27FC236}">
                  <a16:creationId xmlns:a16="http://schemas.microsoft.com/office/drawing/2014/main" id="{75E592AC-EBD9-4B37-A39E-92971D108A36}"/>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9">
              <a:extLst>
                <a:ext uri="{FF2B5EF4-FFF2-40B4-BE49-F238E27FC236}">
                  <a16:creationId xmlns:a16="http://schemas.microsoft.com/office/drawing/2014/main" id="{CF61A853-EC43-402F-9A01-610F9C01C2A8}"/>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63" name="Rectangle 62">
            <a:extLst>
              <a:ext uri="{FF2B5EF4-FFF2-40B4-BE49-F238E27FC236}">
                <a16:creationId xmlns:a16="http://schemas.microsoft.com/office/drawing/2014/main" id="{BD5BCC6F-762B-4DDD-ABA3-E484C674D61D}"/>
              </a:ext>
            </a:extLst>
          </p:cNvPr>
          <p:cNvSpPr/>
          <p:nvPr/>
        </p:nvSpPr>
        <p:spPr>
          <a:xfrm>
            <a:off x="9488069" y="2538119"/>
            <a:ext cx="1647864" cy="1348511"/>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Text of the printing and typesetting industry. Lorem Ipsum has been the electronic</a:t>
            </a:r>
          </a:p>
        </p:txBody>
      </p:sp>
      <p:sp>
        <p:nvSpPr>
          <p:cNvPr id="64" name="Rectangle 63">
            <a:extLst>
              <a:ext uri="{FF2B5EF4-FFF2-40B4-BE49-F238E27FC236}">
                <a16:creationId xmlns:a16="http://schemas.microsoft.com/office/drawing/2014/main" id="{C0813546-AC6D-4426-8287-A326178344FC}"/>
              </a:ext>
            </a:extLst>
          </p:cNvPr>
          <p:cNvSpPr/>
          <p:nvPr/>
        </p:nvSpPr>
        <p:spPr>
          <a:xfrm>
            <a:off x="7571842" y="4472421"/>
            <a:ext cx="1647864" cy="1348511"/>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Text of the printing and typesetting industry. Lorem Ipsum has been the electronic</a:t>
            </a:r>
          </a:p>
        </p:txBody>
      </p:sp>
    </p:spTree>
    <p:extLst>
      <p:ext uri="{BB962C8B-B14F-4D97-AF65-F5344CB8AC3E}">
        <p14:creationId xmlns:p14="http://schemas.microsoft.com/office/powerpoint/2010/main" val="24089169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77848F70-3D48-46A8-BD73-3F6A3A4FD29B}"/>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Fitness Information</a:t>
            </a:r>
          </a:p>
        </p:txBody>
      </p:sp>
      <p:sp>
        <p:nvSpPr>
          <p:cNvPr id="4" name="Subtitle 3">
            <a:extLst>
              <a:ext uri="{FF2B5EF4-FFF2-40B4-BE49-F238E27FC236}">
                <a16:creationId xmlns:a16="http://schemas.microsoft.com/office/drawing/2014/main" id="{EB4F10DB-0ADA-49CF-8069-9CB1F5E4D386}"/>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grpSp>
        <p:nvGrpSpPr>
          <p:cNvPr id="45" name="Group 44">
            <a:extLst>
              <a:ext uri="{FF2B5EF4-FFF2-40B4-BE49-F238E27FC236}">
                <a16:creationId xmlns:a16="http://schemas.microsoft.com/office/drawing/2014/main" id="{7B7BBC93-FE72-4B27-BFA6-3A107603832F}"/>
              </a:ext>
            </a:extLst>
          </p:cNvPr>
          <p:cNvGrpSpPr/>
          <p:nvPr/>
        </p:nvGrpSpPr>
        <p:grpSpPr>
          <a:xfrm>
            <a:off x="6275071" y="1814518"/>
            <a:ext cx="5243513" cy="5232400"/>
            <a:chOff x="5551487" y="2130426"/>
            <a:chExt cx="5243513" cy="5232400"/>
          </a:xfrm>
        </p:grpSpPr>
        <p:sp>
          <p:nvSpPr>
            <p:cNvPr id="36" name="Freeform 5">
              <a:extLst>
                <a:ext uri="{FF2B5EF4-FFF2-40B4-BE49-F238E27FC236}">
                  <a16:creationId xmlns:a16="http://schemas.microsoft.com/office/drawing/2014/main" id="{6F825502-4484-40E7-B9FB-BFAF076C6E3D}"/>
                </a:ext>
              </a:extLst>
            </p:cNvPr>
            <p:cNvSpPr>
              <a:spLocks/>
            </p:cNvSpPr>
            <p:nvPr/>
          </p:nvSpPr>
          <p:spPr bwMode="auto">
            <a:xfrm>
              <a:off x="9956800" y="2579688"/>
              <a:ext cx="622300" cy="622300"/>
            </a:xfrm>
            <a:custGeom>
              <a:avLst/>
              <a:gdLst>
                <a:gd name="T0" fmla="*/ 1499 w 1639"/>
                <a:gd name="T1" fmla="*/ 141 h 1640"/>
                <a:gd name="T2" fmla="*/ 376 w 1639"/>
                <a:gd name="T3" fmla="*/ 386 h 1640"/>
                <a:gd name="T4" fmla="*/ 0 w 1639"/>
                <a:gd name="T5" fmla="*/ 761 h 1640"/>
                <a:gd name="T6" fmla="*/ 879 w 1639"/>
                <a:gd name="T7" fmla="*/ 1640 h 1640"/>
                <a:gd name="T8" fmla="*/ 1254 w 1639"/>
                <a:gd name="T9" fmla="*/ 1264 h 1640"/>
                <a:gd name="T10" fmla="*/ 1499 w 1639"/>
                <a:gd name="T11" fmla="*/ 141 h 1640"/>
              </a:gdLst>
              <a:ahLst/>
              <a:cxnLst>
                <a:cxn ang="0">
                  <a:pos x="T0" y="T1"/>
                </a:cxn>
                <a:cxn ang="0">
                  <a:pos x="T2" y="T3"/>
                </a:cxn>
                <a:cxn ang="0">
                  <a:pos x="T4" y="T5"/>
                </a:cxn>
                <a:cxn ang="0">
                  <a:pos x="T6" y="T7"/>
                </a:cxn>
                <a:cxn ang="0">
                  <a:pos x="T8" y="T9"/>
                </a:cxn>
                <a:cxn ang="0">
                  <a:pos x="T10" y="T11"/>
                </a:cxn>
              </a:cxnLst>
              <a:rect l="0" t="0" r="r" b="b"/>
              <a:pathLst>
                <a:path w="1639" h="1640">
                  <a:moveTo>
                    <a:pt x="1499" y="141"/>
                  </a:moveTo>
                  <a:cubicBezTo>
                    <a:pt x="1121" y="0"/>
                    <a:pt x="679" y="82"/>
                    <a:pt x="376" y="386"/>
                  </a:cubicBezTo>
                  <a:cubicBezTo>
                    <a:pt x="0" y="761"/>
                    <a:pt x="0" y="761"/>
                    <a:pt x="0" y="761"/>
                  </a:cubicBezTo>
                  <a:cubicBezTo>
                    <a:pt x="879" y="1640"/>
                    <a:pt x="879" y="1640"/>
                    <a:pt x="879" y="1640"/>
                  </a:cubicBezTo>
                  <a:cubicBezTo>
                    <a:pt x="1254" y="1264"/>
                    <a:pt x="1254" y="1264"/>
                    <a:pt x="1254" y="1264"/>
                  </a:cubicBezTo>
                  <a:cubicBezTo>
                    <a:pt x="1558" y="960"/>
                    <a:pt x="1639" y="519"/>
                    <a:pt x="1499" y="141"/>
                  </a:cubicBezTo>
                  <a:close/>
                </a:path>
              </a:pathLst>
            </a:custGeom>
            <a:solidFill>
              <a:srgbClr val="E3F2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6">
              <a:extLst>
                <a:ext uri="{FF2B5EF4-FFF2-40B4-BE49-F238E27FC236}">
                  <a16:creationId xmlns:a16="http://schemas.microsoft.com/office/drawing/2014/main" id="{419EB090-52B9-405E-9AFF-9C89F5C2EEB4}"/>
                </a:ext>
              </a:extLst>
            </p:cNvPr>
            <p:cNvSpPr>
              <a:spLocks/>
            </p:cNvSpPr>
            <p:nvPr/>
          </p:nvSpPr>
          <p:spPr bwMode="auto">
            <a:xfrm>
              <a:off x="8712200" y="2789238"/>
              <a:ext cx="1968500" cy="1965325"/>
            </a:xfrm>
            <a:custGeom>
              <a:avLst/>
              <a:gdLst>
                <a:gd name="T0" fmla="*/ 4876 w 5187"/>
                <a:gd name="T1" fmla="*/ 4876 h 5188"/>
                <a:gd name="T2" fmla="*/ 4876 w 5187"/>
                <a:gd name="T3" fmla="*/ 3749 h 5188"/>
                <a:gd name="T4" fmla="*/ 4312 w 5187"/>
                <a:gd name="T5" fmla="*/ 3185 h 5188"/>
                <a:gd name="T6" fmla="*/ 4532 w 5187"/>
                <a:gd name="T7" fmla="*/ 2965 h 5188"/>
                <a:gd name="T8" fmla="*/ 4532 w 5187"/>
                <a:gd name="T9" fmla="*/ 1462 h 5188"/>
                <a:gd name="T10" fmla="*/ 4270 w 5187"/>
                <a:gd name="T11" fmla="*/ 1199 h 5188"/>
                <a:gd name="T12" fmla="*/ 4127 w 5187"/>
                <a:gd name="T13" fmla="*/ 1056 h 5188"/>
                <a:gd name="T14" fmla="*/ 4094 w 5187"/>
                <a:gd name="T15" fmla="*/ 1023 h 5188"/>
                <a:gd name="T16" fmla="*/ 3943 w 5187"/>
                <a:gd name="T17" fmla="*/ 873 h 5188"/>
                <a:gd name="T18" fmla="*/ 3726 w 5187"/>
                <a:gd name="T19" fmla="*/ 655 h 5188"/>
                <a:gd name="T20" fmla="*/ 2223 w 5187"/>
                <a:gd name="T21" fmla="*/ 655 h 5188"/>
                <a:gd name="T22" fmla="*/ 2003 w 5187"/>
                <a:gd name="T23" fmla="*/ 875 h 5188"/>
                <a:gd name="T24" fmla="*/ 1439 w 5187"/>
                <a:gd name="T25" fmla="*/ 312 h 5188"/>
                <a:gd name="T26" fmla="*/ 311 w 5187"/>
                <a:gd name="T27" fmla="*/ 312 h 5188"/>
                <a:gd name="T28" fmla="*/ 311 w 5187"/>
                <a:gd name="T29" fmla="*/ 1439 h 5188"/>
                <a:gd name="T30" fmla="*/ 393 w 5187"/>
                <a:gd name="T31" fmla="*/ 1520 h 5188"/>
                <a:gd name="T32" fmla="*/ 587 w 5187"/>
                <a:gd name="T33" fmla="*/ 1715 h 5188"/>
                <a:gd name="T34" fmla="*/ 686 w 5187"/>
                <a:gd name="T35" fmla="*/ 1814 h 5188"/>
                <a:gd name="T36" fmla="*/ 733 w 5187"/>
                <a:gd name="T37" fmla="*/ 1860 h 5188"/>
                <a:gd name="T38" fmla="*/ 774 w 5187"/>
                <a:gd name="T39" fmla="*/ 1902 h 5188"/>
                <a:gd name="T40" fmla="*/ 887 w 5187"/>
                <a:gd name="T41" fmla="*/ 2014 h 5188"/>
                <a:gd name="T42" fmla="*/ 1397 w 5187"/>
                <a:gd name="T43" fmla="*/ 2525 h 5188"/>
                <a:gd name="T44" fmla="*/ 1872 w 5187"/>
                <a:gd name="T45" fmla="*/ 2999 h 5188"/>
                <a:gd name="T46" fmla="*/ 1970 w 5187"/>
                <a:gd name="T47" fmla="*/ 3098 h 5188"/>
                <a:gd name="T48" fmla="*/ 2928 w 5187"/>
                <a:gd name="T49" fmla="*/ 4056 h 5188"/>
                <a:gd name="T50" fmla="*/ 3017 w 5187"/>
                <a:gd name="T51" fmla="*/ 4145 h 5188"/>
                <a:gd name="T52" fmla="*/ 3147 w 5187"/>
                <a:gd name="T53" fmla="*/ 4274 h 5188"/>
                <a:gd name="T54" fmla="*/ 3270 w 5187"/>
                <a:gd name="T55" fmla="*/ 4397 h 5188"/>
                <a:gd name="T56" fmla="*/ 3452 w 5187"/>
                <a:gd name="T57" fmla="*/ 4579 h 5188"/>
                <a:gd name="T58" fmla="*/ 3749 w 5187"/>
                <a:gd name="T59" fmla="*/ 4876 h 5188"/>
                <a:gd name="T60" fmla="*/ 4876 w 5187"/>
                <a:gd name="T61" fmla="*/ 4876 h 518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187" h="5188">
                  <a:moveTo>
                    <a:pt x="4876" y="4876"/>
                  </a:moveTo>
                  <a:cubicBezTo>
                    <a:pt x="5187" y="4565"/>
                    <a:pt x="5187" y="4060"/>
                    <a:pt x="4876" y="3749"/>
                  </a:cubicBezTo>
                  <a:cubicBezTo>
                    <a:pt x="4312" y="3185"/>
                    <a:pt x="4312" y="3185"/>
                    <a:pt x="4312" y="3185"/>
                  </a:cubicBezTo>
                  <a:cubicBezTo>
                    <a:pt x="4532" y="2965"/>
                    <a:pt x="4532" y="2965"/>
                    <a:pt x="4532" y="2965"/>
                  </a:cubicBezTo>
                  <a:cubicBezTo>
                    <a:pt x="4948" y="2550"/>
                    <a:pt x="4948" y="1877"/>
                    <a:pt x="4532" y="1462"/>
                  </a:cubicBezTo>
                  <a:cubicBezTo>
                    <a:pt x="4458" y="1387"/>
                    <a:pt x="4369" y="1298"/>
                    <a:pt x="4270" y="1199"/>
                  </a:cubicBezTo>
                  <a:cubicBezTo>
                    <a:pt x="4224" y="1154"/>
                    <a:pt x="4176" y="1106"/>
                    <a:pt x="4127" y="1056"/>
                  </a:cubicBezTo>
                  <a:cubicBezTo>
                    <a:pt x="4116" y="1045"/>
                    <a:pt x="4105" y="1034"/>
                    <a:pt x="4094" y="1023"/>
                  </a:cubicBezTo>
                  <a:cubicBezTo>
                    <a:pt x="4041" y="970"/>
                    <a:pt x="3990" y="920"/>
                    <a:pt x="3943" y="873"/>
                  </a:cubicBezTo>
                  <a:cubicBezTo>
                    <a:pt x="3873" y="802"/>
                    <a:pt x="3800" y="729"/>
                    <a:pt x="3726" y="655"/>
                  </a:cubicBezTo>
                  <a:cubicBezTo>
                    <a:pt x="3311" y="240"/>
                    <a:pt x="2638" y="240"/>
                    <a:pt x="2223" y="655"/>
                  </a:cubicBezTo>
                  <a:cubicBezTo>
                    <a:pt x="2003" y="875"/>
                    <a:pt x="2003" y="875"/>
                    <a:pt x="2003" y="875"/>
                  </a:cubicBezTo>
                  <a:cubicBezTo>
                    <a:pt x="1439" y="312"/>
                    <a:pt x="1439" y="312"/>
                    <a:pt x="1439" y="312"/>
                  </a:cubicBezTo>
                  <a:cubicBezTo>
                    <a:pt x="1128" y="1"/>
                    <a:pt x="623" y="0"/>
                    <a:pt x="311" y="312"/>
                  </a:cubicBezTo>
                  <a:cubicBezTo>
                    <a:pt x="0" y="623"/>
                    <a:pt x="0" y="1128"/>
                    <a:pt x="311" y="1439"/>
                  </a:cubicBezTo>
                  <a:cubicBezTo>
                    <a:pt x="338" y="1466"/>
                    <a:pt x="365" y="1493"/>
                    <a:pt x="393" y="1520"/>
                  </a:cubicBezTo>
                  <a:cubicBezTo>
                    <a:pt x="444" y="1572"/>
                    <a:pt x="510" y="1637"/>
                    <a:pt x="587" y="1715"/>
                  </a:cubicBezTo>
                  <a:cubicBezTo>
                    <a:pt x="620" y="1748"/>
                    <a:pt x="653" y="1781"/>
                    <a:pt x="686" y="1814"/>
                  </a:cubicBezTo>
                  <a:cubicBezTo>
                    <a:pt x="701" y="1829"/>
                    <a:pt x="717" y="1844"/>
                    <a:pt x="733" y="1860"/>
                  </a:cubicBezTo>
                  <a:cubicBezTo>
                    <a:pt x="746" y="1874"/>
                    <a:pt x="760" y="1888"/>
                    <a:pt x="774" y="1902"/>
                  </a:cubicBezTo>
                  <a:cubicBezTo>
                    <a:pt x="810" y="1938"/>
                    <a:pt x="848" y="1976"/>
                    <a:pt x="887" y="2014"/>
                  </a:cubicBezTo>
                  <a:cubicBezTo>
                    <a:pt x="1055" y="2183"/>
                    <a:pt x="1227" y="2354"/>
                    <a:pt x="1397" y="2525"/>
                  </a:cubicBezTo>
                  <a:cubicBezTo>
                    <a:pt x="1547" y="2675"/>
                    <a:pt x="1706" y="2834"/>
                    <a:pt x="1872" y="2999"/>
                  </a:cubicBezTo>
                  <a:cubicBezTo>
                    <a:pt x="1905" y="3032"/>
                    <a:pt x="1938" y="3065"/>
                    <a:pt x="1970" y="3098"/>
                  </a:cubicBezTo>
                  <a:cubicBezTo>
                    <a:pt x="2279" y="3407"/>
                    <a:pt x="2606" y="3733"/>
                    <a:pt x="2928" y="4056"/>
                  </a:cubicBezTo>
                  <a:cubicBezTo>
                    <a:pt x="2959" y="4086"/>
                    <a:pt x="2988" y="4116"/>
                    <a:pt x="3017" y="4145"/>
                  </a:cubicBezTo>
                  <a:cubicBezTo>
                    <a:pt x="3060" y="4188"/>
                    <a:pt x="3104" y="4231"/>
                    <a:pt x="3147" y="4274"/>
                  </a:cubicBezTo>
                  <a:cubicBezTo>
                    <a:pt x="3189" y="4317"/>
                    <a:pt x="3230" y="4358"/>
                    <a:pt x="3270" y="4397"/>
                  </a:cubicBezTo>
                  <a:cubicBezTo>
                    <a:pt x="3331" y="4458"/>
                    <a:pt x="3391" y="4519"/>
                    <a:pt x="3452" y="4579"/>
                  </a:cubicBezTo>
                  <a:cubicBezTo>
                    <a:pt x="3586" y="4714"/>
                    <a:pt x="3689" y="4816"/>
                    <a:pt x="3749" y="4876"/>
                  </a:cubicBezTo>
                  <a:cubicBezTo>
                    <a:pt x="4060" y="5188"/>
                    <a:pt x="4565" y="5188"/>
                    <a:pt x="4876" y="4876"/>
                  </a:cubicBezTo>
                  <a:close/>
                </a:path>
              </a:pathLst>
            </a:custGeom>
            <a:solidFill>
              <a:srgbClr val="575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7">
              <a:extLst>
                <a:ext uri="{FF2B5EF4-FFF2-40B4-BE49-F238E27FC236}">
                  <a16:creationId xmlns:a16="http://schemas.microsoft.com/office/drawing/2014/main" id="{36DDABD1-8E6F-4C49-8F13-9A2306254DD3}"/>
                </a:ext>
              </a:extLst>
            </p:cNvPr>
            <p:cNvSpPr>
              <a:spLocks/>
            </p:cNvSpPr>
            <p:nvPr/>
          </p:nvSpPr>
          <p:spPr bwMode="auto">
            <a:xfrm>
              <a:off x="7099300" y="3678238"/>
              <a:ext cx="2393950" cy="2389188"/>
            </a:xfrm>
            <a:custGeom>
              <a:avLst/>
              <a:gdLst>
                <a:gd name="T0" fmla="*/ 1508 w 1508"/>
                <a:gd name="T1" fmla="*/ 200 h 1505"/>
                <a:gd name="T2" fmla="*/ 201 w 1508"/>
                <a:gd name="T3" fmla="*/ 1505 h 1505"/>
                <a:gd name="T4" fmla="*/ 0 w 1508"/>
                <a:gd name="T5" fmla="*/ 1304 h 1505"/>
                <a:gd name="T6" fmla="*/ 1308 w 1508"/>
                <a:gd name="T7" fmla="*/ 0 h 1505"/>
                <a:gd name="T8" fmla="*/ 1508 w 1508"/>
                <a:gd name="T9" fmla="*/ 200 h 1505"/>
              </a:gdLst>
              <a:ahLst/>
              <a:cxnLst>
                <a:cxn ang="0">
                  <a:pos x="T0" y="T1"/>
                </a:cxn>
                <a:cxn ang="0">
                  <a:pos x="T2" y="T3"/>
                </a:cxn>
                <a:cxn ang="0">
                  <a:pos x="T4" y="T5"/>
                </a:cxn>
                <a:cxn ang="0">
                  <a:pos x="T6" y="T7"/>
                </a:cxn>
                <a:cxn ang="0">
                  <a:pos x="T8" y="T9"/>
                </a:cxn>
              </a:cxnLst>
              <a:rect l="0" t="0" r="r" b="b"/>
              <a:pathLst>
                <a:path w="1508" h="1505">
                  <a:moveTo>
                    <a:pt x="1508" y="200"/>
                  </a:moveTo>
                  <a:lnTo>
                    <a:pt x="201" y="1505"/>
                  </a:lnTo>
                  <a:lnTo>
                    <a:pt x="0" y="1304"/>
                  </a:lnTo>
                  <a:lnTo>
                    <a:pt x="1308" y="0"/>
                  </a:lnTo>
                  <a:lnTo>
                    <a:pt x="1508" y="200"/>
                  </a:lnTo>
                  <a:close/>
                </a:path>
              </a:pathLst>
            </a:custGeom>
            <a:solidFill>
              <a:srgbClr val="E3F2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8">
              <a:extLst>
                <a:ext uri="{FF2B5EF4-FFF2-40B4-BE49-F238E27FC236}">
                  <a16:creationId xmlns:a16="http://schemas.microsoft.com/office/drawing/2014/main" id="{346F90F3-DD71-426B-B4B2-0BF46E327099}"/>
                </a:ext>
              </a:extLst>
            </p:cNvPr>
            <p:cNvSpPr>
              <a:spLocks/>
            </p:cNvSpPr>
            <p:nvPr/>
          </p:nvSpPr>
          <p:spPr bwMode="auto">
            <a:xfrm>
              <a:off x="6284913" y="5362576"/>
              <a:ext cx="1893888" cy="1890713"/>
            </a:xfrm>
            <a:custGeom>
              <a:avLst/>
              <a:gdLst>
                <a:gd name="T0" fmla="*/ 2765 w 4988"/>
                <a:gd name="T1" fmla="*/ 4333 h 4989"/>
                <a:gd name="T2" fmla="*/ 2985 w 4988"/>
                <a:gd name="T3" fmla="*/ 4113 h 4989"/>
                <a:gd name="T4" fmla="*/ 3549 w 4988"/>
                <a:gd name="T5" fmla="*/ 4677 h 4989"/>
                <a:gd name="T6" fmla="*/ 4677 w 4988"/>
                <a:gd name="T7" fmla="*/ 4677 h 4989"/>
                <a:gd name="T8" fmla="*/ 4677 w 4988"/>
                <a:gd name="T9" fmla="*/ 3549 h 4989"/>
                <a:gd name="T10" fmla="*/ 4392 w 4988"/>
                <a:gd name="T11" fmla="*/ 3265 h 4989"/>
                <a:gd name="T12" fmla="*/ 4315 w 4988"/>
                <a:gd name="T13" fmla="*/ 3187 h 4989"/>
                <a:gd name="T14" fmla="*/ 3761 w 4988"/>
                <a:gd name="T15" fmla="*/ 2633 h 4989"/>
                <a:gd name="T16" fmla="*/ 3668 w 4988"/>
                <a:gd name="T17" fmla="*/ 2541 h 4989"/>
                <a:gd name="T18" fmla="*/ 3484 w 4988"/>
                <a:gd name="T19" fmla="*/ 2357 h 4989"/>
                <a:gd name="T20" fmla="*/ 2633 w 4988"/>
                <a:gd name="T21" fmla="*/ 1506 h 4989"/>
                <a:gd name="T22" fmla="*/ 2531 w 4988"/>
                <a:gd name="T23" fmla="*/ 1404 h 4989"/>
                <a:gd name="T24" fmla="*/ 2327 w 4988"/>
                <a:gd name="T25" fmla="*/ 1200 h 4989"/>
                <a:gd name="T26" fmla="*/ 2260 w 4988"/>
                <a:gd name="T27" fmla="*/ 1133 h 4989"/>
                <a:gd name="T28" fmla="*/ 2032 w 4988"/>
                <a:gd name="T29" fmla="*/ 905 h 4989"/>
                <a:gd name="T30" fmla="*/ 2021 w 4988"/>
                <a:gd name="T31" fmla="*/ 893 h 4989"/>
                <a:gd name="T32" fmla="*/ 1905 w 4988"/>
                <a:gd name="T33" fmla="*/ 778 h 4989"/>
                <a:gd name="T34" fmla="*/ 1789 w 4988"/>
                <a:gd name="T35" fmla="*/ 662 h 4989"/>
                <a:gd name="T36" fmla="*/ 1716 w 4988"/>
                <a:gd name="T37" fmla="*/ 589 h 4989"/>
                <a:gd name="T38" fmla="*/ 1531 w 4988"/>
                <a:gd name="T39" fmla="*/ 404 h 4989"/>
                <a:gd name="T40" fmla="*/ 1518 w 4988"/>
                <a:gd name="T41" fmla="*/ 390 h 4989"/>
                <a:gd name="T42" fmla="*/ 1486 w 4988"/>
                <a:gd name="T43" fmla="*/ 358 h 4989"/>
                <a:gd name="T44" fmla="*/ 1439 w 4988"/>
                <a:gd name="T45" fmla="*/ 311 h 4989"/>
                <a:gd name="T46" fmla="*/ 311 w 4988"/>
                <a:gd name="T47" fmla="*/ 311 h 4989"/>
                <a:gd name="T48" fmla="*/ 311 w 4988"/>
                <a:gd name="T49" fmla="*/ 1439 h 4989"/>
                <a:gd name="T50" fmla="*/ 875 w 4988"/>
                <a:gd name="T51" fmla="*/ 2002 h 4989"/>
                <a:gd name="T52" fmla="*/ 655 w 4988"/>
                <a:gd name="T53" fmla="*/ 2222 h 4989"/>
                <a:gd name="T54" fmla="*/ 655 w 4988"/>
                <a:gd name="T55" fmla="*/ 3726 h 4989"/>
                <a:gd name="T56" fmla="*/ 804 w 4988"/>
                <a:gd name="T57" fmla="*/ 3875 h 4989"/>
                <a:gd name="T58" fmla="*/ 1055 w 4988"/>
                <a:gd name="T59" fmla="*/ 4126 h 4989"/>
                <a:gd name="T60" fmla="*/ 1262 w 4988"/>
                <a:gd name="T61" fmla="*/ 4333 h 4989"/>
                <a:gd name="T62" fmla="*/ 2765 w 4988"/>
                <a:gd name="T63" fmla="*/ 4333 h 498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4988" h="4989">
                  <a:moveTo>
                    <a:pt x="2765" y="4333"/>
                  </a:moveTo>
                  <a:cubicBezTo>
                    <a:pt x="2985" y="4113"/>
                    <a:pt x="2985" y="4113"/>
                    <a:pt x="2985" y="4113"/>
                  </a:cubicBezTo>
                  <a:cubicBezTo>
                    <a:pt x="3549" y="4677"/>
                    <a:pt x="3549" y="4677"/>
                    <a:pt x="3549" y="4677"/>
                  </a:cubicBezTo>
                  <a:cubicBezTo>
                    <a:pt x="3860" y="4987"/>
                    <a:pt x="4365" y="4989"/>
                    <a:pt x="4677" y="4677"/>
                  </a:cubicBezTo>
                  <a:cubicBezTo>
                    <a:pt x="4988" y="4365"/>
                    <a:pt x="4988" y="3860"/>
                    <a:pt x="4677" y="3549"/>
                  </a:cubicBezTo>
                  <a:cubicBezTo>
                    <a:pt x="4619" y="3491"/>
                    <a:pt x="4521" y="3394"/>
                    <a:pt x="4392" y="3265"/>
                  </a:cubicBezTo>
                  <a:cubicBezTo>
                    <a:pt x="4366" y="3239"/>
                    <a:pt x="4340" y="3213"/>
                    <a:pt x="4315" y="3187"/>
                  </a:cubicBezTo>
                  <a:cubicBezTo>
                    <a:pt x="4161" y="3034"/>
                    <a:pt x="3973" y="2846"/>
                    <a:pt x="3761" y="2633"/>
                  </a:cubicBezTo>
                  <a:cubicBezTo>
                    <a:pt x="3730" y="2603"/>
                    <a:pt x="3699" y="2572"/>
                    <a:pt x="3668" y="2541"/>
                  </a:cubicBezTo>
                  <a:cubicBezTo>
                    <a:pt x="3607" y="2479"/>
                    <a:pt x="3545" y="2418"/>
                    <a:pt x="3484" y="2357"/>
                  </a:cubicBezTo>
                  <a:cubicBezTo>
                    <a:pt x="3220" y="2092"/>
                    <a:pt x="2930" y="1803"/>
                    <a:pt x="2633" y="1506"/>
                  </a:cubicBezTo>
                  <a:cubicBezTo>
                    <a:pt x="2599" y="1472"/>
                    <a:pt x="2565" y="1438"/>
                    <a:pt x="2531" y="1404"/>
                  </a:cubicBezTo>
                  <a:cubicBezTo>
                    <a:pt x="2464" y="1336"/>
                    <a:pt x="2396" y="1268"/>
                    <a:pt x="2327" y="1200"/>
                  </a:cubicBezTo>
                  <a:cubicBezTo>
                    <a:pt x="2305" y="1178"/>
                    <a:pt x="2282" y="1155"/>
                    <a:pt x="2260" y="1133"/>
                  </a:cubicBezTo>
                  <a:cubicBezTo>
                    <a:pt x="2180" y="1053"/>
                    <a:pt x="2104" y="977"/>
                    <a:pt x="2032" y="905"/>
                  </a:cubicBezTo>
                  <a:cubicBezTo>
                    <a:pt x="2028" y="901"/>
                    <a:pt x="2025" y="897"/>
                    <a:pt x="2021" y="893"/>
                  </a:cubicBezTo>
                  <a:cubicBezTo>
                    <a:pt x="1982" y="855"/>
                    <a:pt x="1943" y="816"/>
                    <a:pt x="1905" y="778"/>
                  </a:cubicBezTo>
                  <a:cubicBezTo>
                    <a:pt x="1864" y="737"/>
                    <a:pt x="1826" y="698"/>
                    <a:pt x="1789" y="662"/>
                  </a:cubicBezTo>
                  <a:cubicBezTo>
                    <a:pt x="1765" y="638"/>
                    <a:pt x="1741" y="613"/>
                    <a:pt x="1716" y="589"/>
                  </a:cubicBezTo>
                  <a:cubicBezTo>
                    <a:pt x="1644" y="517"/>
                    <a:pt x="1582" y="454"/>
                    <a:pt x="1531" y="404"/>
                  </a:cubicBezTo>
                  <a:cubicBezTo>
                    <a:pt x="1527" y="399"/>
                    <a:pt x="1522" y="395"/>
                    <a:pt x="1518" y="390"/>
                  </a:cubicBezTo>
                  <a:cubicBezTo>
                    <a:pt x="1507" y="380"/>
                    <a:pt x="1496" y="369"/>
                    <a:pt x="1486" y="358"/>
                  </a:cubicBezTo>
                  <a:cubicBezTo>
                    <a:pt x="1468" y="341"/>
                    <a:pt x="1452" y="324"/>
                    <a:pt x="1439" y="311"/>
                  </a:cubicBezTo>
                  <a:cubicBezTo>
                    <a:pt x="1128" y="0"/>
                    <a:pt x="622" y="0"/>
                    <a:pt x="311" y="311"/>
                  </a:cubicBezTo>
                  <a:cubicBezTo>
                    <a:pt x="0" y="622"/>
                    <a:pt x="0" y="1127"/>
                    <a:pt x="311" y="1439"/>
                  </a:cubicBezTo>
                  <a:cubicBezTo>
                    <a:pt x="875" y="2002"/>
                    <a:pt x="875" y="2002"/>
                    <a:pt x="875" y="2002"/>
                  </a:cubicBezTo>
                  <a:cubicBezTo>
                    <a:pt x="655" y="2222"/>
                    <a:pt x="655" y="2222"/>
                    <a:pt x="655" y="2222"/>
                  </a:cubicBezTo>
                  <a:cubicBezTo>
                    <a:pt x="240" y="2637"/>
                    <a:pt x="240" y="3311"/>
                    <a:pt x="655" y="3726"/>
                  </a:cubicBezTo>
                  <a:cubicBezTo>
                    <a:pt x="706" y="3777"/>
                    <a:pt x="755" y="3826"/>
                    <a:pt x="804" y="3875"/>
                  </a:cubicBezTo>
                  <a:cubicBezTo>
                    <a:pt x="893" y="3964"/>
                    <a:pt x="978" y="4048"/>
                    <a:pt x="1055" y="4126"/>
                  </a:cubicBezTo>
                  <a:cubicBezTo>
                    <a:pt x="1132" y="4202"/>
                    <a:pt x="1202" y="4272"/>
                    <a:pt x="1262" y="4333"/>
                  </a:cubicBezTo>
                  <a:cubicBezTo>
                    <a:pt x="1677" y="4748"/>
                    <a:pt x="2350" y="4748"/>
                    <a:pt x="2765" y="4333"/>
                  </a:cubicBezTo>
                  <a:close/>
                </a:path>
              </a:pathLst>
            </a:custGeom>
            <a:solidFill>
              <a:srgbClr val="575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9">
              <a:extLst>
                <a:ext uri="{FF2B5EF4-FFF2-40B4-BE49-F238E27FC236}">
                  <a16:creationId xmlns:a16="http://schemas.microsoft.com/office/drawing/2014/main" id="{78208706-DCE6-495D-9E3B-85AFB91AD150}"/>
                </a:ext>
              </a:extLst>
            </p:cNvPr>
            <p:cNvSpPr>
              <a:spLocks/>
            </p:cNvSpPr>
            <p:nvPr/>
          </p:nvSpPr>
          <p:spPr bwMode="auto">
            <a:xfrm>
              <a:off x="6038850" y="6564313"/>
              <a:ext cx="582613" cy="582613"/>
            </a:xfrm>
            <a:custGeom>
              <a:avLst/>
              <a:gdLst>
                <a:gd name="T0" fmla="*/ 107 w 1536"/>
                <a:gd name="T1" fmla="*/ 1430 h 1537"/>
                <a:gd name="T2" fmla="*/ 1160 w 1536"/>
                <a:gd name="T3" fmla="*/ 1162 h 1537"/>
                <a:gd name="T4" fmla="*/ 1536 w 1536"/>
                <a:gd name="T5" fmla="*/ 786 h 1537"/>
                <a:gd name="T6" fmla="*/ 751 w 1536"/>
                <a:gd name="T7" fmla="*/ 0 h 1537"/>
                <a:gd name="T8" fmla="*/ 375 w 1536"/>
                <a:gd name="T9" fmla="*/ 376 h 1537"/>
                <a:gd name="T10" fmla="*/ 107 w 1536"/>
                <a:gd name="T11" fmla="*/ 1430 h 1537"/>
              </a:gdLst>
              <a:ahLst/>
              <a:cxnLst>
                <a:cxn ang="0">
                  <a:pos x="T0" y="T1"/>
                </a:cxn>
                <a:cxn ang="0">
                  <a:pos x="T2" y="T3"/>
                </a:cxn>
                <a:cxn ang="0">
                  <a:pos x="T4" y="T5"/>
                </a:cxn>
                <a:cxn ang="0">
                  <a:pos x="T6" y="T7"/>
                </a:cxn>
                <a:cxn ang="0">
                  <a:pos x="T8" y="T9"/>
                </a:cxn>
                <a:cxn ang="0">
                  <a:pos x="T10" y="T11"/>
                </a:cxn>
              </a:cxnLst>
              <a:rect l="0" t="0" r="r" b="b"/>
              <a:pathLst>
                <a:path w="1536" h="1537">
                  <a:moveTo>
                    <a:pt x="107" y="1430"/>
                  </a:moveTo>
                  <a:cubicBezTo>
                    <a:pt x="468" y="1537"/>
                    <a:pt x="875" y="1447"/>
                    <a:pt x="1160" y="1162"/>
                  </a:cubicBezTo>
                  <a:cubicBezTo>
                    <a:pt x="1536" y="786"/>
                    <a:pt x="1536" y="786"/>
                    <a:pt x="1536" y="786"/>
                  </a:cubicBezTo>
                  <a:cubicBezTo>
                    <a:pt x="751" y="0"/>
                    <a:pt x="751" y="0"/>
                    <a:pt x="751" y="0"/>
                  </a:cubicBezTo>
                  <a:cubicBezTo>
                    <a:pt x="375" y="376"/>
                    <a:pt x="375" y="376"/>
                    <a:pt x="375" y="376"/>
                  </a:cubicBezTo>
                  <a:cubicBezTo>
                    <a:pt x="89" y="662"/>
                    <a:pt x="0" y="1069"/>
                    <a:pt x="107" y="1430"/>
                  </a:cubicBezTo>
                  <a:close/>
                </a:path>
              </a:pathLst>
            </a:custGeom>
            <a:solidFill>
              <a:srgbClr val="E3F2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10">
              <a:extLst>
                <a:ext uri="{FF2B5EF4-FFF2-40B4-BE49-F238E27FC236}">
                  <a16:creationId xmlns:a16="http://schemas.microsoft.com/office/drawing/2014/main" id="{375F218B-A3AD-4A5E-9E4C-02F41EB40567}"/>
                </a:ext>
              </a:extLst>
            </p:cNvPr>
            <p:cNvSpPr>
              <a:spLocks/>
            </p:cNvSpPr>
            <p:nvPr/>
          </p:nvSpPr>
          <p:spPr bwMode="auto">
            <a:xfrm>
              <a:off x="8612188" y="4087813"/>
              <a:ext cx="222250" cy="220663"/>
            </a:xfrm>
            <a:custGeom>
              <a:avLst/>
              <a:gdLst>
                <a:gd name="T0" fmla="*/ 479 w 583"/>
                <a:gd name="T1" fmla="*/ 104 h 583"/>
                <a:gd name="T2" fmla="*/ 104 w 583"/>
                <a:gd name="T3" fmla="*/ 104 h 583"/>
                <a:gd name="T4" fmla="*/ 104 w 583"/>
                <a:gd name="T5" fmla="*/ 479 h 583"/>
                <a:gd name="T6" fmla="*/ 479 w 583"/>
                <a:gd name="T7" fmla="*/ 479 h 583"/>
                <a:gd name="T8" fmla="*/ 479 w 583"/>
                <a:gd name="T9" fmla="*/ 104 h 583"/>
              </a:gdLst>
              <a:ahLst/>
              <a:cxnLst>
                <a:cxn ang="0">
                  <a:pos x="T0" y="T1"/>
                </a:cxn>
                <a:cxn ang="0">
                  <a:pos x="T2" y="T3"/>
                </a:cxn>
                <a:cxn ang="0">
                  <a:pos x="T4" y="T5"/>
                </a:cxn>
                <a:cxn ang="0">
                  <a:pos x="T6" y="T7"/>
                </a:cxn>
                <a:cxn ang="0">
                  <a:pos x="T8" y="T9"/>
                </a:cxn>
              </a:cxnLst>
              <a:rect l="0" t="0" r="r" b="b"/>
              <a:pathLst>
                <a:path w="583" h="583">
                  <a:moveTo>
                    <a:pt x="479" y="104"/>
                  </a:moveTo>
                  <a:cubicBezTo>
                    <a:pt x="375" y="0"/>
                    <a:pt x="207" y="0"/>
                    <a:pt x="104" y="104"/>
                  </a:cubicBezTo>
                  <a:cubicBezTo>
                    <a:pt x="0" y="208"/>
                    <a:pt x="0" y="376"/>
                    <a:pt x="104" y="479"/>
                  </a:cubicBezTo>
                  <a:cubicBezTo>
                    <a:pt x="207" y="583"/>
                    <a:pt x="375" y="583"/>
                    <a:pt x="479" y="479"/>
                  </a:cubicBezTo>
                  <a:cubicBezTo>
                    <a:pt x="583" y="376"/>
                    <a:pt x="583" y="208"/>
                    <a:pt x="479" y="104"/>
                  </a:cubicBez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11">
              <a:extLst>
                <a:ext uri="{FF2B5EF4-FFF2-40B4-BE49-F238E27FC236}">
                  <a16:creationId xmlns:a16="http://schemas.microsoft.com/office/drawing/2014/main" id="{694F9BD5-FADB-4C38-8056-EA734E66A8CC}"/>
                </a:ext>
              </a:extLst>
            </p:cNvPr>
            <p:cNvSpPr>
              <a:spLocks noEditPoints="1"/>
            </p:cNvSpPr>
            <p:nvPr/>
          </p:nvSpPr>
          <p:spPr bwMode="auto">
            <a:xfrm>
              <a:off x="5551487" y="2130426"/>
              <a:ext cx="5243513" cy="5232400"/>
            </a:xfrm>
            <a:custGeom>
              <a:avLst/>
              <a:gdLst>
                <a:gd name="T0" fmla="*/ 13444 w 13814"/>
                <a:gd name="T1" fmla="*/ 3953 h 13814"/>
                <a:gd name="T2" fmla="*/ 12867 w 13814"/>
                <a:gd name="T3" fmla="*/ 2826 h 13814"/>
                <a:gd name="T4" fmla="*/ 13055 w 13814"/>
                <a:gd name="T5" fmla="*/ 759 h 13814"/>
                <a:gd name="T6" fmla="*/ 10988 w 13814"/>
                <a:gd name="T7" fmla="*/ 947 h 13814"/>
                <a:gd name="T8" fmla="*/ 8921 w 13814"/>
                <a:gd name="T9" fmla="*/ 759 h 13814"/>
                <a:gd name="T10" fmla="*/ 8513 w 13814"/>
                <a:gd name="T11" fmla="*/ 415 h 13814"/>
                <a:gd name="T12" fmla="*/ 7010 w 13814"/>
                <a:gd name="T13" fmla="*/ 1919 h 13814"/>
                <a:gd name="T14" fmla="*/ 3422 w 13814"/>
                <a:gd name="T15" fmla="*/ 8513 h 13814"/>
                <a:gd name="T16" fmla="*/ 416 w 13814"/>
                <a:gd name="T17" fmla="*/ 7010 h 13814"/>
                <a:gd name="T18" fmla="*/ 791 w 13814"/>
                <a:gd name="T19" fmla="*/ 8889 h 13814"/>
                <a:gd name="T20" fmla="*/ 759 w 13814"/>
                <a:gd name="T21" fmla="*/ 10800 h 13814"/>
                <a:gd name="T22" fmla="*/ 759 w 13814"/>
                <a:gd name="T23" fmla="*/ 11176 h 13814"/>
                <a:gd name="T24" fmla="*/ 2638 w 13814"/>
                <a:gd name="T25" fmla="*/ 13055 h 13814"/>
                <a:gd name="T26" fmla="*/ 3014 w 13814"/>
                <a:gd name="T27" fmla="*/ 13055 h 13814"/>
                <a:gd name="T28" fmla="*/ 4925 w 13814"/>
                <a:gd name="T29" fmla="*/ 13023 h 13814"/>
                <a:gd name="T30" fmla="*/ 6804 w 13814"/>
                <a:gd name="T31" fmla="*/ 13399 h 13814"/>
                <a:gd name="T32" fmla="*/ 5301 w 13814"/>
                <a:gd name="T33" fmla="*/ 10392 h 13814"/>
                <a:gd name="T34" fmla="*/ 11895 w 13814"/>
                <a:gd name="T35" fmla="*/ 6804 h 13814"/>
                <a:gd name="T36" fmla="*/ 13399 w 13814"/>
                <a:gd name="T37" fmla="*/ 5301 h 13814"/>
                <a:gd name="T38" fmla="*/ 11552 w 13814"/>
                <a:gd name="T39" fmla="*/ 1135 h 13814"/>
                <a:gd name="T40" fmla="*/ 12679 w 13814"/>
                <a:gd name="T41" fmla="*/ 2262 h 13814"/>
                <a:gd name="T42" fmla="*/ 11364 w 13814"/>
                <a:gd name="T43" fmla="*/ 1323 h 13814"/>
                <a:gd name="T44" fmla="*/ 9297 w 13814"/>
                <a:gd name="T45" fmla="*/ 1135 h 13814"/>
                <a:gd name="T46" fmla="*/ 12679 w 13814"/>
                <a:gd name="T47" fmla="*/ 3390 h 13814"/>
                <a:gd name="T48" fmla="*/ 12647 w 13814"/>
                <a:gd name="T49" fmla="*/ 4549 h 13814"/>
                <a:gd name="T50" fmla="*/ 9297 w 13814"/>
                <a:gd name="T51" fmla="*/ 1135 h 13814"/>
                <a:gd name="T52" fmla="*/ 1135 w 13814"/>
                <a:gd name="T53" fmla="*/ 12679 h 13814"/>
                <a:gd name="T54" fmla="*/ 1323 w 13814"/>
                <a:gd name="T55" fmla="*/ 11364 h 13814"/>
                <a:gd name="T56" fmla="*/ 2262 w 13814"/>
                <a:gd name="T57" fmla="*/ 12679 h 13814"/>
                <a:gd name="T58" fmla="*/ 3390 w 13814"/>
                <a:gd name="T59" fmla="*/ 12679 h 13814"/>
                <a:gd name="T60" fmla="*/ 1135 w 13814"/>
                <a:gd name="T61" fmla="*/ 9297 h 13814"/>
                <a:gd name="T62" fmla="*/ 4549 w 13814"/>
                <a:gd name="T63" fmla="*/ 12647 h 13814"/>
                <a:gd name="T64" fmla="*/ 6428 w 13814"/>
                <a:gd name="T65" fmla="*/ 13023 h 13814"/>
                <a:gd name="T66" fmla="*/ 791 w 13814"/>
                <a:gd name="T67" fmla="*/ 8137 h 13814"/>
                <a:gd name="T68" fmla="*/ 1543 w 13814"/>
                <a:gd name="T69" fmla="*/ 7386 h 13814"/>
                <a:gd name="T70" fmla="*/ 6428 w 13814"/>
                <a:gd name="T71" fmla="*/ 13023 h 13814"/>
                <a:gd name="T72" fmla="*/ 3798 w 13814"/>
                <a:gd name="T73" fmla="*/ 8889 h 13814"/>
                <a:gd name="T74" fmla="*/ 10016 w 13814"/>
                <a:gd name="T75" fmla="*/ 4925 h 13814"/>
                <a:gd name="T76" fmla="*/ 13023 w 13814"/>
                <a:gd name="T77" fmla="*/ 6429 h 13814"/>
                <a:gd name="T78" fmla="*/ 7386 w 13814"/>
                <a:gd name="T79" fmla="*/ 1543 h 13814"/>
                <a:gd name="T80" fmla="*/ 8137 w 13814"/>
                <a:gd name="T81" fmla="*/ 791 h 13814"/>
                <a:gd name="T82" fmla="*/ 13023 w 13814"/>
                <a:gd name="T83" fmla="*/ 6429 h 138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3814" h="13814">
                  <a:moveTo>
                    <a:pt x="13023" y="4925"/>
                  </a:moveTo>
                  <a:cubicBezTo>
                    <a:pt x="13037" y="4905"/>
                    <a:pt x="13444" y="4573"/>
                    <a:pt x="13444" y="3953"/>
                  </a:cubicBezTo>
                  <a:cubicBezTo>
                    <a:pt x="13444" y="3598"/>
                    <a:pt x="13306" y="3265"/>
                    <a:pt x="13055" y="3014"/>
                  </a:cubicBezTo>
                  <a:cubicBezTo>
                    <a:pt x="12867" y="2826"/>
                    <a:pt x="12867" y="2826"/>
                    <a:pt x="12867" y="2826"/>
                  </a:cubicBezTo>
                  <a:cubicBezTo>
                    <a:pt x="13055" y="2638"/>
                    <a:pt x="13055" y="2638"/>
                    <a:pt x="13055" y="2638"/>
                  </a:cubicBezTo>
                  <a:cubicBezTo>
                    <a:pt x="13574" y="2119"/>
                    <a:pt x="13575" y="1278"/>
                    <a:pt x="13055" y="759"/>
                  </a:cubicBezTo>
                  <a:cubicBezTo>
                    <a:pt x="12536" y="240"/>
                    <a:pt x="11695" y="239"/>
                    <a:pt x="11176" y="759"/>
                  </a:cubicBezTo>
                  <a:cubicBezTo>
                    <a:pt x="10988" y="947"/>
                    <a:pt x="10988" y="947"/>
                    <a:pt x="10988" y="947"/>
                  </a:cubicBezTo>
                  <a:cubicBezTo>
                    <a:pt x="10800" y="759"/>
                    <a:pt x="10800" y="759"/>
                    <a:pt x="10800" y="759"/>
                  </a:cubicBezTo>
                  <a:cubicBezTo>
                    <a:pt x="10281" y="240"/>
                    <a:pt x="9440" y="239"/>
                    <a:pt x="8921" y="759"/>
                  </a:cubicBezTo>
                  <a:cubicBezTo>
                    <a:pt x="8889" y="791"/>
                    <a:pt x="8889" y="791"/>
                    <a:pt x="8889" y="791"/>
                  </a:cubicBezTo>
                  <a:cubicBezTo>
                    <a:pt x="8513" y="415"/>
                    <a:pt x="8513" y="415"/>
                    <a:pt x="8513" y="415"/>
                  </a:cubicBezTo>
                  <a:cubicBezTo>
                    <a:pt x="8098" y="0"/>
                    <a:pt x="7425" y="0"/>
                    <a:pt x="7010" y="415"/>
                  </a:cubicBezTo>
                  <a:cubicBezTo>
                    <a:pt x="6594" y="831"/>
                    <a:pt x="6594" y="1503"/>
                    <a:pt x="7010" y="1919"/>
                  </a:cubicBezTo>
                  <a:cubicBezTo>
                    <a:pt x="8513" y="3422"/>
                    <a:pt x="8513" y="3422"/>
                    <a:pt x="8513" y="3422"/>
                  </a:cubicBezTo>
                  <a:cubicBezTo>
                    <a:pt x="3422" y="8513"/>
                    <a:pt x="3422" y="8513"/>
                    <a:pt x="3422" y="8513"/>
                  </a:cubicBezTo>
                  <a:cubicBezTo>
                    <a:pt x="1919" y="7010"/>
                    <a:pt x="1919" y="7010"/>
                    <a:pt x="1919" y="7010"/>
                  </a:cubicBezTo>
                  <a:cubicBezTo>
                    <a:pt x="1504" y="6595"/>
                    <a:pt x="831" y="6594"/>
                    <a:pt x="416" y="7010"/>
                  </a:cubicBezTo>
                  <a:cubicBezTo>
                    <a:pt x="0" y="7425"/>
                    <a:pt x="0" y="8098"/>
                    <a:pt x="416" y="8513"/>
                  </a:cubicBezTo>
                  <a:cubicBezTo>
                    <a:pt x="791" y="8889"/>
                    <a:pt x="791" y="8889"/>
                    <a:pt x="791" y="8889"/>
                  </a:cubicBezTo>
                  <a:cubicBezTo>
                    <a:pt x="759" y="8921"/>
                    <a:pt x="759" y="8921"/>
                    <a:pt x="759" y="8921"/>
                  </a:cubicBezTo>
                  <a:cubicBezTo>
                    <a:pt x="240" y="9440"/>
                    <a:pt x="240" y="10281"/>
                    <a:pt x="759" y="10800"/>
                  </a:cubicBezTo>
                  <a:cubicBezTo>
                    <a:pt x="947" y="10988"/>
                    <a:pt x="947" y="10988"/>
                    <a:pt x="947" y="10988"/>
                  </a:cubicBezTo>
                  <a:cubicBezTo>
                    <a:pt x="759" y="11176"/>
                    <a:pt x="759" y="11176"/>
                    <a:pt x="759" y="11176"/>
                  </a:cubicBezTo>
                  <a:cubicBezTo>
                    <a:pt x="240" y="11695"/>
                    <a:pt x="239" y="12536"/>
                    <a:pt x="759" y="13055"/>
                  </a:cubicBezTo>
                  <a:cubicBezTo>
                    <a:pt x="1278" y="13574"/>
                    <a:pt x="2119" y="13575"/>
                    <a:pt x="2638" y="13055"/>
                  </a:cubicBezTo>
                  <a:cubicBezTo>
                    <a:pt x="2826" y="12867"/>
                    <a:pt x="2826" y="12867"/>
                    <a:pt x="2826" y="12867"/>
                  </a:cubicBezTo>
                  <a:cubicBezTo>
                    <a:pt x="3014" y="13055"/>
                    <a:pt x="3014" y="13055"/>
                    <a:pt x="3014" y="13055"/>
                  </a:cubicBezTo>
                  <a:cubicBezTo>
                    <a:pt x="3533" y="13574"/>
                    <a:pt x="4374" y="13575"/>
                    <a:pt x="4893" y="13055"/>
                  </a:cubicBezTo>
                  <a:cubicBezTo>
                    <a:pt x="4925" y="13023"/>
                    <a:pt x="4925" y="13023"/>
                    <a:pt x="4925" y="13023"/>
                  </a:cubicBezTo>
                  <a:cubicBezTo>
                    <a:pt x="5301" y="13399"/>
                    <a:pt x="5301" y="13399"/>
                    <a:pt x="5301" y="13399"/>
                  </a:cubicBezTo>
                  <a:cubicBezTo>
                    <a:pt x="5716" y="13814"/>
                    <a:pt x="6389" y="13814"/>
                    <a:pt x="6804" y="13399"/>
                  </a:cubicBezTo>
                  <a:cubicBezTo>
                    <a:pt x="7220" y="12983"/>
                    <a:pt x="7220" y="12311"/>
                    <a:pt x="6804" y="11895"/>
                  </a:cubicBezTo>
                  <a:cubicBezTo>
                    <a:pt x="5301" y="10392"/>
                    <a:pt x="5301" y="10392"/>
                    <a:pt x="5301" y="10392"/>
                  </a:cubicBezTo>
                  <a:cubicBezTo>
                    <a:pt x="10392" y="5301"/>
                    <a:pt x="10392" y="5301"/>
                    <a:pt x="10392" y="5301"/>
                  </a:cubicBezTo>
                  <a:cubicBezTo>
                    <a:pt x="11895" y="6804"/>
                    <a:pt x="11895" y="6804"/>
                    <a:pt x="11895" y="6804"/>
                  </a:cubicBezTo>
                  <a:cubicBezTo>
                    <a:pt x="12310" y="7219"/>
                    <a:pt x="12983" y="7220"/>
                    <a:pt x="13398" y="6804"/>
                  </a:cubicBezTo>
                  <a:cubicBezTo>
                    <a:pt x="13814" y="6389"/>
                    <a:pt x="13814" y="5717"/>
                    <a:pt x="13399" y="5301"/>
                  </a:cubicBezTo>
                  <a:lnTo>
                    <a:pt x="13023" y="4925"/>
                  </a:lnTo>
                  <a:close/>
                  <a:moveTo>
                    <a:pt x="11552" y="1135"/>
                  </a:moveTo>
                  <a:cubicBezTo>
                    <a:pt x="11863" y="824"/>
                    <a:pt x="12367" y="822"/>
                    <a:pt x="12679" y="1135"/>
                  </a:cubicBezTo>
                  <a:cubicBezTo>
                    <a:pt x="12991" y="1446"/>
                    <a:pt x="12991" y="1951"/>
                    <a:pt x="12679" y="2262"/>
                  </a:cubicBezTo>
                  <a:cubicBezTo>
                    <a:pt x="12491" y="2450"/>
                    <a:pt x="12491" y="2450"/>
                    <a:pt x="12491" y="2450"/>
                  </a:cubicBezTo>
                  <a:cubicBezTo>
                    <a:pt x="11364" y="1323"/>
                    <a:pt x="11364" y="1323"/>
                    <a:pt x="11364" y="1323"/>
                  </a:cubicBezTo>
                  <a:lnTo>
                    <a:pt x="11552" y="1135"/>
                  </a:lnTo>
                  <a:close/>
                  <a:moveTo>
                    <a:pt x="9297" y="1135"/>
                  </a:moveTo>
                  <a:cubicBezTo>
                    <a:pt x="9608" y="823"/>
                    <a:pt x="10113" y="823"/>
                    <a:pt x="10424" y="1135"/>
                  </a:cubicBezTo>
                  <a:cubicBezTo>
                    <a:pt x="12679" y="3390"/>
                    <a:pt x="12679" y="3390"/>
                    <a:pt x="12679" y="3390"/>
                  </a:cubicBezTo>
                  <a:cubicBezTo>
                    <a:pt x="12991" y="3701"/>
                    <a:pt x="12991" y="4206"/>
                    <a:pt x="12679" y="4517"/>
                  </a:cubicBezTo>
                  <a:cubicBezTo>
                    <a:pt x="12647" y="4549"/>
                    <a:pt x="12647" y="4549"/>
                    <a:pt x="12647" y="4549"/>
                  </a:cubicBezTo>
                  <a:cubicBezTo>
                    <a:pt x="9265" y="1167"/>
                    <a:pt x="9265" y="1167"/>
                    <a:pt x="9265" y="1167"/>
                  </a:cubicBezTo>
                  <a:lnTo>
                    <a:pt x="9297" y="1135"/>
                  </a:lnTo>
                  <a:close/>
                  <a:moveTo>
                    <a:pt x="2262" y="12679"/>
                  </a:moveTo>
                  <a:cubicBezTo>
                    <a:pt x="1951" y="12990"/>
                    <a:pt x="1447" y="12992"/>
                    <a:pt x="1135" y="12679"/>
                  </a:cubicBezTo>
                  <a:cubicBezTo>
                    <a:pt x="823" y="12368"/>
                    <a:pt x="823" y="11863"/>
                    <a:pt x="1135" y="11552"/>
                  </a:cubicBezTo>
                  <a:cubicBezTo>
                    <a:pt x="1323" y="11364"/>
                    <a:pt x="1323" y="11364"/>
                    <a:pt x="1323" y="11364"/>
                  </a:cubicBezTo>
                  <a:cubicBezTo>
                    <a:pt x="2450" y="12491"/>
                    <a:pt x="2450" y="12491"/>
                    <a:pt x="2450" y="12491"/>
                  </a:cubicBezTo>
                  <a:lnTo>
                    <a:pt x="2262" y="12679"/>
                  </a:lnTo>
                  <a:close/>
                  <a:moveTo>
                    <a:pt x="4517" y="12679"/>
                  </a:moveTo>
                  <a:cubicBezTo>
                    <a:pt x="4206" y="12991"/>
                    <a:pt x="3701" y="12991"/>
                    <a:pt x="3390" y="12679"/>
                  </a:cubicBezTo>
                  <a:cubicBezTo>
                    <a:pt x="1135" y="10424"/>
                    <a:pt x="1135" y="10424"/>
                    <a:pt x="1135" y="10424"/>
                  </a:cubicBezTo>
                  <a:cubicBezTo>
                    <a:pt x="823" y="10113"/>
                    <a:pt x="823" y="9608"/>
                    <a:pt x="1135" y="9297"/>
                  </a:cubicBezTo>
                  <a:cubicBezTo>
                    <a:pt x="1167" y="9265"/>
                    <a:pt x="1167" y="9265"/>
                    <a:pt x="1167" y="9265"/>
                  </a:cubicBezTo>
                  <a:cubicBezTo>
                    <a:pt x="4549" y="12647"/>
                    <a:pt x="4549" y="12647"/>
                    <a:pt x="4549" y="12647"/>
                  </a:cubicBezTo>
                  <a:lnTo>
                    <a:pt x="4517" y="12679"/>
                  </a:lnTo>
                  <a:close/>
                  <a:moveTo>
                    <a:pt x="6428" y="13023"/>
                  </a:moveTo>
                  <a:cubicBezTo>
                    <a:pt x="6220" y="13231"/>
                    <a:pt x="5884" y="13230"/>
                    <a:pt x="5677" y="13023"/>
                  </a:cubicBezTo>
                  <a:cubicBezTo>
                    <a:pt x="5454" y="12801"/>
                    <a:pt x="1034" y="8381"/>
                    <a:pt x="791" y="8137"/>
                  </a:cubicBezTo>
                  <a:cubicBezTo>
                    <a:pt x="585" y="7931"/>
                    <a:pt x="582" y="7595"/>
                    <a:pt x="791" y="7385"/>
                  </a:cubicBezTo>
                  <a:cubicBezTo>
                    <a:pt x="998" y="7178"/>
                    <a:pt x="1335" y="7177"/>
                    <a:pt x="1543" y="7386"/>
                  </a:cubicBezTo>
                  <a:cubicBezTo>
                    <a:pt x="6428" y="12271"/>
                    <a:pt x="6428" y="12271"/>
                    <a:pt x="6428" y="12271"/>
                  </a:cubicBezTo>
                  <a:cubicBezTo>
                    <a:pt x="6636" y="12479"/>
                    <a:pt x="6636" y="12815"/>
                    <a:pt x="6428" y="13023"/>
                  </a:cubicBezTo>
                  <a:close/>
                  <a:moveTo>
                    <a:pt x="4925" y="10016"/>
                  </a:moveTo>
                  <a:cubicBezTo>
                    <a:pt x="3798" y="8889"/>
                    <a:pt x="3798" y="8889"/>
                    <a:pt x="3798" y="8889"/>
                  </a:cubicBezTo>
                  <a:cubicBezTo>
                    <a:pt x="8889" y="3798"/>
                    <a:pt x="8889" y="3798"/>
                    <a:pt x="8889" y="3798"/>
                  </a:cubicBezTo>
                  <a:cubicBezTo>
                    <a:pt x="10016" y="4925"/>
                    <a:pt x="10016" y="4925"/>
                    <a:pt x="10016" y="4925"/>
                  </a:cubicBezTo>
                  <a:lnTo>
                    <a:pt x="4925" y="10016"/>
                  </a:lnTo>
                  <a:close/>
                  <a:moveTo>
                    <a:pt x="13023" y="6429"/>
                  </a:moveTo>
                  <a:cubicBezTo>
                    <a:pt x="12816" y="6636"/>
                    <a:pt x="12479" y="6637"/>
                    <a:pt x="12271" y="6428"/>
                  </a:cubicBezTo>
                  <a:cubicBezTo>
                    <a:pt x="7386" y="1543"/>
                    <a:pt x="7386" y="1543"/>
                    <a:pt x="7386" y="1543"/>
                  </a:cubicBezTo>
                  <a:cubicBezTo>
                    <a:pt x="7178" y="1335"/>
                    <a:pt x="7178" y="999"/>
                    <a:pt x="7386" y="791"/>
                  </a:cubicBezTo>
                  <a:cubicBezTo>
                    <a:pt x="7594" y="583"/>
                    <a:pt x="7930" y="584"/>
                    <a:pt x="8137" y="791"/>
                  </a:cubicBezTo>
                  <a:cubicBezTo>
                    <a:pt x="8381" y="1035"/>
                    <a:pt x="12804" y="5458"/>
                    <a:pt x="13023" y="5677"/>
                  </a:cubicBezTo>
                  <a:cubicBezTo>
                    <a:pt x="13229" y="5883"/>
                    <a:pt x="13232" y="6219"/>
                    <a:pt x="13023" y="6429"/>
                  </a:cubicBez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12">
              <a:extLst>
                <a:ext uri="{FF2B5EF4-FFF2-40B4-BE49-F238E27FC236}">
                  <a16:creationId xmlns:a16="http://schemas.microsoft.com/office/drawing/2014/main" id="{3AD0740B-CE31-49FF-BACF-4D486FEF6250}"/>
                </a:ext>
              </a:extLst>
            </p:cNvPr>
            <p:cNvSpPr>
              <a:spLocks/>
            </p:cNvSpPr>
            <p:nvPr/>
          </p:nvSpPr>
          <p:spPr bwMode="auto">
            <a:xfrm>
              <a:off x="7512050" y="4371976"/>
              <a:ext cx="1036638" cy="1035050"/>
            </a:xfrm>
            <a:custGeom>
              <a:avLst/>
              <a:gdLst>
                <a:gd name="T0" fmla="*/ 2253 w 2732"/>
                <a:gd name="T1" fmla="*/ 103 h 2732"/>
                <a:gd name="T2" fmla="*/ 104 w 2732"/>
                <a:gd name="T3" fmla="*/ 2252 h 2732"/>
                <a:gd name="T4" fmla="*/ 104 w 2732"/>
                <a:gd name="T5" fmla="*/ 2628 h 2732"/>
                <a:gd name="T6" fmla="*/ 480 w 2732"/>
                <a:gd name="T7" fmla="*/ 2628 h 2732"/>
                <a:gd name="T8" fmla="*/ 2629 w 2732"/>
                <a:gd name="T9" fmla="*/ 479 h 2732"/>
                <a:gd name="T10" fmla="*/ 2629 w 2732"/>
                <a:gd name="T11" fmla="*/ 103 h 2732"/>
                <a:gd name="T12" fmla="*/ 2253 w 2732"/>
                <a:gd name="T13" fmla="*/ 103 h 2732"/>
              </a:gdLst>
              <a:ahLst/>
              <a:cxnLst>
                <a:cxn ang="0">
                  <a:pos x="T0" y="T1"/>
                </a:cxn>
                <a:cxn ang="0">
                  <a:pos x="T2" y="T3"/>
                </a:cxn>
                <a:cxn ang="0">
                  <a:pos x="T4" y="T5"/>
                </a:cxn>
                <a:cxn ang="0">
                  <a:pos x="T6" y="T7"/>
                </a:cxn>
                <a:cxn ang="0">
                  <a:pos x="T8" y="T9"/>
                </a:cxn>
                <a:cxn ang="0">
                  <a:pos x="T10" y="T11"/>
                </a:cxn>
                <a:cxn ang="0">
                  <a:pos x="T12" y="T13"/>
                </a:cxn>
              </a:cxnLst>
              <a:rect l="0" t="0" r="r" b="b"/>
              <a:pathLst>
                <a:path w="2732" h="2732">
                  <a:moveTo>
                    <a:pt x="2253" y="103"/>
                  </a:moveTo>
                  <a:cubicBezTo>
                    <a:pt x="104" y="2252"/>
                    <a:pt x="104" y="2252"/>
                    <a:pt x="104" y="2252"/>
                  </a:cubicBezTo>
                  <a:cubicBezTo>
                    <a:pt x="0" y="2356"/>
                    <a:pt x="0" y="2525"/>
                    <a:pt x="104" y="2628"/>
                  </a:cubicBezTo>
                  <a:cubicBezTo>
                    <a:pt x="207" y="2732"/>
                    <a:pt x="376" y="2732"/>
                    <a:pt x="480" y="2628"/>
                  </a:cubicBezTo>
                  <a:cubicBezTo>
                    <a:pt x="2629" y="479"/>
                    <a:pt x="2629" y="479"/>
                    <a:pt x="2629" y="479"/>
                  </a:cubicBezTo>
                  <a:cubicBezTo>
                    <a:pt x="2732" y="376"/>
                    <a:pt x="2732" y="207"/>
                    <a:pt x="2629" y="103"/>
                  </a:cubicBezTo>
                  <a:cubicBezTo>
                    <a:pt x="2525" y="0"/>
                    <a:pt x="2356" y="0"/>
                    <a:pt x="2253" y="103"/>
                  </a:cubicBez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90" name="Group 89">
            <a:extLst>
              <a:ext uri="{FF2B5EF4-FFF2-40B4-BE49-F238E27FC236}">
                <a16:creationId xmlns:a16="http://schemas.microsoft.com/office/drawing/2014/main" id="{38873E92-C9C6-43C3-BA9E-DE96035CBC56}"/>
              </a:ext>
            </a:extLst>
          </p:cNvPr>
          <p:cNvGrpSpPr/>
          <p:nvPr/>
        </p:nvGrpSpPr>
        <p:grpSpPr>
          <a:xfrm>
            <a:off x="1042747" y="2823085"/>
            <a:ext cx="1193604" cy="1059151"/>
            <a:chOff x="1042747" y="2823085"/>
            <a:chExt cx="1193604" cy="1059151"/>
          </a:xfrm>
        </p:grpSpPr>
        <p:sp>
          <p:nvSpPr>
            <p:cNvPr id="59" name="TextBox 58">
              <a:extLst>
                <a:ext uri="{FF2B5EF4-FFF2-40B4-BE49-F238E27FC236}">
                  <a16:creationId xmlns:a16="http://schemas.microsoft.com/office/drawing/2014/main" id="{23F0127A-57B8-4D6D-88D3-7AE6F3723B5C}"/>
                </a:ext>
              </a:extLst>
            </p:cNvPr>
            <p:cNvSpPr txBox="1"/>
            <p:nvPr/>
          </p:nvSpPr>
          <p:spPr>
            <a:xfrm>
              <a:off x="1042747" y="3166655"/>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60" name="TextBox 59">
              <a:extLst>
                <a:ext uri="{FF2B5EF4-FFF2-40B4-BE49-F238E27FC236}">
                  <a16:creationId xmlns:a16="http://schemas.microsoft.com/office/drawing/2014/main" id="{7F8E2CA9-7C27-431A-B073-3278893F939B}"/>
                </a:ext>
              </a:extLst>
            </p:cNvPr>
            <p:cNvSpPr txBox="1"/>
            <p:nvPr/>
          </p:nvSpPr>
          <p:spPr>
            <a:xfrm>
              <a:off x="1114762" y="2823085"/>
              <a:ext cx="1049574" cy="338554"/>
            </a:xfrm>
            <a:prstGeom prst="rect">
              <a:avLst/>
            </a:prstGeom>
            <a:noFill/>
          </p:spPr>
          <p:txBody>
            <a:bodyPr wrap="square" numCol="1" spcCol="457200" rtlCol="0">
              <a:spAutoFit/>
            </a:bodyPr>
            <a:lstStyle/>
            <a:p>
              <a:pPr algn="ctr"/>
              <a:r>
                <a:rPr lang="en-US" sz="1600" b="1" dirty="0">
                  <a:latin typeface="Roboto Slab" pitchFamily="2" charset="0"/>
                  <a:ea typeface="Roboto Slab" pitchFamily="2" charset="0"/>
                </a:rPr>
                <a:t>Fitness</a:t>
              </a:r>
              <a:endParaRPr lang="en-US" sz="1500" b="1" dirty="0">
                <a:latin typeface="Roboto Slab" pitchFamily="2" charset="0"/>
                <a:ea typeface="Roboto Slab" pitchFamily="2" charset="0"/>
                <a:cs typeface="Montserrat" charset="0"/>
              </a:endParaRPr>
            </a:p>
          </p:txBody>
        </p:sp>
      </p:grpSp>
      <p:grpSp>
        <p:nvGrpSpPr>
          <p:cNvPr id="91" name="Group 90">
            <a:extLst>
              <a:ext uri="{FF2B5EF4-FFF2-40B4-BE49-F238E27FC236}">
                <a16:creationId xmlns:a16="http://schemas.microsoft.com/office/drawing/2014/main" id="{1254BB41-983B-4AFD-80B2-49D579E06D2B}"/>
              </a:ext>
            </a:extLst>
          </p:cNvPr>
          <p:cNvGrpSpPr/>
          <p:nvPr/>
        </p:nvGrpSpPr>
        <p:grpSpPr>
          <a:xfrm>
            <a:off x="3521271" y="2823085"/>
            <a:ext cx="1193604" cy="1059151"/>
            <a:chOff x="3521271" y="2823085"/>
            <a:chExt cx="1193604" cy="1059151"/>
          </a:xfrm>
        </p:grpSpPr>
        <p:sp>
          <p:nvSpPr>
            <p:cNvPr id="63" name="TextBox 62">
              <a:extLst>
                <a:ext uri="{FF2B5EF4-FFF2-40B4-BE49-F238E27FC236}">
                  <a16:creationId xmlns:a16="http://schemas.microsoft.com/office/drawing/2014/main" id="{C9432F99-782A-4732-BF97-7451CB3C6F30}"/>
                </a:ext>
              </a:extLst>
            </p:cNvPr>
            <p:cNvSpPr txBox="1"/>
            <p:nvPr/>
          </p:nvSpPr>
          <p:spPr>
            <a:xfrm>
              <a:off x="3521271" y="3166655"/>
              <a:ext cx="1193604" cy="715581"/>
            </a:xfrm>
            <a:prstGeom prst="rect">
              <a:avLst/>
            </a:prstGeom>
            <a:noFill/>
          </p:spPr>
          <p:txBody>
            <a:bodyPr wrap="square" numCol="1" spcCol="457200" rtlCol="0">
              <a:spAutoFit/>
            </a:bodyPr>
            <a:lstStyle/>
            <a:p>
              <a:pPr algn="ctr">
                <a:lnSpc>
                  <a:spcPct val="150000"/>
                </a:lnSpc>
              </a:pPr>
              <a:r>
                <a:rPr lang="en-US" sz="900" dirty="0">
                  <a:latin typeface="Roboto Slab" pitchFamily="2" charset="0"/>
                  <a:ea typeface="Roboto Slab" pitchFamily="2" charset="0"/>
                  <a:cs typeface="Montserrat" charset="0"/>
                </a:rPr>
                <a:t>Also he his male air bring is Signs creepiest.</a:t>
              </a:r>
            </a:p>
          </p:txBody>
        </p:sp>
        <p:sp>
          <p:nvSpPr>
            <p:cNvPr id="64" name="TextBox 63">
              <a:extLst>
                <a:ext uri="{FF2B5EF4-FFF2-40B4-BE49-F238E27FC236}">
                  <a16:creationId xmlns:a16="http://schemas.microsoft.com/office/drawing/2014/main" id="{B1F34C45-4EC8-4B12-A4C1-F11D9BCD97F2}"/>
                </a:ext>
              </a:extLst>
            </p:cNvPr>
            <p:cNvSpPr txBox="1"/>
            <p:nvPr/>
          </p:nvSpPr>
          <p:spPr>
            <a:xfrm>
              <a:off x="3593286" y="2823085"/>
              <a:ext cx="1049574" cy="338554"/>
            </a:xfrm>
            <a:prstGeom prst="rect">
              <a:avLst/>
            </a:prstGeom>
            <a:noFill/>
          </p:spPr>
          <p:txBody>
            <a:bodyPr wrap="square" numCol="1" spcCol="457200" rtlCol="0">
              <a:spAutoFit/>
            </a:bodyPr>
            <a:lstStyle/>
            <a:p>
              <a:pPr algn="ctr"/>
              <a:r>
                <a:rPr lang="en-US" sz="1600" b="1" dirty="0">
                  <a:latin typeface="Roboto Slab" pitchFamily="2" charset="0"/>
                  <a:ea typeface="Roboto Slab" pitchFamily="2" charset="0"/>
                </a:rPr>
                <a:t>Fitness</a:t>
              </a:r>
              <a:endParaRPr lang="en-US" sz="1500" b="1" dirty="0">
                <a:latin typeface="Roboto Slab" pitchFamily="2" charset="0"/>
                <a:ea typeface="Roboto Slab" pitchFamily="2" charset="0"/>
                <a:cs typeface="Montserrat" charset="0"/>
              </a:endParaRPr>
            </a:p>
          </p:txBody>
        </p:sp>
      </p:grpSp>
      <p:grpSp>
        <p:nvGrpSpPr>
          <p:cNvPr id="77" name="Group 76">
            <a:extLst>
              <a:ext uri="{FF2B5EF4-FFF2-40B4-BE49-F238E27FC236}">
                <a16:creationId xmlns:a16="http://schemas.microsoft.com/office/drawing/2014/main" id="{EAF72E1C-C829-4CB3-BC94-1B84E5E7054E}"/>
              </a:ext>
            </a:extLst>
          </p:cNvPr>
          <p:cNvGrpSpPr/>
          <p:nvPr/>
        </p:nvGrpSpPr>
        <p:grpSpPr>
          <a:xfrm>
            <a:off x="1301951" y="2202284"/>
            <a:ext cx="675197" cy="469344"/>
            <a:chOff x="-14006513" y="1793875"/>
            <a:chExt cx="4946650" cy="3438525"/>
          </a:xfrm>
          <a:solidFill>
            <a:schemeClr val="accent2"/>
          </a:solidFill>
        </p:grpSpPr>
        <p:sp>
          <p:nvSpPr>
            <p:cNvPr id="78" name="Freeform 12">
              <a:extLst>
                <a:ext uri="{FF2B5EF4-FFF2-40B4-BE49-F238E27FC236}">
                  <a16:creationId xmlns:a16="http://schemas.microsoft.com/office/drawing/2014/main" id="{EDABB311-7F4E-4303-9716-92B94756A153}"/>
                </a:ext>
              </a:extLst>
            </p:cNvPr>
            <p:cNvSpPr>
              <a:spLocks/>
            </p:cNvSpPr>
            <p:nvPr/>
          </p:nvSpPr>
          <p:spPr bwMode="auto">
            <a:xfrm>
              <a:off x="-12585701" y="1982788"/>
              <a:ext cx="1635125" cy="141288"/>
            </a:xfrm>
            <a:custGeom>
              <a:avLst/>
              <a:gdLst>
                <a:gd name="T0" fmla="*/ 123 w 2813"/>
                <a:gd name="T1" fmla="*/ 245 h 245"/>
                <a:gd name="T2" fmla="*/ 2691 w 2813"/>
                <a:gd name="T3" fmla="*/ 245 h 245"/>
                <a:gd name="T4" fmla="*/ 2813 w 2813"/>
                <a:gd name="T5" fmla="*/ 122 h 245"/>
                <a:gd name="T6" fmla="*/ 2691 w 2813"/>
                <a:gd name="T7" fmla="*/ 0 h 245"/>
                <a:gd name="T8" fmla="*/ 123 w 2813"/>
                <a:gd name="T9" fmla="*/ 0 h 245"/>
                <a:gd name="T10" fmla="*/ 0 w 2813"/>
                <a:gd name="T11" fmla="*/ 122 h 245"/>
                <a:gd name="T12" fmla="*/ 123 w 2813"/>
                <a:gd name="T13" fmla="*/ 245 h 245"/>
              </a:gdLst>
              <a:ahLst/>
              <a:cxnLst>
                <a:cxn ang="0">
                  <a:pos x="T0" y="T1"/>
                </a:cxn>
                <a:cxn ang="0">
                  <a:pos x="T2" y="T3"/>
                </a:cxn>
                <a:cxn ang="0">
                  <a:pos x="T4" y="T5"/>
                </a:cxn>
                <a:cxn ang="0">
                  <a:pos x="T6" y="T7"/>
                </a:cxn>
                <a:cxn ang="0">
                  <a:pos x="T8" y="T9"/>
                </a:cxn>
                <a:cxn ang="0">
                  <a:pos x="T10" y="T11"/>
                </a:cxn>
                <a:cxn ang="0">
                  <a:pos x="T12" y="T13"/>
                </a:cxn>
              </a:cxnLst>
              <a:rect l="0" t="0" r="r" b="b"/>
              <a:pathLst>
                <a:path w="2813" h="245">
                  <a:moveTo>
                    <a:pt x="123" y="245"/>
                  </a:moveTo>
                  <a:cubicBezTo>
                    <a:pt x="2691" y="245"/>
                    <a:pt x="2691" y="245"/>
                    <a:pt x="2691" y="245"/>
                  </a:cubicBezTo>
                  <a:cubicBezTo>
                    <a:pt x="2758" y="245"/>
                    <a:pt x="2813" y="190"/>
                    <a:pt x="2813" y="122"/>
                  </a:cubicBezTo>
                  <a:cubicBezTo>
                    <a:pt x="2813" y="55"/>
                    <a:pt x="2758" y="0"/>
                    <a:pt x="2691" y="0"/>
                  </a:cubicBezTo>
                  <a:cubicBezTo>
                    <a:pt x="123" y="0"/>
                    <a:pt x="123" y="0"/>
                    <a:pt x="123" y="0"/>
                  </a:cubicBezTo>
                  <a:cubicBezTo>
                    <a:pt x="55" y="0"/>
                    <a:pt x="0" y="55"/>
                    <a:pt x="0" y="122"/>
                  </a:cubicBezTo>
                  <a:cubicBezTo>
                    <a:pt x="0" y="190"/>
                    <a:pt x="55" y="245"/>
                    <a:pt x="123" y="24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13">
              <a:extLst>
                <a:ext uri="{FF2B5EF4-FFF2-40B4-BE49-F238E27FC236}">
                  <a16:creationId xmlns:a16="http://schemas.microsoft.com/office/drawing/2014/main" id="{EBBD2C19-869F-4D72-80B6-963C6A745709}"/>
                </a:ext>
              </a:extLst>
            </p:cNvPr>
            <p:cNvSpPr>
              <a:spLocks/>
            </p:cNvSpPr>
            <p:nvPr/>
          </p:nvSpPr>
          <p:spPr bwMode="auto">
            <a:xfrm>
              <a:off x="-13920788" y="2674938"/>
              <a:ext cx="1635125" cy="142875"/>
            </a:xfrm>
            <a:custGeom>
              <a:avLst/>
              <a:gdLst>
                <a:gd name="T0" fmla="*/ 122 w 2812"/>
                <a:gd name="T1" fmla="*/ 244 h 244"/>
                <a:gd name="T2" fmla="*/ 2690 w 2812"/>
                <a:gd name="T3" fmla="*/ 244 h 244"/>
                <a:gd name="T4" fmla="*/ 2812 w 2812"/>
                <a:gd name="T5" fmla="*/ 122 h 244"/>
                <a:gd name="T6" fmla="*/ 2690 w 2812"/>
                <a:gd name="T7" fmla="*/ 0 h 244"/>
                <a:gd name="T8" fmla="*/ 122 w 2812"/>
                <a:gd name="T9" fmla="*/ 0 h 244"/>
                <a:gd name="T10" fmla="*/ 0 w 2812"/>
                <a:gd name="T11" fmla="*/ 122 h 244"/>
                <a:gd name="T12" fmla="*/ 122 w 2812"/>
                <a:gd name="T13" fmla="*/ 244 h 244"/>
              </a:gdLst>
              <a:ahLst/>
              <a:cxnLst>
                <a:cxn ang="0">
                  <a:pos x="T0" y="T1"/>
                </a:cxn>
                <a:cxn ang="0">
                  <a:pos x="T2" y="T3"/>
                </a:cxn>
                <a:cxn ang="0">
                  <a:pos x="T4" y="T5"/>
                </a:cxn>
                <a:cxn ang="0">
                  <a:pos x="T6" y="T7"/>
                </a:cxn>
                <a:cxn ang="0">
                  <a:pos x="T8" y="T9"/>
                </a:cxn>
                <a:cxn ang="0">
                  <a:pos x="T10" y="T11"/>
                </a:cxn>
                <a:cxn ang="0">
                  <a:pos x="T12" y="T13"/>
                </a:cxn>
              </a:cxnLst>
              <a:rect l="0" t="0" r="r" b="b"/>
              <a:pathLst>
                <a:path w="2812" h="244">
                  <a:moveTo>
                    <a:pt x="122" y="244"/>
                  </a:moveTo>
                  <a:cubicBezTo>
                    <a:pt x="2690" y="244"/>
                    <a:pt x="2690" y="244"/>
                    <a:pt x="2690" y="244"/>
                  </a:cubicBezTo>
                  <a:cubicBezTo>
                    <a:pt x="2757" y="244"/>
                    <a:pt x="2812" y="189"/>
                    <a:pt x="2812" y="122"/>
                  </a:cubicBezTo>
                  <a:cubicBezTo>
                    <a:pt x="2812" y="54"/>
                    <a:pt x="2757" y="0"/>
                    <a:pt x="2690" y="0"/>
                  </a:cubicBezTo>
                  <a:cubicBezTo>
                    <a:pt x="122" y="0"/>
                    <a:pt x="122" y="0"/>
                    <a:pt x="122" y="0"/>
                  </a:cubicBezTo>
                  <a:cubicBezTo>
                    <a:pt x="55" y="0"/>
                    <a:pt x="0" y="54"/>
                    <a:pt x="0" y="122"/>
                  </a:cubicBezTo>
                  <a:cubicBezTo>
                    <a:pt x="0" y="189"/>
                    <a:pt x="55" y="244"/>
                    <a:pt x="122" y="2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14">
              <a:extLst>
                <a:ext uri="{FF2B5EF4-FFF2-40B4-BE49-F238E27FC236}">
                  <a16:creationId xmlns:a16="http://schemas.microsoft.com/office/drawing/2014/main" id="{BD39028A-6700-4E37-A6D2-9D04031997A6}"/>
                </a:ext>
              </a:extLst>
            </p:cNvPr>
            <p:cNvSpPr>
              <a:spLocks/>
            </p:cNvSpPr>
            <p:nvPr/>
          </p:nvSpPr>
          <p:spPr bwMode="auto">
            <a:xfrm>
              <a:off x="-13449301" y="3475038"/>
              <a:ext cx="1635125" cy="142875"/>
            </a:xfrm>
            <a:custGeom>
              <a:avLst/>
              <a:gdLst>
                <a:gd name="T0" fmla="*/ 0 w 2813"/>
                <a:gd name="T1" fmla="*/ 122 h 244"/>
                <a:gd name="T2" fmla="*/ 123 w 2813"/>
                <a:gd name="T3" fmla="*/ 244 h 244"/>
                <a:gd name="T4" fmla="*/ 2690 w 2813"/>
                <a:gd name="T5" fmla="*/ 244 h 244"/>
                <a:gd name="T6" fmla="*/ 2813 w 2813"/>
                <a:gd name="T7" fmla="*/ 122 h 244"/>
                <a:gd name="T8" fmla="*/ 2690 w 2813"/>
                <a:gd name="T9" fmla="*/ 0 h 244"/>
                <a:gd name="T10" fmla="*/ 123 w 2813"/>
                <a:gd name="T11" fmla="*/ 0 h 244"/>
                <a:gd name="T12" fmla="*/ 0 w 2813"/>
                <a:gd name="T13" fmla="*/ 122 h 244"/>
              </a:gdLst>
              <a:ahLst/>
              <a:cxnLst>
                <a:cxn ang="0">
                  <a:pos x="T0" y="T1"/>
                </a:cxn>
                <a:cxn ang="0">
                  <a:pos x="T2" y="T3"/>
                </a:cxn>
                <a:cxn ang="0">
                  <a:pos x="T4" y="T5"/>
                </a:cxn>
                <a:cxn ang="0">
                  <a:pos x="T6" y="T7"/>
                </a:cxn>
                <a:cxn ang="0">
                  <a:pos x="T8" y="T9"/>
                </a:cxn>
                <a:cxn ang="0">
                  <a:pos x="T10" y="T11"/>
                </a:cxn>
                <a:cxn ang="0">
                  <a:pos x="T12" y="T13"/>
                </a:cxn>
              </a:cxnLst>
              <a:rect l="0" t="0" r="r" b="b"/>
              <a:pathLst>
                <a:path w="2813" h="244">
                  <a:moveTo>
                    <a:pt x="0" y="122"/>
                  </a:moveTo>
                  <a:cubicBezTo>
                    <a:pt x="0" y="190"/>
                    <a:pt x="55" y="244"/>
                    <a:pt x="123" y="244"/>
                  </a:cubicBezTo>
                  <a:cubicBezTo>
                    <a:pt x="2690" y="244"/>
                    <a:pt x="2690" y="244"/>
                    <a:pt x="2690" y="244"/>
                  </a:cubicBezTo>
                  <a:cubicBezTo>
                    <a:pt x="2758" y="244"/>
                    <a:pt x="2813" y="190"/>
                    <a:pt x="2813" y="122"/>
                  </a:cubicBezTo>
                  <a:cubicBezTo>
                    <a:pt x="2813" y="55"/>
                    <a:pt x="2758" y="0"/>
                    <a:pt x="2690" y="0"/>
                  </a:cubicBezTo>
                  <a:cubicBezTo>
                    <a:pt x="123" y="0"/>
                    <a:pt x="123" y="0"/>
                    <a:pt x="123" y="0"/>
                  </a:cubicBezTo>
                  <a:cubicBezTo>
                    <a:pt x="55" y="0"/>
                    <a:pt x="0" y="55"/>
                    <a:pt x="0" y="1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15">
              <a:extLst>
                <a:ext uri="{FF2B5EF4-FFF2-40B4-BE49-F238E27FC236}">
                  <a16:creationId xmlns:a16="http://schemas.microsoft.com/office/drawing/2014/main" id="{D26A61DA-E0FD-4C6A-B8E9-CA32CD0C819D}"/>
                </a:ext>
              </a:extLst>
            </p:cNvPr>
            <p:cNvSpPr>
              <a:spLocks/>
            </p:cNvSpPr>
            <p:nvPr/>
          </p:nvSpPr>
          <p:spPr bwMode="auto">
            <a:xfrm>
              <a:off x="-14006513" y="4370388"/>
              <a:ext cx="1482725" cy="141288"/>
            </a:xfrm>
            <a:custGeom>
              <a:avLst/>
              <a:gdLst>
                <a:gd name="T0" fmla="*/ 2429 w 2551"/>
                <a:gd name="T1" fmla="*/ 0 h 244"/>
                <a:gd name="T2" fmla="*/ 122 w 2551"/>
                <a:gd name="T3" fmla="*/ 0 h 244"/>
                <a:gd name="T4" fmla="*/ 0 w 2551"/>
                <a:gd name="T5" fmla="*/ 122 h 244"/>
                <a:gd name="T6" fmla="*/ 122 w 2551"/>
                <a:gd name="T7" fmla="*/ 244 h 244"/>
                <a:gd name="T8" fmla="*/ 2429 w 2551"/>
                <a:gd name="T9" fmla="*/ 244 h 244"/>
                <a:gd name="T10" fmla="*/ 2551 w 2551"/>
                <a:gd name="T11" fmla="*/ 122 h 244"/>
                <a:gd name="T12" fmla="*/ 2429 w 2551"/>
                <a:gd name="T13" fmla="*/ 0 h 244"/>
              </a:gdLst>
              <a:ahLst/>
              <a:cxnLst>
                <a:cxn ang="0">
                  <a:pos x="T0" y="T1"/>
                </a:cxn>
                <a:cxn ang="0">
                  <a:pos x="T2" y="T3"/>
                </a:cxn>
                <a:cxn ang="0">
                  <a:pos x="T4" y="T5"/>
                </a:cxn>
                <a:cxn ang="0">
                  <a:pos x="T6" y="T7"/>
                </a:cxn>
                <a:cxn ang="0">
                  <a:pos x="T8" y="T9"/>
                </a:cxn>
                <a:cxn ang="0">
                  <a:pos x="T10" y="T11"/>
                </a:cxn>
                <a:cxn ang="0">
                  <a:pos x="T12" y="T13"/>
                </a:cxn>
              </a:cxnLst>
              <a:rect l="0" t="0" r="r" b="b"/>
              <a:pathLst>
                <a:path w="2551" h="244">
                  <a:moveTo>
                    <a:pt x="2429" y="0"/>
                  </a:moveTo>
                  <a:cubicBezTo>
                    <a:pt x="122" y="0"/>
                    <a:pt x="122" y="0"/>
                    <a:pt x="122" y="0"/>
                  </a:cubicBezTo>
                  <a:cubicBezTo>
                    <a:pt x="54" y="0"/>
                    <a:pt x="0" y="55"/>
                    <a:pt x="0" y="122"/>
                  </a:cubicBezTo>
                  <a:cubicBezTo>
                    <a:pt x="0" y="190"/>
                    <a:pt x="54" y="244"/>
                    <a:pt x="122" y="244"/>
                  </a:cubicBezTo>
                  <a:cubicBezTo>
                    <a:pt x="2429" y="244"/>
                    <a:pt x="2429" y="244"/>
                    <a:pt x="2429" y="244"/>
                  </a:cubicBezTo>
                  <a:cubicBezTo>
                    <a:pt x="2496" y="244"/>
                    <a:pt x="2551" y="190"/>
                    <a:pt x="2551" y="122"/>
                  </a:cubicBezTo>
                  <a:cubicBezTo>
                    <a:pt x="2551" y="55"/>
                    <a:pt x="2496" y="0"/>
                    <a:pt x="242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Oval 16">
              <a:extLst>
                <a:ext uri="{FF2B5EF4-FFF2-40B4-BE49-F238E27FC236}">
                  <a16:creationId xmlns:a16="http://schemas.microsoft.com/office/drawing/2014/main" id="{E11E11AF-5C4C-4920-848E-CFE06893FBAE}"/>
                </a:ext>
              </a:extLst>
            </p:cNvPr>
            <p:cNvSpPr>
              <a:spLocks noChangeArrowheads="1"/>
            </p:cNvSpPr>
            <p:nvPr/>
          </p:nvSpPr>
          <p:spPr bwMode="auto">
            <a:xfrm>
              <a:off x="-10569576" y="1793875"/>
              <a:ext cx="774700" cy="7747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17">
              <a:extLst>
                <a:ext uri="{FF2B5EF4-FFF2-40B4-BE49-F238E27FC236}">
                  <a16:creationId xmlns:a16="http://schemas.microsoft.com/office/drawing/2014/main" id="{E99C952A-519B-4395-8A30-2F61AC227449}"/>
                </a:ext>
              </a:extLst>
            </p:cNvPr>
            <p:cNvSpPr>
              <a:spLocks/>
            </p:cNvSpPr>
            <p:nvPr/>
          </p:nvSpPr>
          <p:spPr bwMode="auto">
            <a:xfrm>
              <a:off x="-12599988" y="2228850"/>
              <a:ext cx="3540125" cy="3003550"/>
            </a:xfrm>
            <a:custGeom>
              <a:avLst/>
              <a:gdLst>
                <a:gd name="T0" fmla="*/ 5258 w 6093"/>
                <a:gd name="T1" fmla="*/ 392 h 5177"/>
                <a:gd name="T2" fmla="*/ 3810 w 6093"/>
                <a:gd name="T3" fmla="*/ 664 h 5177"/>
                <a:gd name="T4" fmla="*/ 3569 w 6093"/>
                <a:gd name="T5" fmla="*/ 527 h 5177"/>
                <a:gd name="T6" fmla="*/ 1198 w 6093"/>
                <a:gd name="T7" fmla="*/ 1040 h 5177"/>
                <a:gd name="T8" fmla="*/ 1780 w 6093"/>
                <a:gd name="T9" fmla="*/ 1380 h 5177"/>
                <a:gd name="T10" fmla="*/ 2906 w 6093"/>
                <a:gd name="T11" fmla="*/ 961 h 5177"/>
                <a:gd name="T12" fmla="*/ 2226 w 6093"/>
                <a:gd name="T13" fmla="*/ 2256 h 5177"/>
                <a:gd name="T14" fmla="*/ 786 w 6093"/>
                <a:gd name="T15" fmla="*/ 2886 h 5177"/>
                <a:gd name="T16" fmla="*/ 412 w 6093"/>
                <a:gd name="T17" fmla="*/ 3479 h 5177"/>
                <a:gd name="T18" fmla="*/ 2580 w 6093"/>
                <a:gd name="T19" fmla="*/ 3061 h 5177"/>
                <a:gd name="T20" fmla="*/ 2632 w 6093"/>
                <a:gd name="T21" fmla="*/ 3084 h 5177"/>
                <a:gd name="T22" fmla="*/ 3669 w 6093"/>
                <a:gd name="T23" fmla="*/ 3698 h 5177"/>
                <a:gd name="T24" fmla="*/ 4240 w 6093"/>
                <a:gd name="T25" fmla="*/ 4786 h 5177"/>
                <a:gd name="T26" fmla="*/ 4850 w 6093"/>
                <a:gd name="T27" fmla="*/ 4500 h 5177"/>
                <a:gd name="T28" fmla="*/ 4145 w 6093"/>
                <a:gd name="T29" fmla="*/ 3221 h 5177"/>
                <a:gd name="T30" fmla="*/ 3294 w 6093"/>
                <a:gd name="T31" fmla="*/ 2642 h 5177"/>
                <a:gd name="T32" fmla="*/ 3943 w 6093"/>
                <a:gd name="T33" fmla="*/ 1457 h 5177"/>
                <a:gd name="T34" fmla="*/ 5840 w 6093"/>
                <a:gd name="T35" fmla="*/ 732 h 5177"/>
                <a:gd name="T36" fmla="*/ 5258 w 6093"/>
                <a:gd name="T37" fmla="*/ 392 h 51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93" h="5177">
                  <a:moveTo>
                    <a:pt x="5258" y="392"/>
                  </a:moveTo>
                  <a:cubicBezTo>
                    <a:pt x="4875" y="929"/>
                    <a:pt x="4362" y="991"/>
                    <a:pt x="3810" y="664"/>
                  </a:cubicBezTo>
                  <a:cubicBezTo>
                    <a:pt x="3772" y="641"/>
                    <a:pt x="3606" y="549"/>
                    <a:pt x="3569" y="527"/>
                  </a:cubicBezTo>
                  <a:cubicBezTo>
                    <a:pt x="2680" y="0"/>
                    <a:pt x="1793" y="207"/>
                    <a:pt x="1198" y="1040"/>
                  </a:cubicBezTo>
                  <a:cubicBezTo>
                    <a:pt x="945" y="1394"/>
                    <a:pt x="1530" y="1730"/>
                    <a:pt x="1780" y="1380"/>
                  </a:cubicBezTo>
                  <a:cubicBezTo>
                    <a:pt x="2088" y="950"/>
                    <a:pt x="2478" y="825"/>
                    <a:pt x="2906" y="961"/>
                  </a:cubicBezTo>
                  <a:cubicBezTo>
                    <a:pt x="2687" y="1341"/>
                    <a:pt x="2496" y="1719"/>
                    <a:pt x="2226" y="2256"/>
                  </a:cubicBezTo>
                  <a:cubicBezTo>
                    <a:pt x="1955" y="2792"/>
                    <a:pt x="1359" y="3221"/>
                    <a:pt x="786" y="2886"/>
                  </a:cubicBezTo>
                  <a:cubicBezTo>
                    <a:pt x="373" y="2644"/>
                    <a:pt x="0" y="3238"/>
                    <a:pt x="412" y="3479"/>
                  </a:cubicBezTo>
                  <a:cubicBezTo>
                    <a:pt x="1194" y="3936"/>
                    <a:pt x="2112" y="3655"/>
                    <a:pt x="2580" y="3061"/>
                  </a:cubicBezTo>
                  <a:cubicBezTo>
                    <a:pt x="2596" y="3070"/>
                    <a:pt x="2613" y="3077"/>
                    <a:pt x="2632" y="3084"/>
                  </a:cubicBezTo>
                  <a:cubicBezTo>
                    <a:pt x="3015" y="3217"/>
                    <a:pt x="3516" y="3572"/>
                    <a:pt x="3669" y="3698"/>
                  </a:cubicBezTo>
                  <a:cubicBezTo>
                    <a:pt x="3822" y="3824"/>
                    <a:pt x="4084" y="4464"/>
                    <a:pt x="4240" y="4786"/>
                  </a:cubicBezTo>
                  <a:cubicBezTo>
                    <a:pt x="4429" y="5177"/>
                    <a:pt x="5040" y="4892"/>
                    <a:pt x="4850" y="4500"/>
                  </a:cubicBezTo>
                  <a:cubicBezTo>
                    <a:pt x="4673" y="4135"/>
                    <a:pt x="4377" y="3406"/>
                    <a:pt x="4145" y="3221"/>
                  </a:cubicBezTo>
                  <a:cubicBezTo>
                    <a:pt x="3960" y="3074"/>
                    <a:pt x="3600" y="2798"/>
                    <a:pt x="3294" y="2642"/>
                  </a:cubicBezTo>
                  <a:cubicBezTo>
                    <a:pt x="3501" y="2242"/>
                    <a:pt x="3716" y="1846"/>
                    <a:pt x="3943" y="1457"/>
                  </a:cubicBezTo>
                  <a:cubicBezTo>
                    <a:pt x="4665" y="1678"/>
                    <a:pt x="5351" y="1417"/>
                    <a:pt x="5840" y="732"/>
                  </a:cubicBezTo>
                  <a:cubicBezTo>
                    <a:pt x="6093" y="378"/>
                    <a:pt x="5508" y="42"/>
                    <a:pt x="5258" y="39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84" name="Group 83">
            <a:extLst>
              <a:ext uri="{FF2B5EF4-FFF2-40B4-BE49-F238E27FC236}">
                <a16:creationId xmlns:a16="http://schemas.microsoft.com/office/drawing/2014/main" id="{27F4E555-3DD0-40E9-93E9-A8E38DE8FA4A}"/>
              </a:ext>
            </a:extLst>
          </p:cNvPr>
          <p:cNvGrpSpPr/>
          <p:nvPr/>
        </p:nvGrpSpPr>
        <p:grpSpPr>
          <a:xfrm>
            <a:off x="3921407" y="2147185"/>
            <a:ext cx="393333" cy="524443"/>
            <a:chOff x="-8478838" y="1847850"/>
            <a:chExt cx="2638425" cy="3517900"/>
          </a:xfrm>
          <a:solidFill>
            <a:schemeClr val="accent3"/>
          </a:solidFill>
        </p:grpSpPr>
        <p:sp>
          <p:nvSpPr>
            <p:cNvPr id="85" name="Freeform 5">
              <a:extLst>
                <a:ext uri="{FF2B5EF4-FFF2-40B4-BE49-F238E27FC236}">
                  <a16:creationId xmlns:a16="http://schemas.microsoft.com/office/drawing/2014/main" id="{BE227774-17A2-44D2-AB32-FD2BDA64A65B}"/>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6">
              <a:extLst>
                <a:ext uri="{FF2B5EF4-FFF2-40B4-BE49-F238E27FC236}">
                  <a16:creationId xmlns:a16="http://schemas.microsoft.com/office/drawing/2014/main" id="{7A2A0537-3035-4F79-95D0-7C33E02B125B}"/>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7">
              <a:extLst>
                <a:ext uri="{FF2B5EF4-FFF2-40B4-BE49-F238E27FC236}">
                  <a16:creationId xmlns:a16="http://schemas.microsoft.com/office/drawing/2014/main" id="{6ECB7A61-7946-422D-9697-EFF1D63E4DF6}"/>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8">
              <a:extLst>
                <a:ext uri="{FF2B5EF4-FFF2-40B4-BE49-F238E27FC236}">
                  <a16:creationId xmlns:a16="http://schemas.microsoft.com/office/drawing/2014/main" id="{70B9E774-09A3-4FCD-920A-D7D890E4D6AF}"/>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9">
              <a:extLst>
                <a:ext uri="{FF2B5EF4-FFF2-40B4-BE49-F238E27FC236}">
                  <a16:creationId xmlns:a16="http://schemas.microsoft.com/office/drawing/2014/main" id="{0CA093EC-5298-4E30-ADB5-6484ACCFB3AF}"/>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5" name="Picture Placeholder 4">
            <a:extLst>
              <a:ext uri="{FF2B5EF4-FFF2-40B4-BE49-F238E27FC236}">
                <a16:creationId xmlns:a16="http://schemas.microsoft.com/office/drawing/2014/main" id="{DF9C98C8-934D-4806-AA14-E8BC5218E76E}"/>
              </a:ext>
            </a:extLst>
          </p:cNvPr>
          <p:cNvSpPr>
            <a:spLocks noGrp="1"/>
          </p:cNvSpPr>
          <p:nvPr>
            <p:ph type="pic" sz="quarter" idx="269"/>
          </p:nvPr>
        </p:nvSpPr>
        <p:spPr/>
      </p:sp>
    </p:spTree>
    <p:extLst>
      <p:ext uri="{BB962C8B-B14F-4D97-AF65-F5344CB8AC3E}">
        <p14:creationId xmlns:p14="http://schemas.microsoft.com/office/powerpoint/2010/main" val="36426186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Group 5">
            <a:extLst>
              <a:ext uri="{FF2B5EF4-FFF2-40B4-BE49-F238E27FC236}">
                <a16:creationId xmlns:a16="http://schemas.microsoft.com/office/drawing/2014/main" id="{23D8E926-5941-4FD0-B08A-3D70EDDAA456}"/>
              </a:ext>
            </a:extLst>
          </p:cNvPr>
          <p:cNvGrpSpPr/>
          <p:nvPr/>
        </p:nvGrpSpPr>
        <p:grpSpPr>
          <a:xfrm>
            <a:off x="3158561" y="2483932"/>
            <a:ext cx="5874878" cy="1890136"/>
            <a:chOff x="1648647" y="1876514"/>
            <a:chExt cx="7621320" cy="2452022"/>
          </a:xfrm>
          <a:solidFill>
            <a:schemeClr val="accent6"/>
          </a:solidFill>
        </p:grpSpPr>
        <p:sp>
          <p:nvSpPr>
            <p:cNvPr id="7" name="Freeform 5">
              <a:extLst>
                <a:ext uri="{FF2B5EF4-FFF2-40B4-BE49-F238E27FC236}">
                  <a16:creationId xmlns:a16="http://schemas.microsoft.com/office/drawing/2014/main" id="{A751151D-BE2D-4310-B1E4-23A419F992AC}"/>
                </a:ext>
              </a:extLst>
            </p:cNvPr>
            <p:cNvSpPr>
              <a:spLocks noEditPoints="1"/>
            </p:cNvSpPr>
            <p:nvPr/>
          </p:nvSpPr>
          <p:spPr bwMode="auto">
            <a:xfrm>
              <a:off x="1648647" y="1876514"/>
              <a:ext cx="2452020" cy="2452022"/>
            </a:xfrm>
            <a:custGeom>
              <a:avLst/>
              <a:gdLst>
                <a:gd name="T0" fmla="*/ 56 w 206"/>
                <a:gd name="T1" fmla="*/ 194 h 205"/>
                <a:gd name="T2" fmla="*/ 92 w 206"/>
                <a:gd name="T3" fmla="*/ 202 h 205"/>
                <a:gd name="T4" fmla="*/ 103 w 206"/>
                <a:gd name="T5" fmla="*/ 0 h 205"/>
                <a:gd name="T6" fmla="*/ 45 w 206"/>
                <a:gd name="T7" fmla="*/ 188 h 205"/>
                <a:gd name="T8" fmla="*/ 76 w 206"/>
                <a:gd name="T9" fmla="*/ 154 h 205"/>
                <a:gd name="T10" fmla="*/ 91 w 206"/>
                <a:gd name="T11" fmla="*/ 137 h 205"/>
                <a:gd name="T12" fmla="*/ 93 w 206"/>
                <a:gd name="T13" fmla="*/ 158 h 205"/>
                <a:gd name="T14" fmla="*/ 98 w 206"/>
                <a:gd name="T15" fmla="*/ 174 h 205"/>
                <a:gd name="T16" fmla="*/ 97 w 206"/>
                <a:gd name="T17" fmla="*/ 188 h 205"/>
                <a:gd name="T18" fmla="*/ 123 w 206"/>
                <a:gd name="T19" fmla="*/ 195 h 205"/>
                <a:gd name="T20" fmla="*/ 123 w 206"/>
                <a:gd name="T21" fmla="*/ 184 h 205"/>
                <a:gd name="T22" fmla="*/ 126 w 206"/>
                <a:gd name="T23" fmla="*/ 178 h 205"/>
                <a:gd name="T24" fmla="*/ 146 w 206"/>
                <a:gd name="T25" fmla="*/ 167 h 205"/>
                <a:gd name="T26" fmla="*/ 158 w 206"/>
                <a:gd name="T27" fmla="*/ 182 h 205"/>
                <a:gd name="T28" fmla="*/ 141 w 206"/>
                <a:gd name="T29" fmla="*/ 112 h 205"/>
                <a:gd name="T30" fmla="*/ 157 w 206"/>
                <a:gd name="T31" fmla="*/ 154 h 205"/>
                <a:gd name="T32" fmla="*/ 206 w 206"/>
                <a:gd name="T33" fmla="*/ 103 h 205"/>
                <a:gd name="T34" fmla="*/ 151 w 206"/>
                <a:gd name="T35" fmla="*/ 76 h 205"/>
                <a:gd name="T36" fmla="*/ 160 w 206"/>
                <a:gd name="T37" fmla="*/ 79 h 205"/>
                <a:gd name="T38" fmla="*/ 149 w 206"/>
                <a:gd name="T39" fmla="*/ 82 h 205"/>
                <a:gd name="T40" fmla="*/ 105 w 206"/>
                <a:gd name="T41" fmla="*/ 42 h 205"/>
                <a:gd name="T42" fmla="*/ 135 w 206"/>
                <a:gd name="T43" fmla="*/ 53 h 205"/>
                <a:gd name="T44" fmla="*/ 105 w 206"/>
                <a:gd name="T45" fmla="*/ 42 h 205"/>
                <a:gd name="T46" fmla="*/ 121 w 206"/>
                <a:gd name="T47" fmla="*/ 107 h 205"/>
                <a:gd name="T48" fmla="*/ 98 w 206"/>
                <a:gd name="T49" fmla="*/ 84 h 205"/>
                <a:gd name="T50" fmla="*/ 105 w 206"/>
                <a:gd name="T51" fmla="*/ 115 h 205"/>
                <a:gd name="T52" fmla="*/ 126 w 206"/>
                <a:gd name="T53" fmla="*/ 127 h 205"/>
                <a:gd name="T54" fmla="*/ 113 w 206"/>
                <a:gd name="T55" fmla="*/ 179 h 205"/>
                <a:gd name="T56" fmla="*/ 108 w 206"/>
                <a:gd name="T57" fmla="*/ 133 h 205"/>
                <a:gd name="T58" fmla="*/ 70 w 206"/>
                <a:gd name="T59" fmla="*/ 113 h 205"/>
                <a:gd name="T60" fmla="*/ 99 w 206"/>
                <a:gd name="T61" fmla="*/ 64 h 205"/>
                <a:gd name="T62" fmla="*/ 124 w 206"/>
                <a:gd name="T63" fmla="*/ 85 h 205"/>
                <a:gd name="T64" fmla="*/ 124 w 206"/>
                <a:gd name="T65" fmla="*/ 92 h 205"/>
                <a:gd name="T66" fmla="*/ 156 w 206"/>
                <a:gd name="T67" fmla="*/ 97 h 205"/>
                <a:gd name="T68" fmla="*/ 190 w 206"/>
                <a:gd name="T69" fmla="*/ 98 h 205"/>
                <a:gd name="T70" fmla="*/ 176 w 206"/>
                <a:gd name="T71" fmla="*/ 103 h 205"/>
                <a:gd name="T72" fmla="*/ 157 w 206"/>
                <a:gd name="T73" fmla="*/ 117 h 205"/>
                <a:gd name="T74" fmla="*/ 163 w 206"/>
                <a:gd name="T75" fmla="*/ 101 h 205"/>
                <a:gd name="T76" fmla="*/ 163 w 206"/>
                <a:gd name="T77" fmla="*/ 87 h 205"/>
                <a:gd name="T78" fmla="*/ 188 w 206"/>
                <a:gd name="T79" fmla="*/ 78 h 205"/>
                <a:gd name="T80" fmla="*/ 195 w 206"/>
                <a:gd name="T81" fmla="*/ 85 h 205"/>
                <a:gd name="T82" fmla="*/ 190 w 206"/>
                <a:gd name="T83" fmla="*/ 98 h 2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06" h="205">
                  <a:moveTo>
                    <a:pt x="72" y="183"/>
                  </a:moveTo>
                  <a:cubicBezTo>
                    <a:pt x="65" y="183"/>
                    <a:pt x="59" y="188"/>
                    <a:pt x="56" y="194"/>
                  </a:cubicBezTo>
                  <a:cubicBezTo>
                    <a:pt x="67" y="200"/>
                    <a:pt x="79" y="203"/>
                    <a:pt x="91" y="205"/>
                  </a:cubicBezTo>
                  <a:cubicBezTo>
                    <a:pt x="92" y="204"/>
                    <a:pt x="92" y="203"/>
                    <a:pt x="92" y="202"/>
                  </a:cubicBezTo>
                  <a:cubicBezTo>
                    <a:pt x="92" y="191"/>
                    <a:pt x="83" y="182"/>
                    <a:pt x="72" y="183"/>
                  </a:cubicBezTo>
                  <a:close/>
                  <a:moveTo>
                    <a:pt x="103" y="0"/>
                  </a:moveTo>
                  <a:cubicBezTo>
                    <a:pt x="46" y="0"/>
                    <a:pt x="0" y="46"/>
                    <a:pt x="0" y="103"/>
                  </a:cubicBezTo>
                  <a:cubicBezTo>
                    <a:pt x="0" y="138"/>
                    <a:pt x="18" y="169"/>
                    <a:pt x="45" y="188"/>
                  </a:cubicBezTo>
                  <a:cubicBezTo>
                    <a:pt x="50" y="178"/>
                    <a:pt x="60" y="171"/>
                    <a:pt x="71" y="170"/>
                  </a:cubicBezTo>
                  <a:cubicBezTo>
                    <a:pt x="76" y="154"/>
                    <a:pt x="76" y="154"/>
                    <a:pt x="76" y="154"/>
                  </a:cubicBezTo>
                  <a:cubicBezTo>
                    <a:pt x="74" y="134"/>
                    <a:pt x="74" y="134"/>
                    <a:pt x="74" y="134"/>
                  </a:cubicBezTo>
                  <a:cubicBezTo>
                    <a:pt x="76" y="134"/>
                    <a:pt x="75" y="134"/>
                    <a:pt x="91" y="137"/>
                  </a:cubicBezTo>
                  <a:cubicBezTo>
                    <a:pt x="93" y="154"/>
                    <a:pt x="93" y="154"/>
                    <a:pt x="93" y="154"/>
                  </a:cubicBezTo>
                  <a:cubicBezTo>
                    <a:pt x="93" y="155"/>
                    <a:pt x="93" y="157"/>
                    <a:pt x="93" y="158"/>
                  </a:cubicBezTo>
                  <a:cubicBezTo>
                    <a:pt x="88" y="173"/>
                    <a:pt x="88" y="173"/>
                    <a:pt x="88" y="173"/>
                  </a:cubicBezTo>
                  <a:cubicBezTo>
                    <a:pt x="98" y="174"/>
                    <a:pt x="98" y="174"/>
                    <a:pt x="98" y="174"/>
                  </a:cubicBezTo>
                  <a:cubicBezTo>
                    <a:pt x="99" y="178"/>
                    <a:pt x="101" y="181"/>
                    <a:pt x="104" y="183"/>
                  </a:cubicBezTo>
                  <a:cubicBezTo>
                    <a:pt x="99" y="183"/>
                    <a:pt x="97" y="185"/>
                    <a:pt x="97" y="188"/>
                  </a:cubicBezTo>
                  <a:cubicBezTo>
                    <a:pt x="97" y="191"/>
                    <a:pt x="99" y="194"/>
                    <a:pt x="103" y="194"/>
                  </a:cubicBezTo>
                  <a:cubicBezTo>
                    <a:pt x="105" y="194"/>
                    <a:pt x="120" y="195"/>
                    <a:pt x="123" y="195"/>
                  </a:cubicBezTo>
                  <a:cubicBezTo>
                    <a:pt x="126" y="195"/>
                    <a:pt x="129" y="193"/>
                    <a:pt x="129" y="189"/>
                  </a:cubicBezTo>
                  <a:cubicBezTo>
                    <a:pt x="129" y="186"/>
                    <a:pt x="126" y="184"/>
                    <a:pt x="123" y="184"/>
                  </a:cubicBezTo>
                  <a:cubicBezTo>
                    <a:pt x="120" y="184"/>
                    <a:pt x="120" y="184"/>
                    <a:pt x="120" y="184"/>
                  </a:cubicBezTo>
                  <a:cubicBezTo>
                    <a:pt x="123" y="182"/>
                    <a:pt x="124" y="180"/>
                    <a:pt x="126" y="178"/>
                  </a:cubicBezTo>
                  <a:cubicBezTo>
                    <a:pt x="144" y="181"/>
                    <a:pt x="144" y="181"/>
                    <a:pt x="144" y="181"/>
                  </a:cubicBezTo>
                  <a:cubicBezTo>
                    <a:pt x="146" y="167"/>
                    <a:pt x="146" y="167"/>
                    <a:pt x="146" y="167"/>
                  </a:cubicBezTo>
                  <a:cubicBezTo>
                    <a:pt x="151" y="182"/>
                    <a:pt x="151" y="182"/>
                    <a:pt x="151" y="182"/>
                  </a:cubicBezTo>
                  <a:cubicBezTo>
                    <a:pt x="158" y="182"/>
                    <a:pt x="158" y="182"/>
                    <a:pt x="158" y="182"/>
                  </a:cubicBezTo>
                  <a:cubicBezTo>
                    <a:pt x="148" y="158"/>
                    <a:pt x="148" y="158"/>
                    <a:pt x="148" y="158"/>
                  </a:cubicBezTo>
                  <a:cubicBezTo>
                    <a:pt x="142" y="143"/>
                    <a:pt x="140" y="127"/>
                    <a:pt x="141" y="112"/>
                  </a:cubicBezTo>
                  <a:cubicBezTo>
                    <a:pt x="152" y="111"/>
                    <a:pt x="151" y="111"/>
                    <a:pt x="151" y="111"/>
                  </a:cubicBezTo>
                  <a:cubicBezTo>
                    <a:pt x="150" y="125"/>
                    <a:pt x="152" y="140"/>
                    <a:pt x="157" y="154"/>
                  </a:cubicBezTo>
                  <a:cubicBezTo>
                    <a:pt x="168" y="182"/>
                    <a:pt x="168" y="182"/>
                    <a:pt x="168" y="182"/>
                  </a:cubicBezTo>
                  <a:cubicBezTo>
                    <a:pt x="191" y="164"/>
                    <a:pt x="206" y="135"/>
                    <a:pt x="206" y="103"/>
                  </a:cubicBezTo>
                  <a:cubicBezTo>
                    <a:pt x="206" y="46"/>
                    <a:pt x="160" y="0"/>
                    <a:pt x="103" y="0"/>
                  </a:cubicBezTo>
                  <a:close/>
                  <a:moveTo>
                    <a:pt x="151" y="76"/>
                  </a:moveTo>
                  <a:cubicBezTo>
                    <a:pt x="152" y="73"/>
                    <a:pt x="155" y="72"/>
                    <a:pt x="157" y="73"/>
                  </a:cubicBezTo>
                  <a:cubicBezTo>
                    <a:pt x="160" y="74"/>
                    <a:pt x="161" y="77"/>
                    <a:pt x="160" y="79"/>
                  </a:cubicBezTo>
                  <a:cubicBezTo>
                    <a:pt x="158" y="86"/>
                    <a:pt x="158" y="86"/>
                    <a:pt x="158" y="86"/>
                  </a:cubicBezTo>
                  <a:cubicBezTo>
                    <a:pt x="155" y="83"/>
                    <a:pt x="152" y="82"/>
                    <a:pt x="149" y="82"/>
                  </a:cubicBezTo>
                  <a:lnTo>
                    <a:pt x="151" y="76"/>
                  </a:lnTo>
                  <a:close/>
                  <a:moveTo>
                    <a:pt x="105" y="42"/>
                  </a:moveTo>
                  <a:cubicBezTo>
                    <a:pt x="108" y="33"/>
                    <a:pt x="119" y="29"/>
                    <a:pt x="127" y="34"/>
                  </a:cubicBezTo>
                  <a:cubicBezTo>
                    <a:pt x="134" y="37"/>
                    <a:pt x="138" y="46"/>
                    <a:pt x="135" y="53"/>
                  </a:cubicBezTo>
                  <a:cubicBezTo>
                    <a:pt x="132" y="62"/>
                    <a:pt x="121" y="66"/>
                    <a:pt x="113" y="62"/>
                  </a:cubicBezTo>
                  <a:cubicBezTo>
                    <a:pt x="106" y="58"/>
                    <a:pt x="102" y="50"/>
                    <a:pt x="105" y="42"/>
                  </a:cubicBezTo>
                  <a:close/>
                  <a:moveTo>
                    <a:pt x="150" y="104"/>
                  </a:moveTo>
                  <a:cubicBezTo>
                    <a:pt x="121" y="107"/>
                    <a:pt x="121" y="107"/>
                    <a:pt x="121" y="107"/>
                  </a:cubicBezTo>
                  <a:cubicBezTo>
                    <a:pt x="119" y="107"/>
                    <a:pt x="117" y="106"/>
                    <a:pt x="115" y="105"/>
                  </a:cubicBezTo>
                  <a:cubicBezTo>
                    <a:pt x="98" y="84"/>
                    <a:pt x="98" y="84"/>
                    <a:pt x="98" y="84"/>
                  </a:cubicBezTo>
                  <a:cubicBezTo>
                    <a:pt x="99" y="86"/>
                    <a:pt x="107" y="105"/>
                    <a:pt x="109" y="107"/>
                  </a:cubicBezTo>
                  <a:cubicBezTo>
                    <a:pt x="105" y="115"/>
                    <a:pt x="105" y="115"/>
                    <a:pt x="105" y="115"/>
                  </a:cubicBezTo>
                  <a:cubicBezTo>
                    <a:pt x="119" y="118"/>
                    <a:pt x="119" y="118"/>
                    <a:pt x="119" y="118"/>
                  </a:cubicBezTo>
                  <a:cubicBezTo>
                    <a:pt x="123" y="119"/>
                    <a:pt x="126" y="123"/>
                    <a:pt x="126" y="127"/>
                  </a:cubicBezTo>
                  <a:cubicBezTo>
                    <a:pt x="121" y="171"/>
                    <a:pt x="121" y="171"/>
                    <a:pt x="121" y="171"/>
                  </a:cubicBezTo>
                  <a:cubicBezTo>
                    <a:pt x="121" y="175"/>
                    <a:pt x="117" y="179"/>
                    <a:pt x="113" y="179"/>
                  </a:cubicBezTo>
                  <a:cubicBezTo>
                    <a:pt x="107" y="179"/>
                    <a:pt x="103" y="174"/>
                    <a:pt x="104" y="169"/>
                  </a:cubicBezTo>
                  <a:cubicBezTo>
                    <a:pt x="108" y="133"/>
                    <a:pt x="108" y="133"/>
                    <a:pt x="108" y="133"/>
                  </a:cubicBezTo>
                  <a:cubicBezTo>
                    <a:pt x="75" y="127"/>
                    <a:pt x="77" y="128"/>
                    <a:pt x="75" y="127"/>
                  </a:cubicBezTo>
                  <a:cubicBezTo>
                    <a:pt x="70" y="125"/>
                    <a:pt x="68" y="119"/>
                    <a:pt x="70" y="113"/>
                  </a:cubicBezTo>
                  <a:cubicBezTo>
                    <a:pt x="72" y="108"/>
                    <a:pt x="85" y="75"/>
                    <a:pt x="86" y="71"/>
                  </a:cubicBezTo>
                  <a:cubicBezTo>
                    <a:pt x="88" y="65"/>
                    <a:pt x="94" y="62"/>
                    <a:pt x="99" y="64"/>
                  </a:cubicBezTo>
                  <a:cubicBezTo>
                    <a:pt x="115" y="72"/>
                    <a:pt x="142" y="83"/>
                    <a:pt x="142" y="83"/>
                  </a:cubicBezTo>
                  <a:cubicBezTo>
                    <a:pt x="124" y="85"/>
                    <a:pt x="124" y="85"/>
                    <a:pt x="124" y="85"/>
                  </a:cubicBezTo>
                  <a:cubicBezTo>
                    <a:pt x="117" y="80"/>
                    <a:pt x="112" y="77"/>
                    <a:pt x="109" y="75"/>
                  </a:cubicBezTo>
                  <a:cubicBezTo>
                    <a:pt x="124" y="92"/>
                    <a:pt x="124" y="92"/>
                    <a:pt x="124" y="92"/>
                  </a:cubicBezTo>
                  <a:cubicBezTo>
                    <a:pt x="148" y="90"/>
                    <a:pt x="148" y="90"/>
                    <a:pt x="148" y="90"/>
                  </a:cubicBezTo>
                  <a:cubicBezTo>
                    <a:pt x="153" y="89"/>
                    <a:pt x="156" y="92"/>
                    <a:pt x="156" y="97"/>
                  </a:cubicBezTo>
                  <a:cubicBezTo>
                    <a:pt x="156" y="100"/>
                    <a:pt x="153" y="104"/>
                    <a:pt x="150" y="104"/>
                  </a:cubicBezTo>
                  <a:close/>
                  <a:moveTo>
                    <a:pt x="190" y="98"/>
                  </a:moveTo>
                  <a:cubicBezTo>
                    <a:pt x="189" y="102"/>
                    <a:pt x="185" y="105"/>
                    <a:pt x="182" y="104"/>
                  </a:cubicBezTo>
                  <a:cubicBezTo>
                    <a:pt x="176" y="103"/>
                    <a:pt x="176" y="103"/>
                    <a:pt x="176" y="103"/>
                  </a:cubicBezTo>
                  <a:cubicBezTo>
                    <a:pt x="168" y="114"/>
                    <a:pt x="162" y="127"/>
                    <a:pt x="159" y="141"/>
                  </a:cubicBezTo>
                  <a:cubicBezTo>
                    <a:pt x="157" y="133"/>
                    <a:pt x="156" y="125"/>
                    <a:pt x="157" y="117"/>
                  </a:cubicBezTo>
                  <a:cubicBezTo>
                    <a:pt x="159" y="112"/>
                    <a:pt x="162" y="107"/>
                    <a:pt x="165" y="102"/>
                  </a:cubicBezTo>
                  <a:cubicBezTo>
                    <a:pt x="163" y="101"/>
                    <a:pt x="163" y="101"/>
                    <a:pt x="163" y="101"/>
                  </a:cubicBezTo>
                  <a:cubicBezTo>
                    <a:pt x="164" y="98"/>
                    <a:pt x="164" y="94"/>
                    <a:pt x="162" y="91"/>
                  </a:cubicBezTo>
                  <a:cubicBezTo>
                    <a:pt x="163" y="87"/>
                    <a:pt x="163" y="87"/>
                    <a:pt x="163" y="87"/>
                  </a:cubicBezTo>
                  <a:cubicBezTo>
                    <a:pt x="176" y="89"/>
                    <a:pt x="176" y="89"/>
                    <a:pt x="176" y="89"/>
                  </a:cubicBezTo>
                  <a:cubicBezTo>
                    <a:pt x="179" y="86"/>
                    <a:pt x="179" y="86"/>
                    <a:pt x="188" y="78"/>
                  </a:cubicBezTo>
                  <a:cubicBezTo>
                    <a:pt x="190" y="76"/>
                    <a:pt x="194" y="76"/>
                    <a:pt x="196" y="79"/>
                  </a:cubicBezTo>
                  <a:cubicBezTo>
                    <a:pt x="197" y="81"/>
                    <a:pt x="197" y="84"/>
                    <a:pt x="195" y="85"/>
                  </a:cubicBezTo>
                  <a:cubicBezTo>
                    <a:pt x="187" y="92"/>
                    <a:pt x="187" y="92"/>
                    <a:pt x="187" y="92"/>
                  </a:cubicBezTo>
                  <a:cubicBezTo>
                    <a:pt x="189" y="93"/>
                    <a:pt x="190" y="96"/>
                    <a:pt x="190" y="9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nvGrpSpPr>
            <p:cNvPr id="8" name="Group 7">
              <a:extLst>
                <a:ext uri="{FF2B5EF4-FFF2-40B4-BE49-F238E27FC236}">
                  <a16:creationId xmlns:a16="http://schemas.microsoft.com/office/drawing/2014/main" id="{893250D2-5BD3-4EEC-91F4-D350A8C105C7}"/>
                </a:ext>
              </a:extLst>
            </p:cNvPr>
            <p:cNvGrpSpPr/>
            <p:nvPr/>
          </p:nvGrpSpPr>
          <p:grpSpPr>
            <a:xfrm>
              <a:off x="4480703" y="2565165"/>
              <a:ext cx="4789264" cy="1074720"/>
              <a:chOff x="5003217" y="2262577"/>
              <a:chExt cx="4789264" cy="1074720"/>
            </a:xfrm>
            <a:grpFill/>
          </p:grpSpPr>
          <p:sp>
            <p:nvSpPr>
              <p:cNvPr id="9" name="Freeform 6">
                <a:extLst>
                  <a:ext uri="{FF2B5EF4-FFF2-40B4-BE49-F238E27FC236}">
                    <a16:creationId xmlns:a16="http://schemas.microsoft.com/office/drawing/2014/main" id="{9BA7BF1E-45B0-4583-89EE-B94954F5F660}"/>
                  </a:ext>
                </a:extLst>
              </p:cNvPr>
              <p:cNvSpPr>
                <a:spLocks/>
              </p:cNvSpPr>
              <p:nvPr/>
            </p:nvSpPr>
            <p:spPr bwMode="auto">
              <a:xfrm>
                <a:off x="6297049" y="2403440"/>
                <a:ext cx="464317" cy="933857"/>
              </a:xfrm>
              <a:custGeom>
                <a:avLst/>
                <a:gdLst>
                  <a:gd name="T0" fmla="*/ 34 w 39"/>
                  <a:gd name="T1" fmla="*/ 65 h 78"/>
                  <a:gd name="T2" fmla="*/ 31 w 39"/>
                  <a:gd name="T3" fmla="*/ 65 h 78"/>
                  <a:gd name="T4" fmla="*/ 27 w 39"/>
                  <a:gd name="T5" fmla="*/ 64 h 78"/>
                  <a:gd name="T6" fmla="*/ 26 w 39"/>
                  <a:gd name="T7" fmla="*/ 58 h 78"/>
                  <a:gd name="T8" fmla="*/ 26 w 39"/>
                  <a:gd name="T9" fmla="*/ 27 h 78"/>
                  <a:gd name="T10" fmla="*/ 37 w 39"/>
                  <a:gd name="T11" fmla="*/ 27 h 78"/>
                  <a:gd name="T12" fmla="*/ 37 w 39"/>
                  <a:gd name="T13" fmla="*/ 15 h 78"/>
                  <a:gd name="T14" fmla="*/ 26 w 39"/>
                  <a:gd name="T15" fmla="*/ 15 h 78"/>
                  <a:gd name="T16" fmla="*/ 26 w 39"/>
                  <a:gd name="T17" fmla="*/ 0 h 78"/>
                  <a:gd name="T18" fmla="*/ 9 w 39"/>
                  <a:gd name="T19" fmla="*/ 0 h 78"/>
                  <a:gd name="T20" fmla="*/ 9 w 39"/>
                  <a:gd name="T21" fmla="*/ 15 h 78"/>
                  <a:gd name="T22" fmla="*/ 0 w 39"/>
                  <a:gd name="T23" fmla="*/ 15 h 78"/>
                  <a:gd name="T24" fmla="*/ 0 w 39"/>
                  <a:gd name="T25" fmla="*/ 27 h 78"/>
                  <a:gd name="T26" fmla="*/ 9 w 39"/>
                  <a:gd name="T27" fmla="*/ 27 h 78"/>
                  <a:gd name="T28" fmla="*/ 9 w 39"/>
                  <a:gd name="T29" fmla="*/ 59 h 78"/>
                  <a:gd name="T30" fmla="*/ 14 w 39"/>
                  <a:gd name="T31" fmla="*/ 74 h 78"/>
                  <a:gd name="T32" fmla="*/ 27 w 39"/>
                  <a:gd name="T33" fmla="*/ 78 h 78"/>
                  <a:gd name="T34" fmla="*/ 33 w 39"/>
                  <a:gd name="T35" fmla="*/ 78 h 78"/>
                  <a:gd name="T36" fmla="*/ 39 w 39"/>
                  <a:gd name="T37" fmla="*/ 77 h 78"/>
                  <a:gd name="T38" fmla="*/ 37 w 39"/>
                  <a:gd name="T39" fmla="*/ 65 h 78"/>
                  <a:gd name="T40" fmla="*/ 34 w 39"/>
                  <a:gd name="T41" fmla="*/ 65 h 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39" h="78">
                    <a:moveTo>
                      <a:pt x="34" y="65"/>
                    </a:moveTo>
                    <a:cubicBezTo>
                      <a:pt x="34" y="65"/>
                      <a:pt x="33" y="65"/>
                      <a:pt x="31" y="65"/>
                    </a:cubicBezTo>
                    <a:cubicBezTo>
                      <a:pt x="30" y="65"/>
                      <a:pt x="28" y="65"/>
                      <a:pt x="27" y="64"/>
                    </a:cubicBezTo>
                    <a:cubicBezTo>
                      <a:pt x="26" y="63"/>
                      <a:pt x="26" y="61"/>
                      <a:pt x="26" y="58"/>
                    </a:cubicBezTo>
                    <a:cubicBezTo>
                      <a:pt x="26" y="27"/>
                      <a:pt x="26" y="27"/>
                      <a:pt x="26" y="27"/>
                    </a:cubicBezTo>
                    <a:cubicBezTo>
                      <a:pt x="37" y="27"/>
                      <a:pt x="37" y="27"/>
                      <a:pt x="37" y="27"/>
                    </a:cubicBezTo>
                    <a:cubicBezTo>
                      <a:pt x="37" y="15"/>
                      <a:pt x="37" y="15"/>
                      <a:pt x="37" y="15"/>
                    </a:cubicBezTo>
                    <a:cubicBezTo>
                      <a:pt x="26" y="15"/>
                      <a:pt x="26" y="15"/>
                      <a:pt x="26" y="15"/>
                    </a:cubicBezTo>
                    <a:cubicBezTo>
                      <a:pt x="26" y="0"/>
                      <a:pt x="26" y="0"/>
                      <a:pt x="26" y="0"/>
                    </a:cubicBezTo>
                    <a:cubicBezTo>
                      <a:pt x="9" y="0"/>
                      <a:pt x="9" y="0"/>
                      <a:pt x="9" y="0"/>
                    </a:cubicBezTo>
                    <a:cubicBezTo>
                      <a:pt x="9" y="15"/>
                      <a:pt x="9" y="15"/>
                      <a:pt x="9" y="15"/>
                    </a:cubicBezTo>
                    <a:cubicBezTo>
                      <a:pt x="0" y="15"/>
                      <a:pt x="0" y="15"/>
                      <a:pt x="0" y="15"/>
                    </a:cubicBezTo>
                    <a:cubicBezTo>
                      <a:pt x="0" y="27"/>
                      <a:pt x="0" y="27"/>
                      <a:pt x="0" y="27"/>
                    </a:cubicBezTo>
                    <a:cubicBezTo>
                      <a:pt x="9" y="27"/>
                      <a:pt x="9" y="27"/>
                      <a:pt x="9" y="27"/>
                    </a:cubicBezTo>
                    <a:cubicBezTo>
                      <a:pt x="9" y="59"/>
                      <a:pt x="9" y="59"/>
                      <a:pt x="9" y="59"/>
                    </a:cubicBezTo>
                    <a:cubicBezTo>
                      <a:pt x="9" y="65"/>
                      <a:pt x="11" y="70"/>
                      <a:pt x="14" y="74"/>
                    </a:cubicBezTo>
                    <a:cubicBezTo>
                      <a:pt x="17" y="77"/>
                      <a:pt x="22" y="78"/>
                      <a:pt x="27" y="78"/>
                    </a:cubicBezTo>
                    <a:cubicBezTo>
                      <a:pt x="29" y="78"/>
                      <a:pt x="31" y="78"/>
                      <a:pt x="33" y="78"/>
                    </a:cubicBezTo>
                    <a:cubicBezTo>
                      <a:pt x="35" y="78"/>
                      <a:pt x="37" y="77"/>
                      <a:pt x="39" y="77"/>
                    </a:cubicBezTo>
                    <a:cubicBezTo>
                      <a:pt x="37" y="65"/>
                      <a:pt x="37" y="65"/>
                      <a:pt x="37" y="65"/>
                    </a:cubicBezTo>
                    <a:cubicBezTo>
                      <a:pt x="36" y="65"/>
                      <a:pt x="35" y="65"/>
                      <a:pt x="34" y="6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7">
                <a:extLst>
                  <a:ext uri="{FF2B5EF4-FFF2-40B4-BE49-F238E27FC236}">
                    <a16:creationId xmlns:a16="http://schemas.microsoft.com/office/drawing/2014/main" id="{D8CEAA66-8517-4CAF-B2B5-22254D75D75C}"/>
                  </a:ext>
                </a:extLst>
              </p:cNvPr>
              <p:cNvSpPr>
                <a:spLocks/>
              </p:cNvSpPr>
              <p:nvPr/>
            </p:nvSpPr>
            <p:spPr bwMode="auto">
              <a:xfrm>
                <a:off x="6808321" y="2570386"/>
                <a:ext cx="845164" cy="756477"/>
              </a:xfrm>
              <a:custGeom>
                <a:avLst/>
                <a:gdLst>
                  <a:gd name="T0" fmla="*/ 63 w 71"/>
                  <a:gd name="T1" fmla="*/ 24 h 63"/>
                  <a:gd name="T2" fmla="*/ 58 w 71"/>
                  <a:gd name="T3" fmla="*/ 6 h 63"/>
                  <a:gd name="T4" fmla="*/ 43 w 71"/>
                  <a:gd name="T5" fmla="*/ 0 h 63"/>
                  <a:gd name="T6" fmla="*/ 33 w 71"/>
                  <a:gd name="T7" fmla="*/ 3 h 63"/>
                  <a:gd name="T8" fmla="*/ 25 w 71"/>
                  <a:gd name="T9" fmla="*/ 10 h 63"/>
                  <a:gd name="T10" fmla="*/ 25 w 71"/>
                  <a:gd name="T11" fmla="*/ 1 h 63"/>
                  <a:gd name="T12" fmla="*/ 0 w 71"/>
                  <a:gd name="T13" fmla="*/ 1 h 63"/>
                  <a:gd name="T14" fmla="*/ 0 w 71"/>
                  <a:gd name="T15" fmla="*/ 11 h 63"/>
                  <a:gd name="T16" fmla="*/ 9 w 71"/>
                  <a:gd name="T17" fmla="*/ 13 h 63"/>
                  <a:gd name="T18" fmla="*/ 9 w 71"/>
                  <a:gd name="T19" fmla="*/ 51 h 63"/>
                  <a:gd name="T20" fmla="*/ 1 w 71"/>
                  <a:gd name="T21" fmla="*/ 53 h 63"/>
                  <a:gd name="T22" fmla="*/ 1 w 71"/>
                  <a:gd name="T23" fmla="*/ 63 h 63"/>
                  <a:gd name="T24" fmla="*/ 32 w 71"/>
                  <a:gd name="T25" fmla="*/ 63 h 63"/>
                  <a:gd name="T26" fmla="*/ 32 w 71"/>
                  <a:gd name="T27" fmla="*/ 53 h 63"/>
                  <a:gd name="T28" fmla="*/ 26 w 71"/>
                  <a:gd name="T29" fmla="*/ 51 h 63"/>
                  <a:gd name="T30" fmla="*/ 26 w 71"/>
                  <a:gd name="T31" fmla="*/ 18 h 63"/>
                  <a:gd name="T32" fmla="*/ 30 w 71"/>
                  <a:gd name="T33" fmla="*/ 14 h 63"/>
                  <a:gd name="T34" fmla="*/ 36 w 71"/>
                  <a:gd name="T35" fmla="*/ 13 h 63"/>
                  <a:gd name="T36" fmla="*/ 44 w 71"/>
                  <a:gd name="T37" fmla="*/ 16 h 63"/>
                  <a:gd name="T38" fmla="*/ 46 w 71"/>
                  <a:gd name="T39" fmla="*/ 25 h 63"/>
                  <a:gd name="T40" fmla="*/ 46 w 71"/>
                  <a:gd name="T41" fmla="*/ 51 h 63"/>
                  <a:gd name="T42" fmla="*/ 39 w 71"/>
                  <a:gd name="T43" fmla="*/ 53 h 63"/>
                  <a:gd name="T44" fmla="*/ 39 w 71"/>
                  <a:gd name="T45" fmla="*/ 63 h 63"/>
                  <a:gd name="T46" fmla="*/ 71 w 71"/>
                  <a:gd name="T47" fmla="*/ 63 h 63"/>
                  <a:gd name="T48" fmla="*/ 71 w 71"/>
                  <a:gd name="T49" fmla="*/ 53 h 63"/>
                  <a:gd name="T50" fmla="*/ 63 w 71"/>
                  <a:gd name="T51" fmla="*/ 51 h 63"/>
                  <a:gd name="T52" fmla="*/ 63 w 71"/>
                  <a:gd name="T53" fmla="*/ 24 h 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71" h="63">
                    <a:moveTo>
                      <a:pt x="63" y="24"/>
                    </a:moveTo>
                    <a:cubicBezTo>
                      <a:pt x="63" y="16"/>
                      <a:pt x="61" y="10"/>
                      <a:pt x="58" y="6"/>
                    </a:cubicBezTo>
                    <a:cubicBezTo>
                      <a:pt x="54" y="2"/>
                      <a:pt x="49" y="0"/>
                      <a:pt x="43" y="0"/>
                    </a:cubicBezTo>
                    <a:cubicBezTo>
                      <a:pt x="39" y="0"/>
                      <a:pt x="36" y="1"/>
                      <a:pt x="33" y="3"/>
                    </a:cubicBezTo>
                    <a:cubicBezTo>
                      <a:pt x="30" y="5"/>
                      <a:pt x="27" y="7"/>
                      <a:pt x="25" y="10"/>
                    </a:cubicBezTo>
                    <a:cubicBezTo>
                      <a:pt x="25" y="1"/>
                      <a:pt x="25" y="1"/>
                      <a:pt x="25" y="1"/>
                    </a:cubicBezTo>
                    <a:cubicBezTo>
                      <a:pt x="0" y="1"/>
                      <a:pt x="0" y="1"/>
                      <a:pt x="0" y="1"/>
                    </a:cubicBezTo>
                    <a:cubicBezTo>
                      <a:pt x="0" y="11"/>
                      <a:pt x="0" y="11"/>
                      <a:pt x="0" y="11"/>
                    </a:cubicBezTo>
                    <a:cubicBezTo>
                      <a:pt x="9" y="13"/>
                      <a:pt x="9" y="13"/>
                      <a:pt x="9" y="13"/>
                    </a:cubicBezTo>
                    <a:cubicBezTo>
                      <a:pt x="9" y="51"/>
                      <a:pt x="9" y="51"/>
                      <a:pt x="9" y="51"/>
                    </a:cubicBezTo>
                    <a:cubicBezTo>
                      <a:pt x="1" y="53"/>
                      <a:pt x="1" y="53"/>
                      <a:pt x="1" y="53"/>
                    </a:cubicBezTo>
                    <a:cubicBezTo>
                      <a:pt x="1" y="63"/>
                      <a:pt x="1" y="63"/>
                      <a:pt x="1" y="63"/>
                    </a:cubicBezTo>
                    <a:cubicBezTo>
                      <a:pt x="32" y="63"/>
                      <a:pt x="32" y="63"/>
                      <a:pt x="32" y="63"/>
                    </a:cubicBezTo>
                    <a:cubicBezTo>
                      <a:pt x="32" y="53"/>
                      <a:pt x="32" y="53"/>
                      <a:pt x="32" y="53"/>
                    </a:cubicBezTo>
                    <a:cubicBezTo>
                      <a:pt x="26" y="51"/>
                      <a:pt x="26" y="51"/>
                      <a:pt x="26" y="51"/>
                    </a:cubicBezTo>
                    <a:cubicBezTo>
                      <a:pt x="26" y="18"/>
                      <a:pt x="26" y="18"/>
                      <a:pt x="26" y="18"/>
                    </a:cubicBezTo>
                    <a:cubicBezTo>
                      <a:pt x="27" y="17"/>
                      <a:pt x="28" y="15"/>
                      <a:pt x="30" y="14"/>
                    </a:cubicBezTo>
                    <a:cubicBezTo>
                      <a:pt x="32" y="14"/>
                      <a:pt x="34" y="13"/>
                      <a:pt x="36" y="13"/>
                    </a:cubicBezTo>
                    <a:cubicBezTo>
                      <a:pt x="39" y="13"/>
                      <a:pt x="42" y="14"/>
                      <a:pt x="44" y="16"/>
                    </a:cubicBezTo>
                    <a:cubicBezTo>
                      <a:pt x="45" y="17"/>
                      <a:pt x="46" y="20"/>
                      <a:pt x="46" y="25"/>
                    </a:cubicBezTo>
                    <a:cubicBezTo>
                      <a:pt x="46" y="51"/>
                      <a:pt x="46" y="51"/>
                      <a:pt x="46" y="51"/>
                    </a:cubicBezTo>
                    <a:cubicBezTo>
                      <a:pt x="39" y="53"/>
                      <a:pt x="39" y="53"/>
                      <a:pt x="39" y="53"/>
                    </a:cubicBezTo>
                    <a:cubicBezTo>
                      <a:pt x="39" y="63"/>
                      <a:pt x="39" y="63"/>
                      <a:pt x="39" y="63"/>
                    </a:cubicBezTo>
                    <a:cubicBezTo>
                      <a:pt x="71" y="63"/>
                      <a:pt x="71" y="63"/>
                      <a:pt x="71" y="63"/>
                    </a:cubicBezTo>
                    <a:cubicBezTo>
                      <a:pt x="71" y="53"/>
                      <a:pt x="71" y="53"/>
                      <a:pt x="71" y="53"/>
                    </a:cubicBezTo>
                    <a:cubicBezTo>
                      <a:pt x="63" y="51"/>
                      <a:pt x="63" y="51"/>
                      <a:pt x="63" y="51"/>
                    </a:cubicBezTo>
                    <a:lnTo>
                      <a:pt x="63" y="2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Freeform 8">
                <a:extLst>
                  <a:ext uri="{FF2B5EF4-FFF2-40B4-BE49-F238E27FC236}">
                    <a16:creationId xmlns:a16="http://schemas.microsoft.com/office/drawing/2014/main" id="{B96BA712-C60B-4DFE-880E-A98BB5BD4F65}"/>
                  </a:ext>
                </a:extLst>
              </p:cNvPr>
              <p:cNvSpPr>
                <a:spLocks/>
              </p:cNvSpPr>
              <p:nvPr/>
            </p:nvSpPr>
            <p:spPr bwMode="auto">
              <a:xfrm>
                <a:off x="5848381" y="2580820"/>
                <a:ext cx="401712" cy="746042"/>
              </a:xfrm>
              <a:custGeom>
                <a:avLst/>
                <a:gdLst>
                  <a:gd name="T0" fmla="*/ 59 w 77"/>
                  <a:gd name="T1" fmla="*/ 0 h 143"/>
                  <a:gd name="T2" fmla="*/ 0 w 77"/>
                  <a:gd name="T3" fmla="*/ 0 h 143"/>
                  <a:gd name="T4" fmla="*/ 0 w 77"/>
                  <a:gd name="T5" fmla="*/ 23 h 143"/>
                  <a:gd name="T6" fmla="*/ 20 w 77"/>
                  <a:gd name="T7" fmla="*/ 28 h 143"/>
                  <a:gd name="T8" fmla="*/ 20 w 77"/>
                  <a:gd name="T9" fmla="*/ 115 h 143"/>
                  <a:gd name="T10" fmla="*/ 2 w 77"/>
                  <a:gd name="T11" fmla="*/ 120 h 143"/>
                  <a:gd name="T12" fmla="*/ 2 w 77"/>
                  <a:gd name="T13" fmla="*/ 143 h 143"/>
                  <a:gd name="T14" fmla="*/ 77 w 77"/>
                  <a:gd name="T15" fmla="*/ 143 h 143"/>
                  <a:gd name="T16" fmla="*/ 77 w 77"/>
                  <a:gd name="T17" fmla="*/ 120 h 143"/>
                  <a:gd name="T18" fmla="*/ 59 w 77"/>
                  <a:gd name="T19" fmla="*/ 115 h 143"/>
                  <a:gd name="T20" fmla="*/ 59 w 77"/>
                  <a:gd name="T21" fmla="*/ 0 h 1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7" h="143">
                    <a:moveTo>
                      <a:pt x="59" y="0"/>
                    </a:moveTo>
                    <a:lnTo>
                      <a:pt x="0" y="0"/>
                    </a:lnTo>
                    <a:lnTo>
                      <a:pt x="0" y="23"/>
                    </a:lnTo>
                    <a:lnTo>
                      <a:pt x="20" y="28"/>
                    </a:lnTo>
                    <a:lnTo>
                      <a:pt x="20" y="115"/>
                    </a:lnTo>
                    <a:lnTo>
                      <a:pt x="2" y="120"/>
                    </a:lnTo>
                    <a:lnTo>
                      <a:pt x="2" y="143"/>
                    </a:lnTo>
                    <a:lnTo>
                      <a:pt x="77" y="143"/>
                    </a:lnTo>
                    <a:lnTo>
                      <a:pt x="77" y="120"/>
                    </a:lnTo>
                    <a:lnTo>
                      <a:pt x="59" y="115"/>
                    </a:ln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 name="Freeform 9">
                <a:extLst>
                  <a:ext uri="{FF2B5EF4-FFF2-40B4-BE49-F238E27FC236}">
                    <a16:creationId xmlns:a16="http://schemas.microsoft.com/office/drawing/2014/main" id="{8608557B-6539-41CB-A035-6156E58F8576}"/>
                  </a:ext>
                </a:extLst>
              </p:cNvPr>
              <p:cNvSpPr>
                <a:spLocks/>
              </p:cNvSpPr>
              <p:nvPr/>
            </p:nvSpPr>
            <p:spPr bwMode="auto">
              <a:xfrm>
                <a:off x="5003217" y="2330401"/>
                <a:ext cx="782559" cy="996462"/>
              </a:xfrm>
              <a:custGeom>
                <a:avLst/>
                <a:gdLst>
                  <a:gd name="T0" fmla="*/ 0 w 150"/>
                  <a:gd name="T1" fmla="*/ 23 h 191"/>
                  <a:gd name="T2" fmla="*/ 20 w 150"/>
                  <a:gd name="T3" fmla="*/ 28 h 191"/>
                  <a:gd name="T4" fmla="*/ 20 w 150"/>
                  <a:gd name="T5" fmla="*/ 163 h 191"/>
                  <a:gd name="T6" fmla="*/ 0 w 150"/>
                  <a:gd name="T7" fmla="*/ 168 h 191"/>
                  <a:gd name="T8" fmla="*/ 0 w 150"/>
                  <a:gd name="T9" fmla="*/ 191 h 191"/>
                  <a:gd name="T10" fmla="*/ 80 w 150"/>
                  <a:gd name="T11" fmla="*/ 191 h 191"/>
                  <a:gd name="T12" fmla="*/ 80 w 150"/>
                  <a:gd name="T13" fmla="*/ 168 h 191"/>
                  <a:gd name="T14" fmla="*/ 59 w 150"/>
                  <a:gd name="T15" fmla="*/ 163 h 191"/>
                  <a:gd name="T16" fmla="*/ 59 w 150"/>
                  <a:gd name="T17" fmla="*/ 113 h 191"/>
                  <a:gd name="T18" fmla="*/ 125 w 150"/>
                  <a:gd name="T19" fmla="*/ 113 h 191"/>
                  <a:gd name="T20" fmla="*/ 125 w 150"/>
                  <a:gd name="T21" fmla="*/ 83 h 191"/>
                  <a:gd name="T22" fmla="*/ 59 w 150"/>
                  <a:gd name="T23" fmla="*/ 83 h 191"/>
                  <a:gd name="T24" fmla="*/ 59 w 150"/>
                  <a:gd name="T25" fmla="*/ 30 h 191"/>
                  <a:gd name="T26" fmla="*/ 121 w 150"/>
                  <a:gd name="T27" fmla="*/ 30 h 191"/>
                  <a:gd name="T28" fmla="*/ 121 w 150"/>
                  <a:gd name="T29" fmla="*/ 53 h 191"/>
                  <a:gd name="T30" fmla="*/ 150 w 150"/>
                  <a:gd name="T31" fmla="*/ 53 h 191"/>
                  <a:gd name="T32" fmla="*/ 150 w 150"/>
                  <a:gd name="T33" fmla="*/ 0 h 191"/>
                  <a:gd name="T34" fmla="*/ 0 w 150"/>
                  <a:gd name="T35" fmla="*/ 0 h 191"/>
                  <a:gd name="T36" fmla="*/ 0 w 150"/>
                  <a:gd name="T37" fmla="*/ 23 h 1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50" h="191">
                    <a:moveTo>
                      <a:pt x="0" y="23"/>
                    </a:moveTo>
                    <a:lnTo>
                      <a:pt x="20" y="28"/>
                    </a:lnTo>
                    <a:lnTo>
                      <a:pt x="20" y="163"/>
                    </a:lnTo>
                    <a:lnTo>
                      <a:pt x="0" y="168"/>
                    </a:lnTo>
                    <a:lnTo>
                      <a:pt x="0" y="191"/>
                    </a:lnTo>
                    <a:lnTo>
                      <a:pt x="80" y="191"/>
                    </a:lnTo>
                    <a:lnTo>
                      <a:pt x="80" y="168"/>
                    </a:lnTo>
                    <a:lnTo>
                      <a:pt x="59" y="163"/>
                    </a:lnTo>
                    <a:lnTo>
                      <a:pt x="59" y="113"/>
                    </a:lnTo>
                    <a:lnTo>
                      <a:pt x="125" y="113"/>
                    </a:lnTo>
                    <a:lnTo>
                      <a:pt x="125" y="83"/>
                    </a:lnTo>
                    <a:lnTo>
                      <a:pt x="59" y="83"/>
                    </a:lnTo>
                    <a:lnTo>
                      <a:pt x="59" y="30"/>
                    </a:lnTo>
                    <a:lnTo>
                      <a:pt x="121" y="30"/>
                    </a:lnTo>
                    <a:lnTo>
                      <a:pt x="121" y="53"/>
                    </a:lnTo>
                    <a:lnTo>
                      <a:pt x="150" y="53"/>
                    </a:lnTo>
                    <a:lnTo>
                      <a:pt x="150" y="0"/>
                    </a:lnTo>
                    <a:lnTo>
                      <a:pt x="0" y="0"/>
                    </a:lnTo>
                    <a:lnTo>
                      <a:pt x="0" y="2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Freeform 10">
                <a:extLst>
                  <a:ext uri="{FF2B5EF4-FFF2-40B4-BE49-F238E27FC236}">
                    <a16:creationId xmlns:a16="http://schemas.microsoft.com/office/drawing/2014/main" id="{A765C783-CC10-4C96-812E-6997AB01B104}"/>
                  </a:ext>
                </a:extLst>
              </p:cNvPr>
              <p:cNvSpPr>
                <a:spLocks noEditPoints="1"/>
              </p:cNvSpPr>
              <p:nvPr/>
            </p:nvSpPr>
            <p:spPr bwMode="auto">
              <a:xfrm>
                <a:off x="7710874" y="2570386"/>
                <a:ext cx="646916" cy="766911"/>
              </a:xfrm>
              <a:custGeom>
                <a:avLst/>
                <a:gdLst>
                  <a:gd name="T0" fmla="*/ 54 w 54"/>
                  <a:gd name="T1" fmla="*/ 37 h 64"/>
                  <a:gd name="T2" fmla="*/ 54 w 54"/>
                  <a:gd name="T3" fmla="*/ 28 h 64"/>
                  <a:gd name="T4" fmla="*/ 47 w 54"/>
                  <a:gd name="T5" fmla="*/ 8 h 64"/>
                  <a:gd name="T6" fmla="*/ 28 w 54"/>
                  <a:gd name="T7" fmla="*/ 0 h 64"/>
                  <a:gd name="T8" fmla="*/ 7 w 54"/>
                  <a:gd name="T9" fmla="*/ 9 h 64"/>
                  <a:gd name="T10" fmla="*/ 0 w 54"/>
                  <a:gd name="T11" fmla="*/ 32 h 64"/>
                  <a:gd name="T12" fmla="*/ 0 w 54"/>
                  <a:gd name="T13" fmla="*/ 34 h 64"/>
                  <a:gd name="T14" fmla="*/ 8 w 54"/>
                  <a:gd name="T15" fmla="*/ 56 h 64"/>
                  <a:gd name="T16" fmla="*/ 29 w 54"/>
                  <a:gd name="T17" fmla="*/ 64 h 64"/>
                  <a:gd name="T18" fmla="*/ 43 w 54"/>
                  <a:gd name="T19" fmla="*/ 62 h 64"/>
                  <a:gd name="T20" fmla="*/ 53 w 54"/>
                  <a:gd name="T21" fmla="*/ 57 h 64"/>
                  <a:gd name="T22" fmla="*/ 48 w 54"/>
                  <a:gd name="T23" fmla="*/ 47 h 64"/>
                  <a:gd name="T24" fmla="*/ 40 w 54"/>
                  <a:gd name="T25" fmla="*/ 50 h 64"/>
                  <a:gd name="T26" fmla="*/ 31 w 54"/>
                  <a:gd name="T27" fmla="*/ 51 h 64"/>
                  <a:gd name="T28" fmla="*/ 21 w 54"/>
                  <a:gd name="T29" fmla="*/ 48 h 64"/>
                  <a:gd name="T30" fmla="*/ 17 w 54"/>
                  <a:gd name="T31" fmla="*/ 37 h 64"/>
                  <a:gd name="T32" fmla="*/ 17 w 54"/>
                  <a:gd name="T33" fmla="*/ 37 h 64"/>
                  <a:gd name="T34" fmla="*/ 54 w 54"/>
                  <a:gd name="T35" fmla="*/ 37 h 64"/>
                  <a:gd name="T36" fmla="*/ 20 w 54"/>
                  <a:gd name="T37" fmla="*/ 17 h 64"/>
                  <a:gd name="T38" fmla="*/ 28 w 54"/>
                  <a:gd name="T39" fmla="*/ 13 h 64"/>
                  <a:gd name="T40" fmla="*/ 35 w 54"/>
                  <a:gd name="T41" fmla="*/ 16 h 64"/>
                  <a:gd name="T42" fmla="*/ 38 w 54"/>
                  <a:gd name="T43" fmla="*/ 25 h 64"/>
                  <a:gd name="T44" fmla="*/ 38 w 54"/>
                  <a:gd name="T45" fmla="*/ 26 h 64"/>
                  <a:gd name="T46" fmla="*/ 17 w 54"/>
                  <a:gd name="T47" fmla="*/ 26 h 64"/>
                  <a:gd name="T48" fmla="*/ 17 w 54"/>
                  <a:gd name="T49" fmla="*/ 26 h 64"/>
                  <a:gd name="T50" fmla="*/ 20 w 54"/>
                  <a:gd name="T51" fmla="*/ 17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54" h="64">
                    <a:moveTo>
                      <a:pt x="54" y="37"/>
                    </a:moveTo>
                    <a:cubicBezTo>
                      <a:pt x="54" y="28"/>
                      <a:pt x="54" y="28"/>
                      <a:pt x="54" y="28"/>
                    </a:cubicBezTo>
                    <a:cubicBezTo>
                      <a:pt x="54" y="20"/>
                      <a:pt x="52" y="13"/>
                      <a:pt x="47" y="8"/>
                    </a:cubicBezTo>
                    <a:cubicBezTo>
                      <a:pt x="43" y="3"/>
                      <a:pt x="36" y="0"/>
                      <a:pt x="28" y="0"/>
                    </a:cubicBezTo>
                    <a:cubicBezTo>
                      <a:pt x="19" y="0"/>
                      <a:pt x="12" y="3"/>
                      <a:pt x="7" y="9"/>
                    </a:cubicBezTo>
                    <a:cubicBezTo>
                      <a:pt x="2" y="15"/>
                      <a:pt x="0" y="23"/>
                      <a:pt x="0" y="32"/>
                    </a:cubicBezTo>
                    <a:cubicBezTo>
                      <a:pt x="0" y="34"/>
                      <a:pt x="0" y="34"/>
                      <a:pt x="0" y="34"/>
                    </a:cubicBezTo>
                    <a:cubicBezTo>
                      <a:pt x="0" y="43"/>
                      <a:pt x="3" y="50"/>
                      <a:pt x="8" y="56"/>
                    </a:cubicBezTo>
                    <a:cubicBezTo>
                      <a:pt x="13" y="61"/>
                      <a:pt x="20" y="64"/>
                      <a:pt x="29" y="64"/>
                    </a:cubicBezTo>
                    <a:cubicBezTo>
                      <a:pt x="34" y="64"/>
                      <a:pt x="39" y="64"/>
                      <a:pt x="43" y="62"/>
                    </a:cubicBezTo>
                    <a:cubicBezTo>
                      <a:pt x="47" y="61"/>
                      <a:pt x="50" y="59"/>
                      <a:pt x="53" y="57"/>
                    </a:cubicBezTo>
                    <a:cubicBezTo>
                      <a:pt x="48" y="47"/>
                      <a:pt x="48" y="47"/>
                      <a:pt x="48" y="47"/>
                    </a:cubicBezTo>
                    <a:cubicBezTo>
                      <a:pt x="45" y="48"/>
                      <a:pt x="43" y="50"/>
                      <a:pt x="40" y="50"/>
                    </a:cubicBezTo>
                    <a:cubicBezTo>
                      <a:pt x="38" y="51"/>
                      <a:pt x="35" y="51"/>
                      <a:pt x="31" y="51"/>
                    </a:cubicBezTo>
                    <a:cubicBezTo>
                      <a:pt x="27" y="51"/>
                      <a:pt x="24" y="50"/>
                      <a:pt x="21" y="48"/>
                    </a:cubicBezTo>
                    <a:cubicBezTo>
                      <a:pt x="19" y="45"/>
                      <a:pt x="17" y="42"/>
                      <a:pt x="17" y="37"/>
                    </a:cubicBezTo>
                    <a:cubicBezTo>
                      <a:pt x="17" y="37"/>
                      <a:pt x="17" y="37"/>
                      <a:pt x="17" y="37"/>
                    </a:cubicBezTo>
                    <a:lnTo>
                      <a:pt x="54" y="37"/>
                    </a:lnTo>
                    <a:close/>
                    <a:moveTo>
                      <a:pt x="20" y="17"/>
                    </a:moveTo>
                    <a:cubicBezTo>
                      <a:pt x="22" y="14"/>
                      <a:pt x="25" y="13"/>
                      <a:pt x="28" y="13"/>
                    </a:cubicBezTo>
                    <a:cubicBezTo>
                      <a:pt x="31" y="13"/>
                      <a:pt x="34" y="14"/>
                      <a:pt x="35" y="16"/>
                    </a:cubicBezTo>
                    <a:cubicBezTo>
                      <a:pt x="37" y="18"/>
                      <a:pt x="38" y="21"/>
                      <a:pt x="38" y="25"/>
                    </a:cubicBezTo>
                    <a:cubicBezTo>
                      <a:pt x="38" y="26"/>
                      <a:pt x="38" y="26"/>
                      <a:pt x="38" y="26"/>
                    </a:cubicBezTo>
                    <a:cubicBezTo>
                      <a:pt x="17" y="26"/>
                      <a:pt x="17" y="26"/>
                      <a:pt x="17" y="26"/>
                    </a:cubicBezTo>
                    <a:cubicBezTo>
                      <a:pt x="17" y="26"/>
                      <a:pt x="17" y="26"/>
                      <a:pt x="17" y="26"/>
                    </a:cubicBezTo>
                    <a:cubicBezTo>
                      <a:pt x="18" y="22"/>
                      <a:pt x="19" y="19"/>
                      <a:pt x="20" y="1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 name="Rectangle 11">
                <a:extLst>
                  <a:ext uri="{FF2B5EF4-FFF2-40B4-BE49-F238E27FC236}">
                    <a16:creationId xmlns:a16="http://schemas.microsoft.com/office/drawing/2014/main" id="{05DF646C-F7B0-4EF9-9B71-AD38D1A8E5EE}"/>
                  </a:ext>
                </a:extLst>
              </p:cNvPr>
              <p:cNvSpPr>
                <a:spLocks noChangeArrowheads="1"/>
              </p:cNvSpPr>
              <p:nvPr/>
            </p:nvSpPr>
            <p:spPr bwMode="auto">
              <a:xfrm>
                <a:off x="5952722" y="2262577"/>
                <a:ext cx="203464" cy="151297"/>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12">
                <a:extLst>
                  <a:ext uri="{FF2B5EF4-FFF2-40B4-BE49-F238E27FC236}">
                    <a16:creationId xmlns:a16="http://schemas.microsoft.com/office/drawing/2014/main" id="{DADF34AD-F5C4-482D-B92E-7071DEB0ED39}"/>
                  </a:ext>
                </a:extLst>
              </p:cNvPr>
              <p:cNvSpPr>
                <a:spLocks/>
              </p:cNvSpPr>
              <p:nvPr/>
            </p:nvSpPr>
            <p:spPr bwMode="auto">
              <a:xfrm>
                <a:off x="9187302" y="2570386"/>
                <a:ext cx="605179" cy="766911"/>
              </a:xfrm>
              <a:custGeom>
                <a:avLst/>
                <a:gdLst>
                  <a:gd name="T0" fmla="*/ 6 w 51"/>
                  <a:gd name="T1" fmla="*/ 31 h 64"/>
                  <a:gd name="T2" fmla="*/ 22 w 51"/>
                  <a:gd name="T3" fmla="*/ 38 h 64"/>
                  <a:gd name="T4" fmla="*/ 32 w 51"/>
                  <a:gd name="T5" fmla="*/ 41 h 64"/>
                  <a:gd name="T6" fmla="*/ 35 w 51"/>
                  <a:gd name="T7" fmla="*/ 46 h 64"/>
                  <a:gd name="T8" fmla="*/ 32 w 51"/>
                  <a:gd name="T9" fmla="*/ 51 h 64"/>
                  <a:gd name="T10" fmla="*/ 24 w 51"/>
                  <a:gd name="T11" fmla="*/ 53 h 64"/>
                  <a:gd name="T12" fmla="*/ 19 w 51"/>
                  <a:gd name="T13" fmla="*/ 52 h 64"/>
                  <a:gd name="T14" fmla="*/ 15 w 51"/>
                  <a:gd name="T15" fmla="*/ 50 h 64"/>
                  <a:gd name="T16" fmla="*/ 12 w 51"/>
                  <a:gd name="T17" fmla="*/ 42 h 64"/>
                  <a:gd name="T18" fmla="*/ 1 w 51"/>
                  <a:gd name="T19" fmla="*/ 42 h 64"/>
                  <a:gd name="T20" fmla="*/ 1 w 51"/>
                  <a:gd name="T21" fmla="*/ 56 h 64"/>
                  <a:gd name="T22" fmla="*/ 12 w 51"/>
                  <a:gd name="T23" fmla="*/ 62 h 64"/>
                  <a:gd name="T24" fmla="*/ 25 w 51"/>
                  <a:gd name="T25" fmla="*/ 64 h 64"/>
                  <a:gd name="T26" fmla="*/ 44 w 51"/>
                  <a:gd name="T27" fmla="*/ 59 h 64"/>
                  <a:gd name="T28" fmla="*/ 51 w 51"/>
                  <a:gd name="T29" fmla="*/ 45 h 64"/>
                  <a:gd name="T30" fmla="*/ 45 w 51"/>
                  <a:gd name="T31" fmla="*/ 33 h 64"/>
                  <a:gd name="T32" fmla="*/ 28 w 51"/>
                  <a:gd name="T33" fmla="*/ 26 h 64"/>
                  <a:gd name="T34" fmla="*/ 18 w 51"/>
                  <a:gd name="T35" fmla="*/ 23 h 64"/>
                  <a:gd name="T36" fmla="*/ 16 w 51"/>
                  <a:gd name="T37" fmla="*/ 19 h 64"/>
                  <a:gd name="T38" fmla="*/ 18 w 51"/>
                  <a:gd name="T39" fmla="*/ 14 h 64"/>
                  <a:gd name="T40" fmla="*/ 25 w 51"/>
                  <a:gd name="T41" fmla="*/ 12 h 64"/>
                  <a:gd name="T42" fmla="*/ 31 w 51"/>
                  <a:gd name="T43" fmla="*/ 13 h 64"/>
                  <a:gd name="T44" fmla="*/ 35 w 51"/>
                  <a:gd name="T45" fmla="*/ 15 h 64"/>
                  <a:gd name="T46" fmla="*/ 37 w 51"/>
                  <a:gd name="T47" fmla="*/ 23 h 64"/>
                  <a:gd name="T48" fmla="*/ 48 w 51"/>
                  <a:gd name="T49" fmla="*/ 23 h 64"/>
                  <a:gd name="T50" fmla="*/ 48 w 51"/>
                  <a:gd name="T51" fmla="*/ 7 h 64"/>
                  <a:gd name="T52" fmla="*/ 38 w 51"/>
                  <a:gd name="T53" fmla="*/ 2 h 64"/>
                  <a:gd name="T54" fmla="*/ 25 w 51"/>
                  <a:gd name="T55" fmla="*/ 0 h 64"/>
                  <a:gd name="T56" fmla="*/ 6 w 51"/>
                  <a:gd name="T57" fmla="*/ 6 h 64"/>
                  <a:gd name="T58" fmla="*/ 0 w 51"/>
                  <a:gd name="T59" fmla="*/ 19 h 64"/>
                  <a:gd name="T60" fmla="*/ 6 w 51"/>
                  <a:gd name="T61" fmla="*/ 31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1" h="64">
                    <a:moveTo>
                      <a:pt x="6" y="31"/>
                    </a:moveTo>
                    <a:cubicBezTo>
                      <a:pt x="9" y="34"/>
                      <a:pt x="15" y="36"/>
                      <a:pt x="22" y="38"/>
                    </a:cubicBezTo>
                    <a:cubicBezTo>
                      <a:pt x="27" y="39"/>
                      <a:pt x="30" y="40"/>
                      <a:pt x="32" y="41"/>
                    </a:cubicBezTo>
                    <a:cubicBezTo>
                      <a:pt x="34" y="43"/>
                      <a:pt x="35" y="44"/>
                      <a:pt x="35" y="46"/>
                    </a:cubicBezTo>
                    <a:cubicBezTo>
                      <a:pt x="35" y="48"/>
                      <a:pt x="34" y="50"/>
                      <a:pt x="32" y="51"/>
                    </a:cubicBezTo>
                    <a:cubicBezTo>
                      <a:pt x="30" y="52"/>
                      <a:pt x="28" y="53"/>
                      <a:pt x="24" y="53"/>
                    </a:cubicBezTo>
                    <a:cubicBezTo>
                      <a:pt x="22" y="53"/>
                      <a:pt x="21" y="53"/>
                      <a:pt x="19" y="52"/>
                    </a:cubicBezTo>
                    <a:cubicBezTo>
                      <a:pt x="17" y="52"/>
                      <a:pt x="16" y="51"/>
                      <a:pt x="15" y="50"/>
                    </a:cubicBezTo>
                    <a:cubicBezTo>
                      <a:pt x="12" y="42"/>
                      <a:pt x="12" y="42"/>
                      <a:pt x="12" y="42"/>
                    </a:cubicBezTo>
                    <a:cubicBezTo>
                      <a:pt x="1" y="42"/>
                      <a:pt x="1" y="42"/>
                      <a:pt x="1" y="42"/>
                    </a:cubicBezTo>
                    <a:cubicBezTo>
                      <a:pt x="1" y="56"/>
                      <a:pt x="1" y="56"/>
                      <a:pt x="1" y="56"/>
                    </a:cubicBezTo>
                    <a:cubicBezTo>
                      <a:pt x="4" y="59"/>
                      <a:pt x="8" y="61"/>
                      <a:pt x="12" y="62"/>
                    </a:cubicBezTo>
                    <a:cubicBezTo>
                      <a:pt x="16" y="64"/>
                      <a:pt x="20" y="64"/>
                      <a:pt x="25" y="64"/>
                    </a:cubicBezTo>
                    <a:cubicBezTo>
                      <a:pt x="33" y="64"/>
                      <a:pt x="39" y="62"/>
                      <a:pt x="44" y="59"/>
                    </a:cubicBezTo>
                    <a:cubicBezTo>
                      <a:pt x="48" y="55"/>
                      <a:pt x="51" y="51"/>
                      <a:pt x="51" y="45"/>
                    </a:cubicBezTo>
                    <a:cubicBezTo>
                      <a:pt x="51" y="40"/>
                      <a:pt x="49" y="36"/>
                      <a:pt x="45" y="33"/>
                    </a:cubicBezTo>
                    <a:cubicBezTo>
                      <a:pt x="41" y="30"/>
                      <a:pt x="36" y="28"/>
                      <a:pt x="28" y="26"/>
                    </a:cubicBezTo>
                    <a:cubicBezTo>
                      <a:pt x="23" y="26"/>
                      <a:pt x="20" y="24"/>
                      <a:pt x="18" y="23"/>
                    </a:cubicBezTo>
                    <a:cubicBezTo>
                      <a:pt x="17" y="22"/>
                      <a:pt x="16" y="20"/>
                      <a:pt x="16" y="19"/>
                    </a:cubicBezTo>
                    <a:cubicBezTo>
                      <a:pt x="16" y="17"/>
                      <a:pt x="17" y="15"/>
                      <a:pt x="18" y="14"/>
                    </a:cubicBezTo>
                    <a:cubicBezTo>
                      <a:pt x="20" y="12"/>
                      <a:pt x="23" y="12"/>
                      <a:pt x="25" y="12"/>
                    </a:cubicBezTo>
                    <a:cubicBezTo>
                      <a:pt x="28" y="12"/>
                      <a:pt x="29" y="12"/>
                      <a:pt x="31" y="13"/>
                    </a:cubicBezTo>
                    <a:cubicBezTo>
                      <a:pt x="33" y="13"/>
                      <a:pt x="34" y="14"/>
                      <a:pt x="35" y="15"/>
                    </a:cubicBezTo>
                    <a:cubicBezTo>
                      <a:pt x="37" y="23"/>
                      <a:pt x="37" y="23"/>
                      <a:pt x="37" y="23"/>
                    </a:cubicBezTo>
                    <a:cubicBezTo>
                      <a:pt x="48" y="23"/>
                      <a:pt x="48" y="23"/>
                      <a:pt x="48" y="23"/>
                    </a:cubicBezTo>
                    <a:cubicBezTo>
                      <a:pt x="48" y="7"/>
                      <a:pt x="48" y="7"/>
                      <a:pt x="48" y="7"/>
                    </a:cubicBezTo>
                    <a:cubicBezTo>
                      <a:pt x="46" y="5"/>
                      <a:pt x="42" y="4"/>
                      <a:pt x="38" y="2"/>
                    </a:cubicBezTo>
                    <a:cubicBezTo>
                      <a:pt x="34" y="1"/>
                      <a:pt x="29" y="0"/>
                      <a:pt x="25" y="0"/>
                    </a:cubicBezTo>
                    <a:cubicBezTo>
                      <a:pt x="17" y="0"/>
                      <a:pt x="11" y="2"/>
                      <a:pt x="6" y="6"/>
                    </a:cubicBezTo>
                    <a:cubicBezTo>
                      <a:pt x="2" y="10"/>
                      <a:pt x="0" y="14"/>
                      <a:pt x="0" y="19"/>
                    </a:cubicBezTo>
                    <a:cubicBezTo>
                      <a:pt x="0" y="24"/>
                      <a:pt x="2" y="28"/>
                      <a:pt x="6" y="3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Freeform 13">
                <a:extLst>
                  <a:ext uri="{FF2B5EF4-FFF2-40B4-BE49-F238E27FC236}">
                    <a16:creationId xmlns:a16="http://schemas.microsoft.com/office/drawing/2014/main" id="{90BCA121-57A1-46F4-96B2-EEB4D8019213}"/>
                  </a:ext>
                </a:extLst>
              </p:cNvPr>
              <p:cNvSpPr>
                <a:spLocks/>
              </p:cNvSpPr>
              <p:nvPr/>
            </p:nvSpPr>
            <p:spPr bwMode="auto">
              <a:xfrm>
                <a:off x="8472566" y="2570386"/>
                <a:ext cx="610395" cy="766911"/>
              </a:xfrm>
              <a:custGeom>
                <a:avLst/>
                <a:gdLst>
                  <a:gd name="T0" fmla="*/ 28 w 51"/>
                  <a:gd name="T1" fmla="*/ 26 h 64"/>
                  <a:gd name="T2" fmla="*/ 18 w 51"/>
                  <a:gd name="T3" fmla="*/ 23 h 64"/>
                  <a:gd name="T4" fmla="*/ 16 w 51"/>
                  <a:gd name="T5" fmla="*/ 19 h 64"/>
                  <a:gd name="T6" fmla="*/ 18 w 51"/>
                  <a:gd name="T7" fmla="*/ 14 h 64"/>
                  <a:gd name="T8" fmla="*/ 25 w 51"/>
                  <a:gd name="T9" fmla="*/ 12 h 64"/>
                  <a:gd name="T10" fmla="*/ 31 w 51"/>
                  <a:gd name="T11" fmla="*/ 13 h 64"/>
                  <a:gd name="T12" fmla="*/ 35 w 51"/>
                  <a:gd name="T13" fmla="*/ 15 h 64"/>
                  <a:gd name="T14" fmla="*/ 37 w 51"/>
                  <a:gd name="T15" fmla="*/ 23 h 64"/>
                  <a:gd name="T16" fmla="*/ 48 w 51"/>
                  <a:gd name="T17" fmla="*/ 23 h 64"/>
                  <a:gd name="T18" fmla="*/ 48 w 51"/>
                  <a:gd name="T19" fmla="*/ 7 h 64"/>
                  <a:gd name="T20" fmla="*/ 38 w 51"/>
                  <a:gd name="T21" fmla="*/ 2 h 64"/>
                  <a:gd name="T22" fmla="*/ 24 w 51"/>
                  <a:gd name="T23" fmla="*/ 0 h 64"/>
                  <a:gd name="T24" fmla="*/ 6 w 51"/>
                  <a:gd name="T25" fmla="*/ 6 h 64"/>
                  <a:gd name="T26" fmla="*/ 0 w 51"/>
                  <a:gd name="T27" fmla="*/ 19 h 64"/>
                  <a:gd name="T28" fmla="*/ 5 w 51"/>
                  <a:gd name="T29" fmla="*/ 31 h 64"/>
                  <a:gd name="T30" fmla="*/ 22 w 51"/>
                  <a:gd name="T31" fmla="*/ 38 h 64"/>
                  <a:gd name="T32" fmla="*/ 32 w 51"/>
                  <a:gd name="T33" fmla="*/ 41 h 64"/>
                  <a:gd name="T34" fmla="*/ 34 w 51"/>
                  <a:gd name="T35" fmla="*/ 46 h 64"/>
                  <a:gd name="T36" fmla="*/ 32 w 51"/>
                  <a:gd name="T37" fmla="*/ 51 h 64"/>
                  <a:gd name="T38" fmla="*/ 24 w 51"/>
                  <a:gd name="T39" fmla="*/ 53 h 64"/>
                  <a:gd name="T40" fmla="*/ 19 w 51"/>
                  <a:gd name="T41" fmla="*/ 52 h 64"/>
                  <a:gd name="T42" fmla="*/ 15 w 51"/>
                  <a:gd name="T43" fmla="*/ 50 h 64"/>
                  <a:gd name="T44" fmla="*/ 12 w 51"/>
                  <a:gd name="T45" fmla="*/ 42 h 64"/>
                  <a:gd name="T46" fmla="*/ 1 w 51"/>
                  <a:gd name="T47" fmla="*/ 42 h 64"/>
                  <a:gd name="T48" fmla="*/ 1 w 51"/>
                  <a:gd name="T49" fmla="*/ 56 h 64"/>
                  <a:gd name="T50" fmla="*/ 11 w 51"/>
                  <a:gd name="T51" fmla="*/ 62 h 64"/>
                  <a:gd name="T52" fmla="*/ 25 w 51"/>
                  <a:gd name="T53" fmla="*/ 64 h 64"/>
                  <a:gd name="T54" fmla="*/ 43 w 51"/>
                  <a:gd name="T55" fmla="*/ 59 h 64"/>
                  <a:gd name="T56" fmla="*/ 51 w 51"/>
                  <a:gd name="T57" fmla="*/ 45 h 64"/>
                  <a:gd name="T58" fmla="*/ 45 w 51"/>
                  <a:gd name="T59" fmla="*/ 33 h 64"/>
                  <a:gd name="T60" fmla="*/ 28 w 51"/>
                  <a:gd name="T61" fmla="*/ 26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1" h="64">
                    <a:moveTo>
                      <a:pt x="28" y="26"/>
                    </a:moveTo>
                    <a:cubicBezTo>
                      <a:pt x="23" y="26"/>
                      <a:pt x="20" y="24"/>
                      <a:pt x="18" y="23"/>
                    </a:cubicBezTo>
                    <a:cubicBezTo>
                      <a:pt x="17" y="22"/>
                      <a:pt x="16" y="20"/>
                      <a:pt x="16" y="19"/>
                    </a:cubicBezTo>
                    <a:cubicBezTo>
                      <a:pt x="16" y="17"/>
                      <a:pt x="17" y="15"/>
                      <a:pt x="18" y="14"/>
                    </a:cubicBezTo>
                    <a:cubicBezTo>
                      <a:pt x="20" y="12"/>
                      <a:pt x="22" y="12"/>
                      <a:pt x="25" y="12"/>
                    </a:cubicBezTo>
                    <a:cubicBezTo>
                      <a:pt x="27" y="12"/>
                      <a:pt x="29" y="12"/>
                      <a:pt x="31" y="13"/>
                    </a:cubicBezTo>
                    <a:cubicBezTo>
                      <a:pt x="33" y="13"/>
                      <a:pt x="34" y="14"/>
                      <a:pt x="35" y="15"/>
                    </a:cubicBezTo>
                    <a:cubicBezTo>
                      <a:pt x="37" y="23"/>
                      <a:pt x="37" y="23"/>
                      <a:pt x="37" y="23"/>
                    </a:cubicBezTo>
                    <a:cubicBezTo>
                      <a:pt x="48" y="23"/>
                      <a:pt x="48" y="23"/>
                      <a:pt x="48" y="23"/>
                    </a:cubicBezTo>
                    <a:cubicBezTo>
                      <a:pt x="48" y="7"/>
                      <a:pt x="48" y="7"/>
                      <a:pt x="48" y="7"/>
                    </a:cubicBezTo>
                    <a:cubicBezTo>
                      <a:pt x="46" y="5"/>
                      <a:pt x="42" y="4"/>
                      <a:pt x="38" y="2"/>
                    </a:cubicBezTo>
                    <a:cubicBezTo>
                      <a:pt x="34" y="1"/>
                      <a:pt x="29" y="0"/>
                      <a:pt x="24" y="0"/>
                    </a:cubicBezTo>
                    <a:cubicBezTo>
                      <a:pt x="17" y="0"/>
                      <a:pt x="10" y="2"/>
                      <a:pt x="6" y="6"/>
                    </a:cubicBezTo>
                    <a:cubicBezTo>
                      <a:pt x="2" y="10"/>
                      <a:pt x="0" y="14"/>
                      <a:pt x="0" y="19"/>
                    </a:cubicBezTo>
                    <a:cubicBezTo>
                      <a:pt x="0" y="24"/>
                      <a:pt x="2" y="28"/>
                      <a:pt x="5" y="31"/>
                    </a:cubicBezTo>
                    <a:cubicBezTo>
                      <a:pt x="9" y="34"/>
                      <a:pt x="15" y="36"/>
                      <a:pt x="22" y="38"/>
                    </a:cubicBezTo>
                    <a:cubicBezTo>
                      <a:pt x="27" y="39"/>
                      <a:pt x="30" y="40"/>
                      <a:pt x="32" y="41"/>
                    </a:cubicBezTo>
                    <a:cubicBezTo>
                      <a:pt x="34" y="43"/>
                      <a:pt x="34" y="44"/>
                      <a:pt x="34" y="46"/>
                    </a:cubicBezTo>
                    <a:cubicBezTo>
                      <a:pt x="34" y="48"/>
                      <a:pt x="34" y="50"/>
                      <a:pt x="32" y="51"/>
                    </a:cubicBezTo>
                    <a:cubicBezTo>
                      <a:pt x="30" y="52"/>
                      <a:pt x="27" y="53"/>
                      <a:pt x="24" y="53"/>
                    </a:cubicBezTo>
                    <a:cubicBezTo>
                      <a:pt x="22" y="53"/>
                      <a:pt x="20" y="53"/>
                      <a:pt x="19" y="52"/>
                    </a:cubicBezTo>
                    <a:cubicBezTo>
                      <a:pt x="17" y="52"/>
                      <a:pt x="16" y="51"/>
                      <a:pt x="15" y="50"/>
                    </a:cubicBezTo>
                    <a:cubicBezTo>
                      <a:pt x="12" y="42"/>
                      <a:pt x="12" y="42"/>
                      <a:pt x="12" y="42"/>
                    </a:cubicBezTo>
                    <a:cubicBezTo>
                      <a:pt x="1" y="42"/>
                      <a:pt x="1" y="42"/>
                      <a:pt x="1" y="42"/>
                    </a:cubicBezTo>
                    <a:cubicBezTo>
                      <a:pt x="1" y="56"/>
                      <a:pt x="1" y="56"/>
                      <a:pt x="1" y="56"/>
                    </a:cubicBezTo>
                    <a:cubicBezTo>
                      <a:pt x="4" y="59"/>
                      <a:pt x="7" y="61"/>
                      <a:pt x="11" y="62"/>
                    </a:cubicBezTo>
                    <a:cubicBezTo>
                      <a:pt x="15" y="64"/>
                      <a:pt x="20" y="64"/>
                      <a:pt x="25" y="64"/>
                    </a:cubicBezTo>
                    <a:cubicBezTo>
                      <a:pt x="32" y="64"/>
                      <a:pt x="39" y="62"/>
                      <a:pt x="43" y="59"/>
                    </a:cubicBezTo>
                    <a:cubicBezTo>
                      <a:pt x="48" y="55"/>
                      <a:pt x="51" y="51"/>
                      <a:pt x="51" y="45"/>
                    </a:cubicBezTo>
                    <a:cubicBezTo>
                      <a:pt x="51" y="40"/>
                      <a:pt x="49" y="36"/>
                      <a:pt x="45" y="33"/>
                    </a:cubicBezTo>
                    <a:cubicBezTo>
                      <a:pt x="41" y="30"/>
                      <a:pt x="36" y="28"/>
                      <a:pt x="28" y="2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3" name="Picture Placeholder 2">
            <a:extLst>
              <a:ext uri="{FF2B5EF4-FFF2-40B4-BE49-F238E27FC236}">
                <a16:creationId xmlns:a16="http://schemas.microsoft.com/office/drawing/2014/main" id="{416E377D-25F6-484C-B6B5-76FEFB5B9F09}"/>
              </a:ext>
            </a:extLst>
          </p:cNvPr>
          <p:cNvSpPr>
            <a:spLocks noGrp="1"/>
          </p:cNvSpPr>
          <p:nvPr>
            <p:ph type="pic" sz="quarter" idx="25"/>
          </p:nvPr>
        </p:nvSpPr>
        <p:spPr/>
      </p:sp>
    </p:spTree>
    <p:extLst>
      <p:ext uri="{BB962C8B-B14F-4D97-AF65-F5344CB8AC3E}">
        <p14:creationId xmlns:p14="http://schemas.microsoft.com/office/powerpoint/2010/main" val="12514879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Title 2"/>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Text Single Column</a:t>
            </a:r>
          </a:p>
        </p:txBody>
      </p:sp>
      <p:sp>
        <p:nvSpPr>
          <p:cNvPr id="4" name="Subtitle 3"/>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sp>
        <p:nvSpPr>
          <p:cNvPr id="28" name="Rectangle 27">
            <a:extLst>
              <a:ext uri="{FF2B5EF4-FFF2-40B4-BE49-F238E27FC236}">
                <a16:creationId xmlns:a16="http://schemas.microsoft.com/office/drawing/2014/main" id="{22E056A0-205F-454F-8218-4EDE1C078975}"/>
              </a:ext>
            </a:extLst>
          </p:cNvPr>
          <p:cNvSpPr/>
          <p:nvPr/>
        </p:nvSpPr>
        <p:spPr>
          <a:xfrm>
            <a:off x="6477686" y="5146533"/>
            <a:ext cx="4871799" cy="1086901"/>
          </a:xfrm>
          <a:prstGeom prst="rect">
            <a:avLst/>
          </a:prstGeom>
        </p:spPr>
        <p:txBody>
          <a:bodyPr wrap="square">
            <a:spAutoFit/>
          </a:bodyPr>
          <a:lstStyle/>
          <a:p>
            <a:pPr>
              <a:lnSpc>
                <a:spcPts val="2000"/>
              </a:lnSpc>
            </a:pPr>
            <a:r>
              <a:rPr lang="en-US" sz="1200" dirty="0">
                <a:latin typeface="Roboto Slab" pitchFamily="2" charset="0"/>
                <a:ea typeface="Roboto Slab" pitchFamily="2"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sp>
        <p:nvSpPr>
          <p:cNvPr id="5" name="Picture Placeholder 4">
            <a:extLst>
              <a:ext uri="{FF2B5EF4-FFF2-40B4-BE49-F238E27FC236}">
                <a16:creationId xmlns:a16="http://schemas.microsoft.com/office/drawing/2014/main" id="{0365A080-4892-4A5C-8260-63B01BADDE4A}"/>
              </a:ext>
            </a:extLst>
          </p:cNvPr>
          <p:cNvSpPr>
            <a:spLocks noGrp="1"/>
          </p:cNvSpPr>
          <p:nvPr>
            <p:ph type="pic" sz="quarter" idx="270"/>
          </p:nvPr>
        </p:nvSpPr>
        <p:spPr/>
      </p:sp>
      <p:sp>
        <p:nvSpPr>
          <p:cNvPr id="7" name="Picture Placeholder 6">
            <a:extLst>
              <a:ext uri="{FF2B5EF4-FFF2-40B4-BE49-F238E27FC236}">
                <a16:creationId xmlns:a16="http://schemas.microsoft.com/office/drawing/2014/main" id="{72ED3F63-020F-413E-87DF-AD13E3530AC9}"/>
              </a:ext>
            </a:extLst>
          </p:cNvPr>
          <p:cNvSpPr>
            <a:spLocks noGrp="1"/>
          </p:cNvSpPr>
          <p:nvPr>
            <p:ph type="pic" sz="quarter" idx="271"/>
          </p:nvPr>
        </p:nvSpPr>
        <p:spPr/>
      </p:sp>
      <p:sp>
        <p:nvSpPr>
          <p:cNvPr id="9" name="Picture Placeholder 8">
            <a:extLst>
              <a:ext uri="{FF2B5EF4-FFF2-40B4-BE49-F238E27FC236}">
                <a16:creationId xmlns:a16="http://schemas.microsoft.com/office/drawing/2014/main" id="{32CA03F8-E271-4F4E-BFF8-F726009DB5BC}"/>
              </a:ext>
            </a:extLst>
          </p:cNvPr>
          <p:cNvSpPr>
            <a:spLocks noGrp="1"/>
          </p:cNvSpPr>
          <p:nvPr>
            <p:ph type="pic" sz="quarter" idx="272"/>
          </p:nvPr>
        </p:nvSpPr>
        <p:spPr/>
      </p:sp>
      <p:sp>
        <p:nvSpPr>
          <p:cNvPr id="11" name="Picture Placeholder 10">
            <a:extLst>
              <a:ext uri="{FF2B5EF4-FFF2-40B4-BE49-F238E27FC236}">
                <a16:creationId xmlns:a16="http://schemas.microsoft.com/office/drawing/2014/main" id="{513763DC-54FE-46D6-BC48-6A80B56CD5BE}"/>
              </a:ext>
            </a:extLst>
          </p:cNvPr>
          <p:cNvSpPr>
            <a:spLocks noGrp="1"/>
          </p:cNvSpPr>
          <p:nvPr>
            <p:ph type="pic" sz="quarter" idx="269"/>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941CC7-8592-41A4-BE6B-51699262E9E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Square Image</a:t>
            </a:r>
          </a:p>
        </p:txBody>
      </p:sp>
      <p:sp>
        <p:nvSpPr>
          <p:cNvPr id="3" name="Subtitle 2">
            <a:extLst>
              <a:ext uri="{FF2B5EF4-FFF2-40B4-BE49-F238E27FC236}">
                <a16:creationId xmlns:a16="http://schemas.microsoft.com/office/drawing/2014/main" id="{E77B8188-0ADC-4AD3-846B-A2D2CE3C353D}"/>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a:t>
            </a:r>
            <a:r>
              <a:rPr lang="en-US" sz="1400" dirty="0" err="1">
                <a:latin typeface="Roboto Slab" pitchFamily="2" charset="0"/>
                <a:ea typeface="Roboto Slab" pitchFamily="2" charset="0"/>
              </a:rPr>
              <a:t>dataz</a:t>
            </a:r>
            <a:endParaRPr lang="en-US" sz="1400" dirty="0">
              <a:latin typeface="Roboto Slab" pitchFamily="2" charset="0"/>
              <a:ea typeface="Roboto Slab" pitchFamily="2" charset="0"/>
            </a:endParaRPr>
          </a:p>
        </p:txBody>
      </p:sp>
      <p:sp>
        <p:nvSpPr>
          <p:cNvPr id="29" name="Rectangle 28">
            <a:extLst>
              <a:ext uri="{FF2B5EF4-FFF2-40B4-BE49-F238E27FC236}">
                <a16:creationId xmlns:a16="http://schemas.microsoft.com/office/drawing/2014/main" id="{6404E7F6-848E-4EF2-9218-7107812CF0B9}"/>
              </a:ext>
            </a:extLst>
          </p:cNvPr>
          <p:cNvSpPr/>
          <p:nvPr/>
        </p:nvSpPr>
        <p:spPr bwMode="auto">
          <a:xfrm>
            <a:off x="749424" y="2117249"/>
            <a:ext cx="1873477" cy="1890713"/>
          </a:xfrm>
          <a:prstGeom prst="rect">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0" name="Rectangle 29">
            <a:extLst>
              <a:ext uri="{FF2B5EF4-FFF2-40B4-BE49-F238E27FC236}">
                <a16:creationId xmlns:a16="http://schemas.microsoft.com/office/drawing/2014/main" id="{E6F2F18D-2A83-40EB-8DC8-E171C11B7853}"/>
              </a:ext>
            </a:extLst>
          </p:cNvPr>
          <p:cNvSpPr/>
          <p:nvPr/>
        </p:nvSpPr>
        <p:spPr bwMode="auto">
          <a:xfrm>
            <a:off x="2665651" y="2117249"/>
            <a:ext cx="1873477" cy="1890713"/>
          </a:xfrm>
          <a:prstGeom prst="rect">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1" name="Rectangle 30">
            <a:extLst>
              <a:ext uri="{FF2B5EF4-FFF2-40B4-BE49-F238E27FC236}">
                <a16:creationId xmlns:a16="http://schemas.microsoft.com/office/drawing/2014/main" id="{06BE3C1B-088A-4C0D-B23F-81D736A23CA8}"/>
              </a:ext>
            </a:extLst>
          </p:cNvPr>
          <p:cNvSpPr/>
          <p:nvPr/>
        </p:nvSpPr>
        <p:spPr bwMode="auto">
          <a:xfrm>
            <a:off x="749424" y="4051551"/>
            <a:ext cx="1873477" cy="1890713"/>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2" name="Rectangle 31">
            <a:extLst>
              <a:ext uri="{FF2B5EF4-FFF2-40B4-BE49-F238E27FC236}">
                <a16:creationId xmlns:a16="http://schemas.microsoft.com/office/drawing/2014/main" id="{640D5E05-53CA-4D32-B943-19E39D459C0A}"/>
              </a:ext>
            </a:extLst>
          </p:cNvPr>
          <p:cNvSpPr/>
          <p:nvPr/>
        </p:nvSpPr>
        <p:spPr bwMode="auto">
          <a:xfrm>
            <a:off x="2665651" y="4051551"/>
            <a:ext cx="1873477" cy="1890713"/>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34" name="Group 33">
            <a:extLst>
              <a:ext uri="{FF2B5EF4-FFF2-40B4-BE49-F238E27FC236}">
                <a16:creationId xmlns:a16="http://schemas.microsoft.com/office/drawing/2014/main" id="{6C54230D-3A56-43D3-8A70-D1132A444284}"/>
              </a:ext>
            </a:extLst>
          </p:cNvPr>
          <p:cNvGrpSpPr/>
          <p:nvPr/>
        </p:nvGrpSpPr>
        <p:grpSpPr>
          <a:xfrm>
            <a:off x="852553" y="2483146"/>
            <a:ext cx="1667219" cy="1158919"/>
            <a:chOff x="-14006513" y="1793875"/>
            <a:chExt cx="4946650" cy="3438525"/>
          </a:xfrm>
          <a:solidFill>
            <a:schemeClr val="bg1"/>
          </a:solidFill>
        </p:grpSpPr>
        <p:sp>
          <p:nvSpPr>
            <p:cNvPr id="35" name="Freeform 12">
              <a:extLst>
                <a:ext uri="{FF2B5EF4-FFF2-40B4-BE49-F238E27FC236}">
                  <a16:creationId xmlns:a16="http://schemas.microsoft.com/office/drawing/2014/main" id="{FEAEEB7E-B96E-4F57-B3B5-18D6A7B95BB2}"/>
                </a:ext>
              </a:extLst>
            </p:cNvPr>
            <p:cNvSpPr>
              <a:spLocks/>
            </p:cNvSpPr>
            <p:nvPr/>
          </p:nvSpPr>
          <p:spPr bwMode="auto">
            <a:xfrm>
              <a:off x="-12585701" y="1982788"/>
              <a:ext cx="1635125" cy="141288"/>
            </a:xfrm>
            <a:custGeom>
              <a:avLst/>
              <a:gdLst>
                <a:gd name="T0" fmla="*/ 123 w 2813"/>
                <a:gd name="T1" fmla="*/ 245 h 245"/>
                <a:gd name="T2" fmla="*/ 2691 w 2813"/>
                <a:gd name="T3" fmla="*/ 245 h 245"/>
                <a:gd name="T4" fmla="*/ 2813 w 2813"/>
                <a:gd name="T5" fmla="*/ 122 h 245"/>
                <a:gd name="T6" fmla="*/ 2691 w 2813"/>
                <a:gd name="T7" fmla="*/ 0 h 245"/>
                <a:gd name="T8" fmla="*/ 123 w 2813"/>
                <a:gd name="T9" fmla="*/ 0 h 245"/>
                <a:gd name="T10" fmla="*/ 0 w 2813"/>
                <a:gd name="T11" fmla="*/ 122 h 245"/>
                <a:gd name="T12" fmla="*/ 123 w 2813"/>
                <a:gd name="T13" fmla="*/ 245 h 245"/>
              </a:gdLst>
              <a:ahLst/>
              <a:cxnLst>
                <a:cxn ang="0">
                  <a:pos x="T0" y="T1"/>
                </a:cxn>
                <a:cxn ang="0">
                  <a:pos x="T2" y="T3"/>
                </a:cxn>
                <a:cxn ang="0">
                  <a:pos x="T4" y="T5"/>
                </a:cxn>
                <a:cxn ang="0">
                  <a:pos x="T6" y="T7"/>
                </a:cxn>
                <a:cxn ang="0">
                  <a:pos x="T8" y="T9"/>
                </a:cxn>
                <a:cxn ang="0">
                  <a:pos x="T10" y="T11"/>
                </a:cxn>
                <a:cxn ang="0">
                  <a:pos x="T12" y="T13"/>
                </a:cxn>
              </a:cxnLst>
              <a:rect l="0" t="0" r="r" b="b"/>
              <a:pathLst>
                <a:path w="2813" h="245">
                  <a:moveTo>
                    <a:pt x="123" y="245"/>
                  </a:moveTo>
                  <a:cubicBezTo>
                    <a:pt x="2691" y="245"/>
                    <a:pt x="2691" y="245"/>
                    <a:pt x="2691" y="245"/>
                  </a:cubicBezTo>
                  <a:cubicBezTo>
                    <a:pt x="2758" y="245"/>
                    <a:pt x="2813" y="190"/>
                    <a:pt x="2813" y="122"/>
                  </a:cubicBezTo>
                  <a:cubicBezTo>
                    <a:pt x="2813" y="55"/>
                    <a:pt x="2758" y="0"/>
                    <a:pt x="2691" y="0"/>
                  </a:cubicBezTo>
                  <a:cubicBezTo>
                    <a:pt x="123" y="0"/>
                    <a:pt x="123" y="0"/>
                    <a:pt x="123" y="0"/>
                  </a:cubicBezTo>
                  <a:cubicBezTo>
                    <a:pt x="55" y="0"/>
                    <a:pt x="0" y="55"/>
                    <a:pt x="0" y="122"/>
                  </a:cubicBezTo>
                  <a:cubicBezTo>
                    <a:pt x="0" y="190"/>
                    <a:pt x="55" y="245"/>
                    <a:pt x="123" y="24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13">
              <a:extLst>
                <a:ext uri="{FF2B5EF4-FFF2-40B4-BE49-F238E27FC236}">
                  <a16:creationId xmlns:a16="http://schemas.microsoft.com/office/drawing/2014/main" id="{7B466784-FB51-4B5F-812D-5621825DA722}"/>
                </a:ext>
              </a:extLst>
            </p:cNvPr>
            <p:cNvSpPr>
              <a:spLocks/>
            </p:cNvSpPr>
            <p:nvPr/>
          </p:nvSpPr>
          <p:spPr bwMode="auto">
            <a:xfrm>
              <a:off x="-13920788" y="2674938"/>
              <a:ext cx="1635125" cy="142875"/>
            </a:xfrm>
            <a:custGeom>
              <a:avLst/>
              <a:gdLst>
                <a:gd name="T0" fmla="*/ 122 w 2812"/>
                <a:gd name="T1" fmla="*/ 244 h 244"/>
                <a:gd name="T2" fmla="*/ 2690 w 2812"/>
                <a:gd name="T3" fmla="*/ 244 h 244"/>
                <a:gd name="T4" fmla="*/ 2812 w 2812"/>
                <a:gd name="T5" fmla="*/ 122 h 244"/>
                <a:gd name="T6" fmla="*/ 2690 w 2812"/>
                <a:gd name="T7" fmla="*/ 0 h 244"/>
                <a:gd name="T8" fmla="*/ 122 w 2812"/>
                <a:gd name="T9" fmla="*/ 0 h 244"/>
                <a:gd name="T10" fmla="*/ 0 w 2812"/>
                <a:gd name="T11" fmla="*/ 122 h 244"/>
                <a:gd name="T12" fmla="*/ 122 w 2812"/>
                <a:gd name="T13" fmla="*/ 244 h 244"/>
              </a:gdLst>
              <a:ahLst/>
              <a:cxnLst>
                <a:cxn ang="0">
                  <a:pos x="T0" y="T1"/>
                </a:cxn>
                <a:cxn ang="0">
                  <a:pos x="T2" y="T3"/>
                </a:cxn>
                <a:cxn ang="0">
                  <a:pos x="T4" y="T5"/>
                </a:cxn>
                <a:cxn ang="0">
                  <a:pos x="T6" y="T7"/>
                </a:cxn>
                <a:cxn ang="0">
                  <a:pos x="T8" y="T9"/>
                </a:cxn>
                <a:cxn ang="0">
                  <a:pos x="T10" y="T11"/>
                </a:cxn>
                <a:cxn ang="0">
                  <a:pos x="T12" y="T13"/>
                </a:cxn>
              </a:cxnLst>
              <a:rect l="0" t="0" r="r" b="b"/>
              <a:pathLst>
                <a:path w="2812" h="244">
                  <a:moveTo>
                    <a:pt x="122" y="244"/>
                  </a:moveTo>
                  <a:cubicBezTo>
                    <a:pt x="2690" y="244"/>
                    <a:pt x="2690" y="244"/>
                    <a:pt x="2690" y="244"/>
                  </a:cubicBezTo>
                  <a:cubicBezTo>
                    <a:pt x="2757" y="244"/>
                    <a:pt x="2812" y="189"/>
                    <a:pt x="2812" y="122"/>
                  </a:cubicBezTo>
                  <a:cubicBezTo>
                    <a:pt x="2812" y="54"/>
                    <a:pt x="2757" y="0"/>
                    <a:pt x="2690" y="0"/>
                  </a:cubicBezTo>
                  <a:cubicBezTo>
                    <a:pt x="122" y="0"/>
                    <a:pt x="122" y="0"/>
                    <a:pt x="122" y="0"/>
                  </a:cubicBezTo>
                  <a:cubicBezTo>
                    <a:pt x="55" y="0"/>
                    <a:pt x="0" y="54"/>
                    <a:pt x="0" y="122"/>
                  </a:cubicBezTo>
                  <a:cubicBezTo>
                    <a:pt x="0" y="189"/>
                    <a:pt x="55" y="244"/>
                    <a:pt x="122" y="2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14">
              <a:extLst>
                <a:ext uri="{FF2B5EF4-FFF2-40B4-BE49-F238E27FC236}">
                  <a16:creationId xmlns:a16="http://schemas.microsoft.com/office/drawing/2014/main" id="{A812FC10-BD0D-47FC-A1D6-D90EDC3AF247}"/>
                </a:ext>
              </a:extLst>
            </p:cNvPr>
            <p:cNvSpPr>
              <a:spLocks/>
            </p:cNvSpPr>
            <p:nvPr/>
          </p:nvSpPr>
          <p:spPr bwMode="auto">
            <a:xfrm>
              <a:off x="-13449301" y="3475038"/>
              <a:ext cx="1635125" cy="142875"/>
            </a:xfrm>
            <a:custGeom>
              <a:avLst/>
              <a:gdLst>
                <a:gd name="T0" fmla="*/ 0 w 2813"/>
                <a:gd name="T1" fmla="*/ 122 h 244"/>
                <a:gd name="T2" fmla="*/ 123 w 2813"/>
                <a:gd name="T3" fmla="*/ 244 h 244"/>
                <a:gd name="T4" fmla="*/ 2690 w 2813"/>
                <a:gd name="T5" fmla="*/ 244 h 244"/>
                <a:gd name="T6" fmla="*/ 2813 w 2813"/>
                <a:gd name="T7" fmla="*/ 122 h 244"/>
                <a:gd name="T8" fmla="*/ 2690 w 2813"/>
                <a:gd name="T9" fmla="*/ 0 h 244"/>
                <a:gd name="T10" fmla="*/ 123 w 2813"/>
                <a:gd name="T11" fmla="*/ 0 h 244"/>
                <a:gd name="T12" fmla="*/ 0 w 2813"/>
                <a:gd name="T13" fmla="*/ 122 h 244"/>
              </a:gdLst>
              <a:ahLst/>
              <a:cxnLst>
                <a:cxn ang="0">
                  <a:pos x="T0" y="T1"/>
                </a:cxn>
                <a:cxn ang="0">
                  <a:pos x="T2" y="T3"/>
                </a:cxn>
                <a:cxn ang="0">
                  <a:pos x="T4" y="T5"/>
                </a:cxn>
                <a:cxn ang="0">
                  <a:pos x="T6" y="T7"/>
                </a:cxn>
                <a:cxn ang="0">
                  <a:pos x="T8" y="T9"/>
                </a:cxn>
                <a:cxn ang="0">
                  <a:pos x="T10" y="T11"/>
                </a:cxn>
                <a:cxn ang="0">
                  <a:pos x="T12" y="T13"/>
                </a:cxn>
              </a:cxnLst>
              <a:rect l="0" t="0" r="r" b="b"/>
              <a:pathLst>
                <a:path w="2813" h="244">
                  <a:moveTo>
                    <a:pt x="0" y="122"/>
                  </a:moveTo>
                  <a:cubicBezTo>
                    <a:pt x="0" y="190"/>
                    <a:pt x="55" y="244"/>
                    <a:pt x="123" y="244"/>
                  </a:cubicBezTo>
                  <a:cubicBezTo>
                    <a:pt x="2690" y="244"/>
                    <a:pt x="2690" y="244"/>
                    <a:pt x="2690" y="244"/>
                  </a:cubicBezTo>
                  <a:cubicBezTo>
                    <a:pt x="2758" y="244"/>
                    <a:pt x="2813" y="190"/>
                    <a:pt x="2813" y="122"/>
                  </a:cubicBezTo>
                  <a:cubicBezTo>
                    <a:pt x="2813" y="55"/>
                    <a:pt x="2758" y="0"/>
                    <a:pt x="2690" y="0"/>
                  </a:cubicBezTo>
                  <a:cubicBezTo>
                    <a:pt x="123" y="0"/>
                    <a:pt x="123" y="0"/>
                    <a:pt x="123" y="0"/>
                  </a:cubicBezTo>
                  <a:cubicBezTo>
                    <a:pt x="55" y="0"/>
                    <a:pt x="0" y="55"/>
                    <a:pt x="0" y="1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15">
              <a:extLst>
                <a:ext uri="{FF2B5EF4-FFF2-40B4-BE49-F238E27FC236}">
                  <a16:creationId xmlns:a16="http://schemas.microsoft.com/office/drawing/2014/main" id="{87F3E15F-2923-4312-A3B7-B8BCF904B5F7}"/>
                </a:ext>
              </a:extLst>
            </p:cNvPr>
            <p:cNvSpPr>
              <a:spLocks/>
            </p:cNvSpPr>
            <p:nvPr/>
          </p:nvSpPr>
          <p:spPr bwMode="auto">
            <a:xfrm>
              <a:off x="-14006513" y="4370388"/>
              <a:ext cx="1482725" cy="141288"/>
            </a:xfrm>
            <a:custGeom>
              <a:avLst/>
              <a:gdLst>
                <a:gd name="T0" fmla="*/ 2429 w 2551"/>
                <a:gd name="T1" fmla="*/ 0 h 244"/>
                <a:gd name="T2" fmla="*/ 122 w 2551"/>
                <a:gd name="T3" fmla="*/ 0 h 244"/>
                <a:gd name="T4" fmla="*/ 0 w 2551"/>
                <a:gd name="T5" fmla="*/ 122 h 244"/>
                <a:gd name="T6" fmla="*/ 122 w 2551"/>
                <a:gd name="T7" fmla="*/ 244 h 244"/>
                <a:gd name="T8" fmla="*/ 2429 w 2551"/>
                <a:gd name="T9" fmla="*/ 244 h 244"/>
                <a:gd name="T10" fmla="*/ 2551 w 2551"/>
                <a:gd name="T11" fmla="*/ 122 h 244"/>
                <a:gd name="T12" fmla="*/ 2429 w 2551"/>
                <a:gd name="T13" fmla="*/ 0 h 244"/>
              </a:gdLst>
              <a:ahLst/>
              <a:cxnLst>
                <a:cxn ang="0">
                  <a:pos x="T0" y="T1"/>
                </a:cxn>
                <a:cxn ang="0">
                  <a:pos x="T2" y="T3"/>
                </a:cxn>
                <a:cxn ang="0">
                  <a:pos x="T4" y="T5"/>
                </a:cxn>
                <a:cxn ang="0">
                  <a:pos x="T6" y="T7"/>
                </a:cxn>
                <a:cxn ang="0">
                  <a:pos x="T8" y="T9"/>
                </a:cxn>
                <a:cxn ang="0">
                  <a:pos x="T10" y="T11"/>
                </a:cxn>
                <a:cxn ang="0">
                  <a:pos x="T12" y="T13"/>
                </a:cxn>
              </a:cxnLst>
              <a:rect l="0" t="0" r="r" b="b"/>
              <a:pathLst>
                <a:path w="2551" h="244">
                  <a:moveTo>
                    <a:pt x="2429" y="0"/>
                  </a:moveTo>
                  <a:cubicBezTo>
                    <a:pt x="122" y="0"/>
                    <a:pt x="122" y="0"/>
                    <a:pt x="122" y="0"/>
                  </a:cubicBezTo>
                  <a:cubicBezTo>
                    <a:pt x="54" y="0"/>
                    <a:pt x="0" y="55"/>
                    <a:pt x="0" y="122"/>
                  </a:cubicBezTo>
                  <a:cubicBezTo>
                    <a:pt x="0" y="190"/>
                    <a:pt x="54" y="244"/>
                    <a:pt x="122" y="244"/>
                  </a:cubicBezTo>
                  <a:cubicBezTo>
                    <a:pt x="2429" y="244"/>
                    <a:pt x="2429" y="244"/>
                    <a:pt x="2429" y="244"/>
                  </a:cubicBezTo>
                  <a:cubicBezTo>
                    <a:pt x="2496" y="244"/>
                    <a:pt x="2551" y="190"/>
                    <a:pt x="2551" y="122"/>
                  </a:cubicBezTo>
                  <a:cubicBezTo>
                    <a:pt x="2551" y="55"/>
                    <a:pt x="2496" y="0"/>
                    <a:pt x="242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Oval 16">
              <a:extLst>
                <a:ext uri="{FF2B5EF4-FFF2-40B4-BE49-F238E27FC236}">
                  <a16:creationId xmlns:a16="http://schemas.microsoft.com/office/drawing/2014/main" id="{E3CB5E71-D13D-43F9-BAC3-FE82E293E14F}"/>
                </a:ext>
              </a:extLst>
            </p:cNvPr>
            <p:cNvSpPr>
              <a:spLocks noChangeArrowheads="1"/>
            </p:cNvSpPr>
            <p:nvPr/>
          </p:nvSpPr>
          <p:spPr bwMode="auto">
            <a:xfrm>
              <a:off x="-10569576" y="1793875"/>
              <a:ext cx="774700" cy="7747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17">
              <a:extLst>
                <a:ext uri="{FF2B5EF4-FFF2-40B4-BE49-F238E27FC236}">
                  <a16:creationId xmlns:a16="http://schemas.microsoft.com/office/drawing/2014/main" id="{8656915F-9CF8-4F2F-9375-A586D5B86CE5}"/>
                </a:ext>
              </a:extLst>
            </p:cNvPr>
            <p:cNvSpPr>
              <a:spLocks/>
            </p:cNvSpPr>
            <p:nvPr/>
          </p:nvSpPr>
          <p:spPr bwMode="auto">
            <a:xfrm>
              <a:off x="-12599988" y="2228850"/>
              <a:ext cx="3540125" cy="3003550"/>
            </a:xfrm>
            <a:custGeom>
              <a:avLst/>
              <a:gdLst>
                <a:gd name="T0" fmla="*/ 5258 w 6093"/>
                <a:gd name="T1" fmla="*/ 392 h 5177"/>
                <a:gd name="T2" fmla="*/ 3810 w 6093"/>
                <a:gd name="T3" fmla="*/ 664 h 5177"/>
                <a:gd name="T4" fmla="*/ 3569 w 6093"/>
                <a:gd name="T5" fmla="*/ 527 h 5177"/>
                <a:gd name="T6" fmla="*/ 1198 w 6093"/>
                <a:gd name="T7" fmla="*/ 1040 h 5177"/>
                <a:gd name="T8" fmla="*/ 1780 w 6093"/>
                <a:gd name="T9" fmla="*/ 1380 h 5177"/>
                <a:gd name="T10" fmla="*/ 2906 w 6093"/>
                <a:gd name="T11" fmla="*/ 961 h 5177"/>
                <a:gd name="T12" fmla="*/ 2226 w 6093"/>
                <a:gd name="T13" fmla="*/ 2256 h 5177"/>
                <a:gd name="T14" fmla="*/ 786 w 6093"/>
                <a:gd name="T15" fmla="*/ 2886 h 5177"/>
                <a:gd name="T16" fmla="*/ 412 w 6093"/>
                <a:gd name="T17" fmla="*/ 3479 h 5177"/>
                <a:gd name="T18" fmla="*/ 2580 w 6093"/>
                <a:gd name="T19" fmla="*/ 3061 h 5177"/>
                <a:gd name="T20" fmla="*/ 2632 w 6093"/>
                <a:gd name="T21" fmla="*/ 3084 h 5177"/>
                <a:gd name="T22" fmla="*/ 3669 w 6093"/>
                <a:gd name="T23" fmla="*/ 3698 h 5177"/>
                <a:gd name="T24" fmla="*/ 4240 w 6093"/>
                <a:gd name="T25" fmla="*/ 4786 h 5177"/>
                <a:gd name="T26" fmla="*/ 4850 w 6093"/>
                <a:gd name="T27" fmla="*/ 4500 h 5177"/>
                <a:gd name="T28" fmla="*/ 4145 w 6093"/>
                <a:gd name="T29" fmla="*/ 3221 h 5177"/>
                <a:gd name="T30" fmla="*/ 3294 w 6093"/>
                <a:gd name="T31" fmla="*/ 2642 h 5177"/>
                <a:gd name="T32" fmla="*/ 3943 w 6093"/>
                <a:gd name="T33" fmla="*/ 1457 h 5177"/>
                <a:gd name="T34" fmla="*/ 5840 w 6093"/>
                <a:gd name="T35" fmla="*/ 732 h 5177"/>
                <a:gd name="T36" fmla="*/ 5258 w 6093"/>
                <a:gd name="T37" fmla="*/ 392 h 51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93" h="5177">
                  <a:moveTo>
                    <a:pt x="5258" y="392"/>
                  </a:moveTo>
                  <a:cubicBezTo>
                    <a:pt x="4875" y="929"/>
                    <a:pt x="4362" y="991"/>
                    <a:pt x="3810" y="664"/>
                  </a:cubicBezTo>
                  <a:cubicBezTo>
                    <a:pt x="3772" y="641"/>
                    <a:pt x="3606" y="549"/>
                    <a:pt x="3569" y="527"/>
                  </a:cubicBezTo>
                  <a:cubicBezTo>
                    <a:pt x="2680" y="0"/>
                    <a:pt x="1793" y="207"/>
                    <a:pt x="1198" y="1040"/>
                  </a:cubicBezTo>
                  <a:cubicBezTo>
                    <a:pt x="945" y="1394"/>
                    <a:pt x="1530" y="1730"/>
                    <a:pt x="1780" y="1380"/>
                  </a:cubicBezTo>
                  <a:cubicBezTo>
                    <a:pt x="2088" y="950"/>
                    <a:pt x="2478" y="825"/>
                    <a:pt x="2906" y="961"/>
                  </a:cubicBezTo>
                  <a:cubicBezTo>
                    <a:pt x="2687" y="1341"/>
                    <a:pt x="2496" y="1719"/>
                    <a:pt x="2226" y="2256"/>
                  </a:cubicBezTo>
                  <a:cubicBezTo>
                    <a:pt x="1955" y="2792"/>
                    <a:pt x="1359" y="3221"/>
                    <a:pt x="786" y="2886"/>
                  </a:cubicBezTo>
                  <a:cubicBezTo>
                    <a:pt x="373" y="2644"/>
                    <a:pt x="0" y="3238"/>
                    <a:pt x="412" y="3479"/>
                  </a:cubicBezTo>
                  <a:cubicBezTo>
                    <a:pt x="1194" y="3936"/>
                    <a:pt x="2112" y="3655"/>
                    <a:pt x="2580" y="3061"/>
                  </a:cubicBezTo>
                  <a:cubicBezTo>
                    <a:pt x="2596" y="3070"/>
                    <a:pt x="2613" y="3077"/>
                    <a:pt x="2632" y="3084"/>
                  </a:cubicBezTo>
                  <a:cubicBezTo>
                    <a:pt x="3015" y="3217"/>
                    <a:pt x="3516" y="3572"/>
                    <a:pt x="3669" y="3698"/>
                  </a:cubicBezTo>
                  <a:cubicBezTo>
                    <a:pt x="3822" y="3824"/>
                    <a:pt x="4084" y="4464"/>
                    <a:pt x="4240" y="4786"/>
                  </a:cubicBezTo>
                  <a:cubicBezTo>
                    <a:pt x="4429" y="5177"/>
                    <a:pt x="5040" y="4892"/>
                    <a:pt x="4850" y="4500"/>
                  </a:cubicBezTo>
                  <a:cubicBezTo>
                    <a:pt x="4673" y="4135"/>
                    <a:pt x="4377" y="3406"/>
                    <a:pt x="4145" y="3221"/>
                  </a:cubicBezTo>
                  <a:cubicBezTo>
                    <a:pt x="3960" y="3074"/>
                    <a:pt x="3600" y="2798"/>
                    <a:pt x="3294" y="2642"/>
                  </a:cubicBezTo>
                  <a:cubicBezTo>
                    <a:pt x="3501" y="2242"/>
                    <a:pt x="3716" y="1846"/>
                    <a:pt x="3943" y="1457"/>
                  </a:cubicBezTo>
                  <a:cubicBezTo>
                    <a:pt x="4665" y="1678"/>
                    <a:pt x="5351" y="1417"/>
                    <a:pt x="5840" y="732"/>
                  </a:cubicBezTo>
                  <a:cubicBezTo>
                    <a:pt x="6093" y="378"/>
                    <a:pt x="5508" y="42"/>
                    <a:pt x="5258" y="39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41" name="Group 40">
            <a:extLst>
              <a:ext uri="{FF2B5EF4-FFF2-40B4-BE49-F238E27FC236}">
                <a16:creationId xmlns:a16="http://schemas.microsoft.com/office/drawing/2014/main" id="{6271A347-FD8F-4B3B-AC8B-424445E43C0C}"/>
              </a:ext>
            </a:extLst>
          </p:cNvPr>
          <p:cNvGrpSpPr/>
          <p:nvPr/>
        </p:nvGrpSpPr>
        <p:grpSpPr>
          <a:xfrm>
            <a:off x="3116774" y="4349422"/>
            <a:ext cx="971231" cy="1294971"/>
            <a:chOff x="-8478838" y="1847850"/>
            <a:chExt cx="2638425" cy="3517900"/>
          </a:xfrm>
          <a:solidFill>
            <a:schemeClr val="bg1"/>
          </a:solidFill>
        </p:grpSpPr>
        <p:sp>
          <p:nvSpPr>
            <p:cNvPr id="42" name="Freeform 5">
              <a:extLst>
                <a:ext uri="{FF2B5EF4-FFF2-40B4-BE49-F238E27FC236}">
                  <a16:creationId xmlns:a16="http://schemas.microsoft.com/office/drawing/2014/main" id="{14C5802A-8685-430E-A731-A41335E4454D}"/>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6">
              <a:extLst>
                <a:ext uri="{FF2B5EF4-FFF2-40B4-BE49-F238E27FC236}">
                  <a16:creationId xmlns:a16="http://schemas.microsoft.com/office/drawing/2014/main" id="{7DC626F2-0A80-45AB-9F10-737C1E0F9AF6}"/>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7">
              <a:extLst>
                <a:ext uri="{FF2B5EF4-FFF2-40B4-BE49-F238E27FC236}">
                  <a16:creationId xmlns:a16="http://schemas.microsoft.com/office/drawing/2014/main" id="{2F3FE362-D044-498C-BE7E-3AD0A91BFA1F}"/>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8">
              <a:extLst>
                <a:ext uri="{FF2B5EF4-FFF2-40B4-BE49-F238E27FC236}">
                  <a16:creationId xmlns:a16="http://schemas.microsoft.com/office/drawing/2014/main" id="{647C49D4-B1B6-4D5A-BF10-68517FDD2E09}"/>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9">
              <a:extLst>
                <a:ext uri="{FF2B5EF4-FFF2-40B4-BE49-F238E27FC236}">
                  <a16:creationId xmlns:a16="http://schemas.microsoft.com/office/drawing/2014/main" id="{E1193DDD-4A5B-478F-AF69-042EB90F8786}"/>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47" name="Rectangle 46">
            <a:extLst>
              <a:ext uri="{FF2B5EF4-FFF2-40B4-BE49-F238E27FC236}">
                <a16:creationId xmlns:a16="http://schemas.microsoft.com/office/drawing/2014/main" id="{681C62FA-641C-4AA5-933A-75BC45F35A51}"/>
              </a:ext>
            </a:extLst>
          </p:cNvPr>
          <p:cNvSpPr/>
          <p:nvPr/>
        </p:nvSpPr>
        <p:spPr>
          <a:xfrm>
            <a:off x="2778457" y="2388350"/>
            <a:ext cx="1647864" cy="1348511"/>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Text of the printing and typesetting industry. Lorem Ipsum has been the electronic</a:t>
            </a:r>
          </a:p>
        </p:txBody>
      </p:sp>
      <p:sp>
        <p:nvSpPr>
          <p:cNvPr id="48" name="Rectangle 47">
            <a:extLst>
              <a:ext uri="{FF2B5EF4-FFF2-40B4-BE49-F238E27FC236}">
                <a16:creationId xmlns:a16="http://schemas.microsoft.com/office/drawing/2014/main" id="{A3A1A53D-67F5-4A75-B557-EE0F31922063}"/>
              </a:ext>
            </a:extLst>
          </p:cNvPr>
          <p:cNvSpPr/>
          <p:nvPr/>
        </p:nvSpPr>
        <p:spPr>
          <a:xfrm>
            <a:off x="862230" y="4322652"/>
            <a:ext cx="1647864" cy="1348511"/>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Text of the printing and typesetting industry. Lorem Ipsum has been the electronic</a:t>
            </a:r>
          </a:p>
        </p:txBody>
      </p:sp>
      <p:sp>
        <p:nvSpPr>
          <p:cNvPr id="6" name="Picture Placeholder 5">
            <a:extLst>
              <a:ext uri="{FF2B5EF4-FFF2-40B4-BE49-F238E27FC236}">
                <a16:creationId xmlns:a16="http://schemas.microsoft.com/office/drawing/2014/main" id="{CA0284EF-29A9-47D5-87A7-2F20B99F5E71}"/>
              </a:ext>
            </a:extLst>
          </p:cNvPr>
          <p:cNvSpPr>
            <a:spLocks noGrp="1"/>
          </p:cNvSpPr>
          <p:nvPr>
            <p:ph type="pic" sz="quarter" idx="269"/>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AC098D14-EA28-4F40-855A-068C1A07B78F}"/>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Square Image</a:t>
            </a:r>
          </a:p>
        </p:txBody>
      </p:sp>
      <p:sp>
        <p:nvSpPr>
          <p:cNvPr id="6" name="Subtitle 5">
            <a:extLst>
              <a:ext uri="{FF2B5EF4-FFF2-40B4-BE49-F238E27FC236}">
                <a16:creationId xmlns:a16="http://schemas.microsoft.com/office/drawing/2014/main" id="{1654F4F8-A74B-4625-8211-D34C2EA5FE7B}"/>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2" name="Rectangle 1">
            <a:extLst>
              <a:ext uri="{FF2B5EF4-FFF2-40B4-BE49-F238E27FC236}">
                <a16:creationId xmlns:a16="http://schemas.microsoft.com/office/drawing/2014/main" id="{02E1DD44-0213-422F-992B-F8A4FA631F7B}"/>
              </a:ext>
            </a:extLst>
          </p:cNvPr>
          <p:cNvSpPr/>
          <p:nvPr/>
        </p:nvSpPr>
        <p:spPr bwMode="auto">
          <a:xfrm>
            <a:off x="838200" y="4214190"/>
            <a:ext cx="10515600" cy="1835219"/>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9" name="Rectangle 8">
            <a:extLst>
              <a:ext uri="{FF2B5EF4-FFF2-40B4-BE49-F238E27FC236}">
                <a16:creationId xmlns:a16="http://schemas.microsoft.com/office/drawing/2014/main" id="{D476BBFF-D549-4DFC-844F-F598AD01DDAE}"/>
              </a:ext>
            </a:extLst>
          </p:cNvPr>
          <p:cNvSpPr/>
          <p:nvPr/>
        </p:nvSpPr>
        <p:spPr>
          <a:xfrm>
            <a:off x="2278743" y="4714024"/>
            <a:ext cx="7634514" cy="835550"/>
          </a:xfrm>
          <a:prstGeom prst="rect">
            <a:avLst/>
          </a:prstGeom>
        </p:spPr>
        <p:txBody>
          <a:bodyPr wrap="square">
            <a:spAutoFit/>
          </a:bodyPr>
          <a:lstStyle/>
          <a:p>
            <a:pPr algn="ctr">
              <a:lnSpc>
                <a:spcPts val="2000"/>
              </a:lnSpc>
            </a:pPr>
            <a:r>
              <a:rPr lang="en-US" sz="1200" dirty="0">
                <a:solidFill>
                  <a:schemeClr val="bg1"/>
                </a:solidFill>
                <a:latin typeface="Roboto Slab" pitchFamily="2" charset="0"/>
                <a:ea typeface="Roboto Slab" pitchFamily="2"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sp>
        <p:nvSpPr>
          <p:cNvPr id="16" name="Picture Placeholder 15">
            <a:extLst>
              <a:ext uri="{FF2B5EF4-FFF2-40B4-BE49-F238E27FC236}">
                <a16:creationId xmlns:a16="http://schemas.microsoft.com/office/drawing/2014/main" id="{36DDF0AE-5D8F-4BD9-B9E7-BCF007141FEE}"/>
              </a:ext>
            </a:extLst>
          </p:cNvPr>
          <p:cNvSpPr>
            <a:spLocks noGrp="1"/>
          </p:cNvSpPr>
          <p:nvPr>
            <p:ph type="pic" sz="quarter" idx="269"/>
          </p:nvPr>
        </p:nvSpPr>
        <p:spPr/>
      </p:sp>
      <p:sp>
        <p:nvSpPr>
          <p:cNvPr id="18" name="Picture Placeholder 17">
            <a:extLst>
              <a:ext uri="{FF2B5EF4-FFF2-40B4-BE49-F238E27FC236}">
                <a16:creationId xmlns:a16="http://schemas.microsoft.com/office/drawing/2014/main" id="{D5369068-56C7-4C59-BE3C-CFED6DCBD54D}"/>
              </a:ext>
            </a:extLst>
          </p:cNvPr>
          <p:cNvSpPr>
            <a:spLocks noGrp="1"/>
          </p:cNvSpPr>
          <p:nvPr>
            <p:ph type="pic" sz="quarter" idx="270"/>
          </p:nvPr>
        </p:nvSpPr>
        <p:spPr/>
      </p:sp>
    </p:spTree>
    <p:extLst>
      <p:ext uri="{BB962C8B-B14F-4D97-AF65-F5344CB8AC3E}">
        <p14:creationId xmlns:p14="http://schemas.microsoft.com/office/powerpoint/2010/main" val="115409956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E0A8829-68FF-4EF4-9E1E-FB10E6C82E38}"/>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Project Location</a:t>
            </a:r>
          </a:p>
        </p:txBody>
      </p:sp>
      <p:sp>
        <p:nvSpPr>
          <p:cNvPr id="5" name="Subtitle 4">
            <a:extLst>
              <a:ext uri="{FF2B5EF4-FFF2-40B4-BE49-F238E27FC236}">
                <a16:creationId xmlns:a16="http://schemas.microsoft.com/office/drawing/2014/main" id="{0BC622DD-547B-448C-9FED-36E841EBD2A6}"/>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25" name="Group 24">
            <a:extLst>
              <a:ext uri="{FF2B5EF4-FFF2-40B4-BE49-F238E27FC236}">
                <a16:creationId xmlns:a16="http://schemas.microsoft.com/office/drawing/2014/main" id="{BF6823AA-F21C-4EC4-8805-0695DE8A10DE}"/>
              </a:ext>
            </a:extLst>
          </p:cNvPr>
          <p:cNvGrpSpPr/>
          <p:nvPr/>
        </p:nvGrpSpPr>
        <p:grpSpPr>
          <a:xfrm>
            <a:off x="7296973" y="1619272"/>
            <a:ext cx="3929057" cy="5238728"/>
            <a:chOff x="-8478838" y="1847850"/>
            <a:chExt cx="2638425" cy="3517900"/>
          </a:xfrm>
          <a:solidFill>
            <a:schemeClr val="tx1"/>
          </a:solidFill>
        </p:grpSpPr>
        <p:sp>
          <p:nvSpPr>
            <p:cNvPr id="26" name="Freeform 5">
              <a:extLst>
                <a:ext uri="{FF2B5EF4-FFF2-40B4-BE49-F238E27FC236}">
                  <a16:creationId xmlns:a16="http://schemas.microsoft.com/office/drawing/2014/main" id="{D8B438DD-3695-48D1-8447-91F0B90CE1C3}"/>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6">
              <a:extLst>
                <a:ext uri="{FF2B5EF4-FFF2-40B4-BE49-F238E27FC236}">
                  <a16:creationId xmlns:a16="http://schemas.microsoft.com/office/drawing/2014/main" id="{2DAA15D5-2E22-4C9E-A127-3E961B619C9D}"/>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7">
              <a:extLst>
                <a:ext uri="{FF2B5EF4-FFF2-40B4-BE49-F238E27FC236}">
                  <a16:creationId xmlns:a16="http://schemas.microsoft.com/office/drawing/2014/main" id="{C00EC4A0-2EC3-444D-BD59-896560A01E1F}"/>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8">
              <a:extLst>
                <a:ext uri="{FF2B5EF4-FFF2-40B4-BE49-F238E27FC236}">
                  <a16:creationId xmlns:a16="http://schemas.microsoft.com/office/drawing/2014/main" id="{DE2280A5-C504-4953-B0CC-C0874CB5C741}"/>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9">
              <a:extLst>
                <a:ext uri="{FF2B5EF4-FFF2-40B4-BE49-F238E27FC236}">
                  <a16:creationId xmlns:a16="http://schemas.microsoft.com/office/drawing/2014/main" id="{3D787ED2-DB49-4F51-8298-0E6D0030CA2B}"/>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35" name="Picture Placeholder 34">
            <a:extLst>
              <a:ext uri="{FF2B5EF4-FFF2-40B4-BE49-F238E27FC236}">
                <a16:creationId xmlns:a16="http://schemas.microsoft.com/office/drawing/2014/main" id="{2ABAC2AC-DE38-48EA-B0B0-058760697CB5}"/>
              </a:ext>
            </a:extLst>
          </p:cNvPr>
          <p:cNvSpPr>
            <a:spLocks noGrp="1"/>
          </p:cNvSpPr>
          <p:nvPr>
            <p:ph type="pic" sz="quarter" idx="269"/>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6182FCBF-0A34-4C0C-B772-1B23953E4B8C}"/>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Project Location</a:t>
            </a:r>
          </a:p>
        </p:txBody>
      </p:sp>
      <p:sp>
        <p:nvSpPr>
          <p:cNvPr id="6" name="Subtitle 5">
            <a:extLst>
              <a:ext uri="{FF2B5EF4-FFF2-40B4-BE49-F238E27FC236}">
                <a16:creationId xmlns:a16="http://schemas.microsoft.com/office/drawing/2014/main" id="{FAC6068B-D227-460B-92F5-B19E12597E8F}"/>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19" name="Rectangle 18">
            <a:extLst>
              <a:ext uri="{FF2B5EF4-FFF2-40B4-BE49-F238E27FC236}">
                <a16:creationId xmlns:a16="http://schemas.microsoft.com/office/drawing/2014/main" id="{44818697-EF7D-4D23-9F25-0A444CFAE571}"/>
              </a:ext>
            </a:extLst>
          </p:cNvPr>
          <p:cNvSpPr/>
          <p:nvPr/>
        </p:nvSpPr>
        <p:spPr>
          <a:xfrm>
            <a:off x="2191657" y="5307727"/>
            <a:ext cx="7808686" cy="830420"/>
          </a:xfrm>
          <a:prstGeom prst="rect">
            <a:avLst/>
          </a:prstGeom>
        </p:spPr>
        <p:txBody>
          <a:bodyPr wrap="square">
            <a:spAutoFit/>
          </a:bodyPr>
          <a:lstStyle/>
          <a:p>
            <a:pPr algn="ctr">
              <a:lnSpc>
                <a:spcPts val="2000"/>
              </a:lnSpc>
            </a:pPr>
            <a:r>
              <a:rPr lang="en-US" sz="1200" dirty="0">
                <a:latin typeface="Roboto Slab" pitchFamily="2" charset="0"/>
                <a:ea typeface="Roboto Slab" pitchFamily="2" charset="0"/>
                <a:cs typeface="Lato" panose="020F0502020204030203" pitchFamily="34" charset="0"/>
              </a:rPr>
              <a:t>Text of the printing and typesetting industry. Lorem Ipsum has been the industry's standard dummy text ever since the 1500s, when an make a type specimen book. It has survived not only five centuries, but also the leap into electronic</a:t>
            </a:r>
          </a:p>
        </p:txBody>
      </p:sp>
      <p:sp>
        <p:nvSpPr>
          <p:cNvPr id="21" name="Picture Placeholder 20">
            <a:extLst>
              <a:ext uri="{FF2B5EF4-FFF2-40B4-BE49-F238E27FC236}">
                <a16:creationId xmlns:a16="http://schemas.microsoft.com/office/drawing/2014/main" id="{CFDF191F-7E6B-4B43-88C6-87B835678100}"/>
              </a:ext>
            </a:extLst>
          </p:cNvPr>
          <p:cNvSpPr>
            <a:spLocks noGrp="1"/>
          </p:cNvSpPr>
          <p:nvPr>
            <p:ph type="pic" sz="quarter" idx="269"/>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555E402D-2B9C-4AA7-B59B-88773152DB1D}"/>
              </a:ext>
            </a:extLst>
          </p:cNvPr>
          <p:cNvSpPr/>
          <p:nvPr/>
        </p:nvSpPr>
        <p:spPr bwMode="auto">
          <a:xfrm>
            <a:off x="0" y="0"/>
            <a:ext cx="12192000" cy="6858000"/>
          </a:xfrm>
          <a:prstGeom prst="rect">
            <a:avLst/>
          </a:prstGeom>
          <a:solidFill>
            <a:schemeClr val="accent5">
              <a:alpha val="85000"/>
            </a:schemeClr>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9" name="Group 8">
            <a:extLst>
              <a:ext uri="{FF2B5EF4-FFF2-40B4-BE49-F238E27FC236}">
                <a16:creationId xmlns:a16="http://schemas.microsoft.com/office/drawing/2014/main" id="{66B0B5F1-064D-4104-B53A-DAE26276DA5C}"/>
              </a:ext>
            </a:extLst>
          </p:cNvPr>
          <p:cNvGrpSpPr/>
          <p:nvPr/>
        </p:nvGrpSpPr>
        <p:grpSpPr>
          <a:xfrm>
            <a:off x="1734208" y="3190473"/>
            <a:ext cx="8723585" cy="477054"/>
            <a:chOff x="1734207" y="3190473"/>
            <a:chExt cx="8723585" cy="477054"/>
          </a:xfrm>
        </p:grpSpPr>
        <p:grpSp>
          <p:nvGrpSpPr>
            <p:cNvPr id="11" name="Group 10">
              <a:extLst>
                <a:ext uri="{FF2B5EF4-FFF2-40B4-BE49-F238E27FC236}">
                  <a16:creationId xmlns:a16="http://schemas.microsoft.com/office/drawing/2014/main" id="{7325E036-3F45-413D-82DD-B62B8BEE55DA}"/>
                </a:ext>
              </a:extLst>
            </p:cNvPr>
            <p:cNvGrpSpPr/>
            <p:nvPr/>
          </p:nvGrpSpPr>
          <p:grpSpPr>
            <a:xfrm>
              <a:off x="7232223" y="3429000"/>
              <a:ext cx="3225569" cy="0"/>
              <a:chOff x="7232223" y="3429000"/>
              <a:chExt cx="3225569" cy="0"/>
            </a:xfrm>
          </p:grpSpPr>
          <p:cxnSp>
            <p:nvCxnSpPr>
              <p:cNvPr id="18" name="Straight Connector 17">
                <a:extLst>
                  <a:ext uri="{FF2B5EF4-FFF2-40B4-BE49-F238E27FC236}">
                    <a16:creationId xmlns:a16="http://schemas.microsoft.com/office/drawing/2014/main" id="{0F288BD4-9013-49F4-9B33-EBA0EC68F33B}"/>
                  </a:ext>
                </a:extLst>
              </p:cNvPr>
              <p:cNvCxnSpPr>
                <a:cxnSpLocks/>
              </p:cNvCxnSpPr>
              <p:nvPr/>
            </p:nvCxnSpPr>
            <p:spPr>
              <a:xfrm>
                <a:off x="7232223" y="3429000"/>
                <a:ext cx="299670" cy="0"/>
              </a:xfrm>
              <a:prstGeom prst="line">
                <a:avLst/>
              </a:prstGeom>
              <a:ln w="571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81FD46B2-F297-405F-9142-9C682882F24A}"/>
                  </a:ext>
                </a:extLst>
              </p:cNvPr>
              <p:cNvCxnSpPr>
                <a:cxnSpLocks/>
              </p:cNvCxnSpPr>
              <p:nvPr/>
            </p:nvCxnSpPr>
            <p:spPr>
              <a:xfrm>
                <a:off x="7844721"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grpSp>
        <p:grpSp>
          <p:nvGrpSpPr>
            <p:cNvPr id="14" name="Group 13">
              <a:extLst>
                <a:ext uri="{FF2B5EF4-FFF2-40B4-BE49-F238E27FC236}">
                  <a16:creationId xmlns:a16="http://schemas.microsoft.com/office/drawing/2014/main" id="{942C4161-15B5-41A3-B541-C8833A50D944}"/>
                </a:ext>
              </a:extLst>
            </p:cNvPr>
            <p:cNvGrpSpPr/>
            <p:nvPr/>
          </p:nvGrpSpPr>
          <p:grpSpPr>
            <a:xfrm>
              <a:off x="1734207" y="3429000"/>
              <a:ext cx="3225569" cy="0"/>
              <a:chOff x="1734207" y="3429000"/>
              <a:chExt cx="3225569" cy="0"/>
            </a:xfrm>
          </p:grpSpPr>
          <p:cxnSp>
            <p:nvCxnSpPr>
              <p:cNvPr id="16" name="Straight Connector 15">
                <a:extLst>
                  <a:ext uri="{FF2B5EF4-FFF2-40B4-BE49-F238E27FC236}">
                    <a16:creationId xmlns:a16="http://schemas.microsoft.com/office/drawing/2014/main" id="{6A68A36A-E393-4ABD-8EB1-8E872CA5E936}"/>
                  </a:ext>
                </a:extLst>
              </p:cNvPr>
              <p:cNvCxnSpPr>
                <a:cxnSpLocks/>
              </p:cNvCxnSpPr>
              <p:nvPr/>
            </p:nvCxnSpPr>
            <p:spPr>
              <a:xfrm>
                <a:off x="4660106" y="3429000"/>
                <a:ext cx="299670" cy="0"/>
              </a:xfrm>
              <a:prstGeom prst="line">
                <a:avLst/>
              </a:prstGeom>
              <a:ln w="571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2B4BD025-2D93-4F78-86AA-A54CD0235126}"/>
                  </a:ext>
                </a:extLst>
              </p:cNvPr>
              <p:cNvCxnSpPr>
                <a:cxnSpLocks/>
              </p:cNvCxnSpPr>
              <p:nvPr/>
            </p:nvCxnSpPr>
            <p:spPr>
              <a:xfrm>
                <a:off x="1734207"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grpSp>
        <p:sp>
          <p:nvSpPr>
            <p:cNvPr id="15" name="TextBox 14">
              <a:extLst>
                <a:ext uri="{FF2B5EF4-FFF2-40B4-BE49-F238E27FC236}">
                  <a16:creationId xmlns:a16="http://schemas.microsoft.com/office/drawing/2014/main" id="{71F7815E-CF04-4052-9382-114DA6887AF0}"/>
                </a:ext>
              </a:extLst>
            </p:cNvPr>
            <p:cNvSpPr txBox="1"/>
            <p:nvPr/>
          </p:nvSpPr>
          <p:spPr>
            <a:xfrm>
              <a:off x="5273039" y="3190473"/>
              <a:ext cx="1645920" cy="477054"/>
            </a:xfrm>
            <a:prstGeom prst="rect">
              <a:avLst/>
            </a:prstGeom>
            <a:noFill/>
          </p:spPr>
          <p:txBody>
            <a:bodyPr wrap="square" rtlCol="0">
              <a:spAutoFit/>
            </a:bodyPr>
            <a:lstStyle/>
            <a:p>
              <a:pPr algn="ctr"/>
              <a:r>
                <a:rPr lang="en-US" sz="2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THE END</a:t>
              </a:r>
            </a:p>
          </p:txBody>
        </p:sp>
      </p:grpSp>
      <p:sp>
        <p:nvSpPr>
          <p:cNvPr id="39" name="Picture Placeholder 38">
            <a:extLst>
              <a:ext uri="{FF2B5EF4-FFF2-40B4-BE49-F238E27FC236}">
                <a16:creationId xmlns:a16="http://schemas.microsoft.com/office/drawing/2014/main" id="{5FFA10BE-AA24-4F9D-97D2-5842288A341D}"/>
              </a:ext>
            </a:extLst>
          </p:cNvPr>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 name="Oval 36">
            <a:extLst>
              <a:ext uri="{FF2B5EF4-FFF2-40B4-BE49-F238E27FC236}">
                <a16:creationId xmlns:a16="http://schemas.microsoft.com/office/drawing/2014/main" id="{057E08EE-B169-4A6D-90A1-A7AE195E27DE}"/>
              </a:ext>
            </a:extLst>
          </p:cNvPr>
          <p:cNvSpPr/>
          <p:nvPr/>
        </p:nvSpPr>
        <p:spPr bwMode="auto">
          <a:xfrm>
            <a:off x="1838889" y="1814518"/>
            <a:ext cx="4229546" cy="4229546"/>
          </a:xfrm>
          <a:prstGeom prst="ellipse">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4" name="Group 3">
            <a:extLst>
              <a:ext uri="{FF2B5EF4-FFF2-40B4-BE49-F238E27FC236}">
                <a16:creationId xmlns:a16="http://schemas.microsoft.com/office/drawing/2014/main" id="{C1A66AB7-0D7B-497B-9191-33DF12AB8838}"/>
              </a:ext>
            </a:extLst>
          </p:cNvPr>
          <p:cNvGrpSpPr/>
          <p:nvPr/>
        </p:nvGrpSpPr>
        <p:grpSpPr>
          <a:xfrm>
            <a:off x="7246341" y="2333446"/>
            <a:ext cx="3106770" cy="3191690"/>
            <a:chOff x="6670897" y="2184536"/>
            <a:chExt cx="3106770" cy="3191690"/>
          </a:xfrm>
        </p:grpSpPr>
        <p:grpSp>
          <p:nvGrpSpPr>
            <p:cNvPr id="13" name="Group 12">
              <a:extLst>
                <a:ext uri="{FF2B5EF4-FFF2-40B4-BE49-F238E27FC236}">
                  <a16:creationId xmlns:a16="http://schemas.microsoft.com/office/drawing/2014/main" id="{D6AF977E-74F2-42CB-B873-D65500C32761}"/>
                </a:ext>
              </a:extLst>
            </p:cNvPr>
            <p:cNvGrpSpPr/>
            <p:nvPr/>
          </p:nvGrpSpPr>
          <p:grpSpPr>
            <a:xfrm>
              <a:off x="6768292" y="5070364"/>
              <a:ext cx="958829" cy="305862"/>
              <a:chOff x="4052943" y="5412792"/>
              <a:chExt cx="958829" cy="305862"/>
            </a:xfrm>
          </p:grpSpPr>
          <p:grpSp>
            <p:nvGrpSpPr>
              <p:cNvPr id="21" name="Group 20">
                <a:extLst>
                  <a:ext uri="{FF2B5EF4-FFF2-40B4-BE49-F238E27FC236}">
                    <a16:creationId xmlns:a16="http://schemas.microsoft.com/office/drawing/2014/main" id="{053E47C9-7D69-4732-AF31-91140449C018}"/>
                  </a:ext>
                </a:extLst>
              </p:cNvPr>
              <p:cNvGrpSpPr/>
              <p:nvPr/>
            </p:nvGrpSpPr>
            <p:grpSpPr>
              <a:xfrm>
                <a:off x="4052943" y="5412793"/>
                <a:ext cx="305861" cy="305861"/>
                <a:chOff x="1324575" y="5760204"/>
                <a:chExt cx="305861" cy="305861"/>
              </a:xfrm>
            </p:grpSpPr>
            <p:sp>
              <p:nvSpPr>
                <p:cNvPr id="35" name="Oval 34">
                  <a:extLst>
                    <a:ext uri="{FF2B5EF4-FFF2-40B4-BE49-F238E27FC236}">
                      <a16:creationId xmlns:a16="http://schemas.microsoft.com/office/drawing/2014/main" id="{D93D7B43-E8DB-4380-85E0-E43795FFF433}"/>
                    </a:ext>
                  </a:extLst>
                </p:cNvPr>
                <p:cNvSpPr/>
                <p:nvPr/>
              </p:nvSpPr>
              <p:spPr>
                <a:xfrm>
                  <a:off x="1324575" y="5760204"/>
                  <a:ext cx="305861" cy="30586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AutoShape 1">
                  <a:extLst>
                    <a:ext uri="{FF2B5EF4-FFF2-40B4-BE49-F238E27FC236}">
                      <a16:creationId xmlns:a16="http://schemas.microsoft.com/office/drawing/2014/main" id="{2DDC80B6-6891-42CB-B041-7DC085478646}"/>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27" name="Group 26">
                <a:extLst>
                  <a:ext uri="{FF2B5EF4-FFF2-40B4-BE49-F238E27FC236}">
                    <a16:creationId xmlns:a16="http://schemas.microsoft.com/office/drawing/2014/main" id="{64D02105-B202-43CC-B224-1D29CE0CE816}"/>
                  </a:ext>
                </a:extLst>
              </p:cNvPr>
              <p:cNvGrpSpPr/>
              <p:nvPr/>
            </p:nvGrpSpPr>
            <p:grpSpPr>
              <a:xfrm>
                <a:off x="4379427" y="5412793"/>
                <a:ext cx="305861" cy="305861"/>
                <a:chOff x="1684215" y="5760204"/>
                <a:chExt cx="305861" cy="305861"/>
              </a:xfrm>
            </p:grpSpPr>
            <p:sp>
              <p:nvSpPr>
                <p:cNvPr id="33" name="Oval 32">
                  <a:extLst>
                    <a:ext uri="{FF2B5EF4-FFF2-40B4-BE49-F238E27FC236}">
                      <a16:creationId xmlns:a16="http://schemas.microsoft.com/office/drawing/2014/main" id="{F38792B5-5861-4117-BF7C-1916589107A9}"/>
                    </a:ext>
                  </a:extLst>
                </p:cNvPr>
                <p:cNvSpPr/>
                <p:nvPr/>
              </p:nvSpPr>
              <p:spPr>
                <a:xfrm>
                  <a:off x="168421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AutoShape 21">
                  <a:extLst>
                    <a:ext uri="{FF2B5EF4-FFF2-40B4-BE49-F238E27FC236}">
                      <a16:creationId xmlns:a16="http://schemas.microsoft.com/office/drawing/2014/main" id="{2444D6D4-A5DA-4A6A-8BD7-A0825B464DA9}"/>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29" name="Group 28">
                <a:extLst>
                  <a:ext uri="{FF2B5EF4-FFF2-40B4-BE49-F238E27FC236}">
                    <a16:creationId xmlns:a16="http://schemas.microsoft.com/office/drawing/2014/main" id="{C0F663E7-A919-49F5-9721-21C38802DD05}"/>
                  </a:ext>
                </a:extLst>
              </p:cNvPr>
              <p:cNvGrpSpPr/>
              <p:nvPr/>
            </p:nvGrpSpPr>
            <p:grpSpPr>
              <a:xfrm>
                <a:off x="4705911" y="5412792"/>
                <a:ext cx="305861" cy="305861"/>
                <a:chOff x="2177216" y="5760204"/>
                <a:chExt cx="305861" cy="305861"/>
              </a:xfrm>
            </p:grpSpPr>
            <p:sp>
              <p:nvSpPr>
                <p:cNvPr id="31" name="Oval 30">
                  <a:extLst>
                    <a:ext uri="{FF2B5EF4-FFF2-40B4-BE49-F238E27FC236}">
                      <a16:creationId xmlns:a16="http://schemas.microsoft.com/office/drawing/2014/main" id="{284E763A-E060-4087-81FC-CCBD3399E32C}"/>
                    </a:ext>
                  </a:extLst>
                </p:cNvPr>
                <p:cNvSpPr/>
                <p:nvPr/>
              </p:nvSpPr>
              <p:spPr>
                <a:xfrm>
                  <a:off x="2177216" y="5760204"/>
                  <a:ext cx="305861" cy="305861"/>
                </a:xfrm>
                <a:prstGeom prst="ellipse">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32" name="AutoShape 18">
                  <a:extLst>
                    <a:ext uri="{FF2B5EF4-FFF2-40B4-BE49-F238E27FC236}">
                      <a16:creationId xmlns:a16="http://schemas.microsoft.com/office/drawing/2014/main" id="{507CEDB8-8EE1-4B44-9250-071741B6152C}"/>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14" name="TextBox 13">
              <a:extLst>
                <a:ext uri="{FF2B5EF4-FFF2-40B4-BE49-F238E27FC236}">
                  <a16:creationId xmlns:a16="http://schemas.microsoft.com/office/drawing/2014/main" id="{90DE4BF5-D548-42F7-9BA4-30C2FE8223C5}"/>
                </a:ext>
              </a:extLst>
            </p:cNvPr>
            <p:cNvSpPr txBox="1"/>
            <p:nvPr/>
          </p:nvSpPr>
          <p:spPr>
            <a:xfrm>
              <a:off x="6670898" y="4426409"/>
              <a:ext cx="2540947" cy="425758"/>
            </a:xfrm>
            <a:prstGeom prst="rect">
              <a:avLst/>
            </a:prstGeom>
            <a:noFill/>
          </p:spPr>
          <p:txBody>
            <a:bodyPr wrap="square" rtlCol="0">
              <a:spAutoFit/>
            </a:bodyPr>
            <a:lstStyle/>
            <a:p>
              <a:pPr>
                <a:lnSpc>
                  <a:spcPts val="1300"/>
                </a:lnSpc>
              </a:pPr>
              <a:r>
                <a:rPr lang="en-US" sz="1000" b="1" spc="200" dirty="0">
                  <a:latin typeface="Roboto Slab" pitchFamily="2" charset="0"/>
                  <a:ea typeface="Roboto Slab" pitchFamily="2" charset="0"/>
                </a:rPr>
                <a:t>www.website/ fb/ you tube/</a:t>
              </a:r>
            </a:p>
            <a:p>
              <a:pPr>
                <a:lnSpc>
                  <a:spcPts val="1300"/>
                </a:lnSpc>
              </a:pPr>
              <a:r>
                <a:rPr lang="en-US" sz="1000" b="1" spc="200" dirty="0">
                  <a:latin typeface="Roboto Slab" pitchFamily="2" charset="0"/>
                  <a:ea typeface="Roboto Slab" pitchFamily="2" charset="0"/>
                </a:rPr>
                <a:t>company name.com</a:t>
              </a:r>
            </a:p>
          </p:txBody>
        </p:sp>
        <p:grpSp>
          <p:nvGrpSpPr>
            <p:cNvPr id="15" name="Group 14">
              <a:extLst>
                <a:ext uri="{FF2B5EF4-FFF2-40B4-BE49-F238E27FC236}">
                  <a16:creationId xmlns:a16="http://schemas.microsoft.com/office/drawing/2014/main" id="{2C2F6088-FF5D-4D6A-82E6-EB9159656C0C}"/>
                </a:ext>
              </a:extLst>
            </p:cNvPr>
            <p:cNvGrpSpPr/>
            <p:nvPr/>
          </p:nvGrpSpPr>
          <p:grpSpPr>
            <a:xfrm>
              <a:off x="6670897" y="2184536"/>
              <a:ext cx="3106770" cy="1737249"/>
              <a:chOff x="840881" y="1727317"/>
              <a:chExt cx="3106770" cy="1737249"/>
            </a:xfrm>
          </p:grpSpPr>
          <p:grpSp>
            <p:nvGrpSpPr>
              <p:cNvPr id="17" name="Group 16">
                <a:extLst>
                  <a:ext uri="{FF2B5EF4-FFF2-40B4-BE49-F238E27FC236}">
                    <a16:creationId xmlns:a16="http://schemas.microsoft.com/office/drawing/2014/main" id="{6E53986B-009A-4ABB-93F0-51C434294812}"/>
                  </a:ext>
                </a:extLst>
              </p:cNvPr>
              <p:cNvGrpSpPr/>
              <p:nvPr/>
            </p:nvGrpSpPr>
            <p:grpSpPr>
              <a:xfrm>
                <a:off x="840881" y="1727317"/>
                <a:ext cx="3106770" cy="682781"/>
                <a:chOff x="2468336" y="1925550"/>
                <a:chExt cx="2564202" cy="682781"/>
              </a:xfrm>
            </p:grpSpPr>
            <p:sp>
              <p:nvSpPr>
                <p:cNvPr id="19" name="TextBox 18">
                  <a:extLst>
                    <a:ext uri="{FF2B5EF4-FFF2-40B4-BE49-F238E27FC236}">
                      <a16:creationId xmlns:a16="http://schemas.microsoft.com/office/drawing/2014/main" id="{0A8FFDFE-92F1-4381-93CE-0D463EE948F5}"/>
                    </a:ext>
                  </a:extLst>
                </p:cNvPr>
                <p:cNvSpPr txBox="1"/>
                <p:nvPr/>
              </p:nvSpPr>
              <p:spPr>
                <a:xfrm>
                  <a:off x="2468336" y="1925550"/>
                  <a:ext cx="1378857" cy="400110"/>
                </a:xfrm>
                <a:prstGeom prst="rect">
                  <a:avLst/>
                </a:prstGeom>
                <a:noFill/>
              </p:spPr>
              <p:txBody>
                <a:bodyPr wrap="square" rtlCol="0">
                  <a:spAutoFit/>
                </a:bodyPr>
                <a:lstStyle/>
                <a:p>
                  <a:r>
                    <a:rPr lang="en-US" sz="2000" b="1" spc="200" dirty="0">
                      <a:latin typeface="Roboto Slab" pitchFamily="2" charset="0"/>
                      <a:ea typeface="Roboto Slab" pitchFamily="2" charset="0"/>
                    </a:rPr>
                    <a:t>HELLO”</a:t>
                  </a:r>
                </a:p>
              </p:txBody>
            </p:sp>
            <p:sp>
              <p:nvSpPr>
                <p:cNvPr id="20" name="TextBox 19">
                  <a:extLst>
                    <a:ext uri="{FF2B5EF4-FFF2-40B4-BE49-F238E27FC236}">
                      <a16:creationId xmlns:a16="http://schemas.microsoft.com/office/drawing/2014/main" id="{F8352520-C39E-454D-B8BD-842B31D8B996}"/>
                    </a:ext>
                  </a:extLst>
                </p:cNvPr>
                <p:cNvSpPr txBox="1"/>
                <p:nvPr/>
              </p:nvSpPr>
              <p:spPr>
                <a:xfrm>
                  <a:off x="2468337" y="2269777"/>
                  <a:ext cx="2564201" cy="338554"/>
                </a:xfrm>
                <a:prstGeom prst="rect">
                  <a:avLst/>
                </a:prstGeom>
                <a:noFill/>
              </p:spPr>
              <p:txBody>
                <a:bodyPr wrap="square" rtlCol="0">
                  <a:spAutoFit/>
                </a:bodyPr>
                <a:lstStyle/>
                <a:p>
                  <a:r>
                    <a:rPr lang="en-US" sz="1600" dirty="0" err="1">
                      <a:solidFill>
                        <a:schemeClr val="tx1">
                          <a:lumMod val="50000"/>
                          <a:lumOff val="50000"/>
                        </a:schemeClr>
                      </a:solidFill>
                      <a:latin typeface="Roboto Slab" pitchFamily="2" charset="0"/>
                      <a:ea typeface="Roboto Slab" pitchFamily="2" charset="0"/>
                    </a:rPr>
                    <a:t>Iam</a:t>
                  </a:r>
                  <a:r>
                    <a:rPr lang="en-US" sz="1600" dirty="0">
                      <a:solidFill>
                        <a:schemeClr val="tx1">
                          <a:lumMod val="50000"/>
                          <a:lumOff val="50000"/>
                        </a:schemeClr>
                      </a:solidFill>
                      <a:latin typeface="Roboto Slab" pitchFamily="2" charset="0"/>
                      <a:ea typeface="Roboto Slab" pitchFamily="2" charset="0"/>
                    </a:rPr>
                    <a:t> John Deo, Your Presenter!</a:t>
                  </a:r>
                </a:p>
              </p:txBody>
            </p:sp>
          </p:grpSp>
          <p:sp>
            <p:nvSpPr>
              <p:cNvPr id="18" name="Rectangle 9">
                <a:extLst>
                  <a:ext uri="{FF2B5EF4-FFF2-40B4-BE49-F238E27FC236}">
                    <a16:creationId xmlns:a16="http://schemas.microsoft.com/office/drawing/2014/main" id="{D3AEF147-4D9E-4E18-A501-6C3B814533CB}"/>
                  </a:ext>
                </a:extLst>
              </p:cNvPr>
              <p:cNvSpPr>
                <a:spLocks/>
              </p:cNvSpPr>
              <p:nvPr/>
            </p:nvSpPr>
            <p:spPr bwMode="auto">
              <a:xfrm>
                <a:off x="937262" y="2643863"/>
                <a:ext cx="3010389" cy="8207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400"/>
                  </a:lnSpc>
                </a:pPr>
                <a:r>
                  <a:rPr lang="en-US" sz="1000" dirty="0">
                    <a:solidFill>
                      <a:sysClr val="windowText" lastClr="000000"/>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professionalism</a:t>
                </a:r>
              </a:p>
            </p:txBody>
          </p:sp>
        </p:grpSp>
        <p:cxnSp>
          <p:nvCxnSpPr>
            <p:cNvPr id="16" name="Straight Connector 15">
              <a:extLst>
                <a:ext uri="{FF2B5EF4-FFF2-40B4-BE49-F238E27FC236}">
                  <a16:creationId xmlns:a16="http://schemas.microsoft.com/office/drawing/2014/main" id="{FBCB84D4-8446-4216-B3D7-D8E622332D83}"/>
                </a:ext>
              </a:extLst>
            </p:cNvPr>
            <p:cNvCxnSpPr>
              <a:cxnSpLocks/>
            </p:cNvCxnSpPr>
            <p:nvPr/>
          </p:nvCxnSpPr>
          <p:spPr>
            <a:xfrm>
              <a:off x="6767278" y="4202470"/>
              <a:ext cx="2749367" cy="0"/>
            </a:xfrm>
            <a:prstGeom prst="line">
              <a:avLst/>
            </a:prstGeom>
            <a:ln w="1270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grpSp>
      <p:sp>
        <p:nvSpPr>
          <p:cNvPr id="5" name="Title 4">
            <a:extLst>
              <a:ext uri="{FF2B5EF4-FFF2-40B4-BE49-F238E27FC236}">
                <a16:creationId xmlns:a16="http://schemas.microsoft.com/office/drawing/2014/main" id="{5B575AD3-EA77-44EE-8DBA-09F9BA9B7A10}"/>
              </a:ext>
            </a:extLst>
          </p:cNvPr>
          <p:cNvSpPr>
            <a:spLocks noGrp="1"/>
          </p:cNvSpPr>
          <p:nvPr>
            <p:ph type="title" idx="4294967295"/>
          </p:nvPr>
        </p:nvSpPr>
        <p:spPr>
          <a:xfrm>
            <a:off x="838200" y="481013"/>
            <a:ext cx="10515600" cy="679450"/>
          </a:xfrm>
        </p:spPr>
        <p:txBody>
          <a:bodyPr/>
          <a:lstStyle/>
          <a:p>
            <a:r>
              <a:rPr lang="en-US" b="1" dirty="0" err="1">
                <a:latin typeface="Roboto Slab" pitchFamily="2" charset="0"/>
                <a:ea typeface="Roboto Slab" pitchFamily="2" charset="0"/>
              </a:rPr>
              <a:t>Welcom</a:t>
            </a:r>
            <a:r>
              <a:rPr lang="en-US" b="1" dirty="0">
                <a:latin typeface="Roboto Slab" pitchFamily="2" charset="0"/>
                <a:ea typeface="Roboto Slab" pitchFamily="2" charset="0"/>
              </a:rPr>
              <a:t> Message</a:t>
            </a:r>
          </a:p>
        </p:txBody>
      </p:sp>
      <p:sp>
        <p:nvSpPr>
          <p:cNvPr id="6" name="Subtitle 5">
            <a:extLst>
              <a:ext uri="{FF2B5EF4-FFF2-40B4-BE49-F238E27FC236}">
                <a16:creationId xmlns:a16="http://schemas.microsoft.com/office/drawing/2014/main" id="{DE768C0F-F799-4E39-8421-F0745EF11E1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3" name="Picture Placeholder 2">
            <a:extLst>
              <a:ext uri="{FF2B5EF4-FFF2-40B4-BE49-F238E27FC236}">
                <a16:creationId xmlns:a16="http://schemas.microsoft.com/office/drawing/2014/main" id="{0FE1BF48-70D2-4DFE-BDE4-8D3DF8BA1EF5}"/>
              </a:ext>
            </a:extLst>
          </p:cNvPr>
          <p:cNvSpPr>
            <a:spLocks noGrp="1"/>
          </p:cNvSpPr>
          <p:nvPr>
            <p:ph type="pic" sz="quarter" idx="263"/>
          </p:nvPr>
        </p:nvSpPr>
        <p:spPr/>
      </p:sp>
    </p:spTree>
    <p:extLst>
      <p:ext uri="{BB962C8B-B14F-4D97-AF65-F5344CB8AC3E}">
        <p14:creationId xmlns:p14="http://schemas.microsoft.com/office/powerpoint/2010/main" val="32413924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55807A-3A56-42D1-AC33-4B5A6BB092EF}"/>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Welcome Message</a:t>
            </a:r>
          </a:p>
        </p:txBody>
      </p:sp>
      <p:sp>
        <p:nvSpPr>
          <p:cNvPr id="4" name="Subtitle 3">
            <a:extLst>
              <a:ext uri="{FF2B5EF4-FFF2-40B4-BE49-F238E27FC236}">
                <a16:creationId xmlns:a16="http://schemas.microsoft.com/office/drawing/2014/main" id="{81C3AD52-908C-470D-8D19-88A2A7CD4193}"/>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12" name="Group 11">
            <a:extLst>
              <a:ext uri="{FF2B5EF4-FFF2-40B4-BE49-F238E27FC236}">
                <a16:creationId xmlns:a16="http://schemas.microsoft.com/office/drawing/2014/main" id="{6826B780-F22A-456E-94AF-462685F97D7E}"/>
              </a:ext>
            </a:extLst>
          </p:cNvPr>
          <p:cNvGrpSpPr/>
          <p:nvPr/>
        </p:nvGrpSpPr>
        <p:grpSpPr>
          <a:xfrm>
            <a:off x="6019964" y="3051022"/>
            <a:ext cx="4506806" cy="1858061"/>
            <a:chOff x="5072859" y="3018738"/>
            <a:chExt cx="4506806" cy="1858061"/>
          </a:xfrm>
        </p:grpSpPr>
        <p:sp>
          <p:nvSpPr>
            <p:cNvPr id="30" name="Rectangle 29">
              <a:extLst>
                <a:ext uri="{FF2B5EF4-FFF2-40B4-BE49-F238E27FC236}">
                  <a16:creationId xmlns:a16="http://schemas.microsoft.com/office/drawing/2014/main" id="{52D8BC4F-DC60-43A2-94AC-9077D6D04107}"/>
                </a:ext>
              </a:extLst>
            </p:cNvPr>
            <p:cNvSpPr/>
            <p:nvPr/>
          </p:nvSpPr>
          <p:spPr>
            <a:xfrm>
              <a:off x="5072859" y="3018738"/>
              <a:ext cx="2178802" cy="630942"/>
            </a:xfrm>
            <a:prstGeom prst="rect">
              <a:avLst/>
            </a:prstGeom>
          </p:spPr>
          <p:txBody>
            <a:bodyPr wrap="none">
              <a:spAutoFit/>
            </a:bodyPr>
            <a:lstStyle/>
            <a:p>
              <a:r>
                <a:rPr lang="en-US" sz="3500" b="1" dirty="0">
                  <a:latin typeface="Roboto Slab" pitchFamily="2" charset="0"/>
                  <a:ea typeface="Roboto Slab" pitchFamily="2" charset="0"/>
                  <a:cs typeface="Lato" panose="020F0502020204030203" pitchFamily="34" charset="0"/>
                </a:rPr>
                <a:t>John Deo</a:t>
              </a:r>
            </a:p>
          </p:txBody>
        </p:sp>
        <p:sp>
          <p:nvSpPr>
            <p:cNvPr id="32" name="Rectangle 31">
              <a:extLst>
                <a:ext uri="{FF2B5EF4-FFF2-40B4-BE49-F238E27FC236}">
                  <a16:creationId xmlns:a16="http://schemas.microsoft.com/office/drawing/2014/main" id="{2064164A-44C5-42C6-B787-0113AA6FBCB2}"/>
                </a:ext>
              </a:extLst>
            </p:cNvPr>
            <p:cNvSpPr>
              <a:spLocks/>
            </p:cNvSpPr>
            <p:nvPr/>
          </p:nvSpPr>
          <p:spPr bwMode="auto">
            <a:xfrm>
              <a:off x="5166177" y="3667948"/>
              <a:ext cx="4413488" cy="120885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800"/>
                </a:lnSpc>
              </a:pPr>
              <a:r>
                <a:rPr lang="en-US" sz="1000" dirty="0">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This letterhead design is meant to project an image of professionalism and lorem to reliability. By using simple</a:t>
              </a:r>
            </a:p>
          </p:txBody>
        </p:sp>
      </p:grpSp>
      <p:sp>
        <p:nvSpPr>
          <p:cNvPr id="5" name="Picture Placeholder 4">
            <a:extLst>
              <a:ext uri="{FF2B5EF4-FFF2-40B4-BE49-F238E27FC236}">
                <a16:creationId xmlns:a16="http://schemas.microsoft.com/office/drawing/2014/main" id="{6CC56318-3297-4330-8F5C-B75606A5C624}"/>
              </a:ext>
            </a:extLst>
          </p:cNvPr>
          <p:cNvSpPr>
            <a:spLocks noGrp="1"/>
          </p:cNvSpPr>
          <p:nvPr>
            <p:ph type="pic" sz="quarter" idx="263"/>
          </p:nvPr>
        </p:nvSpPr>
        <p:spPr/>
      </p:sp>
    </p:spTree>
    <p:extLst>
      <p:ext uri="{BB962C8B-B14F-4D97-AF65-F5344CB8AC3E}">
        <p14:creationId xmlns:p14="http://schemas.microsoft.com/office/powerpoint/2010/main" val="254577526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 name="Rectangle 31">
            <a:extLst>
              <a:ext uri="{FF2B5EF4-FFF2-40B4-BE49-F238E27FC236}">
                <a16:creationId xmlns:a16="http://schemas.microsoft.com/office/drawing/2014/main" id="{87F50EEE-2990-4ACD-AC9A-DF47100882E7}"/>
              </a:ext>
            </a:extLst>
          </p:cNvPr>
          <p:cNvSpPr/>
          <p:nvPr/>
        </p:nvSpPr>
        <p:spPr bwMode="auto">
          <a:xfrm>
            <a:off x="0" y="2065435"/>
            <a:ext cx="4533900" cy="4825767"/>
          </a:xfrm>
          <a:prstGeom prst="rect">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 name="Title 2">
            <a:extLst>
              <a:ext uri="{FF2B5EF4-FFF2-40B4-BE49-F238E27FC236}">
                <a16:creationId xmlns:a16="http://schemas.microsoft.com/office/drawing/2014/main" id="{D600D4EF-25BA-4019-B42C-555612967087}"/>
              </a:ext>
            </a:extLst>
          </p:cNvPr>
          <p:cNvSpPr>
            <a:spLocks noGrp="1"/>
          </p:cNvSpPr>
          <p:nvPr>
            <p:ph type="title" idx="4294967295"/>
          </p:nvPr>
        </p:nvSpPr>
        <p:spPr>
          <a:xfrm>
            <a:off x="838198" y="481013"/>
            <a:ext cx="10515600" cy="679450"/>
          </a:xfrm>
        </p:spPr>
        <p:txBody>
          <a:bodyPr/>
          <a:lstStyle/>
          <a:p>
            <a:r>
              <a:rPr lang="en-US" b="1" dirty="0">
                <a:latin typeface="Roboto Slab" pitchFamily="2" charset="0"/>
                <a:ea typeface="Roboto Slab" pitchFamily="2" charset="0"/>
              </a:rPr>
              <a:t>Our About us</a:t>
            </a:r>
          </a:p>
        </p:txBody>
      </p:sp>
      <p:sp>
        <p:nvSpPr>
          <p:cNvPr id="5" name="Subtitle 4">
            <a:extLst>
              <a:ext uri="{FF2B5EF4-FFF2-40B4-BE49-F238E27FC236}">
                <a16:creationId xmlns:a16="http://schemas.microsoft.com/office/drawing/2014/main" id="{90756DA5-1BB5-4831-B75F-82D013232138}"/>
              </a:ext>
            </a:extLst>
          </p:cNvPr>
          <p:cNvSpPr>
            <a:spLocks noGrp="1"/>
          </p:cNvSpPr>
          <p:nvPr>
            <p:ph type="subTitle" idx="4294967295"/>
          </p:nvPr>
        </p:nvSpPr>
        <p:spPr>
          <a:xfrm>
            <a:off x="838198"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sp>
        <p:nvSpPr>
          <p:cNvPr id="57" name="TextBox 56">
            <a:extLst>
              <a:ext uri="{FF2B5EF4-FFF2-40B4-BE49-F238E27FC236}">
                <a16:creationId xmlns:a16="http://schemas.microsoft.com/office/drawing/2014/main" id="{69249C55-0821-4C87-BCC6-9877CBE2694C}"/>
              </a:ext>
            </a:extLst>
          </p:cNvPr>
          <p:cNvSpPr txBox="1"/>
          <p:nvPr/>
        </p:nvSpPr>
        <p:spPr>
          <a:xfrm>
            <a:off x="1247451" y="2697440"/>
            <a:ext cx="1999332" cy="523220"/>
          </a:xfrm>
          <a:prstGeom prst="rect">
            <a:avLst/>
          </a:prstGeom>
          <a:noFill/>
        </p:spPr>
        <p:txBody>
          <a:bodyPr wrap="square" rtlCol="0">
            <a:spAutoFit/>
          </a:bodyPr>
          <a:lstStyle/>
          <a:p>
            <a:r>
              <a:rPr lang="en-US" sz="2800" b="1" dirty="0">
                <a:solidFill>
                  <a:schemeClr val="bg1"/>
                </a:solidFill>
                <a:latin typeface="Roboto Slab" pitchFamily="2" charset="0"/>
                <a:ea typeface="Roboto Slab" pitchFamily="2" charset="0"/>
              </a:rPr>
              <a:t>Fitness 01</a:t>
            </a:r>
            <a:endParaRPr lang="en-US" sz="2800" b="1" dirty="0">
              <a:solidFill>
                <a:schemeClr val="bg1"/>
              </a:solidFill>
              <a:latin typeface="Roboto Slab" pitchFamily="2" charset="0"/>
              <a:ea typeface="Roboto Slab" pitchFamily="2" charset="0"/>
              <a:cs typeface="Lato" panose="020F0502020204030203" pitchFamily="34" charset="0"/>
            </a:endParaRPr>
          </a:p>
        </p:txBody>
      </p:sp>
      <p:sp>
        <p:nvSpPr>
          <p:cNvPr id="56" name="Rectangle 9">
            <a:extLst>
              <a:ext uri="{FF2B5EF4-FFF2-40B4-BE49-F238E27FC236}">
                <a16:creationId xmlns:a16="http://schemas.microsoft.com/office/drawing/2014/main" id="{EB8DC2CA-1A73-4C5F-A0A1-0D7D34F14509}"/>
              </a:ext>
            </a:extLst>
          </p:cNvPr>
          <p:cNvSpPr>
            <a:spLocks/>
          </p:cNvSpPr>
          <p:nvPr/>
        </p:nvSpPr>
        <p:spPr bwMode="auto">
          <a:xfrm>
            <a:off x="719327" y="3185739"/>
            <a:ext cx="3112769" cy="4514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a:t>
            </a:r>
          </a:p>
        </p:txBody>
      </p:sp>
      <p:sp>
        <p:nvSpPr>
          <p:cNvPr id="63" name="TextBox 62">
            <a:extLst>
              <a:ext uri="{FF2B5EF4-FFF2-40B4-BE49-F238E27FC236}">
                <a16:creationId xmlns:a16="http://schemas.microsoft.com/office/drawing/2014/main" id="{AFC8D18C-376F-4785-A81C-69A64BFEEB42}"/>
              </a:ext>
            </a:extLst>
          </p:cNvPr>
          <p:cNvSpPr txBox="1"/>
          <p:nvPr/>
        </p:nvSpPr>
        <p:spPr>
          <a:xfrm>
            <a:off x="1247451" y="3999536"/>
            <a:ext cx="1999332" cy="523220"/>
          </a:xfrm>
          <a:prstGeom prst="rect">
            <a:avLst/>
          </a:prstGeom>
          <a:noFill/>
        </p:spPr>
        <p:txBody>
          <a:bodyPr wrap="square" rtlCol="0">
            <a:spAutoFit/>
          </a:bodyPr>
          <a:lstStyle/>
          <a:p>
            <a:r>
              <a:rPr lang="en-US" sz="2800" b="1" dirty="0">
                <a:solidFill>
                  <a:schemeClr val="bg1"/>
                </a:solidFill>
                <a:latin typeface="Roboto Slab" pitchFamily="2" charset="0"/>
                <a:ea typeface="Roboto Slab" pitchFamily="2" charset="0"/>
              </a:rPr>
              <a:t>Fitness 02</a:t>
            </a:r>
            <a:endParaRPr lang="en-US" sz="2800" b="1" dirty="0">
              <a:solidFill>
                <a:schemeClr val="bg1"/>
              </a:solidFill>
              <a:latin typeface="Roboto Slab" pitchFamily="2" charset="0"/>
              <a:ea typeface="Roboto Slab" pitchFamily="2" charset="0"/>
              <a:cs typeface="Lato" panose="020F0502020204030203" pitchFamily="34" charset="0"/>
            </a:endParaRPr>
          </a:p>
        </p:txBody>
      </p:sp>
      <p:sp>
        <p:nvSpPr>
          <p:cNvPr id="61" name="Rectangle 9">
            <a:extLst>
              <a:ext uri="{FF2B5EF4-FFF2-40B4-BE49-F238E27FC236}">
                <a16:creationId xmlns:a16="http://schemas.microsoft.com/office/drawing/2014/main" id="{E5C0C48F-43E1-402F-A49E-587A888F2ED9}"/>
              </a:ext>
            </a:extLst>
          </p:cNvPr>
          <p:cNvSpPr>
            <a:spLocks/>
          </p:cNvSpPr>
          <p:nvPr/>
        </p:nvSpPr>
        <p:spPr bwMode="auto">
          <a:xfrm>
            <a:off x="719327" y="4487835"/>
            <a:ext cx="3112769" cy="4514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a:t>
            </a:r>
          </a:p>
        </p:txBody>
      </p:sp>
      <p:sp>
        <p:nvSpPr>
          <p:cNvPr id="81" name="TextBox 80">
            <a:extLst>
              <a:ext uri="{FF2B5EF4-FFF2-40B4-BE49-F238E27FC236}">
                <a16:creationId xmlns:a16="http://schemas.microsoft.com/office/drawing/2014/main" id="{3B8B39A7-BFD0-4331-B1B9-F68D83778621}"/>
              </a:ext>
            </a:extLst>
          </p:cNvPr>
          <p:cNvSpPr txBox="1"/>
          <p:nvPr/>
        </p:nvSpPr>
        <p:spPr>
          <a:xfrm>
            <a:off x="1247451" y="5332166"/>
            <a:ext cx="1929156" cy="523220"/>
          </a:xfrm>
          <a:prstGeom prst="rect">
            <a:avLst/>
          </a:prstGeom>
          <a:noFill/>
        </p:spPr>
        <p:txBody>
          <a:bodyPr wrap="square" rtlCol="0">
            <a:spAutoFit/>
          </a:bodyPr>
          <a:lstStyle/>
          <a:p>
            <a:r>
              <a:rPr lang="en-US" sz="2800" b="1" dirty="0">
                <a:solidFill>
                  <a:schemeClr val="bg1"/>
                </a:solidFill>
                <a:latin typeface="Roboto Slab" pitchFamily="2" charset="0"/>
                <a:ea typeface="Roboto Slab" pitchFamily="2" charset="0"/>
              </a:rPr>
              <a:t>Fitness 03</a:t>
            </a:r>
            <a:endParaRPr lang="en-US" sz="2800" b="1" dirty="0">
              <a:solidFill>
                <a:schemeClr val="bg1"/>
              </a:solidFill>
              <a:latin typeface="Roboto Slab" pitchFamily="2" charset="0"/>
              <a:ea typeface="Roboto Slab" pitchFamily="2" charset="0"/>
              <a:cs typeface="Lato" panose="020F0502020204030203" pitchFamily="34" charset="0"/>
            </a:endParaRPr>
          </a:p>
        </p:txBody>
      </p:sp>
      <p:sp>
        <p:nvSpPr>
          <p:cNvPr id="82" name="Rectangle 9">
            <a:extLst>
              <a:ext uri="{FF2B5EF4-FFF2-40B4-BE49-F238E27FC236}">
                <a16:creationId xmlns:a16="http://schemas.microsoft.com/office/drawing/2014/main" id="{3F2FE0D4-5178-443F-9505-4CEEA942EEAE}"/>
              </a:ext>
            </a:extLst>
          </p:cNvPr>
          <p:cNvSpPr>
            <a:spLocks/>
          </p:cNvSpPr>
          <p:nvPr/>
        </p:nvSpPr>
        <p:spPr bwMode="auto">
          <a:xfrm>
            <a:off x="719327" y="5820465"/>
            <a:ext cx="3112769" cy="4514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lorem to</a:t>
            </a:r>
          </a:p>
        </p:txBody>
      </p:sp>
      <p:grpSp>
        <p:nvGrpSpPr>
          <p:cNvPr id="30" name="Group 29">
            <a:extLst>
              <a:ext uri="{FF2B5EF4-FFF2-40B4-BE49-F238E27FC236}">
                <a16:creationId xmlns:a16="http://schemas.microsoft.com/office/drawing/2014/main" id="{63B690F7-9A13-49FC-BC64-7635A1A7B9DB}"/>
              </a:ext>
            </a:extLst>
          </p:cNvPr>
          <p:cNvGrpSpPr/>
          <p:nvPr/>
        </p:nvGrpSpPr>
        <p:grpSpPr>
          <a:xfrm>
            <a:off x="739328" y="5217370"/>
            <a:ext cx="425667" cy="567555"/>
            <a:chOff x="-8478838" y="1847850"/>
            <a:chExt cx="2638425" cy="3517900"/>
          </a:xfrm>
          <a:solidFill>
            <a:schemeClr val="bg1"/>
          </a:solidFill>
        </p:grpSpPr>
        <p:sp>
          <p:nvSpPr>
            <p:cNvPr id="13" name="Freeform 5">
              <a:extLst>
                <a:ext uri="{FF2B5EF4-FFF2-40B4-BE49-F238E27FC236}">
                  <a16:creationId xmlns:a16="http://schemas.microsoft.com/office/drawing/2014/main" id="{4B7300E6-3F81-4041-85B9-F3A845601B86}"/>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 name="Freeform 6">
              <a:extLst>
                <a:ext uri="{FF2B5EF4-FFF2-40B4-BE49-F238E27FC236}">
                  <a16:creationId xmlns:a16="http://schemas.microsoft.com/office/drawing/2014/main" id="{63528326-B86D-4E1B-8215-F17961E15D3E}"/>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7">
              <a:extLst>
                <a:ext uri="{FF2B5EF4-FFF2-40B4-BE49-F238E27FC236}">
                  <a16:creationId xmlns:a16="http://schemas.microsoft.com/office/drawing/2014/main" id="{78B49330-EE83-4976-8983-BEC6A6678D9E}"/>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Freeform 8">
              <a:extLst>
                <a:ext uri="{FF2B5EF4-FFF2-40B4-BE49-F238E27FC236}">
                  <a16:creationId xmlns:a16="http://schemas.microsoft.com/office/drawing/2014/main" id="{808A7E8A-9E50-494B-9552-69BC8B317103}"/>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9">
              <a:extLst>
                <a:ext uri="{FF2B5EF4-FFF2-40B4-BE49-F238E27FC236}">
                  <a16:creationId xmlns:a16="http://schemas.microsoft.com/office/drawing/2014/main" id="{5A84528B-D880-432E-8A4C-5DCF9FB45173}"/>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31" name="Group 30">
            <a:extLst>
              <a:ext uri="{FF2B5EF4-FFF2-40B4-BE49-F238E27FC236}">
                <a16:creationId xmlns:a16="http://schemas.microsoft.com/office/drawing/2014/main" id="{00F9F712-4B9A-458B-B982-2F8794E98B1B}"/>
              </a:ext>
            </a:extLst>
          </p:cNvPr>
          <p:cNvGrpSpPr/>
          <p:nvPr/>
        </p:nvGrpSpPr>
        <p:grpSpPr>
          <a:xfrm>
            <a:off x="730364" y="2684741"/>
            <a:ext cx="559873" cy="524016"/>
            <a:chOff x="-5284788" y="2008188"/>
            <a:chExt cx="3470275" cy="3248025"/>
          </a:xfrm>
          <a:solidFill>
            <a:schemeClr val="bg1"/>
          </a:solidFill>
        </p:grpSpPr>
        <p:sp>
          <p:nvSpPr>
            <p:cNvPr id="18" name="Freeform 10">
              <a:extLst>
                <a:ext uri="{FF2B5EF4-FFF2-40B4-BE49-F238E27FC236}">
                  <a16:creationId xmlns:a16="http://schemas.microsoft.com/office/drawing/2014/main" id="{0DE0CDD9-D0EF-4F5E-997F-0B2C0623815B}"/>
                </a:ext>
              </a:extLst>
            </p:cNvPr>
            <p:cNvSpPr>
              <a:spLocks noEditPoints="1"/>
            </p:cNvSpPr>
            <p:nvPr/>
          </p:nvSpPr>
          <p:spPr bwMode="auto">
            <a:xfrm>
              <a:off x="-5284788" y="2212975"/>
              <a:ext cx="3470275" cy="3043238"/>
            </a:xfrm>
            <a:custGeom>
              <a:avLst/>
              <a:gdLst>
                <a:gd name="T0" fmla="*/ 5624 w 5971"/>
                <a:gd name="T1" fmla="*/ 631 h 5247"/>
                <a:gd name="T2" fmla="*/ 5525 w 5971"/>
                <a:gd name="T3" fmla="*/ 0 h 5247"/>
                <a:gd name="T4" fmla="*/ 5153 w 5971"/>
                <a:gd name="T5" fmla="*/ 99 h 5247"/>
                <a:gd name="T6" fmla="*/ 4805 w 5971"/>
                <a:gd name="T7" fmla="*/ 631 h 5247"/>
                <a:gd name="T8" fmla="*/ 4255 w 5971"/>
                <a:gd name="T9" fmla="*/ 576 h 5247"/>
                <a:gd name="T10" fmla="*/ 3770 w 5971"/>
                <a:gd name="T11" fmla="*/ 631 h 5247"/>
                <a:gd name="T12" fmla="*/ 2201 w 5971"/>
                <a:gd name="T13" fmla="*/ 631 h 5247"/>
                <a:gd name="T14" fmla="*/ 1717 w 5971"/>
                <a:gd name="T15" fmla="*/ 576 h 5247"/>
                <a:gd name="T16" fmla="*/ 1167 w 5971"/>
                <a:gd name="T17" fmla="*/ 631 h 5247"/>
                <a:gd name="T18" fmla="*/ 818 w 5971"/>
                <a:gd name="T19" fmla="*/ 99 h 5247"/>
                <a:gd name="T20" fmla="*/ 447 w 5971"/>
                <a:gd name="T21" fmla="*/ 0 h 5247"/>
                <a:gd name="T22" fmla="*/ 347 w 5971"/>
                <a:gd name="T23" fmla="*/ 631 h 5247"/>
                <a:gd name="T24" fmla="*/ 0 w 5971"/>
                <a:gd name="T25" fmla="*/ 819 h 5247"/>
                <a:gd name="T26" fmla="*/ 347 w 5971"/>
                <a:gd name="T27" fmla="*/ 1008 h 5247"/>
                <a:gd name="T28" fmla="*/ 447 w 5971"/>
                <a:gd name="T29" fmla="*/ 1639 h 5247"/>
                <a:gd name="T30" fmla="*/ 818 w 5971"/>
                <a:gd name="T31" fmla="*/ 1540 h 5247"/>
                <a:gd name="T32" fmla="*/ 1206 w 5971"/>
                <a:gd name="T33" fmla="*/ 1008 h 5247"/>
                <a:gd name="T34" fmla="*/ 1799 w 5971"/>
                <a:gd name="T35" fmla="*/ 2189 h 5247"/>
                <a:gd name="T36" fmla="*/ 2188 w 5971"/>
                <a:gd name="T37" fmla="*/ 2803 h 5247"/>
                <a:gd name="T38" fmla="*/ 961 w 5971"/>
                <a:gd name="T39" fmla="*/ 3491 h 5247"/>
                <a:gd name="T40" fmla="*/ 1062 w 5971"/>
                <a:gd name="T41" fmla="*/ 5217 h 5247"/>
                <a:gd name="T42" fmla="*/ 1642 w 5971"/>
                <a:gd name="T43" fmla="*/ 3801 h 5247"/>
                <a:gd name="T44" fmla="*/ 3399 w 5971"/>
                <a:gd name="T45" fmla="*/ 3423 h 5247"/>
                <a:gd name="T46" fmla="*/ 4500 w 5971"/>
                <a:gd name="T47" fmla="*/ 4915 h 5247"/>
                <a:gd name="T48" fmla="*/ 5211 w 5971"/>
                <a:gd name="T49" fmla="*/ 4807 h 5247"/>
                <a:gd name="T50" fmla="*/ 4790 w 5971"/>
                <a:gd name="T51" fmla="*/ 3212 h 5247"/>
                <a:gd name="T52" fmla="*/ 3776 w 5971"/>
                <a:gd name="T53" fmla="*/ 1734 h 5247"/>
                <a:gd name="T54" fmla="*/ 4657 w 5971"/>
                <a:gd name="T55" fmla="*/ 2036 h 5247"/>
                <a:gd name="T56" fmla="*/ 5153 w 5971"/>
                <a:gd name="T57" fmla="*/ 1008 h 5247"/>
                <a:gd name="T58" fmla="*/ 5252 w 5971"/>
                <a:gd name="T59" fmla="*/ 1639 h 5247"/>
                <a:gd name="T60" fmla="*/ 5624 w 5971"/>
                <a:gd name="T61" fmla="*/ 1540 h 5247"/>
                <a:gd name="T62" fmla="*/ 5783 w 5971"/>
                <a:gd name="T63" fmla="*/ 1008 h 5247"/>
                <a:gd name="T64" fmla="*/ 5783 w 5971"/>
                <a:gd name="T65" fmla="*/ 631 h 5247"/>
                <a:gd name="T66" fmla="*/ 1763 w 5971"/>
                <a:gd name="T67" fmla="*/ 1008 h 5247"/>
                <a:gd name="T68" fmla="*/ 1799 w 5971"/>
                <a:gd name="T69" fmla="*/ 1348 h 5247"/>
                <a:gd name="T70" fmla="*/ 3876 w 5971"/>
                <a:gd name="T71" fmla="*/ 1008 h 5247"/>
                <a:gd name="T72" fmla="*/ 4173 w 5971"/>
                <a:gd name="T73" fmla="*/ 1348 h 52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971" h="5247">
                  <a:moveTo>
                    <a:pt x="5783" y="631"/>
                  </a:moveTo>
                  <a:cubicBezTo>
                    <a:pt x="5624" y="631"/>
                    <a:pt x="5624" y="631"/>
                    <a:pt x="5624" y="631"/>
                  </a:cubicBezTo>
                  <a:cubicBezTo>
                    <a:pt x="5624" y="334"/>
                    <a:pt x="5624" y="398"/>
                    <a:pt x="5624" y="99"/>
                  </a:cubicBezTo>
                  <a:cubicBezTo>
                    <a:pt x="5624" y="44"/>
                    <a:pt x="5580" y="0"/>
                    <a:pt x="5525" y="0"/>
                  </a:cubicBezTo>
                  <a:cubicBezTo>
                    <a:pt x="5252" y="0"/>
                    <a:pt x="5252" y="0"/>
                    <a:pt x="5252" y="0"/>
                  </a:cubicBezTo>
                  <a:cubicBezTo>
                    <a:pt x="5197" y="0"/>
                    <a:pt x="5153" y="44"/>
                    <a:pt x="5153" y="99"/>
                  </a:cubicBezTo>
                  <a:cubicBezTo>
                    <a:pt x="5153" y="398"/>
                    <a:pt x="5153" y="334"/>
                    <a:pt x="5153" y="631"/>
                  </a:cubicBezTo>
                  <a:cubicBezTo>
                    <a:pt x="4805" y="631"/>
                    <a:pt x="4805" y="631"/>
                    <a:pt x="4805" y="631"/>
                  </a:cubicBezTo>
                  <a:cubicBezTo>
                    <a:pt x="4820" y="479"/>
                    <a:pt x="4708" y="345"/>
                    <a:pt x="4559" y="330"/>
                  </a:cubicBezTo>
                  <a:cubicBezTo>
                    <a:pt x="4406" y="313"/>
                    <a:pt x="4271" y="425"/>
                    <a:pt x="4255" y="576"/>
                  </a:cubicBezTo>
                  <a:cubicBezTo>
                    <a:pt x="4249" y="631"/>
                    <a:pt x="4249" y="631"/>
                    <a:pt x="4249" y="631"/>
                  </a:cubicBezTo>
                  <a:cubicBezTo>
                    <a:pt x="3770" y="631"/>
                    <a:pt x="3770" y="631"/>
                    <a:pt x="3770" y="631"/>
                  </a:cubicBezTo>
                  <a:cubicBezTo>
                    <a:pt x="3628" y="936"/>
                    <a:pt x="3323" y="1133"/>
                    <a:pt x="2985" y="1133"/>
                  </a:cubicBezTo>
                  <a:cubicBezTo>
                    <a:pt x="2642" y="1133"/>
                    <a:pt x="2340" y="932"/>
                    <a:pt x="2201" y="631"/>
                  </a:cubicBezTo>
                  <a:cubicBezTo>
                    <a:pt x="1723" y="631"/>
                    <a:pt x="1723" y="631"/>
                    <a:pt x="1723" y="631"/>
                  </a:cubicBezTo>
                  <a:cubicBezTo>
                    <a:pt x="1717" y="576"/>
                    <a:pt x="1717" y="576"/>
                    <a:pt x="1717" y="576"/>
                  </a:cubicBezTo>
                  <a:cubicBezTo>
                    <a:pt x="1701" y="424"/>
                    <a:pt x="1564" y="314"/>
                    <a:pt x="1413" y="330"/>
                  </a:cubicBezTo>
                  <a:cubicBezTo>
                    <a:pt x="1265" y="345"/>
                    <a:pt x="1152" y="478"/>
                    <a:pt x="1167" y="631"/>
                  </a:cubicBezTo>
                  <a:cubicBezTo>
                    <a:pt x="818" y="631"/>
                    <a:pt x="818" y="631"/>
                    <a:pt x="818" y="631"/>
                  </a:cubicBezTo>
                  <a:cubicBezTo>
                    <a:pt x="818" y="334"/>
                    <a:pt x="818" y="398"/>
                    <a:pt x="818" y="99"/>
                  </a:cubicBezTo>
                  <a:cubicBezTo>
                    <a:pt x="818" y="44"/>
                    <a:pt x="774" y="0"/>
                    <a:pt x="719" y="0"/>
                  </a:cubicBezTo>
                  <a:cubicBezTo>
                    <a:pt x="447" y="0"/>
                    <a:pt x="447" y="0"/>
                    <a:pt x="447" y="0"/>
                  </a:cubicBezTo>
                  <a:cubicBezTo>
                    <a:pt x="392" y="0"/>
                    <a:pt x="347" y="44"/>
                    <a:pt x="347" y="99"/>
                  </a:cubicBezTo>
                  <a:cubicBezTo>
                    <a:pt x="347" y="398"/>
                    <a:pt x="347" y="334"/>
                    <a:pt x="347" y="631"/>
                  </a:cubicBezTo>
                  <a:cubicBezTo>
                    <a:pt x="188" y="631"/>
                    <a:pt x="188" y="631"/>
                    <a:pt x="188" y="631"/>
                  </a:cubicBezTo>
                  <a:cubicBezTo>
                    <a:pt x="84" y="631"/>
                    <a:pt x="0" y="715"/>
                    <a:pt x="0" y="819"/>
                  </a:cubicBezTo>
                  <a:cubicBezTo>
                    <a:pt x="0" y="923"/>
                    <a:pt x="84" y="1008"/>
                    <a:pt x="188" y="1008"/>
                  </a:cubicBezTo>
                  <a:cubicBezTo>
                    <a:pt x="347" y="1008"/>
                    <a:pt x="347" y="1008"/>
                    <a:pt x="347" y="1008"/>
                  </a:cubicBezTo>
                  <a:cubicBezTo>
                    <a:pt x="347" y="1305"/>
                    <a:pt x="347" y="1241"/>
                    <a:pt x="347" y="1540"/>
                  </a:cubicBezTo>
                  <a:cubicBezTo>
                    <a:pt x="347" y="1595"/>
                    <a:pt x="392" y="1639"/>
                    <a:pt x="447" y="1639"/>
                  </a:cubicBezTo>
                  <a:cubicBezTo>
                    <a:pt x="719" y="1639"/>
                    <a:pt x="719" y="1639"/>
                    <a:pt x="719" y="1639"/>
                  </a:cubicBezTo>
                  <a:cubicBezTo>
                    <a:pt x="774" y="1639"/>
                    <a:pt x="818" y="1595"/>
                    <a:pt x="818" y="1540"/>
                  </a:cubicBezTo>
                  <a:cubicBezTo>
                    <a:pt x="818" y="1241"/>
                    <a:pt x="818" y="1305"/>
                    <a:pt x="818" y="1008"/>
                  </a:cubicBezTo>
                  <a:cubicBezTo>
                    <a:pt x="1206" y="1008"/>
                    <a:pt x="1206" y="1008"/>
                    <a:pt x="1206" y="1008"/>
                  </a:cubicBezTo>
                  <a:cubicBezTo>
                    <a:pt x="1218" y="1121"/>
                    <a:pt x="1303" y="1918"/>
                    <a:pt x="1315" y="2036"/>
                  </a:cubicBezTo>
                  <a:cubicBezTo>
                    <a:pt x="1340" y="2273"/>
                    <a:pt x="1638" y="2373"/>
                    <a:pt x="1799" y="2189"/>
                  </a:cubicBezTo>
                  <a:cubicBezTo>
                    <a:pt x="2188" y="1744"/>
                    <a:pt x="2188" y="1744"/>
                    <a:pt x="2188" y="1744"/>
                  </a:cubicBezTo>
                  <a:cubicBezTo>
                    <a:pt x="2188" y="2803"/>
                    <a:pt x="2188" y="2803"/>
                    <a:pt x="2188" y="2803"/>
                  </a:cubicBezTo>
                  <a:cubicBezTo>
                    <a:pt x="1181" y="3212"/>
                    <a:pt x="1181" y="3212"/>
                    <a:pt x="1181" y="3212"/>
                  </a:cubicBezTo>
                  <a:cubicBezTo>
                    <a:pt x="1064" y="3259"/>
                    <a:pt x="980" y="3365"/>
                    <a:pt x="961" y="3491"/>
                  </a:cubicBezTo>
                  <a:cubicBezTo>
                    <a:pt x="760" y="4807"/>
                    <a:pt x="760" y="4807"/>
                    <a:pt x="760" y="4807"/>
                  </a:cubicBezTo>
                  <a:cubicBezTo>
                    <a:pt x="730" y="5003"/>
                    <a:pt x="865" y="5187"/>
                    <a:pt x="1062" y="5217"/>
                  </a:cubicBezTo>
                  <a:cubicBezTo>
                    <a:pt x="1258" y="5247"/>
                    <a:pt x="1442" y="5112"/>
                    <a:pt x="1472" y="4915"/>
                  </a:cubicBezTo>
                  <a:cubicBezTo>
                    <a:pt x="1642" y="3801"/>
                    <a:pt x="1642" y="3801"/>
                    <a:pt x="1642" y="3801"/>
                  </a:cubicBezTo>
                  <a:cubicBezTo>
                    <a:pt x="2573" y="3423"/>
                    <a:pt x="2573" y="3423"/>
                    <a:pt x="2573" y="3423"/>
                  </a:cubicBezTo>
                  <a:cubicBezTo>
                    <a:pt x="3399" y="3423"/>
                    <a:pt x="3399" y="3423"/>
                    <a:pt x="3399" y="3423"/>
                  </a:cubicBezTo>
                  <a:cubicBezTo>
                    <a:pt x="4330" y="3801"/>
                    <a:pt x="4330" y="3801"/>
                    <a:pt x="4330" y="3801"/>
                  </a:cubicBezTo>
                  <a:cubicBezTo>
                    <a:pt x="4500" y="4915"/>
                    <a:pt x="4500" y="4915"/>
                    <a:pt x="4500" y="4915"/>
                  </a:cubicBezTo>
                  <a:cubicBezTo>
                    <a:pt x="4530" y="5112"/>
                    <a:pt x="4713" y="5247"/>
                    <a:pt x="4910" y="5217"/>
                  </a:cubicBezTo>
                  <a:cubicBezTo>
                    <a:pt x="5106" y="5187"/>
                    <a:pt x="5241" y="5003"/>
                    <a:pt x="5211" y="4807"/>
                  </a:cubicBezTo>
                  <a:cubicBezTo>
                    <a:pt x="5011" y="3491"/>
                    <a:pt x="5011" y="3491"/>
                    <a:pt x="5011" y="3491"/>
                  </a:cubicBezTo>
                  <a:cubicBezTo>
                    <a:pt x="4991" y="3365"/>
                    <a:pt x="4908" y="3259"/>
                    <a:pt x="4790" y="3212"/>
                  </a:cubicBezTo>
                  <a:cubicBezTo>
                    <a:pt x="3776" y="2799"/>
                    <a:pt x="3776" y="2799"/>
                    <a:pt x="3776" y="2799"/>
                  </a:cubicBezTo>
                  <a:cubicBezTo>
                    <a:pt x="3776" y="1734"/>
                    <a:pt x="3776" y="1734"/>
                    <a:pt x="3776" y="1734"/>
                  </a:cubicBezTo>
                  <a:cubicBezTo>
                    <a:pt x="4173" y="2189"/>
                    <a:pt x="4173" y="2189"/>
                    <a:pt x="4173" y="2189"/>
                  </a:cubicBezTo>
                  <a:cubicBezTo>
                    <a:pt x="4329" y="2368"/>
                    <a:pt x="4631" y="2279"/>
                    <a:pt x="4657" y="2036"/>
                  </a:cubicBezTo>
                  <a:cubicBezTo>
                    <a:pt x="4669" y="1918"/>
                    <a:pt x="4754" y="1120"/>
                    <a:pt x="4766" y="1008"/>
                  </a:cubicBezTo>
                  <a:cubicBezTo>
                    <a:pt x="5153" y="1008"/>
                    <a:pt x="5153" y="1008"/>
                    <a:pt x="5153" y="1008"/>
                  </a:cubicBezTo>
                  <a:cubicBezTo>
                    <a:pt x="5153" y="1305"/>
                    <a:pt x="5153" y="1241"/>
                    <a:pt x="5153" y="1540"/>
                  </a:cubicBezTo>
                  <a:cubicBezTo>
                    <a:pt x="5153" y="1595"/>
                    <a:pt x="5198" y="1639"/>
                    <a:pt x="5252" y="1639"/>
                  </a:cubicBezTo>
                  <a:cubicBezTo>
                    <a:pt x="5525" y="1639"/>
                    <a:pt x="5525" y="1639"/>
                    <a:pt x="5525" y="1639"/>
                  </a:cubicBezTo>
                  <a:cubicBezTo>
                    <a:pt x="5580" y="1639"/>
                    <a:pt x="5624" y="1595"/>
                    <a:pt x="5624" y="1540"/>
                  </a:cubicBezTo>
                  <a:cubicBezTo>
                    <a:pt x="5624" y="1241"/>
                    <a:pt x="5624" y="1305"/>
                    <a:pt x="5624" y="1008"/>
                  </a:cubicBezTo>
                  <a:cubicBezTo>
                    <a:pt x="5783" y="1008"/>
                    <a:pt x="5783" y="1008"/>
                    <a:pt x="5783" y="1008"/>
                  </a:cubicBezTo>
                  <a:cubicBezTo>
                    <a:pt x="5887" y="1008"/>
                    <a:pt x="5971" y="923"/>
                    <a:pt x="5971" y="819"/>
                  </a:cubicBezTo>
                  <a:cubicBezTo>
                    <a:pt x="5971" y="715"/>
                    <a:pt x="5887" y="631"/>
                    <a:pt x="5783" y="631"/>
                  </a:cubicBezTo>
                  <a:close/>
                  <a:moveTo>
                    <a:pt x="1799" y="1348"/>
                  </a:moveTo>
                  <a:cubicBezTo>
                    <a:pt x="1784" y="1206"/>
                    <a:pt x="1778" y="1148"/>
                    <a:pt x="1763" y="1008"/>
                  </a:cubicBezTo>
                  <a:cubicBezTo>
                    <a:pt x="2096" y="1008"/>
                    <a:pt x="2096" y="1008"/>
                    <a:pt x="2096" y="1008"/>
                  </a:cubicBezTo>
                  <a:cubicBezTo>
                    <a:pt x="1975" y="1146"/>
                    <a:pt x="1921" y="1208"/>
                    <a:pt x="1799" y="1348"/>
                  </a:cubicBezTo>
                  <a:close/>
                  <a:moveTo>
                    <a:pt x="4173" y="1348"/>
                  </a:moveTo>
                  <a:cubicBezTo>
                    <a:pt x="4035" y="1190"/>
                    <a:pt x="4212" y="1392"/>
                    <a:pt x="3876" y="1008"/>
                  </a:cubicBezTo>
                  <a:cubicBezTo>
                    <a:pt x="4209" y="1008"/>
                    <a:pt x="4209" y="1008"/>
                    <a:pt x="4209" y="1008"/>
                  </a:cubicBezTo>
                  <a:cubicBezTo>
                    <a:pt x="4181" y="1272"/>
                    <a:pt x="4188" y="1207"/>
                    <a:pt x="4173" y="134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 name="Oval 11">
              <a:extLst>
                <a:ext uri="{FF2B5EF4-FFF2-40B4-BE49-F238E27FC236}">
                  <a16:creationId xmlns:a16="http://schemas.microsoft.com/office/drawing/2014/main" id="{67D3934B-92B3-48A1-BBB5-874F7E790BF6}"/>
                </a:ext>
              </a:extLst>
            </p:cNvPr>
            <p:cNvSpPr>
              <a:spLocks noChangeArrowheads="1"/>
            </p:cNvSpPr>
            <p:nvPr/>
          </p:nvSpPr>
          <p:spPr bwMode="auto">
            <a:xfrm>
              <a:off x="-3910013" y="2008188"/>
              <a:ext cx="722313" cy="720725"/>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29" name="Group 28">
            <a:extLst>
              <a:ext uri="{FF2B5EF4-FFF2-40B4-BE49-F238E27FC236}">
                <a16:creationId xmlns:a16="http://schemas.microsoft.com/office/drawing/2014/main" id="{379B9BB9-5C70-4789-A449-27BABBFA461D}"/>
              </a:ext>
            </a:extLst>
          </p:cNvPr>
          <p:cNvGrpSpPr/>
          <p:nvPr/>
        </p:nvGrpSpPr>
        <p:grpSpPr>
          <a:xfrm>
            <a:off x="516748" y="4019030"/>
            <a:ext cx="730703" cy="507927"/>
            <a:chOff x="-14006513" y="1793875"/>
            <a:chExt cx="4946650" cy="3438525"/>
          </a:xfrm>
          <a:solidFill>
            <a:schemeClr val="bg1"/>
          </a:solidFill>
        </p:grpSpPr>
        <p:sp>
          <p:nvSpPr>
            <p:cNvPr id="20" name="Freeform 12">
              <a:extLst>
                <a:ext uri="{FF2B5EF4-FFF2-40B4-BE49-F238E27FC236}">
                  <a16:creationId xmlns:a16="http://schemas.microsoft.com/office/drawing/2014/main" id="{0AC1CD68-B6FD-4CFF-A6C4-836CA46A5043}"/>
                </a:ext>
              </a:extLst>
            </p:cNvPr>
            <p:cNvSpPr>
              <a:spLocks/>
            </p:cNvSpPr>
            <p:nvPr/>
          </p:nvSpPr>
          <p:spPr bwMode="auto">
            <a:xfrm>
              <a:off x="-12585701" y="1982788"/>
              <a:ext cx="1635125" cy="141288"/>
            </a:xfrm>
            <a:custGeom>
              <a:avLst/>
              <a:gdLst>
                <a:gd name="T0" fmla="*/ 123 w 2813"/>
                <a:gd name="T1" fmla="*/ 245 h 245"/>
                <a:gd name="T2" fmla="*/ 2691 w 2813"/>
                <a:gd name="T3" fmla="*/ 245 h 245"/>
                <a:gd name="T4" fmla="*/ 2813 w 2813"/>
                <a:gd name="T5" fmla="*/ 122 h 245"/>
                <a:gd name="T6" fmla="*/ 2691 w 2813"/>
                <a:gd name="T7" fmla="*/ 0 h 245"/>
                <a:gd name="T8" fmla="*/ 123 w 2813"/>
                <a:gd name="T9" fmla="*/ 0 h 245"/>
                <a:gd name="T10" fmla="*/ 0 w 2813"/>
                <a:gd name="T11" fmla="*/ 122 h 245"/>
                <a:gd name="T12" fmla="*/ 123 w 2813"/>
                <a:gd name="T13" fmla="*/ 245 h 245"/>
              </a:gdLst>
              <a:ahLst/>
              <a:cxnLst>
                <a:cxn ang="0">
                  <a:pos x="T0" y="T1"/>
                </a:cxn>
                <a:cxn ang="0">
                  <a:pos x="T2" y="T3"/>
                </a:cxn>
                <a:cxn ang="0">
                  <a:pos x="T4" y="T5"/>
                </a:cxn>
                <a:cxn ang="0">
                  <a:pos x="T6" y="T7"/>
                </a:cxn>
                <a:cxn ang="0">
                  <a:pos x="T8" y="T9"/>
                </a:cxn>
                <a:cxn ang="0">
                  <a:pos x="T10" y="T11"/>
                </a:cxn>
                <a:cxn ang="0">
                  <a:pos x="T12" y="T13"/>
                </a:cxn>
              </a:cxnLst>
              <a:rect l="0" t="0" r="r" b="b"/>
              <a:pathLst>
                <a:path w="2813" h="245">
                  <a:moveTo>
                    <a:pt x="123" y="245"/>
                  </a:moveTo>
                  <a:cubicBezTo>
                    <a:pt x="2691" y="245"/>
                    <a:pt x="2691" y="245"/>
                    <a:pt x="2691" y="245"/>
                  </a:cubicBezTo>
                  <a:cubicBezTo>
                    <a:pt x="2758" y="245"/>
                    <a:pt x="2813" y="190"/>
                    <a:pt x="2813" y="122"/>
                  </a:cubicBezTo>
                  <a:cubicBezTo>
                    <a:pt x="2813" y="55"/>
                    <a:pt x="2758" y="0"/>
                    <a:pt x="2691" y="0"/>
                  </a:cubicBezTo>
                  <a:cubicBezTo>
                    <a:pt x="123" y="0"/>
                    <a:pt x="123" y="0"/>
                    <a:pt x="123" y="0"/>
                  </a:cubicBezTo>
                  <a:cubicBezTo>
                    <a:pt x="55" y="0"/>
                    <a:pt x="0" y="55"/>
                    <a:pt x="0" y="122"/>
                  </a:cubicBezTo>
                  <a:cubicBezTo>
                    <a:pt x="0" y="190"/>
                    <a:pt x="55" y="245"/>
                    <a:pt x="123" y="24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13">
              <a:extLst>
                <a:ext uri="{FF2B5EF4-FFF2-40B4-BE49-F238E27FC236}">
                  <a16:creationId xmlns:a16="http://schemas.microsoft.com/office/drawing/2014/main" id="{43FC72F7-7A48-4F02-9A80-E6CE1411332E}"/>
                </a:ext>
              </a:extLst>
            </p:cNvPr>
            <p:cNvSpPr>
              <a:spLocks/>
            </p:cNvSpPr>
            <p:nvPr/>
          </p:nvSpPr>
          <p:spPr bwMode="auto">
            <a:xfrm>
              <a:off x="-13920788" y="2674938"/>
              <a:ext cx="1635125" cy="142875"/>
            </a:xfrm>
            <a:custGeom>
              <a:avLst/>
              <a:gdLst>
                <a:gd name="T0" fmla="*/ 122 w 2812"/>
                <a:gd name="T1" fmla="*/ 244 h 244"/>
                <a:gd name="T2" fmla="*/ 2690 w 2812"/>
                <a:gd name="T3" fmla="*/ 244 h 244"/>
                <a:gd name="T4" fmla="*/ 2812 w 2812"/>
                <a:gd name="T5" fmla="*/ 122 h 244"/>
                <a:gd name="T6" fmla="*/ 2690 w 2812"/>
                <a:gd name="T7" fmla="*/ 0 h 244"/>
                <a:gd name="T8" fmla="*/ 122 w 2812"/>
                <a:gd name="T9" fmla="*/ 0 h 244"/>
                <a:gd name="T10" fmla="*/ 0 w 2812"/>
                <a:gd name="T11" fmla="*/ 122 h 244"/>
                <a:gd name="T12" fmla="*/ 122 w 2812"/>
                <a:gd name="T13" fmla="*/ 244 h 244"/>
              </a:gdLst>
              <a:ahLst/>
              <a:cxnLst>
                <a:cxn ang="0">
                  <a:pos x="T0" y="T1"/>
                </a:cxn>
                <a:cxn ang="0">
                  <a:pos x="T2" y="T3"/>
                </a:cxn>
                <a:cxn ang="0">
                  <a:pos x="T4" y="T5"/>
                </a:cxn>
                <a:cxn ang="0">
                  <a:pos x="T6" y="T7"/>
                </a:cxn>
                <a:cxn ang="0">
                  <a:pos x="T8" y="T9"/>
                </a:cxn>
                <a:cxn ang="0">
                  <a:pos x="T10" y="T11"/>
                </a:cxn>
                <a:cxn ang="0">
                  <a:pos x="T12" y="T13"/>
                </a:cxn>
              </a:cxnLst>
              <a:rect l="0" t="0" r="r" b="b"/>
              <a:pathLst>
                <a:path w="2812" h="244">
                  <a:moveTo>
                    <a:pt x="122" y="244"/>
                  </a:moveTo>
                  <a:cubicBezTo>
                    <a:pt x="2690" y="244"/>
                    <a:pt x="2690" y="244"/>
                    <a:pt x="2690" y="244"/>
                  </a:cubicBezTo>
                  <a:cubicBezTo>
                    <a:pt x="2757" y="244"/>
                    <a:pt x="2812" y="189"/>
                    <a:pt x="2812" y="122"/>
                  </a:cubicBezTo>
                  <a:cubicBezTo>
                    <a:pt x="2812" y="54"/>
                    <a:pt x="2757" y="0"/>
                    <a:pt x="2690" y="0"/>
                  </a:cubicBezTo>
                  <a:cubicBezTo>
                    <a:pt x="122" y="0"/>
                    <a:pt x="122" y="0"/>
                    <a:pt x="122" y="0"/>
                  </a:cubicBezTo>
                  <a:cubicBezTo>
                    <a:pt x="55" y="0"/>
                    <a:pt x="0" y="54"/>
                    <a:pt x="0" y="122"/>
                  </a:cubicBezTo>
                  <a:cubicBezTo>
                    <a:pt x="0" y="189"/>
                    <a:pt x="55" y="244"/>
                    <a:pt x="122" y="2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14">
              <a:extLst>
                <a:ext uri="{FF2B5EF4-FFF2-40B4-BE49-F238E27FC236}">
                  <a16:creationId xmlns:a16="http://schemas.microsoft.com/office/drawing/2014/main" id="{DF5BBFE5-8F75-4B67-83AB-C3B6F64AE436}"/>
                </a:ext>
              </a:extLst>
            </p:cNvPr>
            <p:cNvSpPr>
              <a:spLocks/>
            </p:cNvSpPr>
            <p:nvPr/>
          </p:nvSpPr>
          <p:spPr bwMode="auto">
            <a:xfrm>
              <a:off x="-13449301" y="3475038"/>
              <a:ext cx="1635125" cy="142875"/>
            </a:xfrm>
            <a:custGeom>
              <a:avLst/>
              <a:gdLst>
                <a:gd name="T0" fmla="*/ 0 w 2813"/>
                <a:gd name="T1" fmla="*/ 122 h 244"/>
                <a:gd name="T2" fmla="*/ 123 w 2813"/>
                <a:gd name="T3" fmla="*/ 244 h 244"/>
                <a:gd name="T4" fmla="*/ 2690 w 2813"/>
                <a:gd name="T5" fmla="*/ 244 h 244"/>
                <a:gd name="T6" fmla="*/ 2813 w 2813"/>
                <a:gd name="T7" fmla="*/ 122 h 244"/>
                <a:gd name="T8" fmla="*/ 2690 w 2813"/>
                <a:gd name="T9" fmla="*/ 0 h 244"/>
                <a:gd name="T10" fmla="*/ 123 w 2813"/>
                <a:gd name="T11" fmla="*/ 0 h 244"/>
                <a:gd name="T12" fmla="*/ 0 w 2813"/>
                <a:gd name="T13" fmla="*/ 122 h 244"/>
              </a:gdLst>
              <a:ahLst/>
              <a:cxnLst>
                <a:cxn ang="0">
                  <a:pos x="T0" y="T1"/>
                </a:cxn>
                <a:cxn ang="0">
                  <a:pos x="T2" y="T3"/>
                </a:cxn>
                <a:cxn ang="0">
                  <a:pos x="T4" y="T5"/>
                </a:cxn>
                <a:cxn ang="0">
                  <a:pos x="T6" y="T7"/>
                </a:cxn>
                <a:cxn ang="0">
                  <a:pos x="T8" y="T9"/>
                </a:cxn>
                <a:cxn ang="0">
                  <a:pos x="T10" y="T11"/>
                </a:cxn>
                <a:cxn ang="0">
                  <a:pos x="T12" y="T13"/>
                </a:cxn>
              </a:cxnLst>
              <a:rect l="0" t="0" r="r" b="b"/>
              <a:pathLst>
                <a:path w="2813" h="244">
                  <a:moveTo>
                    <a:pt x="0" y="122"/>
                  </a:moveTo>
                  <a:cubicBezTo>
                    <a:pt x="0" y="190"/>
                    <a:pt x="55" y="244"/>
                    <a:pt x="123" y="244"/>
                  </a:cubicBezTo>
                  <a:cubicBezTo>
                    <a:pt x="2690" y="244"/>
                    <a:pt x="2690" y="244"/>
                    <a:pt x="2690" y="244"/>
                  </a:cubicBezTo>
                  <a:cubicBezTo>
                    <a:pt x="2758" y="244"/>
                    <a:pt x="2813" y="190"/>
                    <a:pt x="2813" y="122"/>
                  </a:cubicBezTo>
                  <a:cubicBezTo>
                    <a:pt x="2813" y="55"/>
                    <a:pt x="2758" y="0"/>
                    <a:pt x="2690" y="0"/>
                  </a:cubicBezTo>
                  <a:cubicBezTo>
                    <a:pt x="123" y="0"/>
                    <a:pt x="123" y="0"/>
                    <a:pt x="123" y="0"/>
                  </a:cubicBezTo>
                  <a:cubicBezTo>
                    <a:pt x="55" y="0"/>
                    <a:pt x="0" y="55"/>
                    <a:pt x="0" y="1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15">
              <a:extLst>
                <a:ext uri="{FF2B5EF4-FFF2-40B4-BE49-F238E27FC236}">
                  <a16:creationId xmlns:a16="http://schemas.microsoft.com/office/drawing/2014/main" id="{140CBD0A-0877-40AA-A137-84B47600DCE0}"/>
                </a:ext>
              </a:extLst>
            </p:cNvPr>
            <p:cNvSpPr>
              <a:spLocks/>
            </p:cNvSpPr>
            <p:nvPr/>
          </p:nvSpPr>
          <p:spPr bwMode="auto">
            <a:xfrm>
              <a:off x="-14006513" y="4370388"/>
              <a:ext cx="1482725" cy="141288"/>
            </a:xfrm>
            <a:custGeom>
              <a:avLst/>
              <a:gdLst>
                <a:gd name="T0" fmla="*/ 2429 w 2551"/>
                <a:gd name="T1" fmla="*/ 0 h 244"/>
                <a:gd name="T2" fmla="*/ 122 w 2551"/>
                <a:gd name="T3" fmla="*/ 0 h 244"/>
                <a:gd name="T4" fmla="*/ 0 w 2551"/>
                <a:gd name="T5" fmla="*/ 122 h 244"/>
                <a:gd name="T6" fmla="*/ 122 w 2551"/>
                <a:gd name="T7" fmla="*/ 244 h 244"/>
                <a:gd name="T8" fmla="*/ 2429 w 2551"/>
                <a:gd name="T9" fmla="*/ 244 h 244"/>
                <a:gd name="T10" fmla="*/ 2551 w 2551"/>
                <a:gd name="T11" fmla="*/ 122 h 244"/>
                <a:gd name="T12" fmla="*/ 2429 w 2551"/>
                <a:gd name="T13" fmla="*/ 0 h 244"/>
              </a:gdLst>
              <a:ahLst/>
              <a:cxnLst>
                <a:cxn ang="0">
                  <a:pos x="T0" y="T1"/>
                </a:cxn>
                <a:cxn ang="0">
                  <a:pos x="T2" y="T3"/>
                </a:cxn>
                <a:cxn ang="0">
                  <a:pos x="T4" y="T5"/>
                </a:cxn>
                <a:cxn ang="0">
                  <a:pos x="T6" y="T7"/>
                </a:cxn>
                <a:cxn ang="0">
                  <a:pos x="T8" y="T9"/>
                </a:cxn>
                <a:cxn ang="0">
                  <a:pos x="T10" y="T11"/>
                </a:cxn>
                <a:cxn ang="0">
                  <a:pos x="T12" y="T13"/>
                </a:cxn>
              </a:cxnLst>
              <a:rect l="0" t="0" r="r" b="b"/>
              <a:pathLst>
                <a:path w="2551" h="244">
                  <a:moveTo>
                    <a:pt x="2429" y="0"/>
                  </a:moveTo>
                  <a:cubicBezTo>
                    <a:pt x="122" y="0"/>
                    <a:pt x="122" y="0"/>
                    <a:pt x="122" y="0"/>
                  </a:cubicBezTo>
                  <a:cubicBezTo>
                    <a:pt x="54" y="0"/>
                    <a:pt x="0" y="55"/>
                    <a:pt x="0" y="122"/>
                  </a:cubicBezTo>
                  <a:cubicBezTo>
                    <a:pt x="0" y="190"/>
                    <a:pt x="54" y="244"/>
                    <a:pt x="122" y="244"/>
                  </a:cubicBezTo>
                  <a:cubicBezTo>
                    <a:pt x="2429" y="244"/>
                    <a:pt x="2429" y="244"/>
                    <a:pt x="2429" y="244"/>
                  </a:cubicBezTo>
                  <a:cubicBezTo>
                    <a:pt x="2496" y="244"/>
                    <a:pt x="2551" y="190"/>
                    <a:pt x="2551" y="122"/>
                  </a:cubicBezTo>
                  <a:cubicBezTo>
                    <a:pt x="2551" y="55"/>
                    <a:pt x="2496" y="0"/>
                    <a:pt x="242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Oval 16">
              <a:extLst>
                <a:ext uri="{FF2B5EF4-FFF2-40B4-BE49-F238E27FC236}">
                  <a16:creationId xmlns:a16="http://schemas.microsoft.com/office/drawing/2014/main" id="{311648B6-5B02-4537-A239-D97E66582AE2}"/>
                </a:ext>
              </a:extLst>
            </p:cNvPr>
            <p:cNvSpPr>
              <a:spLocks noChangeArrowheads="1"/>
            </p:cNvSpPr>
            <p:nvPr/>
          </p:nvSpPr>
          <p:spPr bwMode="auto">
            <a:xfrm>
              <a:off x="-10569576" y="1793875"/>
              <a:ext cx="774700" cy="7747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17">
              <a:extLst>
                <a:ext uri="{FF2B5EF4-FFF2-40B4-BE49-F238E27FC236}">
                  <a16:creationId xmlns:a16="http://schemas.microsoft.com/office/drawing/2014/main" id="{CF65D462-27A0-44CD-A9E8-9CC61F3E61B1}"/>
                </a:ext>
              </a:extLst>
            </p:cNvPr>
            <p:cNvSpPr>
              <a:spLocks/>
            </p:cNvSpPr>
            <p:nvPr/>
          </p:nvSpPr>
          <p:spPr bwMode="auto">
            <a:xfrm>
              <a:off x="-12599988" y="2228850"/>
              <a:ext cx="3540125" cy="3003550"/>
            </a:xfrm>
            <a:custGeom>
              <a:avLst/>
              <a:gdLst>
                <a:gd name="T0" fmla="*/ 5258 w 6093"/>
                <a:gd name="T1" fmla="*/ 392 h 5177"/>
                <a:gd name="T2" fmla="*/ 3810 w 6093"/>
                <a:gd name="T3" fmla="*/ 664 h 5177"/>
                <a:gd name="T4" fmla="*/ 3569 w 6093"/>
                <a:gd name="T5" fmla="*/ 527 h 5177"/>
                <a:gd name="T6" fmla="*/ 1198 w 6093"/>
                <a:gd name="T7" fmla="*/ 1040 h 5177"/>
                <a:gd name="T8" fmla="*/ 1780 w 6093"/>
                <a:gd name="T9" fmla="*/ 1380 h 5177"/>
                <a:gd name="T10" fmla="*/ 2906 w 6093"/>
                <a:gd name="T11" fmla="*/ 961 h 5177"/>
                <a:gd name="T12" fmla="*/ 2226 w 6093"/>
                <a:gd name="T13" fmla="*/ 2256 h 5177"/>
                <a:gd name="T14" fmla="*/ 786 w 6093"/>
                <a:gd name="T15" fmla="*/ 2886 h 5177"/>
                <a:gd name="T16" fmla="*/ 412 w 6093"/>
                <a:gd name="T17" fmla="*/ 3479 h 5177"/>
                <a:gd name="T18" fmla="*/ 2580 w 6093"/>
                <a:gd name="T19" fmla="*/ 3061 h 5177"/>
                <a:gd name="T20" fmla="*/ 2632 w 6093"/>
                <a:gd name="T21" fmla="*/ 3084 h 5177"/>
                <a:gd name="T22" fmla="*/ 3669 w 6093"/>
                <a:gd name="T23" fmla="*/ 3698 h 5177"/>
                <a:gd name="T24" fmla="*/ 4240 w 6093"/>
                <a:gd name="T25" fmla="*/ 4786 h 5177"/>
                <a:gd name="T26" fmla="*/ 4850 w 6093"/>
                <a:gd name="T27" fmla="*/ 4500 h 5177"/>
                <a:gd name="T28" fmla="*/ 4145 w 6093"/>
                <a:gd name="T29" fmla="*/ 3221 h 5177"/>
                <a:gd name="T30" fmla="*/ 3294 w 6093"/>
                <a:gd name="T31" fmla="*/ 2642 h 5177"/>
                <a:gd name="T32" fmla="*/ 3943 w 6093"/>
                <a:gd name="T33" fmla="*/ 1457 h 5177"/>
                <a:gd name="T34" fmla="*/ 5840 w 6093"/>
                <a:gd name="T35" fmla="*/ 732 h 5177"/>
                <a:gd name="T36" fmla="*/ 5258 w 6093"/>
                <a:gd name="T37" fmla="*/ 392 h 51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93" h="5177">
                  <a:moveTo>
                    <a:pt x="5258" y="392"/>
                  </a:moveTo>
                  <a:cubicBezTo>
                    <a:pt x="4875" y="929"/>
                    <a:pt x="4362" y="991"/>
                    <a:pt x="3810" y="664"/>
                  </a:cubicBezTo>
                  <a:cubicBezTo>
                    <a:pt x="3772" y="641"/>
                    <a:pt x="3606" y="549"/>
                    <a:pt x="3569" y="527"/>
                  </a:cubicBezTo>
                  <a:cubicBezTo>
                    <a:pt x="2680" y="0"/>
                    <a:pt x="1793" y="207"/>
                    <a:pt x="1198" y="1040"/>
                  </a:cubicBezTo>
                  <a:cubicBezTo>
                    <a:pt x="945" y="1394"/>
                    <a:pt x="1530" y="1730"/>
                    <a:pt x="1780" y="1380"/>
                  </a:cubicBezTo>
                  <a:cubicBezTo>
                    <a:pt x="2088" y="950"/>
                    <a:pt x="2478" y="825"/>
                    <a:pt x="2906" y="961"/>
                  </a:cubicBezTo>
                  <a:cubicBezTo>
                    <a:pt x="2687" y="1341"/>
                    <a:pt x="2496" y="1719"/>
                    <a:pt x="2226" y="2256"/>
                  </a:cubicBezTo>
                  <a:cubicBezTo>
                    <a:pt x="1955" y="2792"/>
                    <a:pt x="1359" y="3221"/>
                    <a:pt x="786" y="2886"/>
                  </a:cubicBezTo>
                  <a:cubicBezTo>
                    <a:pt x="373" y="2644"/>
                    <a:pt x="0" y="3238"/>
                    <a:pt x="412" y="3479"/>
                  </a:cubicBezTo>
                  <a:cubicBezTo>
                    <a:pt x="1194" y="3936"/>
                    <a:pt x="2112" y="3655"/>
                    <a:pt x="2580" y="3061"/>
                  </a:cubicBezTo>
                  <a:cubicBezTo>
                    <a:pt x="2596" y="3070"/>
                    <a:pt x="2613" y="3077"/>
                    <a:pt x="2632" y="3084"/>
                  </a:cubicBezTo>
                  <a:cubicBezTo>
                    <a:pt x="3015" y="3217"/>
                    <a:pt x="3516" y="3572"/>
                    <a:pt x="3669" y="3698"/>
                  </a:cubicBezTo>
                  <a:cubicBezTo>
                    <a:pt x="3822" y="3824"/>
                    <a:pt x="4084" y="4464"/>
                    <a:pt x="4240" y="4786"/>
                  </a:cubicBezTo>
                  <a:cubicBezTo>
                    <a:pt x="4429" y="5177"/>
                    <a:pt x="5040" y="4892"/>
                    <a:pt x="4850" y="4500"/>
                  </a:cubicBezTo>
                  <a:cubicBezTo>
                    <a:pt x="4673" y="4135"/>
                    <a:pt x="4377" y="3406"/>
                    <a:pt x="4145" y="3221"/>
                  </a:cubicBezTo>
                  <a:cubicBezTo>
                    <a:pt x="3960" y="3074"/>
                    <a:pt x="3600" y="2798"/>
                    <a:pt x="3294" y="2642"/>
                  </a:cubicBezTo>
                  <a:cubicBezTo>
                    <a:pt x="3501" y="2242"/>
                    <a:pt x="3716" y="1846"/>
                    <a:pt x="3943" y="1457"/>
                  </a:cubicBezTo>
                  <a:cubicBezTo>
                    <a:pt x="4665" y="1678"/>
                    <a:pt x="5351" y="1417"/>
                    <a:pt x="5840" y="732"/>
                  </a:cubicBezTo>
                  <a:cubicBezTo>
                    <a:pt x="6093" y="378"/>
                    <a:pt x="5508" y="42"/>
                    <a:pt x="5258" y="39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4" name="Picture Placeholder 3">
            <a:extLst>
              <a:ext uri="{FF2B5EF4-FFF2-40B4-BE49-F238E27FC236}">
                <a16:creationId xmlns:a16="http://schemas.microsoft.com/office/drawing/2014/main" id="{D3C7B6FC-7702-4269-A557-BFED43B248BB}"/>
              </a:ext>
            </a:extLst>
          </p:cNvPr>
          <p:cNvSpPr>
            <a:spLocks noGrp="1"/>
          </p:cNvSpPr>
          <p:nvPr>
            <p:ph type="pic" sz="quarter" idx="263"/>
          </p:nvPr>
        </p:nvSpPr>
        <p:spPr/>
      </p:sp>
      <p:sp>
        <p:nvSpPr>
          <p:cNvPr id="7" name="Picture Placeholder 6">
            <a:extLst>
              <a:ext uri="{FF2B5EF4-FFF2-40B4-BE49-F238E27FC236}">
                <a16:creationId xmlns:a16="http://schemas.microsoft.com/office/drawing/2014/main" id="{B2161704-0E60-43D4-8154-4CAA3FB85DAD}"/>
              </a:ext>
            </a:extLst>
          </p:cNvPr>
          <p:cNvSpPr>
            <a:spLocks noGrp="1"/>
          </p:cNvSpPr>
          <p:nvPr>
            <p:ph type="pic" sz="quarter" idx="264"/>
          </p:nvPr>
        </p:nvSpPr>
        <p:spPr/>
      </p:sp>
      <p:sp>
        <p:nvSpPr>
          <p:cNvPr id="9" name="Picture Placeholder 8">
            <a:extLst>
              <a:ext uri="{FF2B5EF4-FFF2-40B4-BE49-F238E27FC236}">
                <a16:creationId xmlns:a16="http://schemas.microsoft.com/office/drawing/2014/main" id="{3E4F9B6C-129A-4F33-9BFF-E53F525FBA86}"/>
              </a:ext>
            </a:extLst>
          </p:cNvPr>
          <p:cNvSpPr>
            <a:spLocks noGrp="1"/>
          </p:cNvSpPr>
          <p:nvPr>
            <p:ph type="pic" sz="quarter" idx="265"/>
          </p:nvPr>
        </p:nvSpPr>
        <p:spPr/>
      </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 name="Rectangle 42">
            <a:extLst>
              <a:ext uri="{FF2B5EF4-FFF2-40B4-BE49-F238E27FC236}">
                <a16:creationId xmlns:a16="http://schemas.microsoft.com/office/drawing/2014/main" id="{CAF3AB62-9135-4ABA-BA50-75B48CDF5EE5}"/>
              </a:ext>
            </a:extLst>
          </p:cNvPr>
          <p:cNvSpPr/>
          <p:nvPr/>
        </p:nvSpPr>
        <p:spPr bwMode="auto">
          <a:xfrm>
            <a:off x="3067358" y="1952480"/>
            <a:ext cx="2989156" cy="2491778"/>
          </a:xfrm>
          <a:prstGeom prst="rect">
            <a:avLst/>
          </a:prstGeom>
          <a:solidFill>
            <a:schemeClr val="accent3"/>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2" name="Rectangle 31">
            <a:extLst>
              <a:ext uri="{FF2B5EF4-FFF2-40B4-BE49-F238E27FC236}">
                <a16:creationId xmlns:a16="http://schemas.microsoft.com/office/drawing/2014/main" id="{02CD2947-4E4F-41D9-8641-FAF0B81AD621}"/>
              </a:ext>
            </a:extLst>
          </p:cNvPr>
          <p:cNvSpPr/>
          <p:nvPr/>
        </p:nvSpPr>
        <p:spPr bwMode="auto">
          <a:xfrm>
            <a:off x="0" y="1952480"/>
            <a:ext cx="2989156" cy="2491778"/>
          </a:xfrm>
          <a:prstGeom prst="rect">
            <a:avLst/>
          </a:prstGeom>
          <a:solidFill>
            <a:schemeClr val="accent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64" name="Rectangle 63">
            <a:extLst>
              <a:ext uri="{FF2B5EF4-FFF2-40B4-BE49-F238E27FC236}">
                <a16:creationId xmlns:a16="http://schemas.microsoft.com/office/drawing/2014/main" id="{C8F85516-D05D-417D-A8E4-275CB6A3E716}"/>
              </a:ext>
            </a:extLst>
          </p:cNvPr>
          <p:cNvSpPr/>
          <p:nvPr/>
        </p:nvSpPr>
        <p:spPr bwMode="auto">
          <a:xfrm>
            <a:off x="6135486" y="1952480"/>
            <a:ext cx="2989156" cy="2491778"/>
          </a:xfrm>
          <a:prstGeom prst="rect">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 name="Title 2">
            <a:extLst>
              <a:ext uri="{FF2B5EF4-FFF2-40B4-BE49-F238E27FC236}">
                <a16:creationId xmlns:a16="http://schemas.microsoft.com/office/drawing/2014/main" id="{F024745C-6EC4-4108-9694-0430D0420BDA}"/>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Fitness About us</a:t>
            </a:r>
          </a:p>
        </p:txBody>
      </p:sp>
      <p:sp>
        <p:nvSpPr>
          <p:cNvPr id="5" name="Subtitle 4">
            <a:extLst>
              <a:ext uri="{FF2B5EF4-FFF2-40B4-BE49-F238E27FC236}">
                <a16:creationId xmlns:a16="http://schemas.microsoft.com/office/drawing/2014/main" id="{673C2E38-1277-44A1-AE14-CF62AAA972B4}"/>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20" name="Group 19">
            <a:extLst>
              <a:ext uri="{FF2B5EF4-FFF2-40B4-BE49-F238E27FC236}">
                <a16:creationId xmlns:a16="http://schemas.microsoft.com/office/drawing/2014/main" id="{A86CFF55-B290-4FC0-947B-CB453DAABE5A}"/>
              </a:ext>
            </a:extLst>
          </p:cNvPr>
          <p:cNvGrpSpPr/>
          <p:nvPr/>
        </p:nvGrpSpPr>
        <p:grpSpPr>
          <a:xfrm>
            <a:off x="330250" y="3020671"/>
            <a:ext cx="2328657" cy="1173642"/>
            <a:chOff x="1105235" y="4842202"/>
            <a:chExt cx="2328657" cy="1173642"/>
          </a:xfrm>
        </p:grpSpPr>
        <p:sp>
          <p:nvSpPr>
            <p:cNvPr id="22" name="Rectangle 21">
              <a:extLst>
                <a:ext uri="{FF2B5EF4-FFF2-40B4-BE49-F238E27FC236}">
                  <a16:creationId xmlns:a16="http://schemas.microsoft.com/office/drawing/2014/main" id="{8E91718E-DD27-4DF2-9BD5-29BA4CACF98D}"/>
                </a:ext>
              </a:extLst>
            </p:cNvPr>
            <p:cNvSpPr/>
            <p:nvPr/>
          </p:nvSpPr>
          <p:spPr>
            <a:xfrm>
              <a:off x="1105235" y="5369513"/>
              <a:ext cx="2328657" cy="646331"/>
            </a:xfrm>
            <a:prstGeom prst="rect">
              <a:avLst/>
            </a:prstGeom>
          </p:spPr>
          <p:txBody>
            <a:bodyPr wrap="square">
              <a:spAutoFit/>
            </a:bodyPr>
            <a:lstStyle/>
            <a:p>
              <a:pPr algn="ct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23" name="Rectangle 22">
              <a:extLst>
                <a:ext uri="{FF2B5EF4-FFF2-40B4-BE49-F238E27FC236}">
                  <a16:creationId xmlns:a16="http://schemas.microsoft.com/office/drawing/2014/main" id="{F45BBB1A-F6B1-4C05-AC18-AE4CAF6492CF}"/>
                </a:ext>
              </a:extLst>
            </p:cNvPr>
            <p:cNvSpPr/>
            <p:nvPr/>
          </p:nvSpPr>
          <p:spPr>
            <a:xfrm>
              <a:off x="1277145" y="4842202"/>
              <a:ext cx="1984839" cy="553998"/>
            </a:xfrm>
            <a:prstGeom prst="rect">
              <a:avLst/>
            </a:prstGeom>
          </p:spPr>
          <p:txBody>
            <a:bodyPr wrap="none">
              <a:spAutoFit/>
            </a:bodyPr>
            <a:lstStyle/>
            <a:p>
              <a:pPr algn="ctr"/>
              <a:r>
                <a:rPr lang="en-US" sz="3000" dirty="0">
                  <a:solidFill>
                    <a:schemeClr val="bg1"/>
                  </a:solidFill>
                  <a:latin typeface="Roboto Slab" pitchFamily="2" charset="0"/>
                  <a:ea typeface="Roboto Slab" pitchFamily="2" charset="0"/>
                </a:rPr>
                <a:t>Fitness 01</a:t>
              </a:r>
            </a:p>
          </p:txBody>
        </p:sp>
      </p:grpSp>
      <p:grpSp>
        <p:nvGrpSpPr>
          <p:cNvPr id="31" name="Group 30">
            <a:extLst>
              <a:ext uri="{FF2B5EF4-FFF2-40B4-BE49-F238E27FC236}">
                <a16:creationId xmlns:a16="http://schemas.microsoft.com/office/drawing/2014/main" id="{04FB275A-C5DC-43B6-B6AE-99D25E3D4A2F}"/>
              </a:ext>
            </a:extLst>
          </p:cNvPr>
          <p:cNvGrpSpPr/>
          <p:nvPr/>
        </p:nvGrpSpPr>
        <p:grpSpPr>
          <a:xfrm>
            <a:off x="1074926" y="2202425"/>
            <a:ext cx="839304" cy="785550"/>
            <a:chOff x="-5284788" y="2008188"/>
            <a:chExt cx="3470275" cy="3248025"/>
          </a:xfrm>
          <a:solidFill>
            <a:schemeClr val="bg1"/>
          </a:solidFill>
        </p:grpSpPr>
        <p:sp>
          <p:nvSpPr>
            <p:cNvPr id="33" name="Freeform 10">
              <a:extLst>
                <a:ext uri="{FF2B5EF4-FFF2-40B4-BE49-F238E27FC236}">
                  <a16:creationId xmlns:a16="http://schemas.microsoft.com/office/drawing/2014/main" id="{7CB2970D-810C-4B43-9FF3-875980C63524}"/>
                </a:ext>
              </a:extLst>
            </p:cNvPr>
            <p:cNvSpPr>
              <a:spLocks noEditPoints="1"/>
            </p:cNvSpPr>
            <p:nvPr/>
          </p:nvSpPr>
          <p:spPr bwMode="auto">
            <a:xfrm>
              <a:off x="-5284788" y="2212975"/>
              <a:ext cx="3470275" cy="3043238"/>
            </a:xfrm>
            <a:custGeom>
              <a:avLst/>
              <a:gdLst>
                <a:gd name="T0" fmla="*/ 5624 w 5971"/>
                <a:gd name="T1" fmla="*/ 631 h 5247"/>
                <a:gd name="T2" fmla="*/ 5525 w 5971"/>
                <a:gd name="T3" fmla="*/ 0 h 5247"/>
                <a:gd name="T4" fmla="*/ 5153 w 5971"/>
                <a:gd name="T5" fmla="*/ 99 h 5247"/>
                <a:gd name="T6" fmla="*/ 4805 w 5971"/>
                <a:gd name="T7" fmla="*/ 631 h 5247"/>
                <a:gd name="T8" fmla="*/ 4255 w 5971"/>
                <a:gd name="T9" fmla="*/ 576 h 5247"/>
                <a:gd name="T10" fmla="*/ 3770 w 5971"/>
                <a:gd name="T11" fmla="*/ 631 h 5247"/>
                <a:gd name="T12" fmla="*/ 2201 w 5971"/>
                <a:gd name="T13" fmla="*/ 631 h 5247"/>
                <a:gd name="T14" fmla="*/ 1717 w 5971"/>
                <a:gd name="T15" fmla="*/ 576 h 5247"/>
                <a:gd name="T16" fmla="*/ 1167 w 5971"/>
                <a:gd name="T17" fmla="*/ 631 h 5247"/>
                <a:gd name="T18" fmla="*/ 818 w 5971"/>
                <a:gd name="T19" fmla="*/ 99 h 5247"/>
                <a:gd name="T20" fmla="*/ 447 w 5971"/>
                <a:gd name="T21" fmla="*/ 0 h 5247"/>
                <a:gd name="T22" fmla="*/ 347 w 5971"/>
                <a:gd name="T23" fmla="*/ 631 h 5247"/>
                <a:gd name="T24" fmla="*/ 0 w 5971"/>
                <a:gd name="T25" fmla="*/ 819 h 5247"/>
                <a:gd name="T26" fmla="*/ 347 w 5971"/>
                <a:gd name="T27" fmla="*/ 1008 h 5247"/>
                <a:gd name="T28" fmla="*/ 447 w 5971"/>
                <a:gd name="T29" fmla="*/ 1639 h 5247"/>
                <a:gd name="T30" fmla="*/ 818 w 5971"/>
                <a:gd name="T31" fmla="*/ 1540 h 5247"/>
                <a:gd name="T32" fmla="*/ 1206 w 5971"/>
                <a:gd name="T33" fmla="*/ 1008 h 5247"/>
                <a:gd name="T34" fmla="*/ 1799 w 5971"/>
                <a:gd name="T35" fmla="*/ 2189 h 5247"/>
                <a:gd name="T36" fmla="*/ 2188 w 5971"/>
                <a:gd name="T37" fmla="*/ 2803 h 5247"/>
                <a:gd name="T38" fmla="*/ 961 w 5971"/>
                <a:gd name="T39" fmla="*/ 3491 h 5247"/>
                <a:gd name="T40" fmla="*/ 1062 w 5971"/>
                <a:gd name="T41" fmla="*/ 5217 h 5247"/>
                <a:gd name="T42" fmla="*/ 1642 w 5971"/>
                <a:gd name="T43" fmla="*/ 3801 h 5247"/>
                <a:gd name="T44" fmla="*/ 3399 w 5971"/>
                <a:gd name="T45" fmla="*/ 3423 h 5247"/>
                <a:gd name="T46" fmla="*/ 4500 w 5971"/>
                <a:gd name="T47" fmla="*/ 4915 h 5247"/>
                <a:gd name="T48" fmla="*/ 5211 w 5971"/>
                <a:gd name="T49" fmla="*/ 4807 h 5247"/>
                <a:gd name="T50" fmla="*/ 4790 w 5971"/>
                <a:gd name="T51" fmla="*/ 3212 h 5247"/>
                <a:gd name="T52" fmla="*/ 3776 w 5971"/>
                <a:gd name="T53" fmla="*/ 1734 h 5247"/>
                <a:gd name="T54" fmla="*/ 4657 w 5971"/>
                <a:gd name="T55" fmla="*/ 2036 h 5247"/>
                <a:gd name="T56" fmla="*/ 5153 w 5971"/>
                <a:gd name="T57" fmla="*/ 1008 h 5247"/>
                <a:gd name="T58" fmla="*/ 5252 w 5971"/>
                <a:gd name="T59" fmla="*/ 1639 h 5247"/>
                <a:gd name="T60" fmla="*/ 5624 w 5971"/>
                <a:gd name="T61" fmla="*/ 1540 h 5247"/>
                <a:gd name="T62" fmla="*/ 5783 w 5971"/>
                <a:gd name="T63" fmla="*/ 1008 h 5247"/>
                <a:gd name="T64" fmla="*/ 5783 w 5971"/>
                <a:gd name="T65" fmla="*/ 631 h 5247"/>
                <a:gd name="T66" fmla="*/ 1763 w 5971"/>
                <a:gd name="T67" fmla="*/ 1008 h 5247"/>
                <a:gd name="T68" fmla="*/ 1799 w 5971"/>
                <a:gd name="T69" fmla="*/ 1348 h 5247"/>
                <a:gd name="T70" fmla="*/ 3876 w 5971"/>
                <a:gd name="T71" fmla="*/ 1008 h 5247"/>
                <a:gd name="T72" fmla="*/ 4173 w 5971"/>
                <a:gd name="T73" fmla="*/ 1348 h 52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971" h="5247">
                  <a:moveTo>
                    <a:pt x="5783" y="631"/>
                  </a:moveTo>
                  <a:cubicBezTo>
                    <a:pt x="5624" y="631"/>
                    <a:pt x="5624" y="631"/>
                    <a:pt x="5624" y="631"/>
                  </a:cubicBezTo>
                  <a:cubicBezTo>
                    <a:pt x="5624" y="334"/>
                    <a:pt x="5624" y="398"/>
                    <a:pt x="5624" y="99"/>
                  </a:cubicBezTo>
                  <a:cubicBezTo>
                    <a:pt x="5624" y="44"/>
                    <a:pt x="5580" y="0"/>
                    <a:pt x="5525" y="0"/>
                  </a:cubicBezTo>
                  <a:cubicBezTo>
                    <a:pt x="5252" y="0"/>
                    <a:pt x="5252" y="0"/>
                    <a:pt x="5252" y="0"/>
                  </a:cubicBezTo>
                  <a:cubicBezTo>
                    <a:pt x="5197" y="0"/>
                    <a:pt x="5153" y="44"/>
                    <a:pt x="5153" y="99"/>
                  </a:cubicBezTo>
                  <a:cubicBezTo>
                    <a:pt x="5153" y="398"/>
                    <a:pt x="5153" y="334"/>
                    <a:pt x="5153" y="631"/>
                  </a:cubicBezTo>
                  <a:cubicBezTo>
                    <a:pt x="4805" y="631"/>
                    <a:pt x="4805" y="631"/>
                    <a:pt x="4805" y="631"/>
                  </a:cubicBezTo>
                  <a:cubicBezTo>
                    <a:pt x="4820" y="479"/>
                    <a:pt x="4708" y="345"/>
                    <a:pt x="4559" y="330"/>
                  </a:cubicBezTo>
                  <a:cubicBezTo>
                    <a:pt x="4406" y="313"/>
                    <a:pt x="4271" y="425"/>
                    <a:pt x="4255" y="576"/>
                  </a:cubicBezTo>
                  <a:cubicBezTo>
                    <a:pt x="4249" y="631"/>
                    <a:pt x="4249" y="631"/>
                    <a:pt x="4249" y="631"/>
                  </a:cubicBezTo>
                  <a:cubicBezTo>
                    <a:pt x="3770" y="631"/>
                    <a:pt x="3770" y="631"/>
                    <a:pt x="3770" y="631"/>
                  </a:cubicBezTo>
                  <a:cubicBezTo>
                    <a:pt x="3628" y="936"/>
                    <a:pt x="3323" y="1133"/>
                    <a:pt x="2985" y="1133"/>
                  </a:cubicBezTo>
                  <a:cubicBezTo>
                    <a:pt x="2642" y="1133"/>
                    <a:pt x="2340" y="932"/>
                    <a:pt x="2201" y="631"/>
                  </a:cubicBezTo>
                  <a:cubicBezTo>
                    <a:pt x="1723" y="631"/>
                    <a:pt x="1723" y="631"/>
                    <a:pt x="1723" y="631"/>
                  </a:cubicBezTo>
                  <a:cubicBezTo>
                    <a:pt x="1717" y="576"/>
                    <a:pt x="1717" y="576"/>
                    <a:pt x="1717" y="576"/>
                  </a:cubicBezTo>
                  <a:cubicBezTo>
                    <a:pt x="1701" y="424"/>
                    <a:pt x="1564" y="314"/>
                    <a:pt x="1413" y="330"/>
                  </a:cubicBezTo>
                  <a:cubicBezTo>
                    <a:pt x="1265" y="345"/>
                    <a:pt x="1152" y="478"/>
                    <a:pt x="1167" y="631"/>
                  </a:cubicBezTo>
                  <a:cubicBezTo>
                    <a:pt x="818" y="631"/>
                    <a:pt x="818" y="631"/>
                    <a:pt x="818" y="631"/>
                  </a:cubicBezTo>
                  <a:cubicBezTo>
                    <a:pt x="818" y="334"/>
                    <a:pt x="818" y="398"/>
                    <a:pt x="818" y="99"/>
                  </a:cubicBezTo>
                  <a:cubicBezTo>
                    <a:pt x="818" y="44"/>
                    <a:pt x="774" y="0"/>
                    <a:pt x="719" y="0"/>
                  </a:cubicBezTo>
                  <a:cubicBezTo>
                    <a:pt x="447" y="0"/>
                    <a:pt x="447" y="0"/>
                    <a:pt x="447" y="0"/>
                  </a:cubicBezTo>
                  <a:cubicBezTo>
                    <a:pt x="392" y="0"/>
                    <a:pt x="347" y="44"/>
                    <a:pt x="347" y="99"/>
                  </a:cubicBezTo>
                  <a:cubicBezTo>
                    <a:pt x="347" y="398"/>
                    <a:pt x="347" y="334"/>
                    <a:pt x="347" y="631"/>
                  </a:cubicBezTo>
                  <a:cubicBezTo>
                    <a:pt x="188" y="631"/>
                    <a:pt x="188" y="631"/>
                    <a:pt x="188" y="631"/>
                  </a:cubicBezTo>
                  <a:cubicBezTo>
                    <a:pt x="84" y="631"/>
                    <a:pt x="0" y="715"/>
                    <a:pt x="0" y="819"/>
                  </a:cubicBezTo>
                  <a:cubicBezTo>
                    <a:pt x="0" y="923"/>
                    <a:pt x="84" y="1008"/>
                    <a:pt x="188" y="1008"/>
                  </a:cubicBezTo>
                  <a:cubicBezTo>
                    <a:pt x="347" y="1008"/>
                    <a:pt x="347" y="1008"/>
                    <a:pt x="347" y="1008"/>
                  </a:cubicBezTo>
                  <a:cubicBezTo>
                    <a:pt x="347" y="1305"/>
                    <a:pt x="347" y="1241"/>
                    <a:pt x="347" y="1540"/>
                  </a:cubicBezTo>
                  <a:cubicBezTo>
                    <a:pt x="347" y="1595"/>
                    <a:pt x="392" y="1639"/>
                    <a:pt x="447" y="1639"/>
                  </a:cubicBezTo>
                  <a:cubicBezTo>
                    <a:pt x="719" y="1639"/>
                    <a:pt x="719" y="1639"/>
                    <a:pt x="719" y="1639"/>
                  </a:cubicBezTo>
                  <a:cubicBezTo>
                    <a:pt x="774" y="1639"/>
                    <a:pt x="818" y="1595"/>
                    <a:pt x="818" y="1540"/>
                  </a:cubicBezTo>
                  <a:cubicBezTo>
                    <a:pt x="818" y="1241"/>
                    <a:pt x="818" y="1305"/>
                    <a:pt x="818" y="1008"/>
                  </a:cubicBezTo>
                  <a:cubicBezTo>
                    <a:pt x="1206" y="1008"/>
                    <a:pt x="1206" y="1008"/>
                    <a:pt x="1206" y="1008"/>
                  </a:cubicBezTo>
                  <a:cubicBezTo>
                    <a:pt x="1218" y="1121"/>
                    <a:pt x="1303" y="1918"/>
                    <a:pt x="1315" y="2036"/>
                  </a:cubicBezTo>
                  <a:cubicBezTo>
                    <a:pt x="1340" y="2273"/>
                    <a:pt x="1638" y="2373"/>
                    <a:pt x="1799" y="2189"/>
                  </a:cubicBezTo>
                  <a:cubicBezTo>
                    <a:pt x="2188" y="1744"/>
                    <a:pt x="2188" y="1744"/>
                    <a:pt x="2188" y="1744"/>
                  </a:cubicBezTo>
                  <a:cubicBezTo>
                    <a:pt x="2188" y="2803"/>
                    <a:pt x="2188" y="2803"/>
                    <a:pt x="2188" y="2803"/>
                  </a:cubicBezTo>
                  <a:cubicBezTo>
                    <a:pt x="1181" y="3212"/>
                    <a:pt x="1181" y="3212"/>
                    <a:pt x="1181" y="3212"/>
                  </a:cubicBezTo>
                  <a:cubicBezTo>
                    <a:pt x="1064" y="3259"/>
                    <a:pt x="980" y="3365"/>
                    <a:pt x="961" y="3491"/>
                  </a:cubicBezTo>
                  <a:cubicBezTo>
                    <a:pt x="760" y="4807"/>
                    <a:pt x="760" y="4807"/>
                    <a:pt x="760" y="4807"/>
                  </a:cubicBezTo>
                  <a:cubicBezTo>
                    <a:pt x="730" y="5003"/>
                    <a:pt x="865" y="5187"/>
                    <a:pt x="1062" y="5217"/>
                  </a:cubicBezTo>
                  <a:cubicBezTo>
                    <a:pt x="1258" y="5247"/>
                    <a:pt x="1442" y="5112"/>
                    <a:pt x="1472" y="4915"/>
                  </a:cubicBezTo>
                  <a:cubicBezTo>
                    <a:pt x="1642" y="3801"/>
                    <a:pt x="1642" y="3801"/>
                    <a:pt x="1642" y="3801"/>
                  </a:cubicBezTo>
                  <a:cubicBezTo>
                    <a:pt x="2573" y="3423"/>
                    <a:pt x="2573" y="3423"/>
                    <a:pt x="2573" y="3423"/>
                  </a:cubicBezTo>
                  <a:cubicBezTo>
                    <a:pt x="3399" y="3423"/>
                    <a:pt x="3399" y="3423"/>
                    <a:pt x="3399" y="3423"/>
                  </a:cubicBezTo>
                  <a:cubicBezTo>
                    <a:pt x="4330" y="3801"/>
                    <a:pt x="4330" y="3801"/>
                    <a:pt x="4330" y="3801"/>
                  </a:cubicBezTo>
                  <a:cubicBezTo>
                    <a:pt x="4500" y="4915"/>
                    <a:pt x="4500" y="4915"/>
                    <a:pt x="4500" y="4915"/>
                  </a:cubicBezTo>
                  <a:cubicBezTo>
                    <a:pt x="4530" y="5112"/>
                    <a:pt x="4713" y="5247"/>
                    <a:pt x="4910" y="5217"/>
                  </a:cubicBezTo>
                  <a:cubicBezTo>
                    <a:pt x="5106" y="5187"/>
                    <a:pt x="5241" y="5003"/>
                    <a:pt x="5211" y="4807"/>
                  </a:cubicBezTo>
                  <a:cubicBezTo>
                    <a:pt x="5011" y="3491"/>
                    <a:pt x="5011" y="3491"/>
                    <a:pt x="5011" y="3491"/>
                  </a:cubicBezTo>
                  <a:cubicBezTo>
                    <a:pt x="4991" y="3365"/>
                    <a:pt x="4908" y="3259"/>
                    <a:pt x="4790" y="3212"/>
                  </a:cubicBezTo>
                  <a:cubicBezTo>
                    <a:pt x="3776" y="2799"/>
                    <a:pt x="3776" y="2799"/>
                    <a:pt x="3776" y="2799"/>
                  </a:cubicBezTo>
                  <a:cubicBezTo>
                    <a:pt x="3776" y="1734"/>
                    <a:pt x="3776" y="1734"/>
                    <a:pt x="3776" y="1734"/>
                  </a:cubicBezTo>
                  <a:cubicBezTo>
                    <a:pt x="4173" y="2189"/>
                    <a:pt x="4173" y="2189"/>
                    <a:pt x="4173" y="2189"/>
                  </a:cubicBezTo>
                  <a:cubicBezTo>
                    <a:pt x="4329" y="2368"/>
                    <a:pt x="4631" y="2279"/>
                    <a:pt x="4657" y="2036"/>
                  </a:cubicBezTo>
                  <a:cubicBezTo>
                    <a:pt x="4669" y="1918"/>
                    <a:pt x="4754" y="1120"/>
                    <a:pt x="4766" y="1008"/>
                  </a:cubicBezTo>
                  <a:cubicBezTo>
                    <a:pt x="5153" y="1008"/>
                    <a:pt x="5153" y="1008"/>
                    <a:pt x="5153" y="1008"/>
                  </a:cubicBezTo>
                  <a:cubicBezTo>
                    <a:pt x="5153" y="1305"/>
                    <a:pt x="5153" y="1241"/>
                    <a:pt x="5153" y="1540"/>
                  </a:cubicBezTo>
                  <a:cubicBezTo>
                    <a:pt x="5153" y="1595"/>
                    <a:pt x="5198" y="1639"/>
                    <a:pt x="5252" y="1639"/>
                  </a:cubicBezTo>
                  <a:cubicBezTo>
                    <a:pt x="5525" y="1639"/>
                    <a:pt x="5525" y="1639"/>
                    <a:pt x="5525" y="1639"/>
                  </a:cubicBezTo>
                  <a:cubicBezTo>
                    <a:pt x="5580" y="1639"/>
                    <a:pt x="5624" y="1595"/>
                    <a:pt x="5624" y="1540"/>
                  </a:cubicBezTo>
                  <a:cubicBezTo>
                    <a:pt x="5624" y="1241"/>
                    <a:pt x="5624" y="1305"/>
                    <a:pt x="5624" y="1008"/>
                  </a:cubicBezTo>
                  <a:cubicBezTo>
                    <a:pt x="5783" y="1008"/>
                    <a:pt x="5783" y="1008"/>
                    <a:pt x="5783" y="1008"/>
                  </a:cubicBezTo>
                  <a:cubicBezTo>
                    <a:pt x="5887" y="1008"/>
                    <a:pt x="5971" y="923"/>
                    <a:pt x="5971" y="819"/>
                  </a:cubicBezTo>
                  <a:cubicBezTo>
                    <a:pt x="5971" y="715"/>
                    <a:pt x="5887" y="631"/>
                    <a:pt x="5783" y="631"/>
                  </a:cubicBezTo>
                  <a:close/>
                  <a:moveTo>
                    <a:pt x="1799" y="1348"/>
                  </a:moveTo>
                  <a:cubicBezTo>
                    <a:pt x="1784" y="1206"/>
                    <a:pt x="1778" y="1148"/>
                    <a:pt x="1763" y="1008"/>
                  </a:cubicBezTo>
                  <a:cubicBezTo>
                    <a:pt x="2096" y="1008"/>
                    <a:pt x="2096" y="1008"/>
                    <a:pt x="2096" y="1008"/>
                  </a:cubicBezTo>
                  <a:cubicBezTo>
                    <a:pt x="1975" y="1146"/>
                    <a:pt x="1921" y="1208"/>
                    <a:pt x="1799" y="1348"/>
                  </a:cubicBezTo>
                  <a:close/>
                  <a:moveTo>
                    <a:pt x="4173" y="1348"/>
                  </a:moveTo>
                  <a:cubicBezTo>
                    <a:pt x="4035" y="1190"/>
                    <a:pt x="4212" y="1392"/>
                    <a:pt x="3876" y="1008"/>
                  </a:cubicBezTo>
                  <a:cubicBezTo>
                    <a:pt x="4209" y="1008"/>
                    <a:pt x="4209" y="1008"/>
                    <a:pt x="4209" y="1008"/>
                  </a:cubicBezTo>
                  <a:cubicBezTo>
                    <a:pt x="4181" y="1272"/>
                    <a:pt x="4188" y="1207"/>
                    <a:pt x="4173" y="134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34" name="Oval 11">
              <a:extLst>
                <a:ext uri="{FF2B5EF4-FFF2-40B4-BE49-F238E27FC236}">
                  <a16:creationId xmlns:a16="http://schemas.microsoft.com/office/drawing/2014/main" id="{ADC4B6C5-3134-434B-AAD5-1492BD198D21}"/>
                </a:ext>
              </a:extLst>
            </p:cNvPr>
            <p:cNvSpPr>
              <a:spLocks noChangeArrowheads="1"/>
            </p:cNvSpPr>
            <p:nvPr/>
          </p:nvSpPr>
          <p:spPr bwMode="auto">
            <a:xfrm>
              <a:off x="-3910013" y="2008188"/>
              <a:ext cx="722313" cy="720725"/>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35" name="Group 34">
            <a:extLst>
              <a:ext uri="{FF2B5EF4-FFF2-40B4-BE49-F238E27FC236}">
                <a16:creationId xmlns:a16="http://schemas.microsoft.com/office/drawing/2014/main" id="{1FAED728-E1C1-490C-97EA-DDF2B9105252}"/>
              </a:ext>
            </a:extLst>
          </p:cNvPr>
          <p:cNvGrpSpPr/>
          <p:nvPr/>
        </p:nvGrpSpPr>
        <p:grpSpPr>
          <a:xfrm>
            <a:off x="4014239" y="2202425"/>
            <a:ext cx="1095394" cy="761432"/>
            <a:chOff x="-14006513" y="1793875"/>
            <a:chExt cx="4946650" cy="3438525"/>
          </a:xfrm>
          <a:solidFill>
            <a:schemeClr val="bg1"/>
          </a:solidFill>
        </p:grpSpPr>
        <p:sp>
          <p:nvSpPr>
            <p:cNvPr id="36" name="Freeform 12">
              <a:extLst>
                <a:ext uri="{FF2B5EF4-FFF2-40B4-BE49-F238E27FC236}">
                  <a16:creationId xmlns:a16="http://schemas.microsoft.com/office/drawing/2014/main" id="{6AEC404D-A00E-4D07-B69A-1CFC0D5AC2F2}"/>
                </a:ext>
              </a:extLst>
            </p:cNvPr>
            <p:cNvSpPr>
              <a:spLocks/>
            </p:cNvSpPr>
            <p:nvPr/>
          </p:nvSpPr>
          <p:spPr bwMode="auto">
            <a:xfrm>
              <a:off x="-12585701" y="1982788"/>
              <a:ext cx="1635125" cy="141288"/>
            </a:xfrm>
            <a:custGeom>
              <a:avLst/>
              <a:gdLst>
                <a:gd name="T0" fmla="*/ 123 w 2813"/>
                <a:gd name="T1" fmla="*/ 245 h 245"/>
                <a:gd name="T2" fmla="*/ 2691 w 2813"/>
                <a:gd name="T3" fmla="*/ 245 h 245"/>
                <a:gd name="T4" fmla="*/ 2813 w 2813"/>
                <a:gd name="T5" fmla="*/ 122 h 245"/>
                <a:gd name="T6" fmla="*/ 2691 w 2813"/>
                <a:gd name="T7" fmla="*/ 0 h 245"/>
                <a:gd name="T8" fmla="*/ 123 w 2813"/>
                <a:gd name="T9" fmla="*/ 0 h 245"/>
                <a:gd name="T10" fmla="*/ 0 w 2813"/>
                <a:gd name="T11" fmla="*/ 122 h 245"/>
                <a:gd name="T12" fmla="*/ 123 w 2813"/>
                <a:gd name="T13" fmla="*/ 245 h 245"/>
              </a:gdLst>
              <a:ahLst/>
              <a:cxnLst>
                <a:cxn ang="0">
                  <a:pos x="T0" y="T1"/>
                </a:cxn>
                <a:cxn ang="0">
                  <a:pos x="T2" y="T3"/>
                </a:cxn>
                <a:cxn ang="0">
                  <a:pos x="T4" y="T5"/>
                </a:cxn>
                <a:cxn ang="0">
                  <a:pos x="T6" y="T7"/>
                </a:cxn>
                <a:cxn ang="0">
                  <a:pos x="T8" y="T9"/>
                </a:cxn>
                <a:cxn ang="0">
                  <a:pos x="T10" y="T11"/>
                </a:cxn>
                <a:cxn ang="0">
                  <a:pos x="T12" y="T13"/>
                </a:cxn>
              </a:cxnLst>
              <a:rect l="0" t="0" r="r" b="b"/>
              <a:pathLst>
                <a:path w="2813" h="245">
                  <a:moveTo>
                    <a:pt x="123" y="245"/>
                  </a:moveTo>
                  <a:cubicBezTo>
                    <a:pt x="2691" y="245"/>
                    <a:pt x="2691" y="245"/>
                    <a:pt x="2691" y="245"/>
                  </a:cubicBezTo>
                  <a:cubicBezTo>
                    <a:pt x="2758" y="245"/>
                    <a:pt x="2813" y="190"/>
                    <a:pt x="2813" y="122"/>
                  </a:cubicBezTo>
                  <a:cubicBezTo>
                    <a:pt x="2813" y="55"/>
                    <a:pt x="2758" y="0"/>
                    <a:pt x="2691" y="0"/>
                  </a:cubicBezTo>
                  <a:cubicBezTo>
                    <a:pt x="123" y="0"/>
                    <a:pt x="123" y="0"/>
                    <a:pt x="123" y="0"/>
                  </a:cubicBezTo>
                  <a:cubicBezTo>
                    <a:pt x="55" y="0"/>
                    <a:pt x="0" y="55"/>
                    <a:pt x="0" y="122"/>
                  </a:cubicBezTo>
                  <a:cubicBezTo>
                    <a:pt x="0" y="190"/>
                    <a:pt x="55" y="245"/>
                    <a:pt x="123" y="24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13">
              <a:extLst>
                <a:ext uri="{FF2B5EF4-FFF2-40B4-BE49-F238E27FC236}">
                  <a16:creationId xmlns:a16="http://schemas.microsoft.com/office/drawing/2014/main" id="{408A44A2-602E-4274-9022-BD8F78CA98E1}"/>
                </a:ext>
              </a:extLst>
            </p:cNvPr>
            <p:cNvSpPr>
              <a:spLocks/>
            </p:cNvSpPr>
            <p:nvPr/>
          </p:nvSpPr>
          <p:spPr bwMode="auto">
            <a:xfrm>
              <a:off x="-13920788" y="2674938"/>
              <a:ext cx="1635125" cy="142875"/>
            </a:xfrm>
            <a:custGeom>
              <a:avLst/>
              <a:gdLst>
                <a:gd name="T0" fmla="*/ 122 w 2812"/>
                <a:gd name="T1" fmla="*/ 244 h 244"/>
                <a:gd name="T2" fmla="*/ 2690 w 2812"/>
                <a:gd name="T3" fmla="*/ 244 h 244"/>
                <a:gd name="T4" fmla="*/ 2812 w 2812"/>
                <a:gd name="T5" fmla="*/ 122 h 244"/>
                <a:gd name="T6" fmla="*/ 2690 w 2812"/>
                <a:gd name="T7" fmla="*/ 0 h 244"/>
                <a:gd name="T8" fmla="*/ 122 w 2812"/>
                <a:gd name="T9" fmla="*/ 0 h 244"/>
                <a:gd name="T10" fmla="*/ 0 w 2812"/>
                <a:gd name="T11" fmla="*/ 122 h 244"/>
                <a:gd name="T12" fmla="*/ 122 w 2812"/>
                <a:gd name="T13" fmla="*/ 244 h 244"/>
              </a:gdLst>
              <a:ahLst/>
              <a:cxnLst>
                <a:cxn ang="0">
                  <a:pos x="T0" y="T1"/>
                </a:cxn>
                <a:cxn ang="0">
                  <a:pos x="T2" y="T3"/>
                </a:cxn>
                <a:cxn ang="0">
                  <a:pos x="T4" y="T5"/>
                </a:cxn>
                <a:cxn ang="0">
                  <a:pos x="T6" y="T7"/>
                </a:cxn>
                <a:cxn ang="0">
                  <a:pos x="T8" y="T9"/>
                </a:cxn>
                <a:cxn ang="0">
                  <a:pos x="T10" y="T11"/>
                </a:cxn>
                <a:cxn ang="0">
                  <a:pos x="T12" y="T13"/>
                </a:cxn>
              </a:cxnLst>
              <a:rect l="0" t="0" r="r" b="b"/>
              <a:pathLst>
                <a:path w="2812" h="244">
                  <a:moveTo>
                    <a:pt x="122" y="244"/>
                  </a:moveTo>
                  <a:cubicBezTo>
                    <a:pt x="2690" y="244"/>
                    <a:pt x="2690" y="244"/>
                    <a:pt x="2690" y="244"/>
                  </a:cubicBezTo>
                  <a:cubicBezTo>
                    <a:pt x="2757" y="244"/>
                    <a:pt x="2812" y="189"/>
                    <a:pt x="2812" y="122"/>
                  </a:cubicBezTo>
                  <a:cubicBezTo>
                    <a:pt x="2812" y="54"/>
                    <a:pt x="2757" y="0"/>
                    <a:pt x="2690" y="0"/>
                  </a:cubicBezTo>
                  <a:cubicBezTo>
                    <a:pt x="122" y="0"/>
                    <a:pt x="122" y="0"/>
                    <a:pt x="122" y="0"/>
                  </a:cubicBezTo>
                  <a:cubicBezTo>
                    <a:pt x="55" y="0"/>
                    <a:pt x="0" y="54"/>
                    <a:pt x="0" y="122"/>
                  </a:cubicBezTo>
                  <a:cubicBezTo>
                    <a:pt x="0" y="189"/>
                    <a:pt x="55" y="244"/>
                    <a:pt x="122" y="2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14">
              <a:extLst>
                <a:ext uri="{FF2B5EF4-FFF2-40B4-BE49-F238E27FC236}">
                  <a16:creationId xmlns:a16="http://schemas.microsoft.com/office/drawing/2014/main" id="{6196D36F-2436-4E21-8CF4-93F43F05880E}"/>
                </a:ext>
              </a:extLst>
            </p:cNvPr>
            <p:cNvSpPr>
              <a:spLocks/>
            </p:cNvSpPr>
            <p:nvPr/>
          </p:nvSpPr>
          <p:spPr bwMode="auto">
            <a:xfrm>
              <a:off x="-13449301" y="3475038"/>
              <a:ext cx="1635125" cy="142875"/>
            </a:xfrm>
            <a:custGeom>
              <a:avLst/>
              <a:gdLst>
                <a:gd name="T0" fmla="*/ 0 w 2813"/>
                <a:gd name="T1" fmla="*/ 122 h 244"/>
                <a:gd name="T2" fmla="*/ 123 w 2813"/>
                <a:gd name="T3" fmla="*/ 244 h 244"/>
                <a:gd name="T4" fmla="*/ 2690 w 2813"/>
                <a:gd name="T5" fmla="*/ 244 h 244"/>
                <a:gd name="T6" fmla="*/ 2813 w 2813"/>
                <a:gd name="T7" fmla="*/ 122 h 244"/>
                <a:gd name="T8" fmla="*/ 2690 w 2813"/>
                <a:gd name="T9" fmla="*/ 0 h 244"/>
                <a:gd name="T10" fmla="*/ 123 w 2813"/>
                <a:gd name="T11" fmla="*/ 0 h 244"/>
                <a:gd name="T12" fmla="*/ 0 w 2813"/>
                <a:gd name="T13" fmla="*/ 122 h 244"/>
              </a:gdLst>
              <a:ahLst/>
              <a:cxnLst>
                <a:cxn ang="0">
                  <a:pos x="T0" y="T1"/>
                </a:cxn>
                <a:cxn ang="0">
                  <a:pos x="T2" y="T3"/>
                </a:cxn>
                <a:cxn ang="0">
                  <a:pos x="T4" y="T5"/>
                </a:cxn>
                <a:cxn ang="0">
                  <a:pos x="T6" y="T7"/>
                </a:cxn>
                <a:cxn ang="0">
                  <a:pos x="T8" y="T9"/>
                </a:cxn>
                <a:cxn ang="0">
                  <a:pos x="T10" y="T11"/>
                </a:cxn>
                <a:cxn ang="0">
                  <a:pos x="T12" y="T13"/>
                </a:cxn>
              </a:cxnLst>
              <a:rect l="0" t="0" r="r" b="b"/>
              <a:pathLst>
                <a:path w="2813" h="244">
                  <a:moveTo>
                    <a:pt x="0" y="122"/>
                  </a:moveTo>
                  <a:cubicBezTo>
                    <a:pt x="0" y="190"/>
                    <a:pt x="55" y="244"/>
                    <a:pt x="123" y="244"/>
                  </a:cubicBezTo>
                  <a:cubicBezTo>
                    <a:pt x="2690" y="244"/>
                    <a:pt x="2690" y="244"/>
                    <a:pt x="2690" y="244"/>
                  </a:cubicBezTo>
                  <a:cubicBezTo>
                    <a:pt x="2758" y="244"/>
                    <a:pt x="2813" y="190"/>
                    <a:pt x="2813" y="122"/>
                  </a:cubicBezTo>
                  <a:cubicBezTo>
                    <a:pt x="2813" y="55"/>
                    <a:pt x="2758" y="0"/>
                    <a:pt x="2690" y="0"/>
                  </a:cubicBezTo>
                  <a:cubicBezTo>
                    <a:pt x="123" y="0"/>
                    <a:pt x="123" y="0"/>
                    <a:pt x="123" y="0"/>
                  </a:cubicBezTo>
                  <a:cubicBezTo>
                    <a:pt x="55" y="0"/>
                    <a:pt x="0" y="55"/>
                    <a:pt x="0" y="1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15">
              <a:extLst>
                <a:ext uri="{FF2B5EF4-FFF2-40B4-BE49-F238E27FC236}">
                  <a16:creationId xmlns:a16="http://schemas.microsoft.com/office/drawing/2014/main" id="{297A5F71-C872-4A42-9797-CB735F0AF604}"/>
                </a:ext>
              </a:extLst>
            </p:cNvPr>
            <p:cNvSpPr>
              <a:spLocks/>
            </p:cNvSpPr>
            <p:nvPr/>
          </p:nvSpPr>
          <p:spPr bwMode="auto">
            <a:xfrm>
              <a:off x="-14006513" y="4370388"/>
              <a:ext cx="1482725" cy="141288"/>
            </a:xfrm>
            <a:custGeom>
              <a:avLst/>
              <a:gdLst>
                <a:gd name="T0" fmla="*/ 2429 w 2551"/>
                <a:gd name="T1" fmla="*/ 0 h 244"/>
                <a:gd name="T2" fmla="*/ 122 w 2551"/>
                <a:gd name="T3" fmla="*/ 0 h 244"/>
                <a:gd name="T4" fmla="*/ 0 w 2551"/>
                <a:gd name="T5" fmla="*/ 122 h 244"/>
                <a:gd name="T6" fmla="*/ 122 w 2551"/>
                <a:gd name="T7" fmla="*/ 244 h 244"/>
                <a:gd name="T8" fmla="*/ 2429 w 2551"/>
                <a:gd name="T9" fmla="*/ 244 h 244"/>
                <a:gd name="T10" fmla="*/ 2551 w 2551"/>
                <a:gd name="T11" fmla="*/ 122 h 244"/>
                <a:gd name="T12" fmla="*/ 2429 w 2551"/>
                <a:gd name="T13" fmla="*/ 0 h 244"/>
              </a:gdLst>
              <a:ahLst/>
              <a:cxnLst>
                <a:cxn ang="0">
                  <a:pos x="T0" y="T1"/>
                </a:cxn>
                <a:cxn ang="0">
                  <a:pos x="T2" y="T3"/>
                </a:cxn>
                <a:cxn ang="0">
                  <a:pos x="T4" y="T5"/>
                </a:cxn>
                <a:cxn ang="0">
                  <a:pos x="T6" y="T7"/>
                </a:cxn>
                <a:cxn ang="0">
                  <a:pos x="T8" y="T9"/>
                </a:cxn>
                <a:cxn ang="0">
                  <a:pos x="T10" y="T11"/>
                </a:cxn>
                <a:cxn ang="0">
                  <a:pos x="T12" y="T13"/>
                </a:cxn>
              </a:cxnLst>
              <a:rect l="0" t="0" r="r" b="b"/>
              <a:pathLst>
                <a:path w="2551" h="244">
                  <a:moveTo>
                    <a:pt x="2429" y="0"/>
                  </a:moveTo>
                  <a:cubicBezTo>
                    <a:pt x="122" y="0"/>
                    <a:pt x="122" y="0"/>
                    <a:pt x="122" y="0"/>
                  </a:cubicBezTo>
                  <a:cubicBezTo>
                    <a:pt x="54" y="0"/>
                    <a:pt x="0" y="55"/>
                    <a:pt x="0" y="122"/>
                  </a:cubicBezTo>
                  <a:cubicBezTo>
                    <a:pt x="0" y="190"/>
                    <a:pt x="54" y="244"/>
                    <a:pt x="122" y="244"/>
                  </a:cubicBezTo>
                  <a:cubicBezTo>
                    <a:pt x="2429" y="244"/>
                    <a:pt x="2429" y="244"/>
                    <a:pt x="2429" y="244"/>
                  </a:cubicBezTo>
                  <a:cubicBezTo>
                    <a:pt x="2496" y="244"/>
                    <a:pt x="2551" y="190"/>
                    <a:pt x="2551" y="122"/>
                  </a:cubicBezTo>
                  <a:cubicBezTo>
                    <a:pt x="2551" y="55"/>
                    <a:pt x="2496" y="0"/>
                    <a:pt x="242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Oval 16">
              <a:extLst>
                <a:ext uri="{FF2B5EF4-FFF2-40B4-BE49-F238E27FC236}">
                  <a16:creationId xmlns:a16="http://schemas.microsoft.com/office/drawing/2014/main" id="{EAB31E6D-EC2A-4C03-9FA5-E9EB31CFD115}"/>
                </a:ext>
              </a:extLst>
            </p:cNvPr>
            <p:cNvSpPr>
              <a:spLocks noChangeArrowheads="1"/>
            </p:cNvSpPr>
            <p:nvPr/>
          </p:nvSpPr>
          <p:spPr bwMode="auto">
            <a:xfrm>
              <a:off x="-10569576" y="1793875"/>
              <a:ext cx="774700" cy="7747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17">
              <a:extLst>
                <a:ext uri="{FF2B5EF4-FFF2-40B4-BE49-F238E27FC236}">
                  <a16:creationId xmlns:a16="http://schemas.microsoft.com/office/drawing/2014/main" id="{F1A88795-8719-4AE4-9747-39DE6F7644C4}"/>
                </a:ext>
              </a:extLst>
            </p:cNvPr>
            <p:cNvSpPr>
              <a:spLocks/>
            </p:cNvSpPr>
            <p:nvPr/>
          </p:nvSpPr>
          <p:spPr bwMode="auto">
            <a:xfrm>
              <a:off x="-12599988" y="2228850"/>
              <a:ext cx="3540125" cy="3003550"/>
            </a:xfrm>
            <a:custGeom>
              <a:avLst/>
              <a:gdLst>
                <a:gd name="T0" fmla="*/ 5258 w 6093"/>
                <a:gd name="T1" fmla="*/ 392 h 5177"/>
                <a:gd name="T2" fmla="*/ 3810 w 6093"/>
                <a:gd name="T3" fmla="*/ 664 h 5177"/>
                <a:gd name="T4" fmla="*/ 3569 w 6093"/>
                <a:gd name="T5" fmla="*/ 527 h 5177"/>
                <a:gd name="T6" fmla="*/ 1198 w 6093"/>
                <a:gd name="T7" fmla="*/ 1040 h 5177"/>
                <a:gd name="T8" fmla="*/ 1780 w 6093"/>
                <a:gd name="T9" fmla="*/ 1380 h 5177"/>
                <a:gd name="T10" fmla="*/ 2906 w 6093"/>
                <a:gd name="T11" fmla="*/ 961 h 5177"/>
                <a:gd name="T12" fmla="*/ 2226 w 6093"/>
                <a:gd name="T13" fmla="*/ 2256 h 5177"/>
                <a:gd name="T14" fmla="*/ 786 w 6093"/>
                <a:gd name="T15" fmla="*/ 2886 h 5177"/>
                <a:gd name="T16" fmla="*/ 412 w 6093"/>
                <a:gd name="T17" fmla="*/ 3479 h 5177"/>
                <a:gd name="T18" fmla="*/ 2580 w 6093"/>
                <a:gd name="T19" fmla="*/ 3061 h 5177"/>
                <a:gd name="T20" fmla="*/ 2632 w 6093"/>
                <a:gd name="T21" fmla="*/ 3084 h 5177"/>
                <a:gd name="T22" fmla="*/ 3669 w 6093"/>
                <a:gd name="T23" fmla="*/ 3698 h 5177"/>
                <a:gd name="T24" fmla="*/ 4240 w 6093"/>
                <a:gd name="T25" fmla="*/ 4786 h 5177"/>
                <a:gd name="T26" fmla="*/ 4850 w 6093"/>
                <a:gd name="T27" fmla="*/ 4500 h 5177"/>
                <a:gd name="T28" fmla="*/ 4145 w 6093"/>
                <a:gd name="T29" fmla="*/ 3221 h 5177"/>
                <a:gd name="T30" fmla="*/ 3294 w 6093"/>
                <a:gd name="T31" fmla="*/ 2642 h 5177"/>
                <a:gd name="T32" fmla="*/ 3943 w 6093"/>
                <a:gd name="T33" fmla="*/ 1457 h 5177"/>
                <a:gd name="T34" fmla="*/ 5840 w 6093"/>
                <a:gd name="T35" fmla="*/ 732 h 5177"/>
                <a:gd name="T36" fmla="*/ 5258 w 6093"/>
                <a:gd name="T37" fmla="*/ 392 h 51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93" h="5177">
                  <a:moveTo>
                    <a:pt x="5258" y="392"/>
                  </a:moveTo>
                  <a:cubicBezTo>
                    <a:pt x="4875" y="929"/>
                    <a:pt x="4362" y="991"/>
                    <a:pt x="3810" y="664"/>
                  </a:cubicBezTo>
                  <a:cubicBezTo>
                    <a:pt x="3772" y="641"/>
                    <a:pt x="3606" y="549"/>
                    <a:pt x="3569" y="527"/>
                  </a:cubicBezTo>
                  <a:cubicBezTo>
                    <a:pt x="2680" y="0"/>
                    <a:pt x="1793" y="207"/>
                    <a:pt x="1198" y="1040"/>
                  </a:cubicBezTo>
                  <a:cubicBezTo>
                    <a:pt x="945" y="1394"/>
                    <a:pt x="1530" y="1730"/>
                    <a:pt x="1780" y="1380"/>
                  </a:cubicBezTo>
                  <a:cubicBezTo>
                    <a:pt x="2088" y="950"/>
                    <a:pt x="2478" y="825"/>
                    <a:pt x="2906" y="961"/>
                  </a:cubicBezTo>
                  <a:cubicBezTo>
                    <a:pt x="2687" y="1341"/>
                    <a:pt x="2496" y="1719"/>
                    <a:pt x="2226" y="2256"/>
                  </a:cubicBezTo>
                  <a:cubicBezTo>
                    <a:pt x="1955" y="2792"/>
                    <a:pt x="1359" y="3221"/>
                    <a:pt x="786" y="2886"/>
                  </a:cubicBezTo>
                  <a:cubicBezTo>
                    <a:pt x="373" y="2644"/>
                    <a:pt x="0" y="3238"/>
                    <a:pt x="412" y="3479"/>
                  </a:cubicBezTo>
                  <a:cubicBezTo>
                    <a:pt x="1194" y="3936"/>
                    <a:pt x="2112" y="3655"/>
                    <a:pt x="2580" y="3061"/>
                  </a:cubicBezTo>
                  <a:cubicBezTo>
                    <a:pt x="2596" y="3070"/>
                    <a:pt x="2613" y="3077"/>
                    <a:pt x="2632" y="3084"/>
                  </a:cubicBezTo>
                  <a:cubicBezTo>
                    <a:pt x="3015" y="3217"/>
                    <a:pt x="3516" y="3572"/>
                    <a:pt x="3669" y="3698"/>
                  </a:cubicBezTo>
                  <a:cubicBezTo>
                    <a:pt x="3822" y="3824"/>
                    <a:pt x="4084" y="4464"/>
                    <a:pt x="4240" y="4786"/>
                  </a:cubicBezTo>
                  <a:cubicBezTo>
                    <a:pt x="4429" y="5177"/>
                    <a:pt x="5040" y="4892"/>
                    <a:pt x="4850" y="4500"/>
                  </a:cubicBezTo>
                  <a:cubicBezTo>
                    <a:pt x="4673" y="4135"/>
                    <a:pt x="4377" y="3406"/>
                    <a:pt x="4145" y="3221"/>
                  </a:cubicBezTo>
                  <a:cubicBezTo>
                    <a:pt x="3960" y="3074"/>
                    <a:pt x="3600" y="2798"/>
                    <a:pt x="3294" y="2642"/>
                  </a:cubicBezTo>
                  <a:cubicBezTo>
                    <a:pt x="3501" y="2242"/>
                    <a:pt x="3716" y="1846"/>
                    <a:pt x="3943" y="1457"/>
                  </a:cubicBezTo>
                  <a:cubicBezTo>
                    <a:pt x="4665" y="1678"/>
                    <a:pt x="5351" y="1417"/>
                    <a:pt x="5840" y="732"/>
                  </a:cubicBezTo>
                  <a:cubicBezTo>
                    <a:pt x="6093" y="378"/>
                    <a:pt x="5508" y="42"/>
                    <a:pt x="5258" y="39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45" name="Group 44">
            <a:extLst>
              <a:ext uri="{FF2B5EF4-FFF2-40B4-BE49-F238E27FC236}">
                <a16:creationId xmlns:a16="http://schemas.microsoft.com/office/drawing/2014/main" id="{FC37BF5D-148E-46D3-ACF5-6910616678DD}"/>
              </a:ext>
            </a:extLst>
          </p:cNvPr>
          <p:cNvGrpSpPr/>
          <p:nvPr/>
        </p:nvGrpSpPr>
        <p:grpSpPr>
          <a:xfrm>
            <a:off x="3397608" y="3020671"/>
            <a:ext cx="2328657" cy="1173642"/>
            <a:chOff x="1105235" y="4842202"/>
            <a:chExt cx="2328657" cy="1173642"/>
          </a:xfrm>
        </p:grpSpPr>
        <p:sp>
          <p:nvSpPr>
            <p:cNvPr id="61" name="Rectangle 60">
              <a:extLst>
                <a:ext uri="{FF2B5EF4-FFF2-40B4-BE49-F238E27FC236}">
                  <a16:creationId xmlns:a16="http://schemas.microsoft.com/office/drawing/2014/main" id="{0B5F2089-4390-4826-8F17-C5A25EF53E00}"/>
                </a:ext>
              </a:extLst>
            </p:cNvPr>
            <p:cNvSpPr/>
            <p:nvPr/>
          </p:nvSpPr>
          <p:spPr>
            <a:xfrm>
              <a:off x="1105235" y="5369513"/>
              <a:ext cx="2328657" cy="646331"/>
            </a:xfrm>
            <a:prstGeom prst="rect">
              <a:avLst/>
            </a:prstGeom>
          </p:spPr>
          <p:txBody>
            <a:bodyPr wrap="square">
              <a:spAutoFit/>
            </a:bodyPr>
            <a:lstStyle/>
            <a:p>
              <a:pPr algn="ct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62" name="Rectangle 61">
              <a:extLst>
                <a:ext uri="{FF2B5EF4-FFF2-40B4-BE49-F238E27FC236}">
                  <a16:creationId xmlns:a16="http://schemas.microsoft.com/office/drawing/2014/main" id="{7EEDFF8C-35E5-481C-BA73-7986351610CC}"/>
                </a:ext>
              </a:extLst>
            </p:cNvPr>
            <p:cNvSpPr/>
            <p:nvPr/>
          </p:nvSpPr>
          <p:spPr>
            <a:xfrm>
              <a:off x="1249894" y="4842202"/>
              <a:ext cx="2039341" cy="553998"/>
            </a:xfrm>
            <a:prstGeom prst="rect">
              <a:avLst/>
            </a:prstGeom>
          </p:spPr>
          <p:txBody>
            <a:bodyPr wrap="none">
              <a:spAutoFit/>
            </a:bodyPr>
            <a:lstStyle/>
            <a:p>
              <a:pPr algn="ctr"/>
              <a:r>
                <a:rPr lang="en-US" sz="3000" dirty="0">
                  <a:solidFill>
                    <a:schemeClr val="bg1"/>
                  </a:solidFill>
                  <a:latin typeface="Roboto Slab" pitchFamily="2" charset="0"/>
                  <a:ea typeface="Roboto Slab" pitchFamily="2" charset="0"/>
                </a:rPr>
                <a:t>Fitness 02</a:t>
              </a:r>
            </a:p>
          </p:txBody>
        </p:sp>
      </p:grpSp>
      <p:grpSp>
        <p:nvGrpSpPr>
          <p:cNvPr id="24" name="Group 23">
            <a:extLst>
              <a:ext uri="{FF2B5EF4-FFF2-40B4-BE49-F238E27FC236}">
                <a16:creationId xmlns:a16="http://schemas.microsoft.com/office/drawing/2014/main" id="{2F6AF766-042F-4E43-AB56-B97741B53C4C}"/>
              </a:ext>
            </a:extLst>
          </p:cNvPr>
          <p:cNvGrpSpPr/>
          <p:nvPr/>
        </p:nvGrpSpPr>
        <p:grpSpPr>
          <a:xfrm>
            <a:off x="7311006" y="2193859"/>
            <a:ext cx="638116" cy="850820"/>
            <a:chOff x="-8478838" y="1847850"/>
            <a:chExt cx="2638425" cy="3517900"/>
          </a:xfrm>
          <a:solidFill>
            <a:schemeClr val="bg1"/>
          </a:solidFill>
        </p:grpSpPr>
        <p:sp>
          <p:nvSpPr>
            <p:cNvPr id="25" name="Freeform 5">
              <a:extLst>
                <a:ext uri="{FF2B5EF4-FFF2-40B4-BE49-F238E27FC236}">
                  <a16:creationId xmlns:a16="http://schemas.microsoft.com/office/drawing/2014/main" id="{35A0BAAF-1712-45EF-9FE1-1400CDFADBEC}"/>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6">
              <a:extLst>
                <a:ext uri="{FF2B5EF4-FFF2-40B4-BE49-F238E27FC236}">
                  <a16:creationId xmlns:a16="http://schemas.microsoft.com/office/drawing/2014/main" id="{82323465-21E9-4657-808B-31A3095824AC}"/>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7">
              <a:extLst>
                <a:ext uri="{FF2B5EF4-FFF2-40B4-BE49-F238E27FC236}">
                  <a16:creationId xmlns:a16="http://schemas.microsoft.com/office/drawing/2014/main" id="{6F79D033-CF1D-452A-B080-75D39CA487E0}"/>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8">
              <a:extLst>
                <a:ext uri="{FF2B5EF4-FFF2-40B4-BE49-F238E27FC236}">
                  <a16:creationId xmlns:a16="http://schemas.microsoft.com/office/drawing/2014/main" id="{7D28B91B-947C-4AA5-A9E6-19B9D2E801A0}"/>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9">
              <a:extLst>
                <a:ext uri="{FF2B5EF4-FFF2-40B4-BE49-F238E27FC236}">
                  <a16:creationId xmlns:a16="http://schemas.microsoft.com/office/drawing/2014/main" id="{CCD1B123-40D6-417F-B26D-337CAFE4D1BB}"/>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6" name="Group 65">
            <a:extLst>
              <a:ext uri="{FF2B5EF4-FFF2-40B4-BE49-F238E27FC236}">
                <a16:creationId xmlns:a16="http://schemas.microsoft.com/office/drawing/2014/main" id="{5D922AEE-F34F-4F50-A76B-BC99C7C40D37}"/>
              </a:ext>
            </a:extLst>
          </p:cNvPr>
          <p:cNvGrpSpPr/>
          <p:nvPr/>
        </p:nvGrpSpPr>
        <p:grpSpPr>
          <a:xfrm>
            <a:off x="6465736" y="3029238"/>
            <a:ext cx="2328657" cy="1173642"/>
            <a:chOff x="1105235" y="4842202"/>
            <a:chExt cx="2328657" cy="1173642"/>
          </a:xfrm>
        </p:grpSpPr>
        <p:sp>
          <p:nvSpPr>
            <p:cNvPr id="70" name="Rectangle 69">
              <a:extLst>
                <a:ext uri="{FF2B5EF4-FFF2-40B4-BE49-F238E27FC236}">
                  <a16:creationId xmlns:a16="http://schemas.microsoft.com/office/drawing/2014/main" id="{DF16A200-B7AE-43B0-AB6B-86A5DF5794B6}"/>
                </a:ext>
              </a:extLst>
            </p:cNvPr>
            <p:cNvSpPr/>
            <p:nvPr/>
          </p:nvSpPr>
          <p:spPr>
            <a:xfrm>
              <a:off x="1105235" y="5369513"/>
              <a:ext cx="2328657" cy="646331"/>
            </a:xfrm>
            <a:prstGeom prst="rect">
              <a:avLst/>
            </a:prstGeom>
          </p:spPr>
          <p:txBody>
            <a:bodyPr wrap="square">
              <a:spAutoFit/>
            </a:bodyPr>
            <a:lstStyle/>
            <a:p>
              <a:pPr algn="ct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71" name="Rectangle 70">
              <a:extLst>
                <a:ext uri="{FF2B5EF4-FFF2-40B4-BE49-F238E27FC236}">
                  <a16:creationId xmlns:a16="http://schemas.microsoft.com/office/drawing/2014/main" id="{F1C9E9BE-3326-4B7F-8D14-DEBC2C75F9F1}"/>
                </a:ext>
              </a:extLst>
            </p:cNvPr>
            <p:cNvSpPr/>
            <p:nvPr/>
          </p:nvSpPr>
          <p:spPr>
            <a:xfrm>
              <a:off x="1251497" y="4842202"/>
              <a:ext cx="2036135" cy="553998"/>
            </a:xfrm>
            <a:prstGeom prst="rect">
              <a:avLst/>
            </a:prstGeom>
          </p:spPr>
          <p:txBody>
            <a:bodyPr wrap="none">
              <a:spAutoFit/>
            </a:bodyPr>
            <a:lstStyle/>
            <a:p>
              <a:pPr algn="ctr"/>
              <a:r>
                <a:rPr lang="en-US" sz="3000" dirty="0">
                  <a:solidFill>
                    <a:schemeClr val="bg1"/>
                  </a:solidFill>
                  <a:latin typeface="Roboto Slab" pitchFamily="2" charset="0"/>
                  <a:ea typeface="Roboto Slab" pitchFamily="2" charset="0"/>
                </a:rPr>
                <a:t>Fitness 03</a:t>
              </a:r>
            </a:p>
          </p:txBody>
        </p:sp>
      </p:grpSp>
      <p:sp>
        <p:nvSpPr>
          <p:cNvPr id="4" name="Picture Placeholder 3">
            <a:extLst>
              <a:ext uri="{FF2B5EF4-FFF2-40B4-BE49-F238E27FC236}">
                <a16:creationId xmlns:a16="http://schemas.microsoft.com/office/drawing/2014/main" id="{BADDB0CB-5C5F-4C5F-94E7-52E044C2E29A}"/>
              </a:ext>
            </a:extLst>
          </p:cNvPr>
          <p:cNvSpPr>
            <a:spLocks noGrp="1"/>
          </p:cNvSpPr>
          <p:nvPr>
            <p:ph type="pic" sz="quarter" idx="263"/>
          </p:nvPr>
        </p:nvSpPr>
        <p:spPr/>
      </p:sp>
      <p:sp>
        <p:nvSpPr>
          <p:cNvPr id="7" name="Picture Placeholder 6">
            <a:extLst>
              <a:ext uri="{FF2B5EF4-FFF2-40B4-BE49-F238E27FC236}">
                <a16:creationId xmlns:a16="http://schemas.microsoft.com/office/drawing/2014/main" id="{D18FB22B-6E65-4D97-B365-61BECE64E1E9}"/>
              </a:ext>
            </a:extLst>
          </p:cNvPr>
          <p:cNvSpPr>
            <a:spLocks noGrp="1"/>
          </p:cNvSpPr>
          <p:nvPr>
            <p:ph type="pic" sz="quarter" idx="264"/>
          </p:nvPr>
        </p:nvSpPr>
        <p:spPr/>
      </p:sp>
    </p:spTree>
    <p:extLst>
      <p:ext uri="{BB962C8B-B14F-4D97-AF65-F5344CB8AC3E}">
        <p14:creationId xmlns:p14="http://schemas.microsoft.com/office/powerpoint/2010/main" val="42296177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E1299FA5-A528-4476-B1D7-A9763BCB652A}"/>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Fitness Services</a:t>
            </a:r>
          </a:p>
        </p:txBody>
      </p:sp>
      <p:sp>
        <p:nvSpPr>
          <p:cNvPr id="12" name="Subtitle 11">
            <a:extLst>
              <a:ext uri="{FF2B5EF4-FFF2-40B4-BE49-F238E27FC236}">
                <a16:creationId xmlns:a16="http://schemas.microsoft.com/office/drawing/2014/main" id="{76CDC9FB-0982-4435-AF1E-7B75AE834E72}"/>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11" name="Group 10">
            <a:extLst>
              <a:ext uri="{FF2B5EF4-FFF2-40B4-BE49-F238E27FC236}">
                <a16:creationId xmlns:a16="http://schemas.microsoft.com/office/drawing/2014/main" id="{76AD2D7D-3470-462E-A6F6-67F306CD42EF}"/>
              </a:ext>
            </a:extLst>
          </p:cNvPr>
          <p:cNvGrpSpPr/>
          <p:nvPr/>
        </p:nvGrpSpPr>
        <p:grpSpPr>
          <a:xfrm>
            <a:off x="1117101" y="2194755"/>
            <a:ext cx="2328657" cy="3573944"/>
            <a:chOff x="1015327" y="1814513"/>
            <a:chExt cx="2328657" cy="3573944"/>
          </a:xfrm>
        </p:grpSpPr>
        <p:grpSp>
          <p:nvGrpSpPr>
            <p:cNvPr id="8" name="Group 7">
              <a:extLst>
                <a:ext uri="{FF2B5EF4-FFF2-40B4-BE49-F238E27FC236}">
                  <a16:creationId xmlns:a16="http://schemas.microsoft.com/office/drawing/2014/main" id="{D9FCF583-F55C-4724-A685-04A4E2DB46F7}"/>
                </a:ext>
              </a:extLst>
            </p:cNvPr>
            <p:cNvGrpSpPr/>
            <p:nvPr/>
          </p:nvGrpSpPr>
          <p:grpSpPr>
            <a:xfrm>
              <a:off x="1189055" y="1814513"/>
              <a:ext cx="1981200" cy="1981200"/>
              <a:chOff x="1146313" y="2033588"/>
              <a:chExt cx="1981200" cy="1981200"/>
            </a:xfrm>
          </p:grpSpPr>
          <p:sp>
            <p:nvSpPr>
              <p:cNvPr id="4" name="Oval 3">
                <a:extLst>
                  <a:ext uri="{FF2B5EF4-FFF2-40B4-BE49-F238E27FC236}">
                    <a16:creationId xmlns:a16="http://schemas.microsoft.com/office/drawing/2014/main" id="{0CEA13E3-F402-40A7-B57D-CFD15DB5DEF3}"/>
                  </a:ext>
                </a:extLst>
              </p:cNvPr>
              <p:cNvSpPr/>
              <p:nvPr/>
            </p:nvSpPr>
            <p:spPr bwMode="auto">
              <a:xfrm>
                <a:off x="1146313" y="2033588"/>
                <a:ext cx="1981200" cy="1981200"/>
              </a:xfrm>
              <a:prstGeom prst="ellipse">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27" name="Oval 26">
                <a:extLst>
                  <a:ext uri="{FF2B5EF4-FFF2-40B4-BE49-F238E27FC236}">
                    <a16:creationId xmlns:a16="http://schemas.microsoft.com/office/drawing/2014/main" id="{22B35024-300A-4495-BECC-0A1254B69094}"/>
                  </a:ext>
                </a:extLst>
              </p:cNvPr>
              <p:cNvSpPr/>
              <p:nvPr/>
            </p:nvSpPr>
            <p:spPr bwMode="auto">
              <a:xfrm>
                <a:off x="1288774" y="2176049"/>
                <a:ext cx="1696278" cy="1696278"/>
              </a:xfrm>
              <a:prstGeom prst="ellipse">
                <a:avLst/>
              </a:prstGeom>
              <a:solidFill>
                <a:schemeClr val="accent4"/>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54" name="Group 53">
                <a:extLst>
                  <a:ext uri="{FF2B5EF4-FFF2-40B4-BE49-F238E27FC236}">
                    <a16:creationId xmlns:a16="http://schemas.microsoft.com/office/drawing/2014/main" id="{4F575CF8-3A8D-4582-80CF-3103D702E23C}"/>
                  </a:ext>
                </a:extLst>
              </p:cNvPr>
              <p:cNvGrpSpPr/>
              <p:nvPr/>
            </p:nvGrpSpPr>
            <p:grpSpPr>
              <a:xfrm>
                <a:off x="1717261" y="2631413"/>
                <a:ext cx="839304" cy="785550"/>
                <a:chOff x="-5284788" y="2008188"/>
                <a:chExt cx="3470275" cy="3248025"/>
              </a:xfrm>
              <a:solidFill>
                <a:schemeClr val="bg1"/>
              </a:solidFill>
            </p:grpSpPr>
            <p:sp>
              <p:nvSpPr>
                <p:cNvPr id="55" name="Freeform 10">
                  <a:extLst>
                    <a:ext uri="{FF2B5EF4-FFF2-40B4-BE49-F238E27FC236}">
                      <a16:creationId xmlns:a16="http://schemas.microsoft.com/office/drawing/2014/main" id="{C121B20A-A99E-42F1-AD31-376F51050E79}"/>
                    </a:ext>
                  </a:extLst>
                </p:cNvPr>
                <p:cNvSpPr>
                  <a:spLocks noEditPoints="1"/>
                </p:cNvSpPr>
                <p:nvPr/>
              </p:nvSpPr>
              <p:spPr bwMode="auto">
                <a:xfrm>
                  <a:off x="-5284788" y="2212975"/>
                  <a:ext cx="3470275" cy="3043238"/>
                </a:xfrm>
                <a:custGeom>
                  <a:avLst/>
                  <a:gdLst>
                    <a:gd name="T0" fmla="*/ 5624 w 5971"/>
                    <a:gd name="T1" fmla="*/ 631 h 5247"/>
                    <a:gd name="T2" fmla="*/ 5525 w 5971"/>
                    <a:gd name="T3" fmla="*/ 0 h 5247"/>
                    <a:gd name="T4" fmla="*/ 5153 w 5971"/>
                    <a:gd name="T5" fmla="*/ 99 h 5247"/>
                    <a:gd name="T6" fmla="*/ 4805 w 5971"/>
                    <a:gd name="T7" fmla="*/ 631 h 5247"/>
                    <a:gd name="T8" fmla="*/ 4255 w 5971"/>
                    <a:gd name="T9" fmla="*/ 576 h 5247"/>
                    <a:gd name="T10" fmla="*/ 3770 w 5971"/>
                    <a:gd name="T11" fmla="*/ 631 h 5247"/>
                    <a:gd name="T12" fmla="*/ 2201 w 5971"/>
                    <a:gd name="T13" fmla="*/ 631 h 5247"/>
                    <a:gd name="T14" fmla="*/ 1717 w 5971"/>
                    <a:gd name="T15" fmla="*/ 576 h 5247"/>
                    <a:gd name="T16" fmla="*/ 1167 w 5971"/>
                    <a:gd name="T17" fmla="*/ 631 h 5247"/>
                    <a:gd name="T18" fmla="*/ 818 w 5971"/>
                    <a:gd name="T19" fmla="*/ 99 h 5247"/>
                    <a:gd name="T20" fmla="*/ 447 w 5971"/>
                    <a:gd name="T21" fmla="*/ 0 h 5247"/>
                    <a:gd name="T22" fmla="*/ 347 w 5971"/>
                    <a:gd name="T23" fmla="*/ 631 h 5247"/>
                    <a:gd name="T24" fmla="*/ 0 w 5971"/>
                    <a:gd name="T25" fmla="*/ 819 h 5247"/>
                    <a:gd name="T26" fmla="*/ 347 w 5971"/>
                    <a:gd name="T27" fmla="*/ 1008 h 5247"/>
                    <a:gd name="T28" fmla="*/ 447 w 5971"/>
                    <a:gd name="T29" fmla="*/ 1639 h 5247"/>
                    <a:gd name="T30" fmla="*/ 818 w 5971"/>
                    <a:gd name="T31" fmla="*/ 1540 h 5247"/>
                    <a:gd name="T32" fmla="*/ 1206 w 5971"/>
                    <a:gd name="T33" fmla="*/ 1008 h 5247"/>
                    <a:gd name="T34" fmla="*/ 1799 w 5971"/>
                    <a:gd name="T35" fmla="*/ 2189 h 5247"/>
                    <a:gd name="T36" fmla="*/ 2188 w 5971"/>
                    <a:gd name="T37" fmla="*/ 2803 h 5247"/>
                    <a:gd name="T38" fmla="*/ 961 w 5971"/>
                    <a:gd name="T39" fmla="*/ 3491 h 5247"/>
                    <a:gd name="T40" fmla="*/ 1062 w 5971"/>
                    <a:gd name="T41" fmla="*/ 5217 h 5247"/>
                    <a:gd name="T42" fmla="*/ 1642 w 5971"/>
                    <a:gd name="T43" fmla="*/ 3801 h 5247"/>
                    <a:gd name="T44" fmla="*/ 3399 w 5971"/>
                    <a:gd name="T45" fmla="*/ 3423 h 5247"/>
                    <a:gd name="T46" fmla="*/ 4500 w 5971"/>
                    <a:gd name="T47" fmla="*/ 4915 h 5247"/>
                    <a:gd name="T48" fmla="*/ 5211 w 5971"/>
                    <a:gd name="T49" fmla="*/ 4807 h 5247"/>
                    <a:gd name="T50" fmla="*/ 4790 w 5971"/>
                    <a:gd name="T51" fmla="*/ 3212 h 5247"/>
                    <a:gd name="T52" fmla="*/ 3776 w 5971"/>
                    <a:gd name="T53" fmla="*/ 1734 h 5247"/>
                    <a:gd name="T54" fmla="*/ 4657 w 5971"/>
                    <a:gd name="T55" fmla="*/ 2036 h 5247"/>
                    <a:gd name="T56" fmla="*/ 5153 w 5971"/>
                    <a:gd name="T57" fmla="*/ 1008 h 5247"/>
                    <a:gd name="T58" fmla="*/ 5252 w 5971"/>
                    <a:gd name="T59" fmla="*/ 1639 h 5247"/>
                    <a:gd name="T60" fmla="*/ 5624 w 5971"/>
                    <a:gd name="T61" fmla="*/ 1540 h 5247"/>
                    <a:gd name="T62" fmla="*/ 5783 w 5971"/>
                    <a:gd name="T63" fmla="*/ 1008 h 5247"/>
                    <a:gd name="T64" fmla="*/ 5783 w 5971"/>
                    <a:gd name="T65" fmla="*/ 631 h 5247"/>
                    <a:gd name="T66" fmla="*/ 1763 w 5971"/>
                    <a:gd name="T67" fmla="*/ 1008 h 5247"/>
                    <a:gd name="T68" fmla="*/ 1799 w 5971"/>
                    <a:gd name="T69" fmla="*/ 1348 h 5247"/>
                    <a:gd name="T70" fmla="*/ 3876 w 5971"/>
                    <a:gd name="T71" fmla="*/ 1008 h 5247"/>
                    <a:gd name="T72" fmla="*/ 4173 w 5971"/>
                    <a:gd name="T73" fmla="*/ 1348 h 52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971" h="5247">
                      <a:moveTo>
                        <a:pt x="5783" y="631"/>
                      </a:moveTo>
                      <a:cubicBezTo>
                        <a:pt x="5624" y="631"/>
                        <a:pt x="5624" y="631"/>
                        <a:pt x="5624" y="631"/>
                      </a:cubicBezTo>
                      <a:cubicBezTo>
                        <a:pt x="5624" y="334"/>
                        <a:pt x="5624" y="398"/>
                        <a:pt x="5624" y="99"/>
                      </a:cubicBezTo>
                      <a:cubicBezTo>
                        <a:pt x="5624" y="44"/>
                        <a:pt x="5580" y="0"/>
                        <a:pt x="5525" y="0"/>
                      </a:cubicBezTo>
                      <a:cubicBezTo>
                        <a:pt x="5252" y="0"/>
                        <a:pt x="5252" y="0"/>
                        <a:pt x="5252" y="0"/>
                      </a:cubicBezTo>
                      <a:cubicBezTo>
                        <a:pt x="5197" y="0"/>
                        <a:pt x="5153" y="44"/>
                        <a:pt x="5153" y="99"/>
                      </a:cubicBezTo>
                      <a:cubicBezTo>
                        <a:pt x="5153" y="398"/>
                        <a:pt x="5153" y="334"/>
                        <a:pt x="5153" y="631"/>
                      </a:cubicBezTo>
                      <a:cubicBezTo>
                        <a:pt x="4805" y="631"/>
                        <a:pt x="4805" y="631"/>
                        <a:pt x="4805" y="631"/>
                      </a:cubicBezTo>
                      <a:cubicBezTo>
                        <a:pt x="4820" y="479"/>
                        <a:pt x="4708" y="345"/>
                        <a:pt x="4559" y="330"/>
                      </a:cubicBezTo>
                      <a:cubicBezTo>
                        <a:pt x="4406" y="313"/>
                        <a:pt x="4271" y="425"/>
                        <a:pt x="4255" y="576"/>
                      </a:cubicBezTo>
                      <a:cubicBezTo>
                        <a:pt x="4249" y="631"/>
                        <a:pt x="4249" y="631"/>
                        <a:pt x="4249" y="631"/>
                      </a:cubicBezTo>
                      <a:cubicBezTo>
                        <a:pt x="3770" y="631"/>
                        <a:pt x="3770" y="631"/>
                        <a:pt x="3770" y="631"/>
                      </a:cubicBezTo>
                      <a:cubicBezTo>
                        <a:pt x="3628" y="936"/>
                        <a:pt x="3323" y="1133"/>
                        <a:pt x="2985" y="1133"/>
                      </a:cubicBezTo>
                      <a:cubicBezTo>
                        <a:pt x="2642" y="1133"/>
                        <a:pt x="2340" y="932"/>
                        <a:pt x="2201" y="631"/>
                      </a:cubicBezTo>
                      <a:cubicBezTo>
                        <a:pt x="1723" y="631"/>
                        <a:pt x="1723" y="631"/>
                        <a:pt x="1723" y="631"/>
                      </a:cubicBezTo>
                      <a:cubicBezTo>
                        <a:pt x="1717" y="576"/>
                        <a:pt x="1717" y="576"/>
                        <a:pt x="1717" y="576"/>
                      </a:cubicBezTo>
                      <a:cubicBezTo>
                        <a:pt x="1701" y="424"/>
                        <a:pt x="1564" y="314"/>
                        <a:pt x="1413" y="330"/>
                      </a:cubicBezTo>
                      <a:cubicBezTo>
                        <a:pt x="1265" y="345"/>
                        <a:pt x="1152" y="478"/>
                        <a:pt x="1167" y="631"/>
                      </a:cubicBezTo>
                      <a:cubicBezTo>
                        <a:pt x="818" y="631"/>
                        <a:pt x="818" y="631"/>
                        <a:pt x="818" y="631"/>
                      </a:cubicBezTo>
                      <a:cubicBezTo>
                        <a:pt x="818" y="334"/>
                        <a:pt x="818" y="398"/>
                        <a:pt x="818" y="99"/>
                      </a:cubicBezTo>
                      <a:cubicBezTo>
                        <a:pt x="818" y="44"/>
                        <a:pt x="774" y="0"/>
                        <a:pt x="719" y="0"/>
                      </a:cubicBezTo>
                      <a:cubicBezTo>
                        <a:pt x="447" y="0"/>
                        <a:pt x="447" y="0"/>
                        <a:pt x="447" y="0"/>
                      </a:cubicBezTo>
                      <a:cubicBezTo>
                        <a:pt x="392" y="0"/>
                        <a:pt x="347" y="44"/>
                        <a:pt x="347" y="99"/>
                      </a:cubicBezTo>
                      <a:cubicBezTo>
                        <a:pt x="347" y="398"/>
                        <a:pt x="347" y="334"/>
                        <a:pt x="347" y="631"/>
                      </a:cubicBezTo>
                      <a:cubicBezTo>
                        <a:pt x="188" y="631"/>
                        <a:pt x="188" y="631"/>
                        <a:pt x="188" y="631"/>
                      </a:cubicBezTo>
                      <a:cubicBezTo>
                        <a:pt x="84" y="631"/>
                        <a:pt x="0" y="715"/>
                        <a:pt x="0" y="819"/>
                      </a:cubicBezTo>
                      <a:cubicBezTo>
                        <a:pt x="0" y="923"/>
                        <a:pt x="84" y="1008"/>
                        <a:pt x="188" y="1008"/>
                      </a:cubicBezTo>
                      <a:cubicBezTo>
                        <a:pt x="347" y="1008"/>
                        <a:pt x="347" y="1008"/>
                        <a:pt x="347" y="1008"/>
                      </a:cubicBezTo>
                      <a:cubicBezTo>
                        <a:pt x="347" y="1305"/>
                        <a:pt x="347" y="1241"/>
                        <a:pt x="347" y="1540"/>
                      </a:cubicBezTo>
                      <a:cubicBezTo>
                        <a:pt x="347" y="1595"/>
                        <a:pt x="392" y="1639"/>
                        <a:pt x="447" y="1639"/>
                      </a:cubicBezTo>
                      <a:cubicBezTo>
                        <a:pt x="719" y="1639"/>
                        <a:pt x="719" y="1639"/>
                        <a:pt x="719" y="1639"/>
                      </a:cubicBezTo>
                      <a:cubicBezTo>
                        <a:pt x="774" y="1639"/>
                        <a:pt x="818" y="1595"/>
                        <a:pt x="818" y="1540"/>
                      </a:cubicBezTo>
                      <a:cubicBezTo>
                        <a:pt x="818" y="1241"/>
                        <a:pt x="818" y="1305"/>
                        <a:pt x="818" y="1008"/>
                      </a:cubicBezTo>
                      <a:cubicBezTo>
                        <a:pt x="1206" y="1008"/>
                        <a:pt x="1206" y="1008"/>
                        <a:pt x="1206" y="1008"/>
                      </a:cubicBezTo>
                      <a:cubicBezTo>
                        <a:pt x="1218" y="1121"/>
                        <a:pt x="1303" y="1918"/>
                        <a:pt x="1315" y="2036"/>
                      </a:cubicBezTo>
                      <a:cubicBezTo>
                        <a:pt x="1340" y="2273"/>
                        <a:pt x="1638" y="2373"/>
                        <a:pt x="1799" y="2189"/>
                      </a:cubicBezTo>
                      <a:cubicBezTo>
                        <a:pt x="2188" y="1744"/>
                        <a:pt x="2188" y="1744"/>
                        <a:pt x="2188" y="1744"/>
                      </a:cubicBezTo>
                      <a:cubicBezTo>
                        <a:pt x="2188" y="2803"/>
                        <a:pt x="2188" y="2803"/>
                        <a:pt x="2188" y="2803"/>
                      </a:cubicBezTo>
                      <a:cubicBezTo>
                        <a:pt x="1181" y="3212"/>
                        <a:pt x="1181" y="3212"/>
                        <a:pt x="1181" y="3212"/>
                      </a:cubicBezTo>
                      <a:cubicBezTo>
                        <a:pt x="1064" y="3259"/>
                        <a:pt x="980" y="3365"/>
                        <a:pt x="961" y="3491"/>
                      </a:cubicBezTo>
                      <a:cubicBezTo>
                        <a:pt x="760" y="4807"/>
                        <a:pt x="760" y="4807"/>
                        <a:pt x="760" y="4807"/>
                      </a:cubicBezTo>
                      <a:cubicBezTo>
                        <a:pt x="730" y="5003"/>
                        <a:pt x="865" y="5187"/>
                        <a:pt x="1062" y="5217"/>
                      </a:cubicBezTo>
                      <a:cubicBezTo>
                        <a:pt x="1258" y="5247"/>
                        <a:pt x="1442" y="5112"/>
                        <a:pt x="1472" y="4915"/>
                      </a:cubicBezTo>
                      <a:cubicBezTo>
                        <a:pt x="1642" y="3801"/>
                        <a:pt x="1642" y="3801"/>
                        <a:pt x="1642" y="3801"/>
                      </a:cubicBezTo>
                      <a:cubicBezTo>
                        <a:pt x="2573" y="3423"/>
                        <a:pt x="2573" y="3423"/>
                        <a:pt x="2573" y="3423"/>
                      </a:cubicBezTo>
                      <a:cubicBezTo>
                        <a:pt x="3399" y="3423"/>
                        <a:pt x="3399" y="3423"/>
                        <a:pt x="3399" y="3423"/>
                      </a:cubicBezTo>
                      <a:cubicBezTo>
                        <a:pt x="4330" y="3801"/>
                        <a:pt x="4330" y="3801"/>
                        <a:pt x="4330" y="3801"/>
                      </a:cubicBezTo>
                      <a:cubicBezTo>
                        <a:pt x="4500" y="4915"/>
                        <a:pt x="4500" y="4915"/>
                        <a:pt x="4500" y="4915"/>
                      </a:cubicBezTo>
                      <a:cubicBezTo>
                        <a:pt x="4530" y="5112"/>
                        <a:pt x="4713" y="5247"/>
                        <a:pt x="4910" y="5217"/>
                      </a:cubicBezTo>
                      <a:cubicBezTo>
                        <a:pt x="5106" y="5187"/>
                        <a:pt x="5241" y="5003"/>
                        <a:pt x="5211" y="4807"/>
                      </a:cubicBezTo>
                      <a:cubicBezTo>
                        <a:pt x="5011" y="3491"/>
                        <a:pt x="5011" y="3491"/>
                        <a:pt x="5011" y="3491"/>
                      </a:cubicBezTo>
                      <a:cubicBezTo>
                        <a:pt x="4991" y="3365"/>
                        <a:pt x="4908" y="3259"/>
                        <a:pt x="4790" y="3212"/>
                      </a:cubicBezTo>
                      <a:cubicBezTo>
                        <a:pt x="3776" y="2799"/>
                        <a:pt x="3776" y="2799"/>
                        <a:pt x="3776" y="2799"/>
                      </a:cubicBezTo>
                      <a:cubicBezTo>
                        <a:pt x="3776" y="1734"/>
                        <a:pt x="3776" y="1734"/>
                        <a:pt x="3776" y="1734"/>
                      </a:cubicBezTo>
                      <a:cubicBezTo>
                        <a:pt x="4173" y="2189"/>
                        <a:pt x="4173" y="2189"/>
                        <a:pt x="4173" y="2189"/>
                      </a:cubicBezTo>
                      <a:cubicBezTo>
                        <a:pt x="4329" y="2368"/>
                        <a:pt x="4631" y="2279"/>
                        <a:pt x="4657" y="2036"/>
                      </a:cubicBezTo>
                      <a:cubicBezTo>
                        <a:pt x="4669" y="1918"/>
                        <a:pt x="4754" y="1120"/>
                        <a:pt x="4766" y="1008"/>
                      </a:cubicBezTo>
                      <a:cubicBezTo>
                        <a:pt x="5153" y="1008"/>
                        <a:pt x="5153" y="1008"/>
                        <a:pt x="5153" y="1008"/>
                      </a:cubicBezTo>
                      <a:cubicBezTo>
                        <a:pt x="5153" y="1305"/>
                        <a:pt x="5153" y="1241"/>
                        <a:pt x="5153" y="1540"/>
                      </a:cubicBezTo>
                      <a:cubicBezTo>
                        <a:pt x="5153" y="1595"/>
                        <a:pt x="5198" y="1639"/>
                        <a:pt x="5252" y="1639"/>
                      </a:cubicBezTo>
                      <a:cubicBezTo>
                        <a:pt x="5525" y="1639"/>
                        <a:pt x="5525" y="1639"/>
                        <a:pt x="5525" y="1639"/>
                      </a:cubicBezTo>
                      <a:cubicBezTo>
                        <a:pt x="5580" y="1639"/>
                        <a:pt x="5624" y="1595"/>
                        <a:pt x="5624" y="1540"/>
                      </a:cubicBezTo>
                      <a:cubicBezTo>
                        <a:pt x="5624" y="1241"/>
                        <a:pt x="5624" y="1305"/>
                        <a:pt x="5624" y="1008"/>
                      </a:cubicBezTo>
                      <a:cubicBezTo>
                        <a:pt x="5783" y="1008"/>
                        <a:pt x="5783" y="1008"/>
                        <a:pt x="5783" y="1008"/>
                      </a:cubicBezTo>
                      <a:cubicBezTo>
                        <a:pt x="5887" y="1008"/>
                        <a:pt x="5971" y="923"/>
                        <a:pt x="5971" y="819"/>
                      </a:cubicBezTo>
                      <a:cubicBezTo>
                        <a:pt x="5971" y="715"/>
                        <a:pt x="5887" y="631"/>
                        <a:pt x="5783" y="631"/>
                      </a:cubicBezTo>
                      <a:close/>
                      <a:moveTo>
                        <a:pt x="1799" y="1348"/>
                      </a:moveTo>
                      <a:cubicBezTo>
                        <a:pt x="1784" y="1206"/>
                        <a:pt x="1778" y="1148"/>
                        <a:pt x="1763" y="1008"/>
                      </a:cubicBezTo>
                      <a:cubicBezTo>
                        <a:pt x="2096" y="1008"/>
                        <a:pt x="2096" y="1008"/>
                        <a:pt x="2096" y="1008"/>
                      </a:cubicBezTo>
                      <a:cubicBezTo>
                        <a:pt x="1975" y="1146"/>
                        <a:pt x="1921" y="1208"/>
                        <a:pt x="1799" y="1348"/>
                      </a:cubicBezTo>
                      <a:close/>
                      <a:moveTo>
                        <a:pt x="4173" y="1348"/>
                      </a:moveTo>
                      <a:cubicBezTo>
                        <a:pt x="4035" y="1190"/>
                        <a:pt x="4212" y="1392"/>
                        <a:pt x="3876" y="1008"/>
                      </a:cubicBezTo>
                      <a:cubicBezTo>
                        <a:pt x="4209" y="1008"/>
                        <a:pt x="4209" y="1008"/>
                        <a:pt x="4209" y="1008"/>
                      </a:cubicBezTo>
                      <a:cubicBezTo>
                        <a:pt x="4181" y="1272"/>
                        <a:pt x="4188" y="1207"/>
                        <a:pt x="4173" y="134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6" name="Oval 11">
                  <a:extLst>
                    <a:ext uri="{FF2B5EF4-FFF2-40B4-BE49-F238E27FC236}">
                      <a16:creationId xmlns:a16="http://schemas.microsoft.com/office/drawing/2014/main" id="{BBB976C7-7E25-4F72-9874-BC5C1A442C52}"/>
                    </a:ext>
                  </a:extLst>
                </p:cNvPr>
                <p:cNvSpPr>
                  <a:spLocks noChangeArrowheads="1"/>
                </p:cNvSpPr>
                <p:nvPr/>
              </p:nvSpPr>
              <p:spPr bwMode="auto">
                <a:xfrm>
                  <a:off x="-3910013" y="2008188"/>
                  <a:ext cx="722313" cy="720725"/>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grpSp>
          <p:nvGrpSpPr>
            <p:cNvPr id="70" name="Group 69">
              <a:extLst>
                <a:ext uri="{FF2B5EF4-FFF2-40B4-BE49-F238E27FC236}">
                  <a16:creationId xmlns:a16="http://schemas.microsoft.com/office/drawing/2014/main" id="{40EC4708-BC75-4C45-B52D-754E5C05C616}"/>
                </a:ext>
              </a:extLst>
            </p:cNvPr>
            <p:cNvGrpSpPr/>
            <p:nvPr/>
          </p:nvGrpSpPr>
          <p:grpSpPr>
            <a:xfrm>
              <a:off x="1015327" y="4188128"/>
              <a:ext cx="2328657" cy="1200329"/>
              <a:chOff x="1105235" y="4842202"/>
              <a:chExt cx="2328657" cy="1200329"/>
            </a:xfrm>
          </p:grpSpPr>
          <p:sp>
            <p:nvSpPr>
              <p:cNvPr id="71" name="Rectangle 70">
                <a:extLst>
                  <a:ext uri="{FF2B5EF4-FFF2-40B4-BE49-F238E27FC236}">
                    <a16:creationId xmlns:a16="http://schemas.microsoft.com/office/drawing/2014/main" id="{8DEA12F2-982B-4E72-BB2D-E6997425615F}"/>
                  </a:ext>
                </a:extLst>
              </p:cNvPr>
              <p:cNvSpPr/>
              <p:nvPr/>
            </p:nvSpPr>
            <p:spPr>
              <a:xfrm>
                <a:off x="1105235" y="5396200"/>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72" name="Rectangle 71">
                <a:extLst>
                  <a:ext uri="{FF2B5EF4-FFF2-40B4-BE49-F238E27FC236}">
                    <a16:creationId xmlns:a16="http://schemas.microsoft.com/office/drawing/2014/main" id="{9AFDB0E4-62C6-4791-9B31-F104CDA2C5E9}"/>
                  </a:ext>
                </a:extLst>
              </p:cNvPr>
              <p:cNvSpPr/>
              <p:nvPr/>
            </p:nvSpPr>
            <p:spPr>
              <a:xfrm>
                <a:off x="1277144" y="4842202"/>
                <a:ext cx="1984839" cy="553998"/>
              </a:xfrm>
              <a:prstGeom prst="rect">
                <a:avLst/>
              </a:prstGeom>
            </p:spPr>
            <p:txBody>
              <a:bodyPr wrap="none">
                <a:spAutoFit/>
              </a:bodyPr>
              <a:lstStyle/>
              <a:p>
                <a:pPr algn="ctr"/>
                <a:r>
                  <a:rPr lang="en-US" sz="3000" dirty="0">
                    <a:latin typeface="Roboto Slab" pitchFamily="2" charset="0"/>
                    <a:ea typeface="Roboto Slab" pitchFamily="2" charset="0"/>
                  </a:rPr>
                  <a:t>Fitness </a:t>
                </a:r>
                <a:r>
                  <a:rPr lang="en-US" sz="3000" b="1" dirty="0">
                    <a:solidFill>
                      <a:schemeClr val="accent4"/>
                    </a:solidFill>
                    <a:latin typeface="Roboto Slab" pitchFamily="2" charset="0"/>
                    <a:ea typeface="Roboto Slab" pitchFamily="2" charset="0"/>
                  </a:rPr>
                  <a:t>01</a:t>
                </a:r>
              </a:p>
            </p:txBody>
          </p:sp>
        </p:grpSp>
      </p:grpSp>
      <p:grpSp>
        <p:nvGrpSpPr>
          <p:cNvPr id="13" name="Group 12">
            <a:extLst>
              <a:ext uri="{FF2B5EF4-FFF2-40B4-BE49-F238E27FC236}">
                <a16:creationId xmlns:a16="http://schemas.microsoft.com/office/drawing/2014/main" id="{0772F7C0-8FFA-4FA4-812E-D785C22723A0}"/>
              </a:ext>
            </a:extLst>
          </p:cNvPr>
          <p:cNvGrpSpPr/>
          <p:nvPr/>
        </p:nvGrpSpPr>
        <p:grpSpPr>
          <a:xfrm>
            <a:off x="4931671" y="2194755"/>
            <a:ext cx="2328657" cy="3573944"/>
            <a:chOff x="4829897" y="1814513"/>
            <a:chExt cx="2328657" cy="3573944"/>
          </a:xfrm>
        </p:grpSpPr>
        <p:grpSp>
          <p:nvGrpSpPr>
            <p:cNvPr id="7" name="Group 6">
              <a:extLst>
                <a:ext uri="{FF2B5EF4-FFF2-40B4-BE49-F238E27FC236}">
                  <a16:creationId xmlns:a16="http://schemas.microsoft.com/office/drawing/2014/main" id="{6655CAE8-0DA3-4DB2-9A61-66BAF67DDE0A}"/>
                </a:ext>
              </a:extLst>
            </p:cNvPr>
            <p:cNvGrpSpPr/>
            <p:nvPr/>
          </p:nvGrpSpPr>
          <p:grpSpPr>
            <a:xfrm>
              <a:off x="5003625" y="1814513"/>
              <a:ext cx="1981200" cy="1981200"/>
              <a:chOff x="4843670" y="2033588"/>
              <a:chExt cx="1981200" cy="1981200"/>
            </a:xfrm>
          </p:grpSpPr>
          <p:sp>
            <p:nvSpPr>
              <p:cNvPr id="37" name="Oval 36">
                <a:extLst>
                  <a:ext uri="{FF2B5EF4-FFF2-40B4-BE49-F238E27FC236}">
                    <a16:creationId xmlns:a16="http://schemas.microsoft.com/office/drawing/2014/main" id="{BA4B6578-10E8-4611-A0F9-9396341FA3D2}"/>
                  </a:ext>
                </a:extLst>
              </p:cNvPr>
              <p:cNvSpPr/>
              <p:nvPr/>
            </p:nvSpPr>
            <p:spPr bwMode="auto">
              <a:xfrm>
                <a:off x="4843670" y="2033588"/>
                <a:ext cx="1981200" cy="1981200"/>
              </a:xfrm>
              <a:prstGeom prst="ellipse">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50" name="Oval 49">
                <a:extLst>
                  <a:ext uri="{FF2B5EF4-FFF2-40B4-BE49-F238E27FC236}">
                    <a16:creationId xmlns:a16="http://schemas.microsoft.com/office/drawing/2014/main" id="{C44BBC55-A8A1-45EC-81E7-D2A75FE100B1}"/>
                  </a:ext>
                </a:extLst>
              </p:cNvPr>
              <p:cNvSpPr/>
              <p:nvPr/>
            </p:nvSpPr>
            <p:spPr bwMode="auto">
              <a:xfrm>
                <a:off x="4986131" y="2176049"/>
                <a:ext cx="1696278" cy="1696278"/>
              </a:xfrm>
              <a:prstGeom prst="ellipse">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57" name="Group 56">
                <a:extLst>
                  <a:ext uri="{FF2B5EF4-FFF2-40B4-BE49-F238E27FC236}">
                    <a16:creationId xmlns:a16="http://schemas.microsoft.com/office/drawing/2014/main" id="{E23774DC-B67D-45BA-9542-B11998261053}"/>
                  </a:ext>
                </a:extLst>
              </p:cNvPr>
              <p:cNvGrpSpPr/>
              <p:nvPr/>
            </p:nvGrpSpPr>
            <p:grpSpPr>
              <a:xfrm>
                <a:off x="5286573" y="2643472"/>
                <a:ext cx="1095394" cy="761432"/>
                <a:chOff x="-14006513" y="1793875"/>
                <a:chExt cx="4946650" cy="3438525"/>
              </a:xfrm>
              <a:solidFill>
                <a:schemeClr val="bg1"/>
              </a:solidFill>
            </p:grpSpPr>
            <p:sp>
              <p:nvSpPr>
                <p:cNvPr id="58" name="Freeform 12">
                  <a:extLst>
                    <a:ext uri="{FF2B5EF4-FFF2-40B4-BE49-F238E27FC236}">
                      <a16:creationId xmlns:a16="http://schemas.microsoft.com/office/drawing/2014/main" id="{F2F21977-410E-4B86-8EF6-3A0ABD258E62}"/>
                    </a:ext>
                  </a:extLst>
                </p:cNvPr>
                <p:cNvSpPr>
                  <a:spLocks/>
                </p:cNvSpPr>
                <p:nvPr/>
              </p:nvSpPr>
              <p:spPr bwMode="auto">
                <a:xfrm>
                  <a:off x="-12585701" y="1982788"/>
                  <a:ext cx="1635125" cy="141288"/>
                </a:xfrm>
                <a:custGeom>
                  <a:avLst/>
                  <a:gdLst>
                    <a:gd name="T0" fmla="*/ 123 w 2813"/>
                    <a:gd name="T1" fmla="*/ 245 h 245"/>
                    <a:gd name="T2" fmla="*/ 2691 w 2813"/>
                    <a:gd name="T3" fmla="*/ 245 h 245"/>
                    <a:gd name="T4" fmla="*/ 2813 w 2813"/>
                    <a:gd name="T5" fmla="*/ 122 h 245"/>
                    <a:gd name="T6" fmla="*/ 2691 w 2813"/>
                    <a:gd name="T7" fmla="*/ 0 h 245"/>
                    <a:gd name="T8" fmla="*/ 123 w 2813"/>
                    <a:gd name="T9" fmla="*/ 0 h 245"/>
                    <a:gd name="T10" fmla="*/ 0 w 2813"/>
                    <a:gd name="T11" fmla="*/ 122 h 245"/>
                    <a:gd name="T12" fmla="*/ 123 w 2813"/>
                    <a:gd name="T13" fmla="*/ 245 h 245"/>
                  </a:gdLst>
                  <a:ahLst/>
                  <a:cxnLst>
                    <a:cxn ang="0">
                      <a:pos x="T0" y="T1"/>
                    </a:cxn>
                    <a:cxn ang="0">
                      <a:pos x="T2" y="T3"/>
                    </a:cxn>
                    <a:cxn ang="0">
                      <a:pos x="T4" y="T5"/>
                    </a:cxn>
                    <a:cxn ang="0">
                      <a:pos x="T6" y="T7"/>
                    </a:cxn>
                    <a:cxn ang="0">
                      <a:pos x="T8" y="T9"/>
                    </a:cxn>
                    <a:cxn ang="0">
                      <a:pos x="T10" y="T11"/>
                    </a:cxn>
                    <a:cxn ang="0">
                      <a:pos x="T12" y="T13"/>
                    </a:cxn>
                  </a:cxnLst>
                  <a:rect l="0" t="0" r="r" b="b"/>
                  <a:pathLst>
                    <a:path w="2813" h="245">
                      <a:moveTo>
                        <a:pt x="123" y="245"/>
                      </a:moveTo>
                      <a:cubicBezTo>
                        <a:pt x="2691" y="245"/>
                        <a:pt x="2691" y="245"/>
                        <a:pt x="2691" y="245"/>
                      </a:cubicBezTo>
                      <a:cubicBezTo>
                        <a:pt x="2758" y="245"/>
                        <a:pt x="2813" y="190"/>
                        <a:pt x="2813" y="122"/>
                      </a:cubicBezTo>
                      <a:cubicBezTo>
                        <a:pt x="2813" y="55"/>
                        <a:pt x="2758" y="0"/>
                        <a:pt x="2691" y="0"/>
                      </a:cubicBezTo>
                      <a:cubicBezTo>
                        <a:pt x="123" y="0"/>
                        <a:pt x="123" y="0"/>
                        <a:pt x="123" y="0"/>
                      </a:cubicBezTo>
                      <a:cubicBezTo>
                        <a:pt x="55" y="0"/>
                        <a:pt x="0" y="55"/>
                        <a:pt x="0" y="122"/>
                      </a:cubicBezTo>
                      <a:cubicBezTo>
                        <a:pt x="0" y="190"/>
                        <a:pt x="55" y="245"/>
                        <a:pt x="123" y="24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13">
                  <a:extLst>
                    <a:ext uri="{FF2B5EF4-FFF2-40B4-BE49-F238E27FC236}">
                      <a16:creationId xmlns:a16="http://schemas.microsoft.com/office/drawing/2014/main" id="{6E8F7CEE-C58C-4AC9-B574-60DFB4B0762A}"/>
                    </a:ext>
                  </a:extLst>
                </p:cNvPr>
                <p:cNvSpPr>
                  <a:spLocks/>
                </p:cNvSpPr>
                <p:nvPr/>
              </p:nvSpPr>
              <p:spPr bwMode="auto">
                <a:xfrm>
                  <a:off x="-13920788" y="2674938"/>
                  <a:ext cx="1635125" cy="142875"/>
                </a:xfrm>
                <a:custGeom>
                  <a:avLst/>
                  <a:gdLst>
                    <a:gd name="T0" fmla="*/ 122 w 2812"/>
                    <a:gd name="T1" fmla="*/ 244 h 244"/>
                    <a:gd name="T2" fmla="*/ 2690 w 2812"/>
                    <a:gd name="T3" fmla="*/ 244 h 244"/>
                    <a:gd name="T4" fmla="*/ 2812 w 2812"/>
                    <a:gd name="T5" fmla="*/ 122 h 244"/>
                    <a:gd name="T6" fmla="*/ 2690 w 2812"/>
                    <a:gd name="T7" fmla="*/ 0 h 244"/>
                    <a:gd name="T8" fmla="*/ 122 w 2812"/>
                    <a:gd name="T9" fmla="*/ 0 h 244"/>
                    <a:gd name="T10" fmla="*/ 0 w 2812"/>
                    <a:gd name="T11" fmla="*/ 122 h 244"/>
                    <a:gd name="T12" fmla="*/ 122 w 2812"/>
                    <a:gd name="T13" fmla="*/ 244 h 244"/>
                  </a:gdLst>
                  <a:ahLst/>
                  <a:cxnLst>
                    <a:cxn ang="0">
                      <a:pos x="T0" y="T1"/>
                    </a:cxn>
                    <a:cxn ang="0">
                      <a:pos x="T2" y="T3"/>
                    </a:cxn>
                    <a:cxn ang="0">
                      <a:pos x="T4" y="T5"/>
                    </a:cxn>
                    <a:cxn ang="0">
                      <a:pos x="T6" y="T7"/>
                    </a:cxn>
                    <a:cxn ang="0">
                      <a:pos x="T8" y="T9"/>
                    </a:cxn>
                    <a:cxn ang="0">
                      <a:pos x="T10" y="T11"/>
                    </a:cxn>
                    <a:cxn ang="0">
                      <a:pos x="T12" y="T13"/>
                    </a:cxn>
                  </a:cxnLst>
                  <a:rect l="0" t="0" r="r" b="b"/>
                  <a:pathLst>
                    <a:path w="2812" h="244">
                      <a:moveTo>
                        <a:pt x="122" y="244"/>
                      </a:moveTo>
                      <a:cubicBezTo>
                        <a:pt x="2690" y="244"/>
                        <a:pt x="2690" y="244"/>
                        <a:pt x="2690" y="244"/>
                      </a:cubicBezTo>
                      <a:cubicBezTo>
                        <a:pt x="2757" y="244"/>
                        <a:pt x="2812" y="189"/>
                        <a:pt x="2812" y="122"/>
                      </a:cubicBezTo>
                      <a:cubicBezTo>
                        <a:pt x="2812" y="54"/>
                        <a:pt x="2757" y="0"/>
                        <a:pt x="2690" y="0"/>
                      </a:cubicBezTo>
                      <a:cubicBezTo>
                        <a:pt x="122" y="0"/>
                        <a:pt x="122" y="0"/>
                        <a:pt x="122" y="0"/>
                      </a:cubicBezTo>
                      <a:cubicBezTo>
                        <a:pt x="55" y="0"/>
                        <a:pt x="0" y="54"/>
                        <a:pt x="0" y="122"/>
                      </a:cubicBezTo>
                      <a:cubicBezTo>
                        <a:pt x="0" y="189"/>
                        <a:pt x="55" y="244"/>
                        <a:pt x="122" y="2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14">
                  <a:extLst>
                    <a:ext uri="{FF2B5EF4-FFF2-40B4-BE49-F238E27FC236}">
                      <a16:creationId xmlns:a16="http://schemas.microsoft.com/office/drawing/2014/main" id="{9F04B538-0068-4174-A48E-362AC3A3983C}"/>
                    </a:ext>
                  </a:extLst>
                </p:cNvPr>
                <p:cNvSpPr>
                  <a:spLocks/>
                </p:cNvSpPr>
                <p:nvPr/>
              </p:nvSpPr>
              <p:spPr bwMode="auto">
                <a:xfrm>
                  <a:off x="-13449301" y="3475038"/>
                  <a:ext cx="1635125" cy="142875"/>
                </a:xfrm>
                <a:custGeom>
                  <a:avLst/>
                  <a:gdLst>
                    <a:gd name="T0" fmla="*/ 0 w 2813"/>
                    <a:gd name="T1" fmla="*/ 122 h 244"/>
                    <a:gd name="T2" fmla="*/ 123 w 2813"/>
                    <a:gd name="T3" fmla="*/ 244 h 244"/>
                    <a:gd name="T4" fmla="*/ 2690 w 2813"/>
                    <a:gd name="T5" fmla="*/ 244 h 244"/>
                    <a:gd name="T6" fmla="*/ 2813 w 2813"/>
                    <a:gd name="T7" fmla="*/ 122 h 244"/>
                    <a:gd name="T8" fmla="*/ 2690 w 2813"/>
                    <a:gd name="T9" fmla="*/ 0 h 244"/>
                    <a:gd name="T10" fmla="*/ 123 w 2813"/>
                    <a:gd name="T11" fmla="*/ 0 h 244"/>
                    <a:gd name="T12" fmla="*/ 0 w 2813"/>
                    <a:gd name="T13" fmla="*/ 122 h 244"/>
                  </a:gdLst>
                  <a:ahLst/>
                  <a:cxnLst>
                    <a:cxn ang="0">
                      <a:pos x="T0" y="T1"/>
                    </a:cxn>
                    <a:cxn ang="0">
                      <a:pos x="T2" y="T3"/>
                    </a:cxn>
                    <a:cxn ang="0">
                      <a:pos x="T4" y="T5"/>
                    </a:cxn>
                    <a:cxn ang="0">
                      <a:pos x="T6" y="T7"/>
                    </a:cxn>
                    <a:cxn ang="0">
                      <a:pos x="T8" y="T9"/>
                    </a:cxn>
                    <a:cxn ang="0">
                      <a:pos x="T10" y="T11"/>
                    </a:cxn>
                    <a:cxn ang="0">
                      <a:pos x="T12" y="T13"/>
                    </a:cxn>
                  </a:cxnLst>
                  <a:rect l="0" t="0" r="r" b="b"/>
                  <a:pathLst>
                    <a:path w="2813" h="244">
                      <a:moveTo>
                        <a:pt x="0" y="122"/>
                      </a:moveTo>
                      <a:cubicBezTo>
                        <a:pt x="0" y="190"/>
                        <a:pt x="55" y="244"/>
                        <a:pt x="123" y="244"/>
                      </a:cubicBezTo>
                      <a:cubicBezTo>
                        <a:pt x="2690" y="244"/>
                        <a:pt x="2690" y="244"/>
                        <a:pt x="2690" y="244"/>
                      </a:cubicBezTo>
                      <a:cubicBezTo>
                        <a:pt x="2758" y="244"/>
                        <a:pt x="2813" y="190"/>
                        <a:pt x="2813" y="122"/>
                      </a:cubicBezTo>
                      <a:cubicBezTo>
                        <a:pt x="2813" y="55"/>
                        <a:pt x="2758" y="0"/>
                        <a:pt x="2690" y="0"/>
                      </a:cubicBezTo>
                      <a:cubicBezTo>
                        <a:pt x="123" y="0"/>
                        <a:pt x="123" y="0"/>
                        <a:pt x="123" y="0"/>
                      </a:cubicBezTo>
                      <a:cubicBezTo>
                        <a:pt x="55" y="0"/>
                        <a:pt x="0" y="55"/>
                        <a:pt x="0" y="1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15">
                  <a:extLst>
                    <a:ext uri="{FF2B5EF4-FFF2-40B4-BE49-F238E27FC236}">
                      <a16:creationId xmlns:a16="http://schemas.microsoft.com/office/drawing/2014/main" id="{659C14DF-0D0D-49A0-BEE5-E0FF0FEDD0A3}"/>
                    </a:ext>
                  </a:extLst>
                </p:cNvPr>
                <p:cNvSpPr>
                  <a:spLocks/>
                </p:cNvSpPr>
                <p:nvPr/>
              </p:nvSpPr>
              <p:spPr bwMode="auto">
                <a:xfrm>
                  <a:off x="-14006513" y="4370388"/>
                  <a:ext cx="1482725" cy="141288"/>
                </a:xfrm>
                <a:custGeom>
                  <a:avLst/>
                  <a:gdLst>
                    <a:gd name="T0" fmla="*/ 2429 w 2551"/>
                    <a:gd name="T1" fmla="*/ 0 h 244"/>
                    <a:gd name="T2" fmla="*/ 122 w 2551"/>
                    <a:gd name="T3" fmla="*/ 0 h 244"/>
                    <a:gd name="T4" fmla="*/ 0 w 2551"/>
                    <a:gd name="T5" fmla="*/ 122 h 244"/>
                    <a:gd name="T6" fmla="*/ 122 w 2551"/>
                    <a:gd name="T7" fmla="*/ 244 h 244"/>
                    <a:gd name="T8" fmla="*/ 2429 w 2551"/>
                    <a:gd name="T9" fmla="*/ 244 h 244"/>
                    <a:gd name="T10" fmla="*/ 2551 w 2551"/>
                    <a:gd name="T11" fmla="*/ 122 h 244"/>
                    <a:gd name="T12" fmla="*/ 2429 w 2551"/>
                    <a:gd name="T13" fmla="*/ 0 h 244"/>
                  </a:gdLst>
                  <a:ahLst/>
                  <a:cxnLst>
                    <a:cxn ang="0">
                      <a:pos x="T0" y="T1"/>
                    </a:cxn>
                    <a:cxn ang="0">
                      <a:pos x="T2" y="T3"/>
                    </a:cxn>
                    <a:cxn ang="0">
                      <a:pos x="T4" y="T5"/>
                    </a:cxn>
                    <a:cxn ang="0">
                      <a:pos x="T6" y="T7"/>
                    </a:cxn>
                    <a:cxn ang="0">
                      <a:pos x="T8" y="T9"/>
                    </a:cxn>
                    <a:cxn ang="0">
                      <a:pos x="T10" y="T11"/>
                    </a:cxn>
                    <a:cxn ang="0">
                      <a:pos x="T12" y="T13"/>
                    </a:cxn>
                  </a:cxnLst>
                  <a:rect l="0" t="0" r="r" b="b"/>
                  <a:pathLst>
                    <a:path w="2551" h="244">
                      <a:moveTo>
                        <a:pt x="2429" y="0"/>
                      </a:moveTo>
                      <a:cubicBezTo>
                        <a:pt x="122" y="0"/>
                        <a:pt x="122" y="0"/>
                        <a:pt x="122" y="0"/>
                      </a:cubicBezTo>
                      <a:cubicBezTo>
                        <a:pt x="54" y="0"/>
                        <a:pt x="0" y="55"/>
                        <a:pt x="0" y="122"/>
                      </a:cubicBezTo>
                      <a:cubicBezTo>
                        <a:pt x="0" y="190"/>
                        <a:pt x="54" y="244"/>
                        <a:pt x="122" y="244"/>
                      </a:cubicBezTo>
                      <a:cubicBezTo>
                        <a:pt x="2429" y="244"/>
                        <a:pt x="2429" y="244"/>
                        <a:pt x="2429" y="244"/>
                      </a:cubicBezTo>
                      <a:cubicBezTo>
                        <a:pt x="2496" y="244"/>
                        <a:pt x="2551" y="190"/>
                        <a:pt x="2551" y="122"/>
                      </a:cubicBezTo>
                      <a:cubicBezTo>
                        <a:pt x="2551" y="55"/>
                        <a:pt x="2496" y="0"/>
                        <a:pt x="242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Oval 16">
                  <a:extLst>
                    <a:ext uri="{FF2B5EF4-FFF2-40B4-BE49-F238E27FC236}">
                      <a16:creationId xmlns:a16="http://schemas.microsoft.com/office/drawing/2014/main" id="{885D91EA-9F1C-41F3-A87C-71B0624AEFE4}"/>
                    </a:ext>
                  </a:extLst>
                </p:cNvPr>
                <p:cNvSpPr>
                  <a:spLocks noChangeArrowheads="1"/>
                </p:cNvSpPr>
                <p:nvPr/>
              </p:nvSpPr>
              <p:spPr bwMode="auto">
                <a:xfrm>
                  <a:off x="-10569576" y="1793875"/>
                  <a:ext cx="774700" cy="7747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17">
                  <a:extLst>
                    <a:ext uri="{FF2B5EF4-FFF2-40B4-BE49-F238E27FC236}">
                      <a16:creationId xmlns:a16="http://schemas.microsoft.com/office/drawing/2014/main" id="{A91AE448-ECFB-4BAB-85A2-A1177907231A}"/>
                    </a:ext>
                  </a:extLst>
                </p:cNvPr>
                <p:cNvSpPr>
                  <a:spLocks/>
                </p:cNvSpPr>
                <p:nvPr/>
              </p:nvSpPr>
              <p:spPr bwMode="auto">
                <a:xfrm>
                  <a:off x="-12599988" y="2228850"/>
                  <a:ext cx="3540125" cy="3003550"/>
                </a:xfrm>
                <a:custGeom>
                  <a:avLst/>
                  <a:gdLst>
                    <a:gd name="T0" fmla="*/ 5258 w 6093"/>
                    <a:gd name="T1" fmla="*/ 392 h 5177"/>
                    <a:gd name="T2" fmla="*/ 3810 w 6093"/>
                    <a:gd name="T3" fmla="*/ 664 h 5177"/>
                    <a:gd name="T4" fmla="*/ 3569 w 6093"/>
                    <a:gd name="T5" fmla="*/ 527 h 5177"/>
                    <a:gd name="T6" fmla="*/ 1198 w 6093"/>
                    <a:gd name="T7" fmla="*/ 1040 h 5177"/>
                    <a:gd name="T8" fmla="*/ 1780 w 6093"/>
                    <a:gd name="T9" fmla="*/ 1380 h 5177"/>
                    <a:gd name="T10" fmla="*/ 2906 w 6093"/>
                    <a:gd name="T11" fmla="*/ 961 h 5177"/>
                    <a:gd name="T12" fmla="*/ 2226 w 6093"/>
                    <a:gd name="T13" fmla="*/ 2256 h 5177"/>
                    <a:gd name="T14" fmla="*/ 786 w 6093"/>
                    <a:gd name="T15" fmla="*/ 2886 h 5177"/>
                    <a:gd name="T16" fmla="*/ 412 w 6093"/>
                    <a:gd name="T17" fmla="*/ 3479 h 5177"/>
                    <a:gd name="T18" fmla="*/ 2580 w 6093"/>
                    <a:gd name="T19" fmla="*/ 3061 h 5177"/>
                    <a:gd name="T20" fmla="*/ 2632 w 6093"/>
                    <a:gd name="T21" fmla="*/ 3084 h 5177"/>
                    <a:gd name="T22" fmla="*/ 3669 w 6093"/>
                    <a:gd name="T23" fmla="*/ 3698 h 5177"/>
                    <a:gd name="T24" fmla="*/ 4240 w 6093"/>
                    <a:gd name="T25" fmla="*/ 4786 h 5177"/>
                    <a:gd name="T26" fmla="*/ 4850 w 6093"/>
                    <a:gd name="T27" fmla="*/ 4500 h 5177"/>
                    <a:gd name="T28" fmla="*/ 4145 w 6093"/>
                    <a:gd name="T29" fmla="*/ 3221 h 5177"/>
                    <a:gd name="T30" fmla="*/ 3294 w 6093"/>
                    <a:gd name="T31" fmla="*/ 2642 h 5177"/>
                    <a:gd name="T32" fmla="*/ 3943 w 6093"/>
                    <a:gd name="T33" fmla="*/ 1457 h 5177"/>
                    <a:gd name="T34" fmla="*/ 5840 w 6093"/>
                    <a:gd name="T35" fmla="*/ 732 h 5177"/>
                    <a:gd name="T36" fmla="*/ 5258 w 6093"/>
                    <a:gd name="T37" fmla="*/ 392 h 51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93" h="5177">
                      <a:moveTo>
                        <a:pt x="5258" y="392"/>
                      </a:moveTo>
                      <a:cubicBezTo>
                        <a:pt x="4875" y="929"/>
                        <a:pt x="4362" y="991"/>
                        <a:pt x="3810" y="664"/>
                      </a:cubicBezTo>
                      <a:cubicBezTo>
                        <a:pt x="3772" y="641"/>
                        <a:pt x="3606" y="549"/>
                        <a:pt x="3569" y="527"/>
                      </a:cubicBezTo>
                      <a:cubicBezTo>
                        <a:pt x="2680" y="0"/>
                        <a:pt x="1793" y="207"/>
                        <a:pt x="1198" y="1040"/>
                      </a:cubicBezTo>
                      <a:cubicBezTo>
                        <a:pt x="945" y="1394"/>
                        <a:pt x="1530" y="1730"/>
                        <a:pt x="1780" y="1380"/>
                      </a:cubicBezTo>
                      <a:cubicBezTo>
                        <a:pt x="2088" y="950"/>
                        <a:pt x="2478" y="825"/>
                        <a:pt x="2906" y="961"/>
                      </a:cubicBezTo>
                      <a:cubicBezTo>
                        <a:pt x="2687" y="1341"/>
                        <a:pt x="2496" y="1719"/>
                        <a:pt x="2226" y="2256"/>
                      </a:cubicBezTo>
                      <a:cubicBezTo>
                        <a:pt x="1955" y="2792"/>
                        <a:pt x="1359" y="3221"/>
                        <a:pt x="786" y="2886"/>
                      </a:cubicBezTo>
                      <a:cubicBezTo>
                        <a:pt x="373" y="2644"/>
                        <a:pt x="0" y="3238"/>
                        <a:pt x="412" y="3479"/>
                      </a:cubicBezTo>
                      <a:cubicBezTo>
                        <a:pt x="1194" y="3936"/>
                        <a:pt x="2112" y="3655"/>
                        <a:pt x="2580" y="3061"/>
                      </a:cubicBezTo>
                      <a:cubicBezTo>
                        <a:pt x="2596" y="3070"/>
                        <a:pt x="2613" y="3077"/>
                        <a:pt x="2632" y="3084"/>
                      </a:cubicBezTo>
                      <a:cubicBezTo>
                        <a:pt x="3015" y="3217"/>
                        <a:pt x="3516" y="3572"/>
                        <a:pt x="3669" y="3698"/>
                      </a:cubicBezTo>
                      <a:cubicBezTo>
                        <a:pt x="3822" y="3824"/>
                        <a:pt x="4084" y="4464"/>
                        <a:pt x="4240" y="4786"/>
                      </a:cubicBezTo>
                      <a:cubicBezTo>
                        <a:pt x="4429" y="5177"/>
                        <a:pt x="5040" y="4892"/>
                        <a:pt x="4850" y="4500"/>
                      </a:cubicBezTo>
                      <a:cubicBezTo>
                        <a:pt x="4673" y="4135"/>
                        <a:pt x="4377" y="3406"/>
                        <a:pt x="4145" y="3221"/>
                      </a:cubicBezTo>
                      <a:cubicBezTo>
                        <a:pt x="3960" y="3074"/>
                        <a:pt x="3600" y="2798"/>
                        <a:pt x="3294" y="2642"/>
                      </a:cubicBezTo>
                      <a:cubicBezTo>
                        <a:pt x="3501" y="2242"/>
                        <a:pt x="3716" y="1846"/>
                        <a:pt x="3943" y="1457"/>
                      </a:cubicBezTo>
                      <a:cubicBezTo>
                        <a:pt x="4665" y="1678"/>
                        <a:pt x="5351" y="1417"/>
                        <a:pt x="5840" y="732"/>
                      </a:cubicBezTo>
                      <a:cubicBezTo>
                        <a:pt x="6093" y="378"/>
                        <a:pt x="5508" y="42"/>
                        <a:pt x="5258" y="39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grpSp>
          <p:nvGrpSpPr>
            <p:cNvPr id="73" name="Group 72">
              <a:extLst>
                <a:ext uri="{FF2B5EF4-FFF2-40B4-BE49-F238E27FC236}">
                  <a16:creationId xmlns:a16="http://schemas.microsoft.com/office/drawing/2014/main" id="{8FB2F34E-0FF4-4BDE-9D7F-3FD5F30A53AE}"/>
                </a:ext>
              </a:extLst>
            </p:cNvPr>
            <p:cNvGrpSpPr/>
            <p:nvPr/>
          </p:nvGrpSpPr>
          <p:grpSpPr>
            <a:xfrm>
              <a:off x="4829897" y="4188128"/>
              <a:ext cx="2328657" cy="1200329"/>
              <a:chOff x="1105235" y="4842202"/>
              <a:chExt cx="2328657" cy="1200329"/>
            </a:xfrm>
          </p:grpSpPr>
          <p:sp>
            <p:nvSpPr>
              <p:cNvPr id="74" name="Rectangle 73">
                <a:extLst>
                  <a:ext uri="{FF2B5EF4-FFF2-40B4-BE49-F238E27FC236}">
                    <a16:creationId xmlns:a16="http://schemas.microsoft.com/office/drawing/2014/main" id="{7EFC1F3B-3AD2-4F3E-A7E4-9710353870EE}"/>
                  </a:ext>
                </a:extLst>
              </p:cNvPr>
              <p:cNvSpPr/>
              <p:nvPr/>
            </p:nvSpPr>
            <p:spPr>
              <a:xfrm>
                <a:off x="1105235" y="5396200"/>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75" name="Rectangle 74">
                <a:extLst>
                  <a:ext uri="{FF2B5EF4-FFF2-40B4-BE49-F238E27FC236}">
                    <a16:creationId xmlns:a16="http://schemas.microsoft.com/office/drawing/2014/main" id="{86F14D38-0609-4E80-AFBC-73BD3F330647}"/>
                  </a:ext>
                </a:extLst>
              </p:cNvPr>
              <p:cNvSpPr/>
              <p:nvPr/>
            </p:nvSpPr>
            <p:spPr>
              <a:xfrm>
                <a:off x="1247488" y="4842202"/>
                <a:ext cx="2044150" cy="553998"/>
              </a:xfrm>
              <a:prstGeom prst="rect">
                <a:avLst/>
              </a:prstGeom>
            </p:spPr>
            <p:txBody>
              <a:bodyPr wrap="none">
                <a:spAutoFit/>
              </a:bodyPr>
              <a:lstStyle/>
              <a:p>
                <a:pPr algn="ctr"/>
                <a:r>
                  <a:rPr lang="en-US" sz="3000" dirty="0">
                    <a:latin typeface="Roboto Slab" pitchFamily="2" charset="0"/>
                    <a:ea typeface="Roboto Slab" pitchFamily="2" charset="0"/>
                  </a:rPr>
                  <a:t>Fitness </a:t>
                </a:r>
                <a:r>
                  <a:rPr lang="en-US" sz="3000" b="1" dirty="0">
                    <a:solidFill>
                      <a:schemeClr val="accent5"/>
                    </a:solidFill>
                    <a:latin typeface="Roboto Slab" pitchFamily="2" charset="0"/>
                    <a:ea typeface="Roboto Slab" pitchFamily="2" charset="0"/>
                  </a:rPr>
                  <a:t>02</a:t>
                </a:r>
              </a:p>
            </p:txBody>
          </p:sp>
        </p:grpSp>
      </p:grpSp>
      <p:grpSp>
        <p:nvGrpSpPr>
          <p:cNvPr id="14" name="Group 13">
            <a:extLst>
              <a:ext uri="{FF2B5EF4-FFF2-40B4-BE49-F238E27FC236}">
                <a16:creationId xmlns:a16="http://schemas.microsoft.com/office/drawing/2014/main" id="{26EF3209-0221-4405-8929-39FCB1781899}"/>
              </a:ext>
            </a:extLst>
          </p:cNvPr>
          <p:cNvGrpSpPr/>
          <p:nvPr/>
        </p:nvGrpSpPr>
        <p:grpSpPr>
          <a:xfrm>
            <a:off x="8746242" y="2194755"/>
            <a:ext cx="2328657" cy="3573944"/>
            <a:chOff x="8644468" y="1814513"/>
            <a:chExt cx="2328657" cy="3573944"/>
          </a:xfrm>
        </p:grpSpPr>
        <p:grpSp>
          <p:nvGrpSpPr>
            <p:cNvPr id="6" name="Group 5">
              <a:extLst>
                <a:ext uri="{FF2B5EF4-FFF2-40B4-BE49-F238E27FC236}">
                  <a16:creationId xmlns:a16="http://schemas.microsoft.com/office/drawing/2014/main" id="{DD66268A-B032-4104-BE4B-51530FB69A91}"/>
                </a:ext>
              </a:extLst>
            </p:cNvPr>
            <p:cNvGrpSpPr/>
            <p:nvPr/>
          </p:nvGrpSpPr>
          <p:grpSpPr>
            <a:xfrm>
              <a:off x="8818196" y="1814513"/>
              <a:ext cx="1981200" cy="1981200"/>
              <a:chOff x="8541027" y="2033588"/>
              <a:chExt cx="1981200" cy="1981200"/>
            </a:xfrm>
          </p:grpSpPr>
          <p:sp>
            <p:nvSpPr>
              <p:cNvPr id="52" name="Oval 51">
                <a:extLst>
                  <a:ext uri="{FF2B5EF4-FFF2-40B4-BE49-F238E27FC236}">
                    <a16:creationId xmlns:a16="http://schemas.microsoft.com/office/drawing/2014/main" id="{4C44131F-4BDD-4A51-AB46-BE8E2D245956}"/>
                  </a:ext>
                </a:extLst>
              </p:cNvPr>
              <p:cNvSpPr/>
              <p:nvPr/>
            </p:nvSpPr>
            <p:spPr bwMode="auto">
              <a:xfrm>
                <a:off x="8541027" y="2033588"/>
                <a:ext cx="1981200" cy="1981200"/>
              </a:xfrm>
              <a:prstGeom prst="ellipse">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53" name="Oval 52">
                <a:extLst>
                  <a:ext uri="{FF2B5EF4-FFF2-40B4-BE49-F238E27FC236}">
                    <a16:creationId xmlns:a16="http://schemas.microsoft.com/office/drawing/2014/main" id="{A33D6CD0-FCEA-422D-A823-8AE4C7C917D3}"/>
                  </a:ext>
                </a:extLst>
              </p:cNvPr>
              <p:cNvSpPr/>
              <p:nvPr/>
            </p:nvSpPr>
            <p:spPr bwMode="auto">
              <a:xfrm>
                <a:off x="8683488" y="2176049"/>
                <a:ext cx="1696278" cy="1696278"/>
              </a:xfrm>
              <a:prstGeom prst="ellipse">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64" name="Group 63">
                <a:extLst>
                  <a:ext uri="{FF2B5EF4-FFF2-40B4-BE49-F238E27FC236}">
                    <a16:creationId xmlns:a16="http://schemas.microsoft.com/office/drawing/2014/main" id="{36CF2100-58BA-4E36-87E3-2118EBA09DF7}"/>
                  </a:ext>
                </a:extLst>
              </p:cNvPr>
              <p:cNvGrpSpPr/>
              <p:nvPr/>
            </p:nvGrpSpPr>
            <p:grpSpPr>
              <a:xfrm>
                <a:off x="9212569" y="2598778"/>
                <a:ext cx="638116" cy="850820"/>
                <a:chOff x="-8478838" y="1847850"/>
                <a:chExt cx="2638425" cy="3517900"/>
              </a:xfrm>
              <a:solidFill>
                <a:schemeClr val="bg1"/>
              </a:solidFill>
            </p:grpSpPr>
            <p:sp>
              <p:nvSpPr>
                <p:cNvPr id="65" name="Freeform 5">
                  <a:extLst>
                    <a:ext uri="{FF2B5EF4-FFF2-40B4-BE49-F238E27FC236}">
                      <a16:creationId xmlns:a16="http://schemas.microsoft.com/office/drawing/2014/main" id="{2D4F09FE-8D70-4C0E-886B-12AAE76FC714}"/>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6">
                  <a:extLst>
                    <a:ext uri="{FF2B5EF4-FFF2-40B4-BE49-F238E27FC236}">
                      <a16:creationId xmlns:a16="http://schemas.microsoft.com/office/drawing/2014/main" id="{34135ADD-86F2-4EFA-9C6F-32C5A2E7BF0C}"/>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7">
                  <a:extLst>
                    <a:ext uri="{FF2B5EF4-FFF2-40B4-BE49-F238E27FC236}">
                      <a16:creationId xmlns:a16="http://schemas.microsoft.com/office/drawing/2014/main" id="{62A61FA7-1DB6-4C71-A799-46EE99052E8B}"/>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8">
                  <a:extLst>
                    <a:ext uri="{FF2B5EF4-FFF2-40B4-BE49-F238E27FC236}">
                      <a16:creationId xmlns:a16="http://schemas.microsoft.com/office/drawing/2014/main" id="{A3B6B700-B9BA-4ACB-9007-296DB8B5D310}"/>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9">
                  <a:extLst>
                    <a:ext uri="{FF2B5EF4-FFF2-40B4-BE49-F238E27FC236}">
                      <a16:creationId xmlns:a16="http://schemas.microsoft.com/office/drawing/2014/main" id="{7913A66A-BB50-4B2F-94FF-07D935CF5A11}"/>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grpSp>
          <p:nvGrpSpPr>
            <p:cNvPr id="76" name="Group 75">
              <a:extLst>
                <a:ext uri="{FF2B5EF4-FFF2-40B4-BE49-F238E27FC236}">
                  <a16:creationId xmlns:a16="http://schemas.microsoft.com/office/drawing/2014/main" id="{8E1D476D-CA04-474A-84CB-27E6817DB977}"/>
                </a:ext>
              </a:extLst>
            </p:cNvPr>
            <p:cNvGrpSpPr/>
            <p:nvPr/>
          </p:nvGrpSpPr>
          <p:grpSpPr>
            <a:xfrm>
              <a:off x="8644468" y="4188128"/>
              <a:ext cx="2328657" cy="1200329"/>
              <a:chOff x="1105235" y="4842202"/>
              <a:chExt cx="2328657" cy="1200329"/>
            </a:xfrm>
          </p:grpSpPr>
          <p:sp>
            <p:nvSpPr>
              <p:cNvPr id="77" name="Rectangle 76">
                <a:extLst>
                  <a:ext uri="{FF2B5EF4-FFF2-40B4-BE49-F238E27FC236}">
                    <a16:creationId xmlns:a16="http://schemas.microsoft.com/office/drawing/2014/main" id="{F417F02E-EDCF-4F89-A983-BF1A97026AFA}"/>
                  </a:ext>
                </a:extLst>
              </p:cNvPr>
              <p:cNvSpPr/>
              <p:nvPr/>
            </p:nvSpPr>
            <p:spPr>
              <a:xfrm>
                <a:off x="1105235" y="5396200"/>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78" name="Rectangle 77">
                <a:extLst>
                  <a:ext uri="{FF2B5EF4-FFF2-40B4-BE49-F238E27FC236}">
                    <a16:creationId xmlns:a16="http://schemas.microsoft.com/office/drawing/2014/main" id="{7E9593E3-67F0-4027-857E-8A8AD38C9C7C}"/>
                  </a:ext>
                </a:extLst>
              </p:cNvPr>
              <p:cNvSpPr/>
              <p:nvPr/>
            </p:nvSpPr>
            <p:spPr>
              <a:xfrm>
                <a:off x="1249892" y="4842202"/>
                <a:ext cx="2039341" cy="553998"/>
              </a:xfrm>
              <a:prstGeom prst="rect">
                <a:avLst/>
              </a:prstGeom>
            </p:spPr>
            <p:txBody>
              <a:bodyPr wrap="none">
                <a:spAutoFit/>
              </a:bodyPr>
              <a:lstStyle/>
              <a:p>
                <a:pPr algn="ctr"/>
                <a:r>
                  <a:rPr lang="en-US" sz="3000" dirty="0">
                    <a:latin typeface="Roboto Slab" pitchFamily="2" charset="0"/>
                    <a:ea typeface="Roboto Slab" pitchFamily="2" charset="0"/>
                  </a:rPr>
                  <a:t>Fitness </a:t>
                </a:r>
                <a:r>
                  <a:rPr lang="en-US" sz="3000" b="1" dirty="0">
                    <a:solidFill>
                      <a:schemeClr val="accent6"/>
                    </a:solidFill>
                    <a:latin typeface="Roboto Slab" pitchFamily="2" charset="0"/>
                    <a:ea typeface="Roboto Slab" pitchFamily="2" charset="0"/>
                  </a:rPr>
                  <a:t>03</a:t>
                </a:r>
              </a:p>
            </p:txBody>
          </p:sp>
        </p:grpSp>
      </p:grpSp>
    </p:spTree>
    <p:extLst>
      <p:ext uri="{BB962C8B-B14F-4D97-AF65-F5344CB8AC3E}">
        <p14:creationId xmlns:p14="http://schemas.microsoft.com/office/powerpoint/2010/main" val="417293619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 name="Subtitle 4">
            <a:extLst>
              <a:ext uri="{FF2B5EF4-FFF2-40B4-BE49-F238E27FC236}">
                <a16:creationId xmlns:a16="http://schemas.microsoft.com/office/drawing/2014/main" id="{0AB26558-A57F-4AB0-AFF4-351A5A269815}"/>
              </a:ext>
            </a:extLst>
          </p:cNvPr>
          <p:cNvSpPr>
            <a:spLocks noGrp="1"/>
          </p:cNvSpPr>
          <p:nvPr>
            <p:ph type="subTitle" idx="4294967295"/>
          </p:nvPr>
        </p:nvSpPr>
        <p:spPr>
          <a:xfrm>
            <a:off x="847727"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2" name="Title 1">
            <a:extLst>
              <a:ext uri="{FF2B5EF4-FFF2-40B4-BE49-F238E27FC236}">
                <a16:creationId xmlns:a16="http://schemas.microsoft.com/office/drawing/2014/main" id="{385E5681-EB0B-4768-8582-9C5012C37D03}"/>
              </a:ext>
            </a:extLst>
          </p:cNvPr>
          <p:cNvSpPr>
            <a:spLocks noGrp="1"/>
          </p:cNvSpPr>
          <p:nvPr>
            <p:ph type="title" idx="4294967295"/>
          </p:nvPr>
        </p:nvSpPr>
        <p:spPr>
          <a:xfrm>
            <a:off x="847727" y="481013"/>
            <a:ext cx="10515600" cy="679450"/>
          </a:xfrm>
        </p:spPr>
        <p:txBody>
          <a:bodyPr/>
          <a:lstStyle/>
          <a:p>
            <a:r>
              <a:rPr lang="en-US" b="1" dirty="0">
                <a:latin typeface="Roboto Slab" pitchFamily="2" charset="0"/>
                <a:ea typeface="Roboto Slab" pitchFamily="2" charset="0"/>
              </a:rPr>
              <a:t>Fitness Services</a:t>
            </a:r>
          </a:p>
        </p:txBody>
      </p:sp>
      <p:sp>
        <p:nvSpPr>
          <p:cNvPr id="12" name="Rectangle 11">
            <a:extLst>
              <a:ext uri="{FF2B5EF4-FFF2-40B4-BE49-F238E27FC236}">
                <a16:creationId xmlns:a16="http://schemas.microsoft.com/office/drawing/2014/main" id="{5018F612-4525-45AB-9EE0-64D31A597CCC}"/>
              </a:ext>
            </a:extLst>
          </p:cNvPr>
          <p:cNvSpPr/>
          <p:nvPr/>
        </p:nvSpPr>
        <p:spPr bwMode="auto">
          <a:xfrm>
            <a:off x="1875971" y="1822218"/>
            <a:ext cx="10316029" cy="2590126"/>
          </a:xfrm>
          <a:prstGeom prst="rect">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13" name="Group 12">
            <a:extLst>
              <a:ext uri="{FF2B5EF4-FFF2-40B4-BE49-F238E27FC236}">
                <a16:creationId xmlns:a16="http://schemas.microsoft.com/office/drawing/2014/main" id="{76D4A22B-7508-4740-8757-EC32BB0C2CB4}"/>
              </a:ext>
            </a:extLst>
          </p:cNvPr>
          <p:cNvGrpSpPr/>
          <p:nvPr/>
        </p:nvGrpSpPr>
        <p:grpSpPr>
          <a:xfrm>
            <a:off x="2999060" y="2112771"/>
            <a:ext cx="8464143" cy="2009021"/>
            <a:chOff x="2889657" y="2252663"/>
            <a:chExt cx="8464143" cy="2009021"/>
          </a:xfrm>
        </p:grpSpPr>
        <p:grpSp>
          <p:nvGrpSpPr>
            <p:cNvPr id="35" name="Group 34">
              <a:extLst>
                <a:ext uri="{FF2B5EF4-FFF2-40B4-BE49-F238E27FC236}">
                  <a16:creationId xmlns:a16="http://schemas.microsoft.com/office/drawing/2014/main" id="{B7F66C2B-71A5-45FA-99F1-FDE4D6BC2AE6}"/>
                </a:ext>
              </a:extLst>
            </p:cNvPr>
            <p:cNvGrpSpPr/>
            <p:nvPr/>
          </p:nvGrpSpPr>
          <p:grpSpPr>
            <a:xfrm>
              <a:off x="2889657" y="3079475"/>
              <a:ext cx="2328657" cy="1173642"/>
              <a:chOff x="1105235" y="4842202"/>
              <a:chExt cx="2328657" cy="1173642"/>
            </a:xfrm>
          </p:grpSpPr>
          <p:sp>
            <p:nvSpPr>
              <p:cNvPr id="43" name="Rectangle 42">
                <a:extLst>
                  <a:ext uri="{FF2B5EF4-FFF2-40B4-BE49-F238E27FC236}">
                    <a16:creationId xmlns:a16="http://schemas.microsoft.com/office/drawing/2014/main" id="{1439C028-36E7-4A93-8970-8B455740945C}"/>
                  </a:ext>
                </a:extLst>
              </p:cNvPr>
              <p:cNvSpPr/>
              <p:nvPr/>
            </p:nvSpPr>
            <p:spPr>
              <a:xfrm>
                <a:off x="1105235" y="5369513"/>
                <a:ext cx="2328657" cy="646331"/>
              </a:xfrm>
              <a:prstGeom prst="rect">
                <a:avLst/>
              </a:prstGeom>
            </p:spPr>
            <p:txBody>
              <a:bodyPr wrap="square">
                <a:spAutoFit/>
              </a:bodyPr>
              <a:lstStyle/>
              <a:p>
                <a:pPr algn="ct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44" name="Rectangle 43">
                <a:extLst>
                  <a:ext uri="{FF2B5EF4-FFF2-40B4-BE49-F238E27FC236}">
                    <a16:creationId xmlns:a16="http://schemas.microsoft.com/office/drawing/2014/main" id="{3AB7DC5F-17AE-40DE-B23F-074ED1A92006}"/>
                  </a:ext>
                </a:extLst>
              </p:cNvPr>
              <p:cNvSpPr/>
              <p:nvPr/>
            </p:nvSpPr>
            <p:spPr>
              <a:xfrm>
                <a:off x="1277145" y="4842202"/>
                <a:ext cx="1984839" cy="553998"/>
              </a:xfrm>
              <a:prstGeom prst="rect">
                <a:avLst/>
              </a:prstGeom>
            </p:spPr>
            <p:txBody>
              <a:bodyPr wrap="none">
                <a:spAutoFit/>
              </a:bodyPr>
              <a:lstStyle/>
              <a:p>
                <a:pPr algn="ctr"/>
                <a:r>
                  <a:rPr lang="en-US" sz="3000" dirty="0">
                    <a:solidFill>
                      <a:schemeClr val="bg1"/>
                    </a:solidFill>
                    <a:latin typeface="Roboto Slab" pitchFamily="2" charset="0"/>
                    <a:ea typeface="Roboto Slab" pitchFamily="2" charset="0"/>
                  </a:rPr>
                  <a:t>Fitness 01</a:t>
                </a:r>
              </a:p>
            </p:txBody>
          </p:sp>
        </p:grpSp>
        <p:grpSp>
          <p:nvGrpSpPr>
            <p:cNvPr id="45" name="Group 44">
              <a:extLst>
                <a:ext uri="{FF2B5EF4-FFF2-40B4-BE49-F238E27FC236}">
                  <a16:creationId xmlns:a16="http://schemas.microsoft.com/office/drawing/2014/main" id="{66385137-EA2B-4909-9A91-A1507B121E15}"/>
                </a:ext>
              </a:extLst>
            </p:cNvPr>
            <p:cNvGrpSpPr/>
            <p:nvPr/>
          </p:nvGrpSpPr>
          <p:grpSpPr>
            <a:xfrm>
              <a:off x="3634333" y="2261229"/>
              <a:ext cx="839304" cy="785550"/>
              <a:chOff x="-5284788" y="2008188"/>
              <a:chExt cx="3470275" cy="3248025"/>
            </a:xfrm>
            <a:solidFill>
              <a:schemeClr val="bg1"/>
            </a:solidFill>
          </p:grpSpPr>
          <p:sp>
            <p:nvSpPr>
              <p:cNvPr id="46" name="Freeform 10">
                <a:extLst>
                  <a:ext uri="{FF2B5EF4-FFF2-40B4-BE49-F238E27FC236}">
                    <a16:creationId xmlns:a16="http://schemas.microsoft.com/office/drawing/2014/main" id="{3CDD9103-5B97-42C5-BA1A-F8E4633999B1}"/>
                  </a:ext>
                </a:extLst>
              </p:cNvPr>
              <p:cNvSpPr>
                <a:spLocks noEditPoints="1"/>
              </p:cNvSpPr>
              <p:nvPr/>
            </p:nvSpPr>
            <p:spPr bwMode="auto">
              <a:xfrm>
                <a:off x="-5284788" y="2212975"/>
                <a:ext cx="3470275" cy="3043238"/>
              </a:xfrm>
              <a:custGeom>
                <a:avLst/>
                <a:gdLst>
                  <a:gd name="T0" fmla="*/ 5624 w 5971"/>
                  <a:gd name="T1" fmla="*/ 631 h 5247"/>
                  <a:gd name="T2" fmla="*/ 5525 w 5971"/>
                  <a:gd name="T3" fmla="*/ 0 h 5247"/>
                  <a:gd name="T4" fmla="*/ 5153 w 5971"/>
                  <a:gd name="T5" fmla="*/ 99 h 5247"/>
                  <a:gd name="T6" fmla="*/ 4805 w 5971"/>
                  <a:gd name="T7" fmla="*/ 631 h 5247"/>
                  <a:gd name="T8" fmla="*/ 4255 w 5971"/>
                  <a:gd name="T9" fmla="*/ 576 h 5247"/>
                  <a:gd name="T10" fmla="*/ 3770 w 5971"/>
                  <a:gd name="T11" fmla="*/ 631 h 5247"/>
                  <a:gd name="T12" fmla="*/ 2201 w 5971"/>
                  <a:gd name="T13" fmla="*/ 631 h 5247"/>
                  <a:gd name="T14" fmla="*/ 1717 w 5971"/>
                  <a:gd name="T15" fmla="*/ 576 h 5247"/>
                  <a:gd name="T16" fmla="*/ 1167 w 5971"/>
                  <a:gd name="T17" fmla="*/ 631 h 5247"/>
                  <a:gd name="T18" fmla="*/ 818 w 5971"/>
                  <a:gd name="T19" fmla="*/ 99 h 5247"/>
                  <a:gd name="T20" fmla="*/ 447 w 5971"/>
                  <a:gd name="T21" fmla="*/ 0 h 5247"/>
                  <a:gd name="T22" fmla="*/ 347 w 5971"/>
                  <a:gd name="T23" fmla="*/ 631 h 5247"/>
                  <a:gd name="T24" fmla="*/ 0 w 5971"/>
                  <a:gd name="T25" fmla="*/ 819 h 5247"/>
                  <a:gd name="T26" fmla="*/ 347 w 5971"/>
                  <a:gd name="T27" fmla="*/ 1008 h 5247"/>
                  <a:gd name="T28" fmla="*/ 447 w 5971"/>
                  <a:gd name="T29" fmla="*/ 1639 h 5247"/>
                  <a:gd name="T30" fmla="*/ 818 w 5971"/>
                  <a:gd name="T31" fmla="*/ 1540 h 5247"/>
                  <a:gd name="T32" fmla="*/ 1206 w 5971"/>
                  <a:gd name="T33" fmla="*/ 1008 h 5247"/>
                  <a:gd name="T34" fmla="*/ 1799 w 5971"/>
                  <a:gd name="T35" fmla="*/ 2189 h 5247"/>
                  <a:gd name="T36" fmla="*/ 2188 w 5971"/>
                  <a:gd name="T37" fmla="*/ 2803 h 5247"/>
                  <a:gd name="T38" fmla="*/ 961 w 5971"/>
                  <a:gd name="T39" fmla="*/ 3491 h 5247"/>
                  <a:gd name="T40" fmla="*/ 1062 w 5971"/>
                  <a:gd name="T41" fmla="*/ 5217 h 5247"/>
                  <a:gd name="T42" fmla="*/ 1642 w 5971"/>
                  <a:gd name="T43" fmla="*/ 3801 h 5247"/>
                  <a:gd name="T44" fmla="*/ 3399 w 5971"/>
                  <a:gd name="T45" fmla="*/ 3423 h 5247"/>
                  <a:gd name="T46" fmla="*/ 4500 w 5971"/>
                  <a:gd name="T47" fmla="*/ 4915 h 5247"/>
                  <a:gd name="T48" fmla="*/ 5211 w 5971"/>
                  <a:gd name="T49" fmla="*/ 4807 h 5247"/>
                  <a:gd name="T50" fmla="*/ 4790 w 5971"/>
                  <a:gd name="T51" fmla="*/ 3212 h 5247"/>
                  <a:gd name="T52" fmla="*/ 3776 w 5971"/>
                  <a:gd name="T53" fmla="*/ 1734 h 5247"/>
                  <a:gd name="T54" fmla="*/ 4657 w 5971"/>
                  <a:gd name="T55" fmla="*/ 2036 h 5247"/>
                  <a:gd name="T56" fmla="*/ 5153 w 5971"/>
                  <a:gd name="T57" fmla="*/ 1008 h 5247"/>
                  <a:gd name="T58" fmla="*/ 5252 w 5971"/>
                  <a:gd name="T59" fmla="*/ 1639 h 5247"/>
                  <a:gd name="T60" fmla="*/ 5624 w 5971"/>
                  <a:gd name="T61" fmla="*/ 1540 h 5247"/>
                  <a:gd name="T62" fmla="*/ 5783 w 5971"/>
                  <a:gd name="T63" fmla="*/ 1008 h 5247"/>
                  <a:gd name="T64" fmla="*/ 5783 w 5971"/>
                  <a:gd name="T65" fmla="*/ 631 h 5247"/>
                  <a:gd name="T66" fmla="*/ 1763 w 5971"/>
                  <a:gd name="T67" fmla="*/ 1008 h 5247"/>
                  <a:gd name="T68" fmla="*/ 1799 w 5971"/>
                  <a:gd name="T69" fmla="*/ 1348 h 5247"/>
                  <a:gd name="T70" fmla="*/ 3876 w 5971"/>
                  <a:gd name="T71" fmla="*/ 1008 h 5247"/>
                  <a:gd name="T72" fmla="*/ 4173 w 5971"/>
                  <a:gd name="T73" fmla="*/ 1348 h 52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971" h="5247">
                    <a:moveTo>
                      <a:pt x="5783" y="631"/>
                    </a:moveTo>
                    <a:cubicBezTo>
                      <a:pt x="5624" y="631"/>
                      <a:pt x="5624" y="631"/>
                      <a:pt x="5624" y="631"/>
                    </a:cubicBezTo>
                    <a:cubicBezTo>
                      <a:pt x="5624" y="334"/>
                      <a:pt x="5624" y="398"/>
                      <a:pt x="5624" y="99"/>
                    </a:cubicBezTo>
                    <a:cubicBezTo>
                      <a:pt x="5624" y="44"/>
                      <a:pt x="5580" y="0"/>
                      <a:pt x="5525" y="0"/>
                    </a:cubicBezTo>
                    <a:cubicBezTo>
                      <a:pt x="5252" y="0"/>
                      <a:pt x="5252" y="0"/>
                      <a:pt x="5252" y="0"/>
                    </a:cubicBezTo>
                    <a:cubicBezTo>
                      <a:pt x="5197" y="0"/>
                      <a:pt x="5153" y="44"/>
                      <a:pt x="5153" y="99"/>
                    </a:cubicBezTo>
                    <a:cubicBezTo>
                      <a:pt x="5153" y="398"/>
                      <a:pt x="5153" y="334"/>
                      <a:pt x="5153" y="631"/>
                    </a:cubicBezTo>
                    <a:cubicBezTo>
                      <a:pt x="4805" y="631"/>
                      <a:pt x="4805" y="631"/>
                      <a:pt x="4805" y="631"/>
                    </a:cubicBezTo>
                    <a:cubicBezTo>
                      <a:pt x="4820" y="479"/>
                      <a:pt x="4708" y="345"/>
                      <a:pt x="4559" y="330"/>
                    </a:cubicBezTo>
                    <a:cubicBezTo>
                      <a:pt x="4406" y="313"/>
                      <a:pt x="4271" y="425"/>
                      <a:pt x="4255" y="576"/>
                    </a:cubicBezTo>
                    <a:cubicBezTo>
                      <a:pt x="4249" y="631"/>
                      <a:pt x="4249" y="631"/>
                      <a:pt x="4249" y="631"/>
                    </a:cubicBezTo>
                    <a:cubicBezTo>
                      <a:pt x="3770" y="631"/>
                      <a:pt x="3770" y="631"/>
                      <a:pt x="3770" y="631"/>
                    </a:cubicBezTo>
                    <a:cubicBezTo>
                      <a:pt x="3628" y="936"/>
                      <a:pt x="3323" y="1133"/>
                      <a:pt x="2985" y="1133"/>
                    </a:cubicBezTo>
                    <a:cubicBezTo>
                      <a:pt x="2642" y="1133"/>
                      <a:pt x="2340" y="932"/>
                      <a:pt x="2201" y="631"/>
                    </a:cubicBezTo>
                    <a:cubicBezTo>
                      <a:pt x="1723" y="631"/>
                      <a:pt x="1723" y="631"/>
                      <a:pt x="1723" y="631"/>
                    </a:cubicBezTo>
                    <a:cubicBezTo>
                      <a:pt x="1717" y="576"/>
                      <a:pt x="1717" y="576"/>
                      <a:pt x="1717" y="576"/>
                    </a:cubicBezTo>
                    <a:cubicBezTo>
                      <a:pt x="1701" y="424"/>
                      <a:pt x="1564" y="314"/>
                      <a:pt x="1413" y="330"/>
                    </a:cubicBezTo>
                    <a:cubicBezTo>
                      <a:pt x="1265" y="345"/>
                      <a:pt x="1152" y="478"/>
                      <a:pt x="1167" y="631"/>
                    </a:cubicBezTo>
                    <a:cubicBezTo>
                      <a:pt x="818" y="631"/>
                      <a:pt x="818" y="631"/>
                      <a:pt x="818" y="631"/>
                    </a:cubicBezTo>
                    <a:cubicBezTo>
                      <a:pt x="818" y="334"/>
                      <a:pt x="818" y="398"/>
                      <a:pt x="818" y="99"/>
                    </a:cubicBezTo>
                    <a:cubicBezTo>
                      <a:pt x="818" y="44"/>
                      <a:pt x="774" y="0"/>
                      <a:pt x="719" y="0"/>
                    </a:cubicBezTo>
                    <a:cubicBezTo>
                      <a:pt x="447" y="0"/>
                      <a:pt x="447" y="0"/>
                      <a:pt x="447" y="0"/>
                    </a:cubicBezTo>
                    <a:cubicBezTo>
                      <a:pt x="392" y="0"/>
                      <a:pt x="347" y="44"/>
                      <a:pt x="347" y="99"/>
                    </a:cubicBezTo>
                    <a:cubicBezTo>
                      <a:pt x="347" y="398"/>
                      <a:pt x="347" y="334"/>
                      <a:pt x="347" y="631"/>
                    </a:cubicBezTo>
                    <a:cubicBezTo>
                      <a:pt x="188" y="631"/>
                      <a:pt x="188" y="631"/>
                      <a:pt x="188" y="631"/>
                    </a:cubicBezTo>
                    <a:cubicBezTo>
                      <a:pt x="84" y="631"/>
                      <a:pt x="0" y="715"/>
                      <a:pt x="0" y="819"/>
                    </a:cubicBezTo>
                    <a:cubicBezTo>
                      <a:pt x="0" y="923"/>
                      <a:pt x="84" y="1008"/>
                      <a:pt x="188" y="1008"/>
                    </a:cubicBezTo>
                    <a:cubicBezTo>
                      <a:pt x="347" y="1008"/>
                      <a:pt x="347" y="1008"/>
                      <a:pt x="347" y="1008"/>
                    </a:cubicBezTo>
                    <a:cubicBezTo>
                      <a:pt x="347" y="1305"/>
                      <a:pt x="347" y="1241"/>
                      <a:pt x="347" y="1540"/>
                    </a:cubicBezTo>
                    <a:cubicBezTo>
                      <a:pt x="347" y="1595"/>
                      <a:pt x="392" y="1639"/>
                      <a:pt x="447" y="1639"/>
                    </a:cubicBezTo>
                    <a:cubicBezTo>
                      <a:pt x="719" y="1639"/>
                      <a:pt x="719" y="1639"/>
                      <a:pt x="719" y="1639"/>
                    </a:cubicBezTo>
                    <a:cubicBezTo>
                      <a:pt x="774" y="1639"/>
                      <a:pt x="818" y="1595"/>
                      <a:pt x="818" y="1540"/>
                    </a:cubicBezTo>
                    <a:cubicBezTo>
                      <a:pt x="818" y="1241"/>
                      <a:pt x="818" y="1305"/>
                      <a:pt x="818" y="1008"/>
                    </a:cubicBezTo>
                    <a:cubicBezTo>
                      <a:pt x="1206" y="1008"/>
                      <a:pt x="1206" y="1008"/>
                      <a:pt x="1206" y="1008"/>
                    </a:cubicBezTo>
                    <a:cubicBezTo>
                      <a:pt x="1218" y="1121"/>
                      <a:pt x="1303" y="1918"/>
                      <a:pt x="1315" y="2036"/>
                    </a:cubicBezTo>
                    <a:cubicBezTo>
                      <a:pt x="1340" y="2273"/>
                      <a:pt x="1638" y="2373"/>
                      <a:pt x="1799" y="2189"/>
                    </a:cubicBezTo>
                    <a:cubicBezTo>
                      <a:pt x="2188" y="1744"/>
                      <a:pt x="2188" y="1744"/>
                      <a:pt x="2188" y="1744"/>
                    </a:cubicBezTo>
                    <a:cubicBezTo>
                      <a:pt x="2188" y="2803"/>
                      <a:pt x="2188" y="2803"/>
                      <a:pt x="2188" y="2803"/>
                    </a:cubicBezTo>
                    <a:cubicBezTo>
                      <a:pt x="1181" y="3212"/>
                      <a:pt x="1181" y="3212"/>
                      <a:pt x="1181" y="3212"/>
                    </a:cubicBezTo>
                    <a:cubicBezTo>
                      <a:pt x="1064" y="3259"/>
                      <a:pt x="980" y="3365"/>
                      <a:pt x="961" y="3491"/>
                    </a:cubicBezTo>
                    <a:cubicBezTo>
                      <a:pt x="760" y="4807"/>
                      <a:pt x="760" y="4807"/>
                      <a:pt x="760" y="4807"/>
                    </a:cubicBezTo>
                    <a:cubicBezTo>
                      <a:pt x="730" y="5003"/>
                      <a:pt x="865" y="5187"/>
                      <a:pt x="1062" y="5217"/>
                    </a:cubicBezTo>
                    <a:cubicBezTo>
                      <a:pt x="1258" y="5247"/>
                      <a:pt x="1442" y="5112"/>
                      <a:pt x="1472" y="4915"/>
                    </a:cubicBezTo>
                    <a:cubicBezTo>
                      <a:pt x="1642" y="3801"/>
                      <a:pt x="1642" y="3801"/>
                      <a:pt x="1642" y="3801"/>
                    </a:cubicBezTo>
                    <a:cubicBezTo>
                      <a:pt x="2573" y="3423"/>
                      <a:pt x="2573" y="3423"/>
                      <a:pt x="2573" y="3423"/>
                    </a:cubicBezTo>
                    <a:cubicBezTo>
                      <a:pt x="3399" y="3423"/>
                      <a:pt x="3399" y="3423"/>
                      <a:pt x="3399" y="3423"/>
                    </a:cubicBezTo>
                    <a:cubicBezTo>
                      <a:pt x="4330" y="3801"/>
                      <a:pt x="4330" y="3801"/>
                      <a:pt x="4330" y="3801"/>
                    </a:cubicBezTo>
                    <a:cubicBezTo>
                      <a:pt x="4500" y="4915"/>
                      <a:pt x="4500" y="4915"/>
                      <a:pt x="4500" y="4915"/>
                    </a:cubicBezTo>
                    <a:cubicBezTo>
                      <a:pt x="4530" y="5112"/>
                      <a:pt x="4713" y="5247"/>
                      <a:pt x="4910" y="5217"/>
                    </a:cubicBezTo>
                    <a:cubicBezTo>
                      <a:pt x="5106" y="5187"/>
                      <a:pt x="5241" y="5003"/>
                      <a:pt x="5211" y="4807"/>
                    </a:cubicBezTo>
                    <a:cubicBezTo>
                      <a:pt x="5011" y="3491"/>
                      <a:pt x="5011" y="3491"/>
                      <a:pt x="5011" y="3491"/>
                    </a:cubicBezTo>
                    <a:cubicBezTo>
                      <a:pt x="4991" y="3365"/>
                      <a:pt x="4908" y="3259"/>
                      <a:pt x="4790" y="3212"/>
                    </a:cubicBezTo>
                    <a:cubicBezTo>
                      <a:pt x="3776" y="2799"/>
                      <a:pt x="3776" y="2799"/>
                      <a:pt x="3776" y="2799"/>
                    </a:cubicBezTo>
                    <a:cubicBezTo>
                      <a:pt x="3776" y="1734"/>
                      <a:pt x="3776" y="1734"/>
                      <a:pt x="3776" y="1734"/>
                    </a:cubicBezTo>
                    <a:cubicBezTo>
                      <a:pt x="4173" y="2189"/>
                      <a:pt x="4173" y="2189"/>
                      <a:pt x="4173" y="2189"/>
                    </a:cubicBezTo>
                    <a:cubicBezTo>
                      <a:pt x="4329" y="2368"/>
                      <a:pt x="4631" y="2279"/>
                      <a:pt x="4657" y="2036"/>
                    </a:cubicBezTo>
                    <a:cubicBezTo>
                      <a:pt x="4669" y="1918"/>
                      <a:pt x="4754" y="1120"/>
                      <a:pt x="4766" y="1008"/>
                    </a:cubicBezTo>
                    <a:cubicBezTo>
                      <a:pt x="5153" y="1008"/>
                      <a:pt x="5153" y="1008"/>
                      <a:pt x="5153" y="1008"/>
                    </a:cubicBezTo>
                    <a:cubicBezTo>
                      <a:pt x="5153" y="1305"/>
                      <a:pt x="5153" y="1241"/>
                      <a:pt x="5153" y="1540"/>
                    </a:cubicBezTo>
                    <a:cubicBezTo>
                      <a:pt x="5153" y="1595"/>
                      <a:pt x="5198" y="1639"/>
                      <a:pt x="5252" y="1639"/>
                    </a:cubicBezTo>
                    <a:cubicBezTo>
                      <a:pt x="5525" y="1639"/>
                      <a:pt x="5525" y="1639"/>
                      <a:pt x="5525" y="1639"/>
                    </a:cubicBezTo>
                    <a:cubicBezTo>
                      <a:pt x="5580" y="1639"/>
                      <a:pt x="5624" y="1595"/>
                      <a:pt x="5624" y="1540"/>
                    </a:cubicBezTo>
                    <a:cubicBezTo>
                      <a:pt x="5624" y="1241"/>
                      <a:pt x="5624" y="1305"/>
                      <a:pt x="5624" y="1008"/>
                    </a:cubicBezTo>
                    <a:cubicBezTo>
                      <a:pt x="5783" y="1008"/>
                      <a:pt x="5783" y="1008"/>
                      <a:pt x="5783" y="1008"/>
                    </a:cubicBezTo>
                    <a:cubicBezTo>
                      <a:pt x="5887" y="1008"/>
                      <a:pt x="5971" y="923"/>
                      <a:pt x="5971" y="819"/>
                    </a:cubicBezTo>
                    <a:cubicBezTo>
                      <a:pt x="5971" y="715"/>
                      <a:pt x="5887" y="631"/>
                      <a:pt x="5783" y="631"/>
                    </a:cubicBezTo>
                    <a:close/>
                    <a:moveTo>
                      <a:pt x="1799" y="1348"/>
                    </a:moveTo>
                    <a:cubicBezTo>
                      <a:pt x="1784" y="1206"/>
                      <a:pt x="1778" y="1148"/>
                      <a:pt x="1763" y="1008"/>
                    </a:cubicBezTo>
                    <a:cubicBezTo>
                      <a:pt x="2096" y="1008"/>
                      <a:pt x="2096" y="1008"/>
                      <a:pt x="2096" y="1008"/>
                    </a:cubicBezTo>
                    <a:cubicBezTo>
                      <a:pt x="1975" y="1146"/>
                      <a:pt x="1921" y="1208"/>
                      <a:pt x="1799" y="1348"/>
                    </a:cubicBezTo>
                    <a:close/>
                    <a:moveTo>
                      <a:pt x="4173" y="1348"/>
                    </a:moveTo>
                    <a:cubicBezTo>
                      <a:pt x="4035" y="1190"/>
                      <a:pt x="4212" y="1392"/>
                      <a:pt x="3876" y="1008"/>
                    </a:cubicBezTo>
                    <a:cubicBezTo>
                      <a:pt x="4209" y="1008"/>
                      <a:pt x="4209" y="1008"/>
                      <a:pt x="4209" y="1008"/>
                    </a:cubicBezTo>
                    <a:cubicBezTo>
                      <a:pt x="4181" y="1272"/>
                      <a:pt x="4188" y="1207"/>
                      <a:pt x="4173" y="134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4" name="Oval 11">
                <a:extLst>
                  <a:ext uri="{FF2B5EF4-FFF2-40B4-BE49-F238E27FC236}">
                    <a16:creationId xmlns:a16="http://schemas.microsoft.com/office/drawing/2014/main" id="{04F904C5-4464-41F5-B48D-FCFCE08D3E6B}"/>
                  </a:ext>
                </a:extLst>
              </p:cNvPr>
              <p:cNvSpPr>
                <a:spLocks noChangeArrowheads="1"/>
              </p:cNvSpPr>
              <p:nvPr/>
            </p:nvSpPr>
            <p:spPr bwMode="auto">
              <a:xfrm>
                <a:off x="-3910013" y="2008188"/>
                <a:ext cx="722313" cy="720725"/>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55" name="Group 54">
              <a:extLst>
                <a:ext uri="{FF2B5EF4-FFF2-40B4-BE49-F238E27FC236}">
                  <a16:creationId xmlns:a16="http://schemas.microsoft.com/office/drawing/2014/main" id="{8717F882-8223-4D96-AA3B-9B85AD4D1C1B}"/>
                </a:ext>
              </a:extLst>
            </p:cNvPr>
            <p:cNvGrpSpPr/>
            <p:nvPr/>
          </p:nvGrpSpPr>
          <p:grpSpPr>
            <a:xfrm>
              <a:off x="6573646" y="2261229"/>
              <a:ext cx="1095394" cy="761432"/>
              <a:chOff x="-14006513" y="1793875"/>
              <a:chExt cx="4946650" cy="3438525"/>
            </a:xfrm>
            <a:solidFill>
              <a:schemeClr val="bg1"/>
            </a:solidFill>
          </p:grpSpPr>
          <p:sp>
            <p:nvSpPr>
              <p:cNvPr id="56" name="Freeform 12">
                <a:extLst>
                  <a:ext uri="{FF2B5EF4-FFF2-40B4-BE49-F238E27FC236}">
                    <a16:creationId xmlns:a16="http://schemas.microsoft.com/office/drawing/2014/main" id="{4EF50632-B58B-410B-B3FC-8F8A04869296}"/>
                  </a:ext>
                </a:extLst>
              </p:cNvPr>
              <p:cNvSpPr>
                <a:spLocks/>
              </p:cNvSpPr>
              <p:nvPr/>
            </p:nvSpPr>
            <p:spPr bwMode="auto">
              <a:xfrm>
                <a:off x="-12585701" y="1982788"/>
                <a:ext cx="1635125" cy="141288"/>
              </a:xfrm>
              <a:custGeom>
                <a:avLst/>
                <a:gdLst>
                  <a:gd name="T0" fmla="*/ 123 w 2813"/>
                  <a:gd name="T1" fmla="*/ 245 h 245"/>
                  <a:gd name="T2" fmla="*/ 2691 w 2813"/>
                  <a:gd name="T3" fmla="*/ 245 h 245"/>
                  <a:gd name="T4" fmla="*/ 2813 w 2813"/>
                  <a:gd name="T5" fmla="*/ 122 h 245"/>
                  <a:gd name="T6" fmla="*/ 2691 w 2813"/>
                  <a:gd name="T7" fmla="*/ 0 h 245"/>
                  <a:gd name="T8" fmla="*/ 123 w 2813"/>
                  <a:gd name="T9" fmla="*/ 0 h 245"/>
                  <a:gd name="T10" fmla="*/ 0 w 2813"/>
                  <a:gd name="T11" fmla="*/ 122 h 245"/>
                  <a:gd name="T12" fmla="*/ 123 w 2813"/>
                  <a:gd name="T13" fmla="*/ 245 h 245"/>
                </a:gdLst>
                <a:ahLst/>
                <a:cxnLst>
                  <a:cxn ang="0">
                    <a:pos x="T0" y="T1"/>
                  </a:cxn>
                  <a:cxn ang="0">
                    <a:pos x="T2" y="T3"/>
                  </a:cxn>
                  <a:cxn ang="0">
                    <a:pos x="T4" y="T5"/>
                  </a:cxn>
                  <a:cxn ang="0">
                    <a:pos x="T6" y="T7"/>
                  </a:cxn>
                  <a:cxn ang="0">
                    <a:pos x="T8" y="T9"/>
                  </a:cxn>
                  <a:cxn ang="0">
                    <a:pos x="T10" y="T11"/>
                  </a:cxn>
                  <a:cxn ang="0">
                    <a:pos x="T12" y="T13"/>
                  </a:cxn>
                </a:cxnLst>
                <a:rect l="0" t="0" r="r" b="b"/>
                <a:pathLst>
                  <a:path w="2813" h="245">
                    <a:moveTo>
                      <a:pt x="123" y="245"/>
                    </a:moveTo>
                    <a:cubicBezTo>
                      <a:pt x="2691" y="245"/>
                      <a:pt x="2691" y="245"/>
                      <a:pt x="2691" y="245"/>
                    </a:cubicBezTo>
                    <a:cubicBezTo>
                      <a:pt x="2758" y="245"/>
                      <a:pt x="2813" y="190"/>
                      <a:pt x="2813" y="122"/>
                    </a:cubicBezTo>
                    <a:cubicBezTo>
                      <a:pt x="2813" y="55"/>
                      <a:pt x="2758" y="0"/>
                      <a:pt x="2691" y="0"/>
                    </a:cubicBezTo>
                    <a:cubicBezTo>
                      <a:pt x="123" y="0"/>
                      <a:pt x="123" y="0"/>
                      <a:pt x="123" y="0"/>
                    </a:cubicBezTo>
                    <a:cubicBezTo>
                      <a:pt x="55" y="0"/>
                      <a:pt x="0" y="55"/>
                      <a:pt x="0" y="122"/>
                    </a:cubicBezTo>
                    <a:cubicBezTo>
                      <a:pt x="0" y="190"/>
                      <a:pt x="55" y="245"/>
                      <a:pt x="123" y="24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13">
                <a:extLst>
                  <a:ext uri="{FF2B5EF4-FFF2-40B4-BE49-F238E27FC236}">
                    <a16:creationId xmlns:a16="http://schemas.microsoft.com/office/drawing/2014/main" id="{260F9C00-4AC8-45D2-8C2D-A75E0A558D87}"/>
                  </a:ext>
                </a:extLst>
              </p:cNvPr>
              <p:cNvSpPr>
                <a:spLocks/>
              </p:cNvSpPr>
              <p:nvPr/>
            </p:nvSpPr>
            <p:spPr bwMode="auto">
              <a:xfrm>
                <a:off x="-13920788" y="2674938"/>
                <a:ext cx="1635125" cy="142875"/>
              </a:xfrm>
              <a:custGeom>
                <a:avLst/>
                <a:gdLst>
                  <a:gd name="T0" fmla="*/ 122 w 2812"/>
                  <a:gd name="T1" fmla="*/ 244 h 244"/>
                  <a:gd name="T2" fmla="*/ 2690 w 2812"/>
                  <a:gd name="T3" fmla="*/ 244 h 244"/>
                  <a:gd name="T4" fmla="*/ 2812 w 2812"/>
                  <a:gd name="T5" fmla="*/ 122 h 244"/>
                  <a:gd name="T6" fmla="*/ 2690 w 2812"/>
                  <a:gd name="T7" fmla="*/ 0 h 244"/>
                  <a:gd name="T8" fmla="*/ 122 w 2812"/>
                  <a:gd name="T9" fmla="*/ 0 h 244"/>
                  <a:gd name="T10" fmla="*/ 0 w 2812"/>
                  <a:gd name="T11" fmla="*/ 122 h 244"/>
                  <a:gd name="T12" fmla="*/ 122 w 2812"/>
                  <a:gd name="T13" fmla="*/ 244 h 244"/>
                </a:gdLst>
                <a:ahLst/>
                <a:cxnLst>
                  <a:cxn ang="0">
                    <a:pos x="T0" y="T1"/>
                  </a:cxn>
                  <a:cxn ang="0">
                    <a:pos x="T2" y="T3"/>
                  </a:cxn>
                  <a:cxn ang="0">
                    <a:pos x="T4" y="T5"/>
                  </a:cxn>
                  <a:cxn ang="0">
                    <a:pos x="T6" y="T7"/>
                  </a:cxn>
                  <a:cxn ang="0">
                    <a:pos x="T8" y="T9"/>
                  </a:cxn>
                  <a:cxn ang="0">
                    <a:pos x="T10" y="T11"/>
                  </a:cxn>
                  <a:cxn ang="0">
                    <a:pos x="T12" y="T13"/>
                  </a:cxn>
                </a:cxnLst>
                <a:rect l="0" t="0" r="r" b="b"/>
                <a:pathLst>
                  <a:path w="2812" h="244">
                    <a:moveTo>
                      <a:pt x="122" y="244"/>
                    </a:moveTo>
                    <a:cubicBezTo>
                      <a:pt x="2690" y="244"/>
                      <a:pt x="2690" y="244"/>
                      <a:pt x="2690" y="244"/>
                    </a:cubicBezTo>
                    <a:cubicBezTo>
                      <a:pt x="2757" y="244"/>
                      <a:pt x="2812" y="189"/>
                      <a:pt x="2812" y="122"/>
                    </a:cubicBezTo>
                    <a:cubicBezTo>
                      <a:pt x="2812" y="54"/>
                      <a:pt x="2757" y="0"/>
                      <a:pt x="2690" y="0"/>
                    </a:cubicBezTo>
                    <a:cubicBezTo>
                      <a:pt x="122" y="0"/>
                      <a:pt x="122" y="0"/>
                      <a:pt x="122" y="0"/>
                    </a:cubicBezTo>
                    <a:cubicBezTo>
                      <a:pt x="55" y="0"/>
                      <a:pt x="0" y="54"/>
                      <a:pt x="0" y="122"/>
                    </a:cubicBezTo>
                    <a:cubicBezTo>
                      <a:pt x="0" y="189"/>
                      <a:pt x="55" y="244"/>
                      <a:pt x="122" y="2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14">
                <a:extLst>
                  <a:ext uri="{FF2B5EF4-FFF2-40B4-BE49-F238E27FC236}">
                    <a16:creationId xmlns:a16="http://schemas.microsoft.com/office/drawing/2014/main" id="{B16D4473-1C52-4252-88F3-169260D8FE24}"/>
                  </a:ext>
                </a:extLst>
              </p:cNvPr>
              <p:cNvSpPr>
                <a:spLocks/>
              </p:cNvSpPr>
              <p:nvPr/>
            </p:nvSpPr>
            <p:spPr bwMode="auto">
              <a:xfrm>
                <a:off x="-13449301" y="3475038"/>
                <a:ext cx="1635125" cy="142875"/>
              </a:xfrm>
              <a:custGeom>
                <a:avLst/>
                <a:gdLst>
                  <a:gd name="T0" fmla="*/ 0 w 2813"/>
                  <a:gd name="T1" fmla="*/ 122 h 244"/>
                  <a:gd name="T2" fmla="*/ 123 w 2813"/>
                  <a:gd name="T3" fmla="*/ 244 h 244"/>
                  <a:gd name="T4" fmla="*/ 2690 w 2813"/>
                  <a:gd name="T5" fmla="*/ 244 h 244"/>
                  <a:gd name="T6" fmla="*/ 2813 w 2813"/>
                  <a:gd name="T7" fmla="*/ 122 h 244"/>
                  <a:gd name="T8" fmla="*/ 2690 w 2813"/>
                  <a:gd name="T9" fmla="*/ 0 h 244"/>
                  <a:gd name="T10" fmla="*/ 123 w 2813"/>
                  <a:gd name="T11" fmla="*/ 0 h 244"/>
                  <a:gd name="T12" fmla="*/ 0 w 2813"/>
                  <a:gd name="T13" fmla="*/ 122 h 244"/>
                </a:gdLst>
                <a:ahLst/>
                <a:cxnLst>
                  <a:cxn ang="0">
                    <a:pos x="T0" y="T1"/>
                  </a:cxn>
                  <a:cxn ang="0">
                    <a:pos x="T2" y="T3"/>
                  </a:cxn>
                  <a:cxn ang="0">
                    <a:pos x="T4" y="T5"/>
                  </a:cxn>
                  <a:cxn ang="0">
                    <a:pos x="T6" y="T7"/>
                  </a:cxn>
                  <a:cxn ang="0">
                    <a:pos x="T8" y="T9"/>
                  </a:cxn>
                  <a:cxn ang="0">
                    <a:pos x="T10" y="T11"/>
                  </a:cxn>
                  <a:cxn ang="0">
                    <a:pos x="T12" y="T13"/>
                  </a:cxn>
                </a:cxnLst>
                <a:rect l="0" t="0" r="r" b="b"/>
                <a:pathLst>
                  <a:path w="2813" h="244">
                    <a:moveTo>
                      <a:pt x="0" y="122"/>
                    </a:moveTo>
                    <a:cubicBezTo>
                      <a:pt x="0" y="190"/>
                      <a:pt x="55" y="244"/>
                      <a:pt x="123" y="244"/>
                    </a:cubicBezTo>
                    <a:cubicBezTo>
                      <a:pt x="2690" y="244"/>
                      <a:pt x="2690" y="244"/>
                      <a:pt x="2690" y="244"/>
                    </a:cubicBezTo>
                    <a:cubicBezTo>
                      <a:pt x="2758" y="244"/>
                      <a:pt x="2813" y="190"/>
                      <a:pt x="2813" y="122"/>
                    </a:cubicBezTo>
                    <a:cubicBezTo>
                      <a:pt x="2813" y="55"/>
                      <a:pt x="2758" y="0"/>
                      <a:pt x="2690" y="0"/>
                    </a:cubicBezTo>
                    <a:cubicBezTo>
                      <a:pt x="123" y="0"/>
                      <a:pt x="123" y="0"/>
                      <a:pt x="123" y="0"/>
                    </a:cubicBezTo>
                    <a:cubicBezTo>
                      <a:pt x="55" y="0"/>
                      <a:pt x="0" y="55"/>
                      <a:pt x="0" y="1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15">
                <a:extLst>
                  <a:ext uri="{FF2B5EF4-FFF2-40B4-BE49-F238E27FC236}">
                    <a16:creationId xmlns:a16="http://schemas.microsoft.com/office/drawing/2014/main" id="{F0F3A8FC-D93D-46DC-866D-FD8013F5215C}"/>
                  </a:ext>
                </a:extLst>
              </p:cNvPr>
              <p:cNvSpPr>
                <a:spLocks/>
              </p:cNvSpPr>
              <p:nvPr/>
            </p:nvSpPr>
            <p:spPr bwMode="auto">
              <a:xfrm>
                <a:off x="-14006513" y="4370388"/>
                <a:ext cx="1482725" cy="141288"/>
              </a:xfrm>
              <a:custGeom>
                <a:avLst/>
                <a:gdLst>
                  <a:gd name="T0" fmla="*/ 2429 w 2551"/>
                  <a:gd name="T1" fmla="*/ 0 h 244"/>
                  <a:gd name="T2" fmla="*/ 122 w 2551"/>
                  <a:gd name="T3" fmla="*/ 0 h 244"/>
                  <a:gd name="T4" fmla="*/ 0 w 2551"/>
                  <a:gd name="T5" fmla="*/ 122 h 244"/>
                  <a:gd name="T6" fmla="*/ 122 w 2551"/>
                  <a:gd name="T7" fmla="*/ 244 h 244"/>
                  <a:gd name="T8" fmla="*/ 2429 w 2551"/>
                  <a:gd name="T9" fmla="*/ 244 h 244"/>
                  <a:gd name="T10" fmla="*/ 2551 w 2551"/>
                  <a:gd name="T11" fmla="*/ 122 h 244"/>
                  <a:gd name="T12" fmla="*/ 2429 w 2551"/>
                  <a:gd name="T13" fmla="*/ 0 h 244"/>
                </a:gdLst>
                <a:ahLst/>
                <a:cxnLst>
                  <a:cxn ang="0">
                    <a:pos x="T0" y="T1"/>
                  </a:cxn>
                  <a:cxn ang="0">
                    <a:pos x="T2" y="T3"/>
                  </a:cxn>
                  <a:cxn ang="0">
                    <a:pos x="T4" y="T5"/>
                  </a:cxn>
                  <a:cxn ang="0">
                    <a:pos x="T6" y="T7"/>
                  </a:cxn>
                  <a:cxn ang="0">
                    <a:pos x="T8" y="T9"/>
                  </a:cxn>
                  <a:cxn ang="0">
                    <a:pos x="T10" y="T11"/>
                  </a:cxn>
                  <a:cxn ang="0">
                    <a:pos x="T12" y="T13"/>
                  </a:cxn>
                </a:cxnLst>
                <a:rect l="0" t="0" r="r" b="b"/>
                <a:pathLst>
                  <a:path w="2551" h="244">
                    <a:moveTo>
                      <a:pt x="2429" y="0"/>
                    </a:moveTo>
                    <a:cubicBezTo>
                      <a:pt x="122" y="0"/>
                      <a:pt x="122" y="0"/>
                      <a:pt x="122" y="0"/>
                    </a:cubicBezTo>
                    <a:cubicBezTo>
                      <a:pt x="54" y="0"/>
                      <a:pt x="0" y="55"/>
                      <a:pt x="0" y="122"/>
                    </a:cubicBezTo>
                    <a:cubicBezTo>
                      <a:pt x="0" y="190"/>
                      <a:pt x="54" y="244"/>
                      <a:pt x="122" y="244"/>
                    </a:cubicBezTo>
                    <a:cubicBezTo>
                      <a:pt x="2429" y="244"/>
                      <a:pt x="2429" y="244"/>
                      <a:pt x="2429" y="244"/>
                    </a:cubicBezTo>
                    <a:cubicBezTo>
                      <a:pt x="2496" y="244"/>
                      <a:pt x="2551" y="190"/>
                      <a:pt x="2551" y="122"/>
                    </a:cubicBezTo>
                    <a:cubicBezTo>
                      <a:pt x="2551" y="55"/>
                      <a:pt x="2496" y="0"/>
                      <a:pt x="242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Oval 16">
                <a:extLst>
                  <a:ext uri="{FF2B5EF4-FFF2-40B4-BE49-F238E27FC236}">
                    <a16:creationId xmlns:a16="http://schemas.microsoft.com/office/drawing/2014/main" id="{56B15F7E-026C-44A6-BEAB-71B57954FB6F}"/>
                  </a:ext>
                </a:extLst>
              </p:cNvPr>
              <p:cNvSpPr>
                <a:spLocks noChangeArrowheads="1"/>
              </p:cNvSpPr>
              <p:nvPr/>
            </p:nvSpPr>
            <p:spPr bwMode="auto">
              <a:xfrm>
                <a:off x="-10569576" y="1793875"/>
                <a:ext cx="774700" cy="7747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17">
                <a:extLst>
                  <a:ext uri="{FF2B5EF4-FFF2-40B4-BE49-F238E27FC236}">
                    <a16:creationId xmlns:a16="http://schemas.microsoft.com/office/drawing/2014/main" id="{DA0E0088-2512-42D5-976E-CB10153E4DAA}"/>
                  </a:ext>
                </a:extLst>
              </p:cNvPr>
              <p:cNvSpPr>
                <a:spLocks/>
              </p:cNvSpPr>
              <p:nvPr/>
            </p:nvSpPr>
            <p:spPr bwMode="auto">
              <a:xfrm>
                <a:off x="-12599988" y="2228850"/>
                <a:ext cx="3540125" cy="3003550"/>
              </a:xfrm>
              <a:custGeom>
                <a:avLst/>
                <a:gdLst>
                  <a:gd name="T0" fmla="*/ 5258 w 6093"/>
                  <a:gd name="T1" fmla="*/ 392 h 5177"/>
                  <a:gd name="T2" fmla="*/ 3810 w 6093"/>
                  <a:gd name="T3" fmla="*/ 664 h 5177"/>
                  <a:gd name="T4" fmla="*/ 3569 w 6093"/>
                  <a:gd name="T5" fmla="*/ 527 h 5177"/>
                  <a:gd name="T6" fmla="*/ 1198 w 6093"/>
                  <a:gd name="T7" fmla="*/ 1040 h 5177"/>
                  <a:gd name="T8" fmla="*/ 1780 w 6093"/>
                  <a:gd name="T9" fmla="*/ 1380 h 5177"/>
                  <a:gd name="T10" fmla="*/ 2906 w 6093"/>
                  <a:gd name="T11" fmla="*/ 961 h 5177"/>
                  <a:gd name="T12" fmla="*/ 2226 w 6093"/>
                  <a:gd name="T13" fmla="*/ 2256 h 5177"/>
                  <a:gd name="T14" fmla="*/ 786 w 6093"/>
                  <a:gd name="T15" fmla="*/ 2886 h 5177"/>
                  <a:gd name="T16" fmla="*/ 412 w 6093"/>
                  <a:gd name="T17" fmla="*/ 3479 h 5177"/>
                  <a:gd name="T18" fmla="*/ 2580 w 6093"/>
                  <a:gd name="T19" fmla="*/ 3061 h 5177"/>
                  <a:gd name="T20" fmla="*/ 2632 w 6093"/>
                  <a:gd name="T21" fmla="*/ 3084 h 5177"/>
                  <a:gd name="T22" fmla="*/ 3669 w 6093"/>
                  <a:gd name="T23" fmla="*/ 3698 h 5177"/>
                  <a:gd name="T24" fmla="*/ 4240 w 6093"/>
                  <a:gd name="T25" fmla="*/ 4786 h 5177"/>
                  <a:gd name="T26" fmla="*/ 4850 w 6093"/>
                  <a:gd name="T27" fmla="*/ 4500 h 5177"/>
                  <a:gd name="T28" fmla="*/ 4145 w 6093"/>
                  <a:gd name="T29" fmla="*/ 3221 h 5177"/>
                  <a:gd name="T30" fmla="*/ 3294 w 6093"/>
                  <a:gd name="T31" fmla="*/ 2642 h 5177"/>
                  <a:gd name="T32" fmla="*/ 3943 w 6093"/>
                  <a:gd name="T33" fmla="*/ 1457 h 5177"/>
                  <a:gd name="T34" fmla="*/ 5840 w 6093"/>
                  <a:gd name="T35" fmla="*/ 732 h 5177"/>
                  <a:gd name="T36" fmla="*/ 5258 w 6093"/>
                  <a:gd name="T37" fmla="*/ 392 h 51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93" h="5177">
                    <a:moveTo>
                      <a:pt x="5258" y="392"/>
                    </a:moveTo>
                    <a:cubicBezTo>
                      <a:pt x="4875" y="929"/>
                      <a:pt x="4362" y="991"/>
                      <a:pt x="3810" y="664"/>
                    </a:cubicBezTo>
                    <a:cubicBezTo>
                      <a:pt x="3772" y="641"/>
                      <a:pt x="3606" y="549"/>
                      <a:pt x="3569" y="527"/>
                    </a:cubicBezTo>
                    <a:cubicBezTo>
                      <a:pt x="2680" y="0"/>
                      <a:pt x="1793" y="207"/>
                      <a:pt x="1198" y="1040"/>
                    </a:cubicBezTo>
                    <a:cubicBezTo>
                      <a:pt x="945" y="1394"/>
                      <a:pt x="1530" y="1730"/>
                      <a:pt x="1780" y="1380"/>
                    </a:cubicBezTo>
                    <a:cubicBezTo>
                      <a:pt x="2088" y="950"/>
                      <a:pt x="2478" y="825"/>
                      <a:pt x="2906" y="961"/>
                    </a:cubicBezTo>
                    <a:cubicBezTo>
                      <a:pt x="2687" y="1341"/>
                      <a:pt x="2496" y="1719"/>
                      <a:pt x="2226" y="2256"/>
                    </a:cubicBezTo>
                    <a:cubicBezTo>
                      <a:pt x="1955" y="2792"/>
                      <a:pt x="1359" y="3221"/>
                      <a:pt x="786" y="2886"/>
                    </a:cubicBezTo>
                    <a:cubicBezTo>
                      <a:pt x="373" y="2644"/>
                      <a:pt x="0" y="3238"/>
                      <a:pt x="412" y="3479"/>
                    </a:cubicBezTo>
                    <a:cubicBezTo>
                      <a:pt x="1194" y="3936"/>
                      <a:pt x="2112" y="3655"/>
                      <a:pt x="2580" y="3061"/>
                    </a:cubicBezTo>
                    <a:cubicBezTo>
                      <a:pt x="2596" y="3070"/>
                      <a:pt x="2613" y="3077"/>
                      <a:pt x="2632" y="3084"/>
                    </a:cubicBezTo>
                    <a:cubicBezTo>
                      <a:pt x="3015" y="3217"/>
                      <a:pt x="3516" y="3572"/>
                      <a:pt x="3669" y="3698"/>
                    </a:cubicBezTo>
                    <a:cubicBezTo>
                      <a:pt x="3822" y="3824"/>
                      <a:pt x="4084" y="4464"/>
                      <a:pt x="4240" y="4786"/>
                    </a:cubicBezTo>
                    <a:cubicBezTo>
                      <a:pt x="4429" y="5177"/>
                      <a:pt x="5040" y="4892"/>
                      <a:pt x="4850" y="4500"/>
                    </a:cubicBezTo>
                    <a:cubicBezTo>
                      <a:pt x="4673" y="4135"/>
                      <a:pt x="4377" y="3406"/>
                      <a:pt x="4145" y="3221"/>
                    </a:cubicBezTo>
                    <a:cubicBezTo>
                      <a:pt x="3960" y="3074"/>
                      <a:pt x="3600" y="2798"/>
                      <a:pt x="3294" y="2642"/>
                    </a:cubicBezTo>
                    <a:cubicBezTo>
                      <a:pt x="3501" y="2242"/>
                      <a:pt x="3716" y="1846"/>
                      <a:pt x="3943" y="1457"/>
                    </a:cubicBezTo>
                    <a:cubicBezTo>
                      <a:pt x="4665" y="1678"/>
                      <a:pt x="5351" y="1417"/>
                      <a:pt x="5840" y="732"/>
                    </a:cubicBezTo>
                    <a:cubicBezTo>
                      <a:pt x="6093" y="378"/>
                      <a:pt x="5508" y="42"/>
                      <a:pt x="5258" y="39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2" name="Group 61">
              <a:extLst>
                <a:ext uri="{FF2B5EF4-FFF2-40B4-BE49-F238E27FC236}">
                  <a16:creationId xmlns:a16="http://schemas.microsoft.com/office/drawing/2014/main" id="{17A270CA-F0A2-4894-A557-0BC64518BE2A}"/>
                </a:ext>
              </a:extLst>
            </p:cNvPr>
            <p:cNvGrpSpPr/>
            <p:nvPr/>
          </p:nvGrpSpPr>
          <p:grpSpPr>
            <a:xfrm>
              <a:off x="5957015" y="3079475"/>
              <a:ext cx="2328657" cy="1173642"/>
              <a:chOff x="1105235" y="4842202"/>
              <a:chExt cx="2328657" cy="1173642"/>
            </a:xfrm>
          </p:grpSpPr>
          <p:sp>
            <p:nvSpPr>
              <p:cNvPr id="63" name="Rectangle 62">
                <a:extLst>
                  <a:ext uri="{FF2B5EF4-FFF2-40B4-BE49-F238E27FC236}">
                    <a16:creationId xmlns:a16="http://schemas.microsoft.com/office/drawing/2014/main" id="{34BF8468-8974-436B-8034-CA38E0FF68EA}"/>
                  </a:ext>
                </a:extLst>
              </p:cNvPr>
              <p:cNvSpPr/>
              <p:nvPr/>
            </p:nvSpPr>
            <p:spPr>
              <a:xfrm>
                <a:off x="1105235" y="5369513"/>
                <a:ext cx="2328657" cy="646331"/>
              </a:xfrm>
              <a:prstGeom prst="rect">
                <a:avLst/>
              </a:prstGeom>
            </p:spPr>
            <p:txBody>
              <a:bodyPr wrap="square">
                <a:spAutoFit/>
              </a:bodyPr>
              <a:lstStyle/>
              <a:p>
                <a:pPr algn="ct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64" name="Rectangle 63">
                <a:extLst>
                  <a:ext uri="{FF2B5EF4-FFF2-40B4-BE49-F238E27FC236}">
                    <a16:creationId xmlns:a16="http://schemas.microsoft.com/office/drawing/2014/main" id="{4ADE78D1-6755-4CA5-B6BA-909D13D72623}"/>
                  </a:ext>
                </a:extLst>
              </p:cNvPr>
              <p:cNvSpPr/>
              <p:nvPr/>
            </p:nvSpPr>
            <p:spPr>
              <a:xfrm>
                <a:off x="1249894" y="4842202"/>
                <a:ext cx="2039341" cy="553998"/>
              </a:xfrm>
              <a:prstGeom prst="rect">
                <a:avLst/>
              </a:prstGeom>
            </p:spPr>
            <p:txBody>
              <a:bodyPr wrap="none">
                <a:spAutoFit/>
              </a:bodyPr>
              <a:lstStyle/>
              <a:p>
                <a:pPr algn="ctr"/>
                <a:r>
                  <a:rPr lang="en-US" sz="3000" dirty="0">
                    <a:solidFill>
                      <a:schemeClr val="bg1"/>
                    </a:solidFill>
                    <a:latin typeface="Roboto Slab" pitchFamily="2" charset="0"/>
                    <a:ea typeface="Roboto Slab" pitchFamily="2" charset="0"/>
                  </a:rPr>
                  <a:t>Fitness 02</a:t>
                </a:r>
              </a:p>
            </p:txBody>
          </p:sp>
        </p:grpSp>
        <p:grpSp>
          <p:nvGrpSpPr>
            <p:cNvPr id="65" name="Group 64">
              <a:extLst>
                <a:ext uri="{FF2B5EF4-FFF2-40B4-BE49-F238E27FC236}">
                  <a16:creationId xmlns:a16="http://schemas.microsoft.com/office/drawing/2014/main" id="{F312956A-EF2B-44CD-BAE1-F9545B5A9C05}"/>
                </a:ext>
              </a:extLst>
            </p:cNvPr>
            <p:cNvGrpSpPr/>
            <p:nvPr/>
          </p:nvGrpSpPr>
          <p:grpSpPr>
            <a:xfrm>
              <a:off x="9870413" y="2252663"/>
              <a:ext cx="638116" cy="850820"/>
              <a:chOff x="-8478838" y="1847850"/>
              <a:chExt cx="2638425" cy="3517900"/>
            </a:xfrm>
            <a:solidFill>
              <a:schemeClr val="bg1"/>
            </a:solidFill>
          </p:grpSpPr>
          <p:sp>
            <p:nvSpPr>
              <p:cNvPr id="66" name="Freeform 5">
                <a:extLst>
                  <a:ext uri="{FF2B5EF4-FFF2-40B4-BE49-F238E27FC236}">
                    <a16:creationId xmlns:a16="http://schemas.microsoft.com/office/drawing/2014/main" id="{C0ED907C-BBA2-48C1-AE43-81A78CB71373}"/>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6">
                <a:extLst>
                  <a:ext uri="{FF2B5EF4-FFF2-40B4-BE49-F238E27FC236}">
                    <a16:creationId xmlns:a16="http://schemas.microsoft.com/office/drawing/2014/main" id="{3250BB99-4F56-4772-AFCE-11C32D9BEC99}"/>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7">
                <a:extLst>
                  <a:ext uri="{FF2B5EF4-FFF2-40B4-BE49-F238E27FC236}">
                    <a16:creationId xmlns:a16="http://schemas.microsoft.com/office/drawing/2014/main" id="{70736920-5AEC-40F9-9F10-D7620BDB483F}"/>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8">
                <a:extLst>
                  <a:ext uri="{FF2B5EF4-FFF2-40B4-BE49-F238E27FC236}">
                    <a16:creationId xmlns:a16="http://schemas.microsoft.com/office/drawing/2014/main" id="{5F3E7669-EFB1-4CAB-8A8A-EA17CFCFCED4}"/>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9">
                <a:extLst>
                  <a:ext uri="{FF2B5EF4-FFF2-40B4-BE49-F238E27FC236}">
                    <a16:creationId xmlns:a16="http://schemas.microsoft.com/office/drawing/2014/main" id="{9823A747-B5DD-4C5F-9737-68FF7D12844C}"/>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71" name="Group 70">
              <a:extLst>
                <a:ext uri="{FF2B5EF4-FFF2-40B4-BE49-F238E27FC236}">
                  <a16:creationId xmlns:a16="http://schemas.microsoft.com/office/drawing/2014/main" id="{19E0DCC2-B94B-4316-BEE8-B484D2BD6F0C}"/>
                </a:ext>
              </a:extLst>
            </p:cNvPr>
            <p:cNvGrpSpPr/>
            <p:nvPr/>
          </p:nvGrpSpPr>
          <p:grpSpPr>
            <a:xfrm>
              <a:off x="9025143" y="3088042"/>
              <a:ext cx="2328657" cy="1173642"/>
              <a:chOff x="1105235" y="4842202"/>
              <a:chExt cx="2328657" cy="1173642"/>
            </a:xfrm>
          </p:grpSpPr>
          <p:sp>
            <p:nvSpPr>
              <p:cNvPr id="72" name="Rectangle 71">
                <a:extLst>
                  <a:ext uri="{FF2B5EF4-FFF2-40B4-BE49-F238E27FC236}">
                    <a16:creationId xmlns:a16="http://schemas.microsoft.com/office/drawing/2014/main" id="{0F90BA16-857E-4DD8-ACD9-682B2D030187}"/>
                  </a:ext>
                </a:extLst>
              </p:cNvPr>
              <p:cNvSpPr/>
              <p:nvPr/>
            </p:nvSpPr>
            <p:spPr>
              <a:xfrm>
                <a:off x="1105235" y="5369513"/>
                <a:ext cx="2328657" cy="646331"/>
              </a:xfrm>
              <a:prstGeom prst="rect">
                <a:avLst/>
              </a:prstGeom>
            </p:spPr>
            <p:txBody>
              <a:bodyPr wrap="square">
                <a:spAutoFit/>
              </a:bodyPr>
              <a:lstStyle/>
              <a:p>
                <a:pPr algn="ct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73" name="Rectangle 72">
                <a:extLst>
                  <a:ext uri="{FF2B5EF4-FFF2-40B4-BE49-F238E27FC236}">
                    <a16:creationId xmlns:a16="http://schemas.microsoft.com/office/drawing/2014/main" id="{0BF9BA67-5861-4532-B046-15EF743F1F4A}"/>
                  </a:ext>
                </a:extLst>
              </p:cNvPr>
              <p:cNvSpPr/>
              <p:nvPr/>
            </p:nvSpPr>
            <p:spPr>
              <a:xfrm>
                <a:off x="1251497" y="4842202"/>
                <a:ext cx="2036135" cy="553998"/>
              </a:xfrm>
              <a:prstGeom prst="rect">
                <a:avLst/>
              </a:prstGeom>
            </p:spPr>
            <p:txBody>
              <a:bodyPr wrap="none">
                <a:spAutoFit/>
              </a:bodyPr>
              <a:lstStyle/>
              <a:p>
                <a:pPr algn="ctr"/>
                <a:r>
                  <a:rPr lang="en-US" sz="3000" dirty="0">
                    <a:solidFill>
                      <a:schemeClr val="bg1"/>
                    </a:solidFill>
                    <a:latin typeface="Roboto Slab" pitchFamily="2" charset="0"/>
                    <a:ea typeface="Roboto Slab" pitchFamily="2" charset="0"/>
                  </a:rPr>
                  <a:t>Fitness 03</a:t>
                </a:r>
              </a:p>
            </p:txBody>
          </p:sp>
        </p:grpSp>
      </p:grpSp>
      <p:grpSp>
        <p:nvGrpSpPr>
          <p:cNvPr id="79" name="Group 78">
            <a:extLst>
              <a:ext uri="{FF2B5EF4-FFF2-40B4-BE49-F238E27FC236}">
                <a16:creationId xmlns:a16="http://schemas.microsoft.com/office/drawing/2014/main" id="{3A7DDD78-9F32-43AD-BA56-4D1118B9BFD8}"/>
              </a:ext>
            </a:extLst>
          </p:cNvPr>
          <p:cNvGrpSpPr/>
          <p:nvPr/>
        </p:nvGrpSpPr>
        <p:grpSpPr>
          <a:xfrm>
            <a:off x="408771" y="4855024"/>
            <a:ext cx="4020878" cy="1293645"/>
            <a:chOff x="1648647" y="1876514"/>
            <a:chExt cx="7621320" cy="2452022"/>
          </a:xfrm>
          <a:solidFill>
            <a:schemeClr val="accent6"/>
          </a:solidFill>
        </p:grpSpPr>
        <p:sp>
          <p:nvSpPr>
            <p:cNvPr id="80" name="Freeform 5">
              <a:extLst>
                <a:ext uri="{FF2B5EF4-FFF2-40B4-BE49-F238E27FC236}">
                  <a16:creationId xmlns:a16="http://schemas.microsoft.com/office/drawing/2014/main" id="{BA3638E0-CFDB-4A89-BB15-44CB4186082F}"/>
                </a:ext>
              </a:extLst>
            </p:cNvPr>
            <p:cNvSpPr>
              <a:spLocks noEditPoints="1"/>
            </p:cNvSpPr>
            <p:nvPr/>
          </p:nvSpPr>
          <p:spPr bwMode="auto">
            <a:xfrm>
              <a:off x="1648647" y="1876514"/>
              <a:ext cx="2452020" cy="2452022"/>
            </a:xfrm>
            <a:custGeom>
              <a:avLst/>
              <a:gdLst>
                <a:gd name="T0" fmla="*/ 56 w 206"/>
                <a:gd name="T1" fmla="*/ 194 h 205"/>
                <a:gd name="T2" fmla="*/ 92 w 206"/>
                <a:gd name="T3" fmla="*/ 202 h 205"/>
                <a:gd name="T4" fmla="*/ 103 w 206"/>
                <a:gd name="T5" fmla="*/ 0 h 205"/>
                <a:gd name="T6" fmla="*/ 45 w 206"/>
                <a:gd name="T7" fmla="*/ 188 h 205"/>
                <a:gd name="T8" fmla="*/ 76 w 206"/>
                <a:gd name="T9" fmla="*/ 154 h 205"/>
                <a:gd name="T10" fmla="*/ 91 w 206"/>
                <a:gd name="T11" fmla="*/ 137 h 205"/>
                <a:gd name="T12" fmla="*/ 93 w 206"/>
                <a:gd name="T13" fmla="*/ 158 h 205"/>
                <a:gd name="T14" fmla="*/ 98 w 206"/>
                <a:gd name="T15" fmla="*/ 174 h 205"/>
                <a:gd name="T16" fmla="*/ 97 w 206"/>
                <a:gd name="T17" fmla="*/ 188 h 205"/>
                <a:gd name="T18" fmla="*/ 123 w 206"/>
                <a:gd name="T19" fmla="*/ 195 h 205"/>
                <a:gd name="T20" fmla="*/ 123 w 206"/>
                <a:gd name="T21" fmla="*/ 184 h 205"/>
                <a:gd name="T22" fmla="*/ 126 w 206"/>
                <a:gd name="T23" fmla="*/ 178 h 205"/>
                <a:gd name="T24" fmla="*/ 146 w 206"/>
                <a:gd name="T25" fmla="*/ 167 h 205"/>
                <a:gd name="T26" fmla="*/ 158 w 206"/>
                <a:gd name="T27" fmla="*/ 182 h 205"/>
                <a:gd name="T28" fmla="*/ 141 w 206"/>
                <a:gd name="T29" fmla="*/ 112 h 205"/>
                <a:gd name="T30" fmla="*/ 157 w 206"/>
                <a:gd name="T31" fmla="*/ 154 h 205"/>
                <a:gd name="T32" fmla="*/ 206 w 206"/>
                <a:gd name="T33" fmla="*/ 103 h 205"/>
                <a:gd name="T34" fmla="*/ 151 w 206"/>
                <a:gd name="T35" fmla="*/ 76 h 205"/>
                <a:gd name="T36" fmla="*/ 160 w 206"/>
                <a:gd name="T37" fmla="*/ 79 h 205"/>
                <a:gd name="T38" fmla="*/ 149 w 206"/>
                <a:gd name="T39" fmla="*/ 82 h 205"/>
                <a:gd name="T40" fmla="*/ 105 w 206"/>
                <a:gd name="T41" fmla="*/ 42 h 205"/>
                <a:gd name="T42" fmla="*/ 135 w 206"/>
                <a:gd name="T43" fmla="*/ 53 h 205"/>
                <a:gd name="T44" fmla="*/ 105 w 206"/>
                <a:gd name="T45" fmla="*/ 42 h 205"/>
                <a:gd name="T46" fmla="*/ 121 w 206"/>
                <a:gd name="T47" fmla="*/ 107 h 205"/>
                <a:gd name="T48" fmla="*/ 98 w 206"/>
                <a:gd name="T49" fmla="*/ 84 h 205"/>
                <a:gd name="T50" fmla="*/ 105 w 206"/>
                <a:gd name="T51" fmla="*/ 115 h 205"/>
                <a:gd name="T52" fmla="*/ 126 w 206"/>
                <a:gd name="T53" fmla="*/ 127 h 205"/>
                <a:gd name="T54" fmla="*/ 113 w 206"/>
                <a:gd name="T55" fmla="*/ 179 h 205"/>
                <a:gd name="T56" fmla="*/ 108 w 206"/>
                <a:gd name="T57" fmla="*/ 133 h 205"/>
                <a:gd name="T58" fmla="*/ 70 w 206"/>
                <a:gd name="T59" fmla="*/ 113 h 205"/>
                <a:gd name="T60" fmla="*/ 99 w 206"/>
                <a:gd name="T61" fmla="*/ 64 h 205"/>
                <a:gd name="T62" fmla="*/ 124 w 206"/>
                <a:gd name="T63" fmla="*/ 85 h 205"/>
                <a:gd name="T64" fmla="*/ 124 w 206"/>
                <a:gd name="T65" fmla="*/ 92 h 205"/>
                <a:gd name="T66" fmla="*/ 156 w 206"/>
                <a:gd name="T67" fmla="*/ 97 h 205"/>
                <a:gd name="T68" fmla="*/ 190 w 206"/>
                <a:gd name="T69" fmla="*/ 98 h 205"/>
                <a:gd name="T70" fmla="*/ 176 w 206"/>
                <a:gd name="T71" fmla="*/ 103 h 205"/>
                <a:gd name="T72" fmla="*/ 157 w 206"/>
                <a:gd name="T73" fmla="*/ 117 h 205"/>
                <a:gd name="T74" fmla="*/ 163 w 206"/>
                <a:gd name="T75" fmla="*/ 101 h 205"/>
                <a:gd name="T76" fmla="*/ 163 w 206"/>
                <a:gd name="T77" fmla="*/ 87 h 205"/>
                <a:gd name="T78" fmla="*/ 188 w 206"/>
                <a:gd name="T79" fmla="*/ 78 h 205"/>
                <a:gd name="T80" fmla="*/ 195 w 206"/>
                <a:gd name="T81" fmla="*/ 85 h 205"/>
                <a:gd name="T82" fmla="*/ 190 w 206"/>
                <a:gd name="T83" fmla="*/ 98 h 2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06" h="205">
                  <a:moveTo>
                    <a:pt x="72" y="183"/>
                  </a:moveTo>
                  <a:cubicBezTo>
                    <a:pt x="65" y="183"/>
                    <a:pt x="59" y="188"/>
                    <a:pt x="56" y="194"/>
                  </a:cubicBezTo>
                  <a:cubicBezTo>
                    <a:pt x="67" y="200"/>
                    <a:pt x="79" y="203"/>
                    <a:pt x="91" y="205"/>
                  </a:cubicBezTo>
                  <a:cubicBezTo>
                    <a:pt x="92" y="204"/>
                    <a:pt x="92" y="203"/>
                    <a:pt x="92" y="202"/>
                  </a:cubicBezTo>
                  <a:cubicBezTo>
                    <a:pt x="92" y="191"/>
                    <a:pt x="83" y="182"/>
                    <a:pt x="72" y="183"/>
                  </a:cubicBezTo>
                  <a:close/>
                  <a:moveTo>
                    <a:pt x="103" y="0"/>
                  </a:moveTo>
                  <a:cubicBezTo>
                    <a:pt x="46" y="0"/>
                    <a:pt x="0" y="46"/>
                    <a:pt x="0" y="103"/>
                  </a:cubicBezTo>
                  <a:cubicBezTo>
                    <a:pt x="0" y="138"/>
                    <a:pt x="18" y="169"/>
                    <a:pt x="45" y="188"/>
                  </a:cubicBezTo>
                  <a:cubicBezTo>
                    <a:pt x="50" y="178"/>
                    <a:pt x="60" y="171"/>
                    <a:pt x="71" y="170"/>
                  </a:cubicBezTo>
                  <a:cubicBezTo>
                    <a:pt x="76" y="154"/>
                    <a:pt x="76" y="154"/>
                    <a:pt x="76" y="154"/>
                  </a:cubicBezTo>
                  <a:cubicBezTo>
                    <a:pt x="74" y="134"/>
                    <a:pt x="74" y="134"/>
                    <a:pt x="74" y="134"/>
                  </a:cubicBezTo>
                  <a:cubicBezTo>
                    <a:pt x="76" y="134"/>
                    <a:pt x="75" y="134"/>
                    <a:pt x="91" y="137"/>
                  </a:cubicBezTo>
                  <a:cubicBezTo>
                    <a:pt x="93" y="154"/>
                    <a:pt x="93" y="154"/>
                    <a:pt x="93" y="154"/>
                  </a:cubicBezTo>
                  <a:cubicBezTo>
                    <a:pt x="93" y="155"/>
                    <a:pt x="93" y="157"/>
                    <a:pt x="93" y="158"/>
                  </a:cubicBezTo>
                  <a:cubicBezTo>
                    <a:pt x="88" y="173"/>
                    <a:pt x="88" y="173"/>
                    <a:pt x="88" y="173"/>
                  </a:cubicBezTo>
                  <a:cubicBezTo>
                    <a:pt x="98" y="174"/>
                    <a:pt x="98" y="174"/>
                    <a:pt x="98" y="174"/>
                  </a:cubicBezTo>
                  <a:cubicBezTo>
                    <a:pt x="99" y="178"/>
                    <a:pt x="101" y="181"/>
                    <a:pt x="104" y="183"/>
                  </a:cubicBezTo>
                  <a:cubicBezTo>
                    <a:pt x="99" y="183"/>
                    <a:pt x="97" y="185"/>
                    <a:pt x="97" y="188"/>
                  </a:cubicBezTo>
                  <a:cubicBezTo>
                    <a:pt x="97" y="191"/>
                    <a:pt x="99" y="194"/>
                    <a:pt x="103" y="194"/>
                  </a:cubicBezTo>
                  <a:cubicBezTo>
                    <a:pt x="105" y="194"/>
                    <a:pt x="120" y="195"/>
                    <a:pt x="123" y="195"/>
                  </a:cubicBezTo>
                  <a:cubicBezTo>
                    <a:pt x="126" y="195"/>
                    <a:pt x="129" y="193"/>
                    <a:pt x="129" y="189"/>
                  </a:cubicBezTo>
                  <a:cubicBezTo>
                    <a:pt x="129" y="186"/>
                    <a:pt x="126" y="184"/>
                    <a:pt x="123" y="184"/>
                  </a:cubicBezTo>
                  <a:cubicBezTo>
                    <a:pt x="120" y="184"/>
                    <a:pt x="120" y="184"/>
                    <a:pt x="120" y="184"/>
                  </a:cubicBezTo>
                  <a:cubicBezTo>
                    <a:pt x="123" y="182"/>
                    <a:pt x="124" y="180"/>
                    <a:pt x="126" y="178"/>
                  </a:cubicBezTo>
                  <a:cubicBezTo>
                    <a:pt x="144" y="181"/>
                    <a:pt x="144" y="181"/>
                    <a:pt x="144" y="181"/>
                  </a:cubicBezTo>
                  <a:cubicBezTo>
                    <a:pt x="146" y="167"/>
                    <a:pt x="146" y="167"/>
                    <a:pt x="146" y="167"/>
                  </a:cubicBezTo>
                  <a:cubicBezTo>
                    <a:pt x="151" y="182"/>
                    <a:pt x="151" y="182"/>
                    <a:pt x="151" y="182"/>
                  </a:cubicBezTo>
                  <a:cubicBezTo>
                    <a:pt x="158" y="182"/>
                    <a:pt x="158" y="182"/>
                    <a:pt x="158" y="182"/>
                  </a:cubicBezTo>
                  <a:cubicBezTo>
                    <a:pt x="148" y="158"/>
                    <a:pt x="148" y="158"/>
                    <a:pt x="148" y="158"/>
                  </a:cubicBezTo>
                  <a:cubicBezTo>
                    <a:pt x="142" y="143"/>
                    <a:pt x="140" y="127"/>
                    <a:pt x="141" y="112"/>
                  </a:cubicBezTo>
                  <a:cubicBezTo>
                    <a:pt x="152" y="111"/>
                    <a:pt x="151" y="111"/>
                    <a:pt x="151" y="111"/>
                  </a:cubicBezTo>
                  <a:cubicBezTo>
                    <a:pt x="150" y="125"/>
                    <a:pt x="152" y="140"/>
                    <a:pt x="157" y="154"/>
                  </a:cubicBezTo>
                  <a:cubicBezTo>
                    <a:pt x="168" y="182"/>
                    <a:pt x="168" y="182"/>
                    <a:pt x="168" y="182"/>
                  </a:cubicBezTo>
                  <a:cubicBezTo>
                    <a:pt x="191" y="164"/>
                    <a:pt x="206" y="135"/>
                    <a:pt x="206" y="103"/>
                  </a:cubicBezTo>
                  <a:cubicBezTo>
                    <a:pt x="206" y="46"/>
                    <a:pt x="160" y="0"/>
                    <a:pt x="103" y="0"/>
                  </a:cubicBezTo>
                  <a:close/>
                  <a:moveTo>
                    <a:pt x="151" y="76"/>
                  </a:moveTo>
                  <a:cubicBezTo>
                    <a:pt x="152" y="73"/>
                    <a:pt x="155" y="72"/>
                    <a:pt x="157" y="73"/>
                  </a:cubicBezTo>
                  <a:cubicBezTo>
                    <a:pt x="160" y="74"/>
                    <a:pt x="161" y="77"/>
                    <a:pt x="160" y="79"/>
                  </a:cubicBezTo>
                  <a:cubicBezTo>
                    <a:pt x="158" y="86"/>
                    <a:pt x="158" y="86"/>
                    <a:pt x="158" y="86"/>
                  </a:cubicBezTo>
                  <a:cubicBezTo>
                    <a:pt x="155" y="83"/>
                    <a:pt x="152" y="82"/>
                    <a:pt x="149" y="82"/>
                  </a:cubicBezTo>
                  <a:lnTo>
                    <a:pt x="151" y="76"/>
                  </a:lnTo>
                  <a:close/>
                  <a:moveTo>
                    <a:pt x="105" y="42"/>
                  </a:moveTo>
                  <a:cubicBezTo>
                    <a:pt x="108" y="33"/>
                    <a:pt x="119" y="29"/>
                    <a:pt x="127" y="34"/>
                  </a:cubicBezTo>
                  <a:cubicBezTo>
                    <a:pt x="134" y="37"/>
                    <a:pt x="138" y="46"/>
                    <a:pt x="135" y="53"/>
                  </a:cubicBezTo>
                  <a:cubicBezTo>
                    <a:pt x="132" y="62"/>
                    <a:pt x="121" y="66"/>
                    <a:pt x="113" y="62"/>
                  </a:cubicBezTo>
                  <a:cubicBezTo>
                    <a:pt x="106" y="58"/>
                    <a:pt x="102" y="50"/>
                    <a:pt x="105" y="42"/>
                  </a:cubicBezTo>
                  <a:close/>
                  <a:moveTo>
                    <a:pt x="150" y="104"/>
                  </a:moveTo>
                  <a:cubicBezTo>
                    <a:pt x="121" y="107"/>
                    <a:pt x="121" y="107"/>
                    <a:pt x="121" y="107"/>
                  </a:cubicBezTo>
                  <a:cubicBezTo>
                    <a:pt x="119" y="107"/>
                    <a:pt x="117" y="106"/>
                    <a:pt x="115" y="105"/>
                  </a:cubicBezTo>
                  <a:cubicBezTo>
                    <a:pt x="98" y="84"/>
                    <a:pt x="98" y="84"/>
                    <a:pt x="98" y="84"/>
                  </a:cubicBezTo>
                  <a:cubicBezTo>
                    <a:pt x="99" y="86"/>
                    <a:pt x="107" y="105"/>
                    <a:pt x="109" y="107"/>
                  </a:cubicBezTo>
                  <a:cubicBezTo>
                    <a:pt x="105" y="115"/>
                    <a:pt x="105" y="115"/>
                    <a:pt x="105" y="115"/>
                  </a:cubicBezTo>
                  <a:cubicBezTo>
                    <a:pt x="119" y="118"/>
                    <a:pt x="119" y="118"/>
                    <a:pt x="119" y="118"/>
                  </a:cubicBezTo>
                  <a:cubicBezTo>
                    <a:pt x="123" y="119"/>
                    <a:pt x="126" y="123"/>
                    <a:pt x="126" y="127"/>
                  </a:cubicBezTo>
                  <a:cubicBezTo>
                    <a:pt x="121" y="171"/>
                    <a:pt x="121" y="171"/>
                    <a:pt x="121" y="171"/>
                  </a:cubicBezTo>
                  <a:cubicBezTo>
                    <a:pt x="121" y="175"/>
                    <a:pt x="117" y="179"/>
                    <a:pt x="113" y="179"/>
                  </a:cubicBezTo>
                  <a:cubicBezTo>
                    <a:pt x="107" y="179"/>
                    <a:pt x="103" y="174"/>
                    <a:pt x="104" y="169"/>
                  </a:cubicBezTo>
                  <a:cubicBezTo>
                    <a:pt x="108" y="133"/>
                    <a:pt x="108" y="133"/>
                    <a:pt x="108" y="133"/>
                  </a:cubicBezTo>
                  <a:cubicBezTo>
                    <a:pt x="75" y="127"/>
                    <a:pt x="77" y="128"/>
                    <a:pt x="75" y="127"/>
                  </a:cubicBezTo>
                  <a:cubicBezTo>
                    <a:pt x="70" y="125"/>
                    <a:pt x="68" y="119"/>
                    <a:pt x="70" y="113"/>
                  </a:cubicBezTo>
                  <a:cubicBezTo>
                    <a:pt x="72" y="108"/>
                    <a:pt x="85" y="75"/>
                    <a:pt x="86" y="71"/>
                  </a:cubicBezTo>
                  <a:cubicBezTo>
                    <a:pt x="88" y="65"/>
                    <a:pt x="94" y="62"/>
                    <a:pt x="99" y="64"/>
                  </a:cubicBezTo>
                  <a:cubicBezTo>
                    <a:pt x="115" y="72"/>
                    <a:pt x="142" y="83"/>
                    <a:pt x="142" y="83"/>
                  </a:cubicBezTo>
                  <a:cubicBezTo>
                    <a:pt x="124" y="85"/>
                    <a:pt x="124" y="85"/>
                    <a:pt x="124" y="85"/>
                  </a:cubicBezTo>
                  <a:cubicBezTo>
                    <a:pt x="117" y="80"/>
                    <a:pt x="112" y="77"/>
                    <a:pt x="109" y="75"/>
                  </a:cubicBezTo>
                  <a:cubicBezTo>
                    <a:pt x="124" y="92"/>
                    <a:pt x="124" y="92"/>
                    <a:pt x="124" y="92"/>
                  </a:cubicBezTo>
                  <a:cubicBezTo>
                    <a:pt x="148" y="90"/>
                    <a:pt x="148" y="90"/>
                    <a:pt x="148" y="90"/>
                  </a:cubicBezTo>
                  <a:cubicBezTo>
                    <a:pt x="153" y="89"/>
                    <a:pt x="156" y="92"/>
                    <a:pt x="156" y="97"/>
                  </a:cubicBezTo>
                  <a:cubicBezTo>
                    <a:pt x="156" y="100"/>
                    <a:pt x="153" y="104"/>
                    <a:pt x="150" y="104"/>
                  </a:cubicBezTo>
                  <a:close/>
                  <a:moveTo>
                    <a:pt x="190" y="98"/>
                  </a:moveTo>
                  <a:cubicBezTo>
                    <a:pt x="189" y="102"/>
                    <a:pt x="185" y="105"/>
                    <a:pt x="182" y="104"/>
                  </a:cubicBezTo>
                  <a:cubicBezTo>
                    <a:pt x="176" y="103"/>
                    <a:pt x="176" y="103"/>
                    <a:pt x="176" y="103"/>
                  </a:cubicBezTo>
                  <a:cubicBezTo>
                    <a:pt x="168" y="114"/>
                    <a:pt x="162" y="127"/>
                    <a:pt x="159" y="141"/>
                  </a:cubicBezTo>
                  <a:cubicBezTo>
                    <a:pt x="157" y="133"/>
                    <a:pt x="156" y="125"/>
                    <a:pt x="157" y="117"/>
                  </a:cubicBezTo>
                  <a:cubicBezTo>
                    <a:pt x="159" y="112"/>
                    <a:pt x="162" y="107"/>
                    <a:pt x="165" y="102"/>
                  </a:cubicBezTo>
                  <a:cubicBezTo>
                    <a:pt x="163" y="101"/>
                    <a:pt x="163" y="101"/>
                    <a:pt x="163" y="101"/>
                  </a:cubicBezTo>
                  <a:cubicBezTo>
                    <a:pt x="164" y="98"/>
                    <a:pt x="164" y="94"/>
                    <a:pt x="162" y="91"/>
                  </a:cubicBezTo>
                  <a:cubicBezTo>
                    <a:pt x="163" y="87"/>
                    <a:pt x="163" y="87"/>
                    <a:pt x="163" y="87"/>
                  </a:cubicBezTo>
                  <a:cubicBezTo>
                    <a:pt x="176" y="89"/>
                    <a:pt x="176" y="89"/>
                    <a:pt x="176" y="89"/>
                  </a:cubicBezTo>
                  <a:cubicBezTo>
                    <a:pt x="179" y="86"/>
                    <a:pt x="179" y="86"/>
                    <a:pt x="188" y="78"/>
                  </a:cubicBezTo>
                  <a:cubicBezTo>
                    <a:pt x="190" y="76"/>
                    <a:pt x="194" y="76"/>
                    <a:pt x="196" y="79"/>
                  </a:cubicBezTo>
                  <a:cubicBezTo>
                    <a:pt x="197" y="81"/>
                    <a:pt x="197" y="84"/>
                    <a:pt x="195" y="85"/>
                  </a:cubicBezTo>
                  <a:cubicBezTo>
                    <a:pt x="187" y="92"/>
                    <a:pt x="187" y="92"/>
                    <a:pt x="187" y="92"/>
                  </a:cubicBezTo>
                  <a:cubicBezTo>
                    <a:pt x="189" y="93"/>
                    <a:pt x="190" y="96"/>
                    <a:pt x="190" y="9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nvGrpSpPr>
            <p:cNvPr id="81" name="Group 80">
              <a:extLst>
                <a:ext uri="{FF2B5EF4-FFF2-40B4-BE49-F238E27FC236}">
                  <a16:creationId xmlns:a16="http://schemas.microsoft.com/office/drawing/2014/main" id="{BAE20FCB-E938-4C0E-8FFF-C4B36E4510B1}"/>
                </a:ext>
              </a:extLst>
            </p:cNvPr>
            <p:cNvGrpSpPr/>
            <p:nvPr/>
          </p:nvGrpSpPr>
          <p:grpSpPr>
            <a:xfrm>
              <a:off x="4480703" y="2565165"/>
              <a:ext cx="4789264" cy="1074720"/>
              <a:chOff x="5003217" y="2262577"/>
              <a:chExt cx="4789264" cy="1074720"/>
            </a:xfrm>
            <a:grpFill/>
          </p:grpSpPr>
          <p:sp>
            <p:nvSpPr>
              <p:cNvPr id="82" name="Freeform 6">
                <a:extLst>
                  <a:ext uri="{FF2B5EF4-FFF2-40B4-BE49-F238E27FC236}">
                    <a16:creationId xmlns:a16="http://schemas.microsoft.com/office/drawing/2014/main" id="{B7488AD1-2493-4934-A184-CFEC89819B31}"/>
                  </a:ext>
                </a:extLst>
              </p:cNvPr>
              <p:cNvSpPr>
                <a:spLocks/>
              </p:cNvSpPr>
              <p:nvPr/>
            </p:nvSpPr>
            <p:spPr bwMode="auto">
              <a:xfrm>
                <a:off x="6297049" y="2403440"/>
                <a:ext cx="464317" cy="933857"/>
              </a:xfrm>
              <a:custGeom>
                <a:avLst/>
                <a:gdLst>
                  <a:gd name="T0" fmla="*/ 34 w 39"/>
                  <a:gd name="T1" fmla="*/ 65 h 78"/>
                  <a:gd name="T2" fmla="*/ 31 w 39"/>
                  <a:gd name="T3" fmla="*/ 65 h 78"/>
                  <a:gd name="T4" fmla="*/ 27 w 39"/>
                  <a:gd name="T5" fmla="*/ 64 h 78"/>
                  <a:gd name="T6" fmla="*/ 26 w 39"/>
                  <a:gd name="T7" fmla="*/ 58 h 78"/>
                  <a:gd name="T8" fmla="*/ 26 w 39"/>
                  <a:gd name="T9" fmla="*/ 27 h 78"/>
                  <a:gd name="T10" fmla="*/ 37 w 39"/>
                  <a:gd name="T11" fmla="*/ 27 h 78"/>
                  <a:gd name="T12" fmla="*/ 37 w 39"/>
                  <a:gd name="T13" fmla="*/ 15 h 78"/>
                  <a:gd name="T14" fmla="*/ 26 w 39"/>
                  <a:gd name="T15" fmla="*/ 15 h 78"/>
                  <a:gd name="T16" fmla="*/ 26 w 39"/>
                  <a:gd name="T17" fmla="*/ 0 h 78"/>
                  <a:gd name="T18" fmla="*/ 9 w 39"/>
                  <a:gd name="T19" fmla="*/ 0 h 78"/>
                  <a:gd name="T20" fmla="*/ 9 w 39"/>
                  <a:gd name="T21" fmla="*/ 15 h 78"/>
                  <a:gd name="T22" fmla="*/ 0 w 39"/>
                  <a:gd name="T23" fmla="*/ 15 h 78"/>
                  <a:gd name="T24" fmla="*/ 0 w 39"/>
                  <a:gd name="T25" fmla="*/ 27 h 78"/>
                  <a:gd name="T26" fmla="*/ 9 w 39"/>
                  <a:gd name="T27" fmla="*/ 27 h 78"/>
                  <a:gd name="T28" fmla="*/ 9 w 39"/>
                  <a:gd name="T29" fmla="*/ 59 h 78"/>
                  <a:gd name="T30" fmla="*/ 14 w 39"/>
                  <a:gd name="T31" fmla="*/ 74 h 78"/>
                  <a:gd name="T32" fmla="*/ 27 w 39"/>
                  <a:gd name="T33" fmla="*/ 78 h 78"/>
                  <a:gd name="T34" fmla="*/ 33 w 39"/>
                  <a:gd name="T35" fmla="*/ 78 h 78"/>
                  <a:gd name="T36" fmla="*/ 39 w 39"/>
                  <a:gd name="T37" fmla="*/ 77 h 78"/>
                  <a:gd name="T38" fmla="*/ 37 w 39"/>
                  <a:gd name="T39" fmla="*/ 65 h 78"/>
                  <a:gd name="T40" fmla="*/ 34 w 39"/>
                  <a:gd name="T41" fmla="*/ 65 h 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39" h="78">
                    <a:moveTo>
                      <a:pt x="34" y="65"/>
                    </a:moveTo>
                    <a:cubicBezTo>
                      <a:pt x="34" y="65"/>
                      <a:pt x="33" y="65"/>
                      <a:pt x="31" y="65"/>
                    </a:cubicBezTo>
                    <a:cubicBezTo>
                      <a:pt x="30" y="65"/>
                      <a:pt x="28" y="65"/>
                      <a:pt x="27" y="64"/>
                    </a:cubicBezTo>
                    <a:cubicBezTo>
                      <a:pt x="26" y="63"/>
                      <a:pt x="26" y="61"/>
                      <a:pt x="26" y="58"/>
                    </a:cubicBezTo>
                    <a:cubicBezTo>
                      <a:pt x="26" y="27"/>
                      <a:pt x="26" y="27"/>
                      <a:pt x="26" y="27"/>
                    </a:cubicBezTo>
                    <a:cubicBezTo>
                      <a:pt x="37" y="27"/>
                      <a:pt x="37" y="27"/>
                      <a:pt x="37" y="27"/>
                    </a:cubicBezTo>
                    <a:cubicBezTo>
                      <a:pt x="37" y="15"/>
                      <a:pt x="37" y="15"/>
                      <a:pt x="37" y="15"/>
                    </a:cubicBezTo>
                    <a:cubicBezTo>
                      <a:pt x="26" y="15"/>
                      <a:pt x="26" y="15"/>
                      <a:pt x="26" y="15"/>
                    </a:cubicBezTo>
                    <a:cubicBezTo>
                      <a:pt x="26" y="0"/>
                      <a:pt x="26" y="0"/>
                      <a:pt x="26" y="0"/>
                    </a:cubicBezTo>
                    <a:cubicBezTo>
                      <a:pt x="9" y="0"/>
                      <a:pt x="9" y="0"/>
                      <a:pt x="9" y="0"/>
                    </a:cubicBezTo>
                    <a:cubicBezTo>
                      <a:pt x="9" y="15"/>
                      <a:pt x="9" y="15"/>
                      <a:pt x="9" y="15"/>
                    </a:cubicBezTo>
                    <a:cubicBezTo>
                      <a:pt x="0" y="15"/>
                      <a:pt x="0" y="15"/>
                      <a:pt x="0" y="15"/>
                    </a:cubicBezTo>
                    <a:cubicBezTo>
                      <a:pt x="0" y="27"/>
                      <a:pt x="0" y="27"/>
                      <a:pt x="0" y="27"/>
                    </a:cubicBezTo>
                    <a:cubicBezTo>
                      <a:pt x="9" y="27"/>
                      <a:pt x="9" y="27"/>
                      <a:pt x="9" y="27"/>
                    </a:cubicBezTo>
                    <a:cubicBezTo>
                      <a:pt x="9" y="59"/>
                      <a:pt x="9" y="59"/>
                      <a:pt x="9" y="59"/>
                    </a:cubicBezTo>
                    <a:cubicBezTo>
                      <a:pt x="9" y="65"/>
                      <a:pt x="11" y="70"/>
                      <a:pt x="14" y="74"/>
                    </a:cubicBezTo>
                    <a:cubicBezTo>
                      <a:pt x="17" y="77"/>
                      <a:pt x="22" y="78"/>
                      <a:pt x="27" y="78"/>
                    </a:cubicBezTo>
                    <a:cubicBezTo>
                      <a:pt x="29" y="78"/>
                      <a:pt x="31" y="78"/>
                      <a:pt x="33" y="78"/>
                    </a:cubicBezTo>
                    <a:cubicBezTo>
                      <a:pt x="35" y="78"/>
                      <a:pt x="37" y="77"/>
                      <a:pt x="39" y="77"/>
                    </a:cubicBezTo>
                    <a:cubicBezTo>
                      <a:pt x="37" y="65"/>
                      <a:pt x="37" y="65"/>
                      <a:pt x="37" y="65"/>
                    </a:cubicBezTo>
                    <a:cubicBezTo>
                      <a:pt x="36" y="65"/>
                      <a:pt x="35" y="65"/>
                      <a:pt x="34" y="6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7">
                <a:extLst>
                  <a:ext uri="{FF2B5EF4-FFF2-40B4-BE49-F238E27FC236}">
                    <a16:creationId xmlns:a16="http://schemas.microsoft.com/office/drawing/2014/main" id="{9841C75D-5538-4360-9E5E-5D8CFA0A704E}"/>
                  </a:ext>
                </a:extLst>
              </p:cNvPr>
              <p:cNvSpPr>
                <a:spLocks/>
              </p:cNvSpPr>
              <p:nvPr/>
            </p:nvSpPr>
            <p:spPr bwMode="auto">
              <a:xfrm>
                <a:off x="6808321" y="2570386"/>
                <a:ext cx="845164" cy="756477"/>
              </a:xfrm>
              <a:custGeom>
                <a:avLst/>
                <a:gdLst>
                  <a:gd name="T0" fmla="*/ 63 w 71"/>
                  <a:gd name="T1" fmla="*/ 24 h 63"/>
                  <a:gd name="T2" fmla="*/ 58 w 71"/>
                  <a:gd name="T3" fmla="*/ 6 h 63"/>
                  <a:gd name="T4" fmla="*/ 43 w 71"/>
                  <a:gd name="T5" fmla="*/ 0 h 63"/>
                  <a:gd name="T6" fmla="*/ 33 w 71"/>
                  <a:gd name="T7" fmla="*/ 3 h 63"/>
                  <a:gd name="T8" fmla="*/ 25 w 71"/>
                  <a:gd name="T9" fmla="*/ 10 h 63"/>
                  <a:gd name="T10" fmla="*/ 25 w 71"/>
                  <a:gd name="T11" fmla="*/ 1 h 63"/>
                  <a:gd name="T12" fmla="*/ 0 w 71"/>
                  <a:gd name="T13" fmla="*/ 1 h 63"/>
                  <a:gd name="T14" fmla="*/ 0 w 71"/>
                  <a:gd name="T15" fmla="*/ 11 h 63"/>
                  <a:gd name="T16" fmla="*/ 9 w 71"/>
                  <a:gd name="T17" fmla="*/ 13 h 63"/>
                  <a:gd name="T18" fmla="*/ 9 w 71"/>
                  <a:gd name="T19" fmla="*/ 51 h 63"/>
                  <a:gd name="T20" fmla="*/ 1 w 71"/>
                  <a:gd name="T21" fmla="*/ 53 h 63"/>
                  <a:gd name="T22" fmla="*/ 1 w 71"/>
                  <a:gd name="T23" fmla="*/ 63 h 63"/>
                  <a:gd name="T24" fmla="*/ 32 w 71"/>
                  <a:gd name="T25" fmla="*/ 63 h 63"/>
                  <a:gd name="T26" fmla="*/ 32 w 71"/>
                  <a:gd name="T27" fmla="*/ 53 h 63"/>
                  <a:gd name="T28" fmla="*/ 26 w 71"/>
                  <a:gd name="T29" fmla="*/ 51 h 63"/>
                  <a:gd name="T30" fmla="*/ 26 w 71"/>
                  <a:gd name="T31" fmla="*/ 18 h 63"/>
                  <a:gd name="T32" fmla="*/ 30 w 71"/>
                  <a:gd name="T33" fmla="*/ 14 h 63"/>
                  <a:gd name="T34" fmla="*/ 36 w 71"/>
                  <a:gd name="T35" fmla="*/ 13 h 63"/>
                  <a:gd name="T36" fmla="*/ 44 w 71"/>
                  <a:gd name="T37" fmla="*/ 16 h 63"/>
                  <a:gd name="T38" fmla="*/ 46 w 71"/>
                  <a:gd name="T39" fmla="*/ 25 h 63"/>
                  <a:gd name="T40" fmla="*/ 46 w 71"/>
                  <a:gd name="T41" fmla="*/ 51 h 63"/>
                  <a:gd name="T42" fmla="*/ 39 w 71"/>
                  <a:gd name="T43" fmla="*/ 53 h 63"/>
                  <a:gd name="T44" fmla="*/ 39 w 71"/>
                  <a:gd name="T45" fmla="*/ 63 h 63"/>
                  <a:gd name="T46" fmla="*/ 71 w 71"/>
                  <a:gd name="T47" fmla="*/ 63 h 63"/>
                  <a:gd name="T48" fmla="*/ 71 w 71"/>
                  <a:gd name="T49" fmla="*/ 53 h 63"/>
                  <a:gd name="T50" fmla="*/ 63 w 71"/>
                  <a:gd name="T51" fmla="*/ 51 h 63"/>
                  <a:gd name="T52" fmla="*/ 63 w 71"/>
                  <a:gd name="T53" fmla="*/ 24 h 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71" h="63">
                    <a:moveTo>
                      <a:pt x="63" y="24"/>
                    </a:moveTo>
                    <a:cubicBezTo>
                      <a:pt x="63" y="16"/>
                      <a:pt x="61" y="10"/>
                      <a:pt x="58" y="6"/>
                    </a:cubicBezTo>
                    <a:cubicBezTo>
                      <a:pt x="54" y="2"/>
                      <a:pt x="49" y="0"/>
                      <a:pt x="43" y="0"/>
                    </a:cubicBezTo>
                    <a:cubicBezTo>
                      <a:pt x="39" y="0"/>
                      <a:pt x="36" y="1"/>
                      <a:pt x="33" y="3"/>
                    </a:cubicBezTo>
                    <a:cubicBezTo>
                      <a:pt x="30" y="5"/>
                      <a:pt x="27" y="7"/>
                      <a:pt x="25" y="10"/>
                    </a:cubicBezTo>
                    <a:cubicBezTo>
                      <a:pt x="25" y="1"/>
                      <a:pt x="25" y="1"/>
                      <a:pt x="25" y="1"/>
                    </a:cubicBezTo>
                    <a:cubicBezTo>
                      <a:pt x="0" y="1"/>
                      <a:pt x="0" y="1"/>
                      <a:pt x="0" y="1"/>
                    </a:cubicBezTo>
                    <a:cubicBezTo>
                      <a:pt x="0" y="11"/>
                      <a:pt x="0" y="11"/>
                      <a:pt x="0" y="11"/>
                    </a:cubicBezTo>
                    <a:cubicBezTo>
                      <a:pt x="9" y="13"/>
                      <a:pt x="9" y="13"/>
                      <a:pt x="9" y="13"/>
                    </a:cubicBezTo>
                    <a:cubicBezTo>
                      <a:pt x="9" y="51"/>
                      <a:pt x="9" y="51"/>
                      <a:pt x="9" y="51"/>
                    </a:cubicBezTo>
                    <a:cubicBezTo>
                      <a:pt x="1" y="53"/>
                      <a:pt x="1" y="53"/>
                      <a:pt x="1" y="53"/>
                    </a:cubicBezTo>
                    <a:cubicBezTo>
                      <a:pt x="1" y="63"/>
                      <a:pt x="1" y="63"/>
                      <a:pt x="1" y="63"/>
                    </a:cubicBezTo>
                    <a:cubicBezTo>
                      <a:pt x="32" y="63"/>
                      <a:pt x="32" y="63"/>
                      <a:pt x="32" y="63"/>
                    </a:cubicBezTo>
                    <a:cubicBezTo>
                      <a:pt x="32" y="53"/>
                      <a:pt x="32" y="53"/>
                      <a:pt x="32" y="53"/>
                    </a:cubicBezTo>
                    <a:cubicBezTo>
                      <a:pt x="26" y="51"/>
                      <a:pt x="26" y="51"/>
                      <a:pt x="26" y="51"/>
                    </a:cubicBezTo>
                    <a:cubicBezTo>
                      <a:pt x="26" y="18"/>
                      <a:pt x="26" y="18"/>
                      <a:pt x="26" y="18"/>
                    </a:cubicBezTo>
                    <a:cubicBezTo>
                      <a:pt x="27" y="17"/>
                      <a:pt x="28" y="15"/>
                      <a:pt x="30" y="14"/>
                    </a:cubicBezTo>
                    <a:cubicBezTo>
                      <a:pt x="32" y="14"/>
                      <a:pt x="34" y="13"/>
                      <a:pt x="36" y="13"/>
                    </a:cubicBezTo>
                    <a:cubicBezTo>
                      <a:pt x="39" y="13"/>
                      <a:pt x="42" y="14"/>
                      <a:pt x="44" y="16"/>
                    </a:cubicBezTo>
                    <a:cubicBezTo>
                      <a:pt x="45" y="17"/>
                      <a:pt x="46" y="20"/>
                      <a:pt x="46" y="25"/>
                    </a:cubicBezTo>
                    <a:cubicBezTo>
                      <a:pt x="46" y="51"/>
                      <a:pt x="46" y="51"/>
                      <a:pt x="46" y="51"/>
                    </a:cubicBezTo>
                    <a:cubicBezTo>
                      <a:pt x="39" y="53"/>
                      <a:pt x="39" y="53"/>
                      <a:pt x="39" y="53"/>
                    </a:cubicBezTo>
                    <a:cubicBezTo>
                      <a:pt x="39" y="63"/>
                      <a:pt x="39" y="63"/>
                      <a:pt x="39" y="63"/>
                    </a:cubicBezTo>
                    <a:cubicBezTo>
                      <a:pt x="71" y="63"/>
                      <a:pt x="71" y="63"/>
                      <a:pt x="71" y="63"/>
                    </a:cubicBezTo>
                    <a:cubicBezTo>
                      <a:pt x="71" y="53"/>
                      <a:pt x="71" y="53"/>
                      <a:pt x="71" y="53"/>
                    </a:cubicBezTo>
                    <a:cubicBezTo>
                      <a:pt x="63" y="51"/>
                      <a:pt x="63" y="51"/>
                      <a:pt x="63" y="51"/>
                    </a:cubicBezTo>
                    <a:lnTo>
                      <a:pt x="63" y="24"/>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8">
                <a:extLst>
                  <a:ext uri="{FF2B5EF4-FFF2-40B4-BE49-F238E27FC236}">
                    <a16:creationId xmlns:a16="http://schemas.microsoft.com/office/drawing/2014/main" id="{FC626E75-7D15-4241-9AA2-951ABCFE6871}"/>
                  </a:ext>
                </a:extLst>
              </p:cNvPr>
              <p:cNvSpPr>
                <a:spLocks/>
              </p:cNvSpPr>
              <p:nvPr/>
            </p:nvSpPr>
            <p:spPr bwMode="auto">
              <a:xfrm>
                <a:off x="5848381" y="2580820"/>
                <a:ext cx="401712" cy="746042"/>
              </a:xfrm>
              <a:custGeom>
                <a:avLst/>
                <a:gdLst>
                  <a:gd name="T0" fmla="*/ 59 w 77"/>
                  <a:gd name="T1" fmla="*/ 0 h 143"/>
                  <a:gd name="T2" fmla="*/ 0 w 77"/>
                  <a:gd name="T3" fmla="*/ 0 h 143"/>
                  <a:gd name="T4" fmla="*/ 0 w 77"/>
                  <a:gd name="T5" fmla="*/ 23 h 143"/>
                  <a:gd name="T6" fmla="*/ 20 w 77"/>
                  <a:gd name="T7" fmla="*/ 28 h 143"/>
                  <a:gd name="T8" fmla="*/ 20 w 77"/>
                  <a:gd name="T9" fmla="*/ 115 h 143"/>
                  <a:gd name="T10" fmla="*/ 2 w 77"/>
                  <a:gd name="T11" fmla="*/ 120 h 143"/>
                  <a:gd name="T12" fmla="*/ 2 w 77"/>
                  <a:gd name="T13" fmla="*/ 143 h 143"/>
                  <a:gd name="T14" fmla="*/ 77 w 77"/>
                  <a:gd name="T15" fmla="*/ 143 h 143"/>
                  <a:gd name="T16" fmla="*/ 77 w 77"/>
                  <a:gd name="T17" fmla="*/ 120 h 143"/>
                  <a:gd name="T18" fmla="*/ 59 w 77"/>
                  <a:gd name="T19" fmla="*/ 115 h 143"/>
                  <a:gd name="T20" fmla="*/ 59 w 77"/>
                  <a:gd name="T21" fmla="*/ 0 h 1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7" h="143">
                    <a:moveTo>
                      <a:pt x="59" y="0"/>
                    </a:moveTo>
                    <a:lnTo>
                      <a:pt x="0" y="0"/>
                    </a:lnTo>
                    <a:lnTo>
                      <a:pt x="0" y="23"/>
                    </a:lnTo>
                    <a:lnTo>
                      <a:pt x="20" y="28"/>
                    </a:lnTo>
                    <a:lnTo>
                      <a:pt x="20" y="115"/>
                    </a:lnTo>
                    <a:lnTo>
                      <a:pt x="2" y="120"/>
                    </a:lnTo>
                    <a:lnTo>
                      <a:pt x="2" y="143"/>
                    </a:lnTo>
                    <a:lnTo>
                      <a:pt x="77" y="143"/>
                    </a:lnTo>
                    <a:lnTo>
                      <a:pt x="77" y="120"/>
                    </a:lnTo>
                    <a:lnTo>
                      <a:pt x="59" y="115"/>
                    </a:ln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9">
                <a:extLst>
                  <a:ext uri="{FF2B5EF4-FFF2-40B4-BE49-F238E27FC236}">
                    <a16:creationId xmlns:a16="http://schemas.microsoft.com/office/drawing/2014/main" id="{98B54C60-8548-4331-9BF0-D30B51CF6446}"/>
                  </a:ext>
                </a:extLst>
              </p:cNvPr>
              <p:cNvSpPr>
                <a:spLocks/>
              </p:cNvSpPr>
              <p:nvPr/>
            </p:nvSpPr>
            <p:spPr bwMode="auto">
              <a:xfrm>
                <a:off x="5003217" y="2330401"/>
                <a:ext cx="782559" cy="996462"/>
              </a:xfrm>
              <a:custGeom>
                <a:avLst/>
                <a:gdLst>
                  <a:gd name="T0" fmla="*/ 0 w 150"/>
                  <a:gd name="T1" fmla="*/ 23 h 191"/>
                  <a:gd name="T2" fmla="*/ 20 w 150"/>
                  <a:gd name="T3" fmla="*/ 28 h 191"/>
                  <a:gd name="T4" fmla="*/ 20 w 150"/>
                  <a:gd name="T5" fmla="*/ 163 h 191"/>
                  <a:gd name="T6" fmla="*/ 0 w 150"/>
                  <a:gd name="T7" fmla="*/ 168 h 191"/>
                  <a:gd name="T8" fmla="*/ 0 w 150"/>
                  <a:gd name="T9" fmla="*/ 191 h 191"/>
                  <a:gd name="T10" fmla="*/ 80 w 150"/>
                  <a:gd name="T11" fmla="*/ 191 h 191"/>
                  <a:gd name="T12" fmla="*/ 80 w 150"/>
                  <a:gd name="T13" fmla="*/ 168 h 191"/>
                  <a:gd name="T14" fmla="*/ 59 w 150"/>
                  <a:gd name="T15" fmla="*/ 163 h 191"/>
                  <a:gd name="T16" fmla="*/ 59 w 150"/>
                  <a:gd name="T17" fmla="*/ 113 h 191"/>
                  <a:gd name="T18" fmla="*/ 125 w 150"/>
                  <a:gd name="T19" fmla="*/ 113 h 191"/>
                  <a:gd name="T20" fmla="*/ 125 w 150"/>
                  <a:gd name="T21" fmla="*/ 83 h 191"/>
                  <a:gd name="T22" fmla="*/ 59 w 150"/>
                  <a:gd name="T23" fmla="*/ 83 h 191"/>
                  <a:gd name="T24" fmla="*/ 59 w 150"/>
                  <a:gd name="T25" fmla="*/ 30 h 191"/>
                  <a:gd name="T26" fmla="*/ 121 w 150"/>
                  <a:gd name="T27" fmla="*/ 30 h 191"/>
                  <a:gd name="T28" fmla="*/ 121 w 150"/>
                  <a:gd name="T29" fmla="*/ 53 h 191"/>
                  <a:gd name="T30" fmla="*/ 150 w 150"/>
                  <a:gd name="T31" fmla="*/ 53 h 191"/>
                  <a:gd name="T32" fmla="*/ 150 w 150"/>
                  <a:gd name="T33" fmla="*/ 0 h 191"/>
                  <a:gd name="T34" fmla="*/ 0 w 150"/>
                  <a:gd name="T35" fmla="*/ 0 h 191"/>
                  <a:gd name="T36" fmla="*/ 0 w 150"/>
                  <a:gd name="T37" fmla="*/ 23 h 1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50" h="191">
                    <a:moveTo>
                      <a:pt x="0" y="23"/>
                    </a:moveTo>
                    <a:lnTo>
                      <a:pt x="20" y="28"/>
                    </a:lnTo>
                    <a:lnTo>
                      <a:pt x="20" y="163"/>
                    </a:lnTo>
                    <a:lnTo>
                      <a:pt x="0" y="168"/>
                    </a:lnTo>
                    <a:lnTo>
                      <a:pt x="0" y="191"/>
                    </a:lnTo>
                    <a:lnTo>
                      <a:pt x="80" y="191"/>
                    </a:lnTo>
                    <a:lnTo>
                      <a:pt x="80" y="168"/>
                    </a:lnTo>
                    <a:lnTo>
                      <a:pt x="59" y="163"/>
                    </a:lnTo>
                    <a:lnTo>
                      <a:pt x="59" y="113"/>
                    </a:lnTo>
                    <a:lnTo>
                      <a:pt x="125" y="113"/>
                    </a:lnTo>
                    <a:lnTo>
                      <a:pt x="125" y="83"/>
                    </a:lnTo>
                    <a:lnTo>
                      <a:pt x="59" y="83"/>
                    </a:lnTo>
                    <a:lnTo>
                      <a:pt x="59" y="30"/>
                    </a:lnTo>
                    <a:lnTo>
                      <a:pt x="121" y="30"/>
                    </a:lnTo>
                    <a:lnTo>
                      <a:pt x="121" y="53"/>
                    </a:lnTo>
                    <a:lnTo>
                      <a:pt x="150" y="53"/>
                    </a:lnTo>
                    <a:lnTo>
                      <a:pt x="150" y="0"/>
                    </a:lnTo>
                    <a:lnTo>
                      <a:pt x="0" y="0"/>
                    </a:lnTo>
                    <a:lnTo>
                      <a:pt x="0" y="2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10">
                <a:extLst>
                  <a:ext uri="{FF2B5EF4-FFF2-40B4-BE49-F238E27FC236}">
                    <a16:creationId xmlns:a16="http://schemas.microsoft.com/office/drawing/2014/main" id="{509B1D5A-29D4-492B-8E19-0A76D5548F87}"/>
                  </a:ext>
                </a:extLst>
              </p:cNvPr>
              <p:cNvSpPr>
                <a:spLocks noEditPoints="1"/>
              </p:cNvSpPr>
              <p:nvPr/>
            </p:nvSpPr>
            <p:spPr bwMode="auto">
              <a:xfrm>
                <a:off x="7710874" y="2570386"/>
                <a:ext cx="646916" cy="766911"/>
              </a:xfrm>
              <a:custGeom>
                <a:avLst/>
                <a:gdLst>
                  <a:gd name="T0" fmla="*/ 54 w 54"/>
                  <a:gd name="T1" fmla="*/ 37 h 64"/>
                  <a:gd name="T2" fmla="*/ 54 w 54"/>
                  <a:gd name="T3" fmla="*/ 28 h 64"/>
                  <a:gd name="T4" fmla="*/ 47 w 54"/>
                  <a:gd name="T5" fmla="*/ 8 h 64"/>
                  <a:gd name="T6" fmla="*/ 28 w 54"/>
                  <a:gd name="T7" fmla="*/ 0 h 64"/>
                  <a:gd name="T8" fmla="*/ 7 w 54"/>
                  <a:gd name="T9" fmla="*/ 9 h 64"/>
                  <a:gd name="T10" fmla="*/ 0 w 54"/>
                  <a:gd name="T11" fmla="*/ 32 h 64"/>
                  <a:gd name="T12" fmla="*/ 0 w 54"/>
                  <a:gd name="T13" fmla="*/ 34 h 64"/>
                  <a:gd name="T14" fmla="*/ 8 w 54"/>
                  <a:gd name="T15" fmla="*/ 56 h 64"/>
                  <a:gd name="T16" fmla="*/ 29 w 54"/>
                  <a:gd name="T17" fmla="*/ 64 h 64"/>
                  <a:gd name="T18" fmla="*/ 43 w 54"/>
                  <a:gd name="T19" fmla="*/ 62 h 64"/>
                  <a:gd name="T20" fmla="*/ 53 w 54"/>
                  <a:gd name="T21" fmla="*/ 57 h 64"/>
                  <a:gd name="T22" fmla="*/ 48 w 54"/>
                  <a:gd name="T23" fmla="*/ 47 h 64"/>
                  <a:gd name="T24" fmla="*/ 40 w 54"/>
                  <a:gd name="T25" fmla="*/ 50 h 64"/>
                  <a:gd name="T26" fmla="*/ 31 w 54"/>
                  <a:gd name="T27" fmla="*/ 51 h 64"/>
                  <a:gd name="T28" fmla="*/ 21 w 54"/>
                  <a:gd name="T29" fmla="*/ 48 h 64"/>
                  <a:gd name="T30" fmla="*/ 17 w 54"/>
                  <a:gd name="T31" fmla="*/ 37 h 64"/>
                  <a:gd name="T32" fmla="*/ 17 w 54"/>
                  <a:gd name="T33" fmla="*/ 37 h 64"/>
                  <a:gd name="T34" fmla="*/ 54 w 54"/>
                  <a:gd name="T35" fmla="*/ 37 h 64"/>
                  <a:gd name="T36" fmla="*/ 20 w 54"/>
                  <a:gd name="T37" fmla="*/ 17 h 64"/>
                  <a:gd name="T38" fmla="*/ 28 w 54"/>
                  <a:gd name="T39" fmla="*/ 13 h 64"/>
                  <a:gd name="T40" fmla="*/ 35 w 54"/>
                  <a:gd name="T41" fmla="*/ 16 h 64"/>
                  <a:gd name="T42" fmla="*/ 38 w 54"/>
                  <a:gd name="T43" fmla="*/ 25 h 64"/>
                  <a:gd name="T44" fmla="*/ 38 w 54"/>
                  <a:gd name="T45" fmla="*/ 26 h 64"/>
                  <a:gd name="T46" fmla="*/ 17 w 54"/>
                  <a:gd name="T47" fmla="*/ 26 h 64"/>
                  <a:gd name="T48" fmla="*/ 17 w 54"/>
                  <a:gd name="T49" fmla="*/ 26 h 64"/>
                  <a:gd name="T50" fmla="*/ 20 w 54"/>
                  <a:gd name="T51" fmla="*/ 17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54" h="64">
                    <a:moveTo>
                      <a:pt x="54" y="37"/>
                    </a:moveTo>
                    <a:cubicBezTo>
                      <a:pt x="54" y="28"/>
                      <a:pt x="54" y="28"/>
                      <a:pt x="54" y="28"/>
                    </a:cubicBezTo>
                    <a:cubicBezTo>
                      <a:pt x="54" y="20"/>
                      <a:pt x="52" y="13"/>
                      <a:pt x="47" y="8"/>
                    </a:cubicBezTo>
                    <a:cubicBezTo>
                      <a:pt x="43" y="3"/>
                      <a:pt x="36" y="0"/>
                      <a:pt x="28" y="0"/>
                    </a:cubicBezTo>
                    <a:cubicBezTo>
                      <a:pt x="19" y="0"/>
                      <a:pt x="12" y="3"/>
                      <a:pt x="7" y="9"/>
                    </a:cubicBezTo>
                    <a:cubicBezTo>
                      <a:pt x="2" y="15"/>
                      <a:pt x="0" y="23"/>
                      <a:pt x="0" y="32"/>
                    </a:cubicBezTo>
                    <a:cubicBezTo>
                      <a:pt x="0" y="34"/>
                      <a:pt x="0" y="34"/>
                      <a:pt x="0" y="34"/>
                    </a:cubicBezTo>
                    <a:cubicBezTo>
                      <a:pt x="0" y="43"/>
                      <a:pt x="3" y="50"/>
                      <a:pt x="8" y="56"/>
                    </a:cubicBezTo>
                    <a:cubicBezTo>
                      <a:pt x="13" y="61"/>
                      <a:pt x="20" y="64"/>
                      <a:pt x="29" y="64"/>
                    </a:cubicBezTo>
                    <a:cubicBezTo>
                      <a:pt x="34" y="64"/>
                      <a:pt x="39" y="64"/>
                      <a:pt x="43" y="62"/>
                    </a:cubicBezTo>
                    <a:cubicBezTo>
                      <a:pt x="47" y="61"/>
                      <a:pt x="50" y="59"/>
                      <a:pt x="53" y="57"/>
                    </a:cubicBezTo>
                    <a:cubicBezTo>
                      <a:pt x="48" y="47"/>
                      <a:pt x="48" y="47"/>
                      <a:pt x="48" y="47"/>
                    </a:cubicBezTo>
                    <a:cubicBezTo>
                      <a:pt x="45" y="48"/>
                      <a:pt x="43" y="50"/>
                      <a:pt x="40" y="50"/>
                    </a:cubicBezTo>
                    <a:cubicBezTo>
                      <a:pt x="38" y="51"/>
                      <a:pt x="35" y="51"/>
                      <a:pt x="31" y="51"/>
                    </a:cubicBezTo>
                    <a:cubicBezTo>
                      <a:pt x="27" y="51"/>
                      <a:pt x="24" y="50"/>
                      <a:pt x="21" y="48"/>
                    </a:cubicBezTo>
                    <a:cubicBezTo>
                      <a:pt x="19" y="45"/>
                      <a:pt x="17" y="42"/>
                      <a:pt x="17" y="37"/>
                    </a:cubicBezTo>
                    <a:cubicBezTo>
                      <a:pt x="17" y="37"/>
                      <a:pt x="17" y="37"/>
                      <a:pt x="17" y="37"/>
                    </a:cubicBezTo>
                    <a:lnTo>
                      <a:pt x="54" y="37"/>
                    </a:lnTo>
                    <a:close/>
                    <a:moveTo>
                      <a:pt x="20" y="17"/>
                    </a:moveTo>
                    <a:cubicBezTo>
                      <a:pt x="22" y="14"/>
                      <a:pt x="25" y="13"/>
                      <a:pt x="28" y="13"/>
                    </a:cubicBezTo>
                    <a:cubicBezTo>
                      <a:pt x="31" y="13"/>
                      <a:pt x="34" y="14"/>
                      <a:pt x="35" y="16"/>
                    </a:cubicBezTo>
                    <a:cubicBezTo>
                      <a:pt x="37" y="18"/>
                      <a:pt x="38" y="21"/>
                      <a:pt x="38" y="25"/>
                    </a:cubicBezTo>
                    <a:cubicBezTo>
                      <a:pt x="38" y="26"/>
                      <a:pt x="38" y="26"/>
                      <a:pt x="38" y="26"/>
                    </a:cubicBezTo>
                    <a:cubicBezTo>
                      <a:pt x="17" y="26"/>
                      <a:pt x="17" y="26"/>
                      <a:pt x="17" y="26"/>
                    </a:cubicBezTo>
                    <a:cubicBezTo>
                      <a:pt x="17" y="26"/>
                      <a:pt x="17" y="26"/>
                      <a:pt x="17" y="26"/>
                    </a:cubicBezTo>
                    <a:cubicBezTo>
                      <a:pt x="18" y="22"/>
                      <a:pt x="19" y="19"/>
                      <a:pt x="20" y="1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Rectangle 11">
                <a:extLst>
                  <a:ext uri="{FF2B5EF4-FFF2-40B4-BE49-F238E27FC236}">
                    <a16:creationId xmlns:a16="http://schemas.microsoft.com/office/drawing/2014/main" id="{34BBFCBE-6AC0-4392-8C7C-C8321AE0CD9F}"/>
                  </a:ext>
                </a:extLst>
              </p:cNvPr>
              <p:cNvSpPr>
                <a:spLocks noChangeArrowheads="1"/>
              </p:cNvSpPr>
              <p:nvPr/>
            </p:nvSpPr>
            <p:spPr bwMode="auto">
              <a:xfrm>
                <a:off x="5952722" y="2262577"/>
                <a:ext cx="203464" cy="151297"/>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12">
                <a:extLst>
                  <a:ext uri="{FF2B5EF4-FFF2-40B4-BE49-F238E27FC236}">
                    <a16:creationId xmlns:a16="http://schemas.microsoft.com/office/drawing/2014/main" id="{FCEF3EDD-CD49-4E25-8D4C-34152E4F3581}"/>
                  </a:ext>
                </a:extLst>
              </p:cNvPr>
              <p:cNvSpPr>
                <a:spLocks/>
              </p:cNvSpPr>
              <p:nvPr/>
            </p:nvSpPr>
            <p:spPr bwMode="auto">
              <a:xfrm>
                <a:off x="9187302" y="2570386"/>
                <a:ext cx="605179" cy="766911"/>
              </a:xfrm>
              <a:custGeom>
                <a:avLst/>
                <a:gdLst>
                  <a:gd name="T0" fmla="*/ 6 w 51"/>
                  <a:gd name="T1" fmla="*/ 31 h 64"/>
                  <a:gd name="T2" fmla="*/ 22 w 51"/>
                  <a:gd name="T3" fmla="*/ 38 h 64"/>
                  <a:gd name="T4" fmla="*/ 32 w 51"/>
                  <a:gd name="T5" fmla="*/ 41 h 64"/>
                  <a:gd name="T6" fmla="*/ 35 w 51"/>
                  <a:gd name="T7" fmla="*/ 46 h 64"/>
                  <a:gd name="T8" fmla="*/ 32 w 51"/>
                  <a:gd name="T9" fmla="*/ 51 h 64"/>
                  <a:gd name="T10" fmla="*/ 24 w 51"/>
                  <a:gd name="T11" fmla="*/ 53 h 64"/>
                  <a:gd name="T12" fmla="*/ 19 w 51"/>
                  <a:gd name="T13" fmla="*/ 52 h 64"/>
                  <a:gd name="T14" fmla="*/ 15 w 51"/>
                  <a:gd name="T15" fmla="*/ 50 h 64"/>
                  <a:gd name="T16" fmla="*/ 12 w 51"/>
                  <a:gd name="T17" fmla="*/ 42 h 64"/>
                  <a:gd name="T18" fmla="*/ 1 w 51"/>
                  <a:gd name="T19" fmla="*/ 42 h 64"/>
                  <a:gd name="T20" fmla="*/ 1 w 51"/>
                  <a:gd name="T21" fmla="*/ 56 h 64"/>
                  <a:gd name="T22" fmla="*/ 12 w 51"/>
                  <a:gd name="T23" fmla="*/ 62 h 64"/>
                  <a:gd name="T24" fmla="*/ 25 w 51"/>
                  <a:gd name="T25" fmla="*/ 64 h 64"/>
                  <a:gd name="T26" fmla="*/ 44 w 51"/>
                  <a:gd name="T27" fmla="*/ 59 h 64"/>
                  <a:gd name="T28" fmla="*/ 51 w 51"/>
                  <a:gd name="T29" fmla="*/ 45 h 64"/>
                  <a:gd name="T30" fmla="*/ 45 w 51"/>
                  <a:gd name="T31" fmla="*/ 33 h 64"/>
                  <a:gd name="T32" fmla="*/ 28 w 51"/>
                  <a:gd name="T33" fmla="*/ 26 h 64"/>
                  <a:gd name="T34" fmla="*/ 18 w 51"/>
                  <a:gd name="T35" fmla="*/ 23 h 64"/>
                  <a:gd name="T36" fmla="*/ 16 w 51"/>
                  <a:gd name="T37" fmla="*/ 19 h 64"/>
                  <a:gd name="T38" fmla="*/ 18 w 51"/>
                  <a:gd name="T39" fmla="*/ 14 h 64"/>
                  <a:gd name="T40" fmla="*/ 25 w 51"/>
                  <a:gd name="T41" fmla="*/ 12 h 64"/>
                  <a:gd name="T42" fmla="*/ 31 w 51"/>
                  <a:gd name="T43" fmla="*/ 13 h 64"/>
                  <a:gd name="T44" fmla="*/ 35 w 51"/>
                  <a:gd name="T45" fmla="*/ 15 h 64"/>
                  <a:gd name="T46" fmla="*/ 37 w 51"/>
                  <a:gd name="T47" fmla="*/ 23 h 64"/>
                  <a:gd name="T48" fmla="*/ 48 w 51"/>
                  <a:gd name="T49" fmla="*/ 23 h 64"/>
                  <a:gd name="T50" fmla="*/ 48 w 51"/>
                  <a:gd name="T51" fmla="*/ 7 h 64"/>
                  <a:gd name="T52" fmla="*/ 38 w 51"/>
                  <a:gd name="T53" fmla="*/ 2 h 64"/>
                  <a:gd name="T54" fmla="*/ 25 w 51"/>
                  <a:gd name="T55" fmla="*/ 0 h 64"/>
                  <a:gd name="T56" fmla="*/ 6 w 51"/>
                  <a:gd name="T57" fmla="*/ 6 h 64"/>
                  <a:gd name="T58" fmla="*/ 0 w 51"/>
                  <a:gd name="T59" fmla="*/ 19 h 64"/>
                  <a:gd name="T60" fmla="*/ 6 w 51"/>
                  <a:gd name="T61" fmla="*/ 31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1" h="64">
                    <a:moveTo>
                      <a:pt x="6" y="31"/>
                    </a:moveTo>
                    <a:cubicBezTo>
                      <a:pt x="9" y="34"/>
                      <a:pt x="15" y="36"/>
                      <a:pt x="22" y="38"/>
                    </a:cubicBezTo>
                    <a:cubicBezTo>
                      <a:pt x="27" y="39"/>
                      <a:pt x="30" y="40"/>
                      <a:pt x="32" y="41"/>
                    </a:cubicBezTo>
                    <a:cubicBezTo>
                      <a:pt x="34" y="43"/>
                      <a:pt x="35" y="44"/>
                      <a:pt x="35" y="46"/>
                    </a:cubicBezTo>
                    <a:cubicBezTo>
                      <a:pt x="35" y="48"/>
                      <a:pt x="34" y="50"/>
                      <a:pt x="32" y="51"/>
                    </a:cubicBezTo>
                    <a:cubicBezTo>
                      <a:pt x="30" y="52"/>
                      <a:pt x="28" y="53"/>
                      <a:pt x="24" y="53"/>
                    </a:cubicBezTo>
                    <a:cubicBezTo>
                      <a:pt x="22" y="53"/>
                      <a:pt x="21" y="53"/>
                      <a:pt x="19" y="52"/>
                    </a:cubicBezTo>
                    <a:cubicBezTo>
                      <a:pt x="17" y="52"/>
                      <a:pt x="16" y="51"/>
                      <a:pt x="15" y="50"/>
                    </a:cubicBezTo>
                    <a:cubicBezTo>
                      <a:pt x="12" y="42"/>
                      <a:pt x="12" y="42"/>
                      <a:pt x="12" y="42"/>
                    </a:cubicBezTo>
                    <a:cubicBezTo>
                      <a:pt x="1" y="42"/>
                      <a:pt x="1" y="42"/>
                      <a:pt x="1" y="42"/>
                    </a:cubicBezTo>
                    <a:cubicBezTo>
                      <a:pt x="1" y="56"/>
                      <a:pt x="1" y="56"/>
                      <a:pt x="1" y="56"/>
                    </a:cubicBezTo>
                    <a:cubicBezTo>
                      <a:pt x="4" y="59"/>
                      <a:pt x="8" y="61"/>
                      <a:pt x="12" y="62"/>
                    </a:cubicBezTo>
                    <a:cubicBezTo>
                      <a:pt x="16" y="64"/>
                      <a:pt x="20" y="64"/>
                      <a:pt x="25" y="64"/>
                    </a:cubicBezTo>
                    <a:cubicBezTo>
                      <a:pt x="33" y="64"/>
                      <a:pt x="39" y="62"/>
                      <a:pt x="44" y="59"/>
                    </a:cubicBezTo>
                    <a:cubicBezTo>
                      <a:pt x="48" y="55"/>
                      <a:pt x="51" y="51"/>
                      <a:pt x="51" y="45"/>
                    </a:cubicBezTo>
                    <a:cubicBezTo>
                      <a:pt x="51" y="40"/>
                      <a:pt x="49" y="36"/>
                      <a:pt x="45" y="33"/>
                    </a:cubicBezTo>
                    <a:cubicBezTo>
                      <a:pt x="41" y="30"/>
                      <a:pt x="36" y="28"/>
                      <a:pt x="28" y="26"/>
                    </a:cubicBezTo>
                    <a:cubicBezTo>
                      <a:pt x="23" y="26"/>
                      <a:pt x="20" y="24"/>
                      <a:pt x="18" y="23"/>
                    </a:cubicBezTo>
                    <a:cubicBezTo>
                      <a:pt x="17" y="22"/>
                      <a:pt x="16" y="20"/>
                      <a:pt x="16" y="19"/>
                    </a:cubicBezTo>
                    <a:cubicBezTo>
                      <a:pt x="16" y="17"/>
                      <a:pt x="17" y="15"/>
                      <a:pt x="18" y="14"/>
                    </a:cubicBezTo>
                    <a:cubicBezTo>
                      <a:pt x="20" y="12"/>
                      <a:pt x="23" y="12"/>
                      <a:pt x="25" y="12"/>
                    </a:cubicBezTo>
                    <a:cubicBezTo>
                      <a:pt x="28" y="12"/>
                      <a:pt x="29" y="12"/>
                      <a:pt x="31" y="13"/>
                    </a:cubicBezTo>
                    <a:cubicBezTo>
                      <a:pt x="33" y="13"/>
                      <a:pt x="34" y="14"/>
                      <a:pt x="35" y="15"/>
                    </a:cubicBezTo>
                    <a:cubicBezTo>
                      <a:pt x="37" y="23"/>
                      <a:pt x="37" y="23"/>
                      <a:pt x="37" y="23"/>
                    </a:cubicBezTo>
                    <a:cubicBezTo>
                      <a:pt x="48" y="23"/>
                      <a:pt x="48" y="23"/>
                      <a:pt x="48" y="23"/>
                    </a:cubicBezTo>
                    <a:cubicBezTo>
                      <a:pt x="48" y="7"/>
                      <a:pt x="48" y="7"/>
                      <a:pt x="48" y="7"/>
                    </a:cubicBezTo>
                    <a:cubicBezTo>
                      <a:pt x="46" y="5"/>
                      <a:pt x="42" y="4"/>
                      <a:pt x="38" y="2"/>
                    </a:cubicBezTo>
                    <a:cubicBezTo>
                      <a:pt x="34" y="1"/>
                      <a:pt x="29" y="0"/>
                      <a:pt x="25" y="0"/>
                    </a:cubicBezTo>
                    <a:cubicBezTo>
                      <a:pt x="17" y="0"/>
                      <a:pt x="11" y="2"/>
                      <a:pt x="6" y="6"/>
                    </a:cubicBezTo>
                    <a:cubicBezTo>
                      <a:pt x="2" y="10"/>
                      <a:pt x="0" y="14"/>
                      <a:pt x="0" y="19"/>
                    </a:cubicBezTo>
                    <a:cubicBezTo>
                      <a:pt x="0" y="24"/>
                      <a:pt x="2" y="28"/>
                      <a:pt x="6" y="3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13">
                <a:extLst>
                  <a:ext uri="{FF2B5EF4-FFF2-40B4-BE49-F238E27FC236}">
                    <a16:creationId xmlns:a16="http://schemas.microsoft.com/office/drawing/2014/main" id="{DE10B7B2-179E-4E70-A941-23ECCA546BD0}"/>
                  </a:ext>
                </a:extLst>
              </p:cNvPr>
              <p:cNvSpPr>
                <a:spLocks/>
              </p:cNvSpPr>
              <p:nvPr/>
            </p:nvSpPr>
            <p:spPr bwMode="auto">
              <a:xfrm>
                <a:off x="8472566" y="2570386"/>
                <a:ext cx="610395" cy="766911"/>
              </a:xfrm>
              <a:custGeom>
                <a:avLst/>
                <a:gdLst>
                  <a:gd name="T0" fmla="*/ 28 w 51"/>
                  <a:gd name="T1" fmla="*/ 26 h 64"/>
                  <a:gd name="T2" fmla="*/ 18 w 51"/>
                  <a:gd name="T3" fmla="*/ 23 h 64"/>
                  <a:gd name="T4" fmla="*/ 16 w 51"/>
                  <a:gd name="T5" fmla="*/ 19 h 64"/>
                  <a:gd name="T6" fmla="*/ 18 w 51"/>
                  <a:gd name="T7" fmla="*/ 14 h 64"/>
                  <a:gd name="T8" fmla="*/ 25 w 51"/>
                  <a:gd name="T9" fmla="*/ 12 h 64"/>
                  <a:gd name="T10" fmla="*/ 31 w 51"/>
                  <a:gd name="T11" fmla="*/ 13 h 64"/>
                  <a:gd name="T12" fmla="*/ 35 w 51"/>
                  <a:gd name="T13" fmla="*/ 15 h 64"/>
                  <a:gd name="T14" fmla="*/ 37 w 51"/>
                  <a:gd name="T15" fmla="*/ 23 h 64"/>
                  <a:gd name="T16" fmla="*/ 48 w 51"/>
                  <a:gd name="T17" fmla="*/ 23 h 64"/>
                  <a:gd name="T18" fmla="*/ 48 w 51"/>
                  <a:gd name="T19" fmla="*/ 7 h 64"/>
                  <a:gd name="T20" fmla="*/ 38 w 51"/>
                  <a:gd name="T21" fmla="*/ 2 h 64"/>
                  <a:gd name="T22" fmla="*/ 24 w 51"/>
                  <a:gd name="T23" fmla="*/ 0 h 64"/>
                  <a:gd name="T24" fmla="*/ 6 w 51"/>
                  <a:gd name="T25" fmla="*/ 6 h 64"/>
                  <a:gd name="T26" fmla="*/ 0 w 51"/>
                  <a:gd name="T27" fmla="*/ 19 h 64"/>
                  <a:gd name="T28" fmla="*/ 5 w 51"/>
                  <a:gd name="T29" fmla="*/ 31 h 64"/>
                  <a:gd name="T30" fmla="*/ 22 w 51"/>
                  <a:gd name="T31" fmla="*/ 38 h 64"/>
                  <a:gd name="T32" fmla="*/ 32 w 51"/>
                  <a:gd name="T33" fmla="*/ 41 h 64"/>
                  <a:gd name="T34" fmla="*/ 34 w 51"/>
                  <a:gd name="T35" fmla="*/ 46 h 64"/>
                  <a:gd name="T36" fmla="*/ 32 w 51"/>
                  <a:gd name="T37" fmla="*/ 51 h 64"/>
                  <a:gd name="T38" fmla="*/ 24 w 51"/>
                  <a:gd name="T39" fmla="*/ 53 h 64"/>
                  <a:gd name="T40" fmla="*/ 19 w 51"/>
                  <a:gd name="T41" fmla="*/ 52 h 64"/>
                  <a:gd name="T42" fmla="*/ 15 w 51"/>
                  <a:gd name="T43" fmla="*/ 50 h 64"/>
                  <a:gd name="T44" fmla="*/ 12 w 51"/>
                  <a:gd name="T45" fmla="*/ 42 h 64"/>
                  <a:gd name="T46" fmla="*/ 1 w 51"/>
                  <a:gd name="T47" fmla="*/ 42 h 64"/>
                  <a:gd name="T48" fmla="*/ 1 w 51"/>
                  <a:gd name="T49" fmla="*/ 56 h 64"/>
                  <a:gd name="T50" fmla="*/ 11 w 51"/>
                  <a:gd name="T51" fmla="*/ 62 h 64"/>
                  <a:gd name="T52" fmla="*/ 25 w 51"/>
                  <a:gd name="T53" fmla="*/ 64 h 64"/>
                  <a:gd name="T54" fmla="*/ 43 w 51"/>
                  <a:gd name="T55" fmla="*/ 59 h 64"/>
                  <a:gd name="T56" fmla="*/ 51 w 51"/>
                  <a:gd name="T57" fmla="*/ 45 h 64"/>
                  <a:gd name="T58" fmla="*/ 45 w 51"/>
                  <a:gd name="T59" fmla="*/ 33 h 64"/>
                  <a:gd name="T60" fmla="*/ 28 w 51"/>
                  <a:gd name="T61" fmla="*/ 26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51" h="64">
                    <a:moveTo>
                      <a:pt x="28" y="26"/>
                    </a:moveTo>
                    <a:cubicBezTo>
                      <a:pt x="23" y="26"/>
                      <a:pt x="20" y="24"/>
                      <a:pt x="18" y="23"/>
                    </a:cubicBezTo>
                    <a:cubicBezTo>
                      <a:pt x="17" y="22"/>
                      <a:pt x="16" y="20"/>
                      <a:pt x="16" y="19"/>
                    </a:cubicBezTo>
                    <a:cubicBezTo>
                      <a:pt x="16" y="17"/>
                      <a:pt x="17" y="15"/>
                      <a:pt x="18" y="14"/>
                    </a:cubicBezTo>
                    <a:cubicBezTo>
                      <a:pt x="20" y="12"/>
                      <a:pt x="22" y="12"/>
                      <a:pt x="25" y="12"/>
                    </a:cubicBezTo>
                    <a:cubicBezTo>
                      <a:pt x="27" y="12"/>
                      <a:pt x="29" y="12"/>
                      <a:pt x="31" y="13"/>
                    </a:cubicBezTo>
                    <a:cubicBezTo>
                      <a:pt x="33" y="13"/>
                      <a:pt x="34" y="14"/>
                      <a:pt x="35" y="15"/>
                    </a:cubicBezTo>
                    <a:cubicBezTo>
                      <a:pt x="37" y="23"/>
                      <a:pt x="37" y="23"/>
                      <a:pt x="37" y="23"/>
                    </a:cubicBezTo>
                    <a:cubicBezTo>
                      <a:pt x="48" y="23"/>
                      <a:pt x="48" y="23"/>
                      <a:pt x="48" y="23"/>
                    </a:cubicBezTo>
                    <a:cubicBezTo>
                      <a:pt x="48" y="7"/>
                      <a:pt x="48" y="7"/>
                      <a:pt x="48" y="7"/>
                    </a:cubicBezTo>
                    <a:cubicBezTo>
                      <a:pt x="46" y="5"/>
                      <a:pt x="42" y="4"/>
                      <a:pt x="38" y="2"/>
                    </a:cubicBezTo>
                    <a:cubicBezTo>
                      <a:pt x="34" y="1"/>
                      <a:pt x="29" y="0"/>
                      <a:pt x="24" y="0"/>
                    </a:cubicBezTo>
                    <a:cubicBezTo>
                      <a:pt x="17" y="0"/>
                      <a:pt x="10" y="2"/>
                      <a:pt x="6" y="6"/>
                    </a:cubicBezTo>
                    <a:cubicBezTo>
                      <a:pt x="2" y="10"/>
                      <a:pt x="0" y="14"/>
                      <a:pt x="0" y="19"/>
                    </a:cubicBezTo>
                    <a:cubicBezTo>
                      <a:pt x="0" y="24"/>
                      <a:pt x="2" y="28"/>
                      <a:pt x="5" y="31"/>
                    </a:cubicBezTo>
                    <a:cubicBezTo>
                      <a:pt x="9" y="34"/>
                      <a:pt x="15" y="36"/>
                      <a:pt x="22" y="38"/>
                    </a:cubicBezTo>
                    <a:cubicBezTo>
                      <a:pt x="27" y="39"/>
                      <a:pt x="30" y="40"/>
                      <a:pt x="32" y="41"/>
                    </a:cubicBezTo>
                    <a:cubicBezTo>
                      <a:pt x="34" y="43"/>
                      <a:pt x="34" y="44"/>
                      <a:pt x="34" y="46"/>
                    </a:cubicBezTo>
                    <a:cubicBezTo>
                      <a:pt x="34" y="48"/>
                      <a:pt x="34" y="50"/>
                      <a:pt x="32" y="51"/>
                    </a:cubicBezTo>
                    <a:cubicBezTo>
                      <a:pt x="30" y="52"/>
                      <a:pt x="27" y="53"/>
                      <a:pt x="24" y="53"/>
                    </a:cubicBezTo>
                    <a:cubicBezTo>
                      <a:pt x="22" y="53"/>
                      <a:pt x="20" y="53"/>
                      <a:pt x="19" y="52"/>
                    </a:cubicBezTo>
                    <a:cubicBezTo>
                      <a:pt x="17" y="52"/>
                      <a:pt x="16" y="51"/>
                      <a:pt x="15" y="50"/>
                    </a:cubicBezTo>
                    <a:cubicBezTo>
                      <a:pt x="12" y="42"/>
                      <a:pt x="12" y="42"/>
                      <a:pt x="12" y="42"/>
                    </a:cubicBezTo>
                    <a:cubicBezTo>
                      <a:pt x="1" y="42"/>
                      <a:pt x="1" y="42"/>
                      <a:pt x="1" y="42"/>
                    </a:cubicBezTo>
                    <a:cubicBezTo>
                      <a:pt x="1" y="56"/>
                      <a:pt x="1" y="56"/>
                      <a:pt x="1" y="56"/>
                    </a:cubicBezTo>
                    <a:cubicBezTo>
                      <a:pt x="4" y="59"/>
                      <a:pt x="7" y="61"/>
                      <a:pt x="11" y="62"/>
                    </a:cubicBezTo>
                    <a:cubicBezTo>
                      <a:pt x="15" y="64"/>
                      <a:pt x="20" y="64"/>
                      <a:pt x="25" y="64"/>
                    </a:cubicBezTo>
                    <a:cubicBezTo>
                      <a:pt x="32" y="64"/>
                      <a:pt x="39" y="62"/>
                      <a:pt x="43" y="59"/>
                    </a:cubicBezTo>
                    <a:cubicBezTo>
                      <a:pt x="48" y="55"/>
                      <a:pt x="51" y="51"/>
                      <a:pt x="51" y="45"/>
                    </a:cubicBezTo>
                    <a:cubicBezTo>
                      <a:pt x="51" y="40"/>
                      <a:pt x="49" y="36"/>
                      <a:pt x="45" y="33"/>
                    </a:cubicBezTo>
                    <a:cubicBezTo>
                      <a:pt x="41" y="30"/>
                      <a:pt x="36" y="28"/>
                      <a:pt x="28" y="2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4" name="Picture Placeholder 3">
            <a:extLst>
              <a:ext uri="{FF2B5EF4-FFF2-40B4-BE49-F238E27FC236}">
                <a16:creationId xmlns:a16="http://schemas.microsoft.com/office/drawing/2014/main" id="{A810F1D3-1A4C-486B-BC6D-837AE1551038}"/>
              </a:ext>
            </a:extLst>
          </p:cNvPr>
          <p:cNvSpPr>
            <a:spLocks noGrp="1"/>
          </p:cNvSpPr>
          <p:nvPr>
            <p:ph type="pic" sz="quarter" idx="264"/>
          </p:nvPr>
        </p:nvSpPr>
        <p:spPr/>
      </p:sp>
      <p:sp>
        <p:nvSpPr>
          <p:cNvPr id="7" name="Picture Placeholder 6">
            <a:extLst>
              <a:ext uri="{FF2B5EF4-FFF2-40B4-BE49-F238E27FC236}">
                <a16:creationId xmlns:a16="http://schemas.microsoft.com/office/drawing/2014/main" id="{B8D3C53A-FC7F-4E1D-9C7F-EED815CD1965}"/>
              </a:ext>
            </a:extLst>
          </p:cNvPr>
          <p:cNvSpPr>
            <a:spLocks noGrp="1"/>
          </p:cNvSpPr>
          <p:nvPr>
            <p:ph type="pic" sz="quarter" idx="263"/>
          </p:nvPr>
        </p:nvSpPr>
        <p:spPr/>
      </p:sp>
      <p:sp>
        <p:nvSpPr>
          <p:cNvPr id="9" name="Picture Placeholder 8">
            <a:extLst>
              <a:ext uri="{FF2B5EF4-FFF2-40B4-BE49-F238E27FC236}">
                <a16:creationId xmlns:a16="http://schemas.microsoft.com/office/drawing/2014/main" id="{126B3689-4990-424B-B5C2-88F7ECBAF189}"/>
              </a:ext>
            </a:extLst>
          </p:cNvPr>
          <p:cNvSpPr>
            <a:spLocks noGrp="1"/>
          </p:cNvSpPr>
          <p:nvPr>
            <p:ph type="pic" sz="quarter" idx="265"/>
          </p:nvPr>
        </p:nvSpPr>
        <p:spPr/>
      </p:sp>
    </p:spTree>
    <p:extLst>
      <p:ext uri="{BB962C8B-B14F-4D97-AF65-F5344CB8AC3E}">
        <p14:creationId xmlns:p14="http://schemas.microsoft.com/office/powerpoint/2010/main" val="1084577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4DCCB88C-5CFE-485E-9B08-A84454993688}"/>
              </a:ext>
            </a:extLst>
          </p:cNvPr>
          <p:cNvSpPr/>
          <p:nvPr/>
        </p:nvSpPr>
        <p:spPr>
          <a:xfrm>
            <a:off x="6977588" y="1061469"/>
            <a:ext cx="2509020" cy="627223"/>
          </a:xfrm>
          <a:prstGeom prst="rect">
            <a:avLst/>
          </a:prstGeom>
        </p:spPr>
        <p:txBody>
          <a:bodyPr wrap="square">
            <a:spAutoFit/>
          </a:bodyPr>
          <a:lstStyle/>
          <a:p>
            <a:pPr>
              <a:lnSpc>
                <a:spcPts val="4000"/>
              </a:lnSpc>
            </a:pPr>
            <a:r>
              <a:rPr lang="en-US" sz="4500" b="1" dirty="0">
                <a:latin typeface="Roboto Slab" pitchFamily="2" charset="0"/>
                <a:ea typeface="Roboto Slab" pitchFamily="2" charset="0"/>
              </a:rPr>
              <a:t>Services</a:t>
            </a:r>
            <a:endParaRPr lang="en-US" sz="4500" dirty="0"/>
          </a:p>
        </p:txBody>
      </p:sp>
      <p:sp>
        <p:nvSpPr>
          <p:cNvPr id="28" name="Rectangle 27">
            <a:extLst>
              <a:ext uri="{FF2B5EF4-FFF2-40B4-BE49-F238E27FC236}">
                <a16:creationId xmlns:a16="http://schemas.microsoft.com/office/drawing/2014/main" id="{355E257C-67B8-496F-AC9C-15F73B05A8E0}"/>
              </a:ext>
            </a:extLst>
          </p:cNvPr>
          <p:cNvSpPr/>
          <p:nvPr/>
        </p:nvSpPr>
        <p:spPr>
          <a:xfrm>
            <a:off x="6977588" y="1668652"/>
            <a:ext cx="4503049" cy="765018"/>
          </a:xfrm>
          <a:prstGeom prst="rect">
            <a:avLst/>
          </a:prstGeom>
        </p:spPr>
        <p:txBody>
          <a:bodyPr wrap="square">
            <a:spAutoFit/>
          </a:bodyPr>
          <a:lstStyle/>
          <a:p>
            <a:pPr>
              <a:lnSpc>
                <a:spcPts val="18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 unknown printer took a galley of type and scrambled it to make a type specimen book</a:t>
            </a:r>
          </a:p>
        </p:txBody>
      </p:sp>
      <p:sp>
        <p:nvSpPr>
          <p:cNvPr id="34" name="Oval 33">
            <a:extLst>
              <a:ext uri="{FF2B5EF4-FFF2-40B4-BE49-F238E27FC236}">
                <a16:creationId xmlns:a16="http://schemas.microsoft.com/office/drawing/2014/main" id="{F8392354-B52B-451C-98B3-6C59EFA2A387}"/>
              </a:ext>
            </a:extLst>
          </p:cNvPr>
          <p:cNvSpPr/>
          <p:nvPr/>
        </p:nvSpPr>
        <p:spPr bwMode="auto">
          <a:xfrm>
            <a:off x="6339264" y="2961291"/>
            <a:ext cx="1981200" cy="1981200"/>
          </a:xfrm>
          <a:prstGeom prst="ellipse">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35" name="Oval 34">
            <a:extLst>
              <a:ext uri="{FF2B5EF4-FFF2-40B4-BE49-F238E27FC236}">
                <a16:creationId xmlns:a16="http://schemas.microsoft.com/office/drawing/2014/main" id="{9DE52CC3-50BA-47CE-AC29-F0AF3DAFD7C9}"/>
              </a:ext>
            </a:extLst>
          </p:cNvPr>
          <p:cNvSpPr/>
          <p:nvPr/>
        </p:nvSpPr>
        <p:spPr bwMode="auto">
          <a:xfrm>
            <a:off x="6481725" y="3103752"/>
            <a:ext cx="1696278" cy="1696278"/>
          </a:xfrm>
          <a:prstGeom prst="ellipse">
            <a:avLst/>
          </a:prstGeom>
          <a:solidFill>
            <a:schemeClr val="accent5"/>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36" name="Group 35">
            <a:extLst>
              <a:ext uri="{FF2B5EF4-FFF2-40B4-BE49-F238E27FC236}">
                <a16:creationId xmlns:a16="http://schemas.microsoft.com/office/drawing/2014/main" id="{CF77F020-9414-4367-8267-81485938F546}"/>
              </a:ext>
            </a:extLst>
          </p:cNvPr>
          <p:cNvGrpSpPr/>
          <p:nvPr/>
        </p:nvGrpSpPr>
        <p:grpSpPr>
          <a:xfrm>
            <a:off x="6782167" y="3571175"/>
            <a:ext cx="1095394" cy="761432"/>
            <a:chOff x="-14006513" y="1793875"/>
            <a:chExt cx="4946650" cy="3438525"/>
          </a:xfrm>
          <a:solidFill>
            <a:schemeClr val="bg1"/>
          </a:solidFill>
        </p:grpSpPr>
        <p:sp>
          <p:nvSpPr>
            <p:cNvPr id="37" name="Freeform 12">
              <a:extLst>
                <a:ext uri="{FF2B5EF4-FFF2-40B4-BE49-F238E27FC236}">
                  <a16:creationId xmlns:a16="http://schemas.microsoft.com/office/drawing/2014/main" id="{40D9CF91-276F-4905-BAD5-EE1B0E4CE4B8}"/>
                </a:ext>
              </a:extLst>
            </p:cNvPr>
            <p:cNvSpPr>
              <a:spLocks/>
            </p:cNvSpPr>
            <p:nvPr/>
          </p:nvSpPr>
          <p:spPr bwMode="auto">
            <a:xfrm>
              <a:off x="-12585701" y="1982788"/>
              <a:ext cx="1635125" cy="141288"/>
            </a:xfrm>
            <a:custGeom>
              <a:avLst/>
              <a:gdLst>
                <a:gd name="T0" fmla="*/ 123 w 2813"/>
                <a:gd name="T1" fmla="*/ 245 h 245"/>
                <a:gd name="T2" fmla="*/ 2691 w 2813"/>
                <a:gd name="T3" fmla="*/ 245 h 245"/>
                <a:gd name="T4" fmla="*/ 2813 w 2813"/>
                <a:gd name="T5" fmla="*/ 122 h 245"/>
                <a:gd name="T6" fmla="*/ 2691 w 2813"/>
                <a:gd name="T7" fmla="*/ 0 h 245"/>
                <a:gd name="T8" fmla="*/ 123 w 2813"/>
                <a:gd name="T9" fmla="*/ 0 h 245"/>
                <a:gd name="T10" fmla="*/ 0 w 2813"/>
                <a:gd name="T11" fmla="*/ 122 h 245"/>
                <a:gd name="T12" fmla="*/ 123 w 2813"/>
                <a:gd name="T13" fmla="*/ 245 h 245"/>
              </a:gdLst>
              <a:ahLst/>
              <a:cxnLst>
                <a:cxn ang="0">
                  <a:pos x="T0" y="T1"/>
                </a:cxn>
                <a:cxn ang="0">
                  <a:pos x="T2" y="T3"/>
                </a:cxn>
                <a:cxn ang="0">
                  <a:pos x="T4" y="T5"/>
                </a:cxn>
                <a:cxn ang="0">
                  <a:pos x="T6" y="T7"/>
                </a:cxn>
                <a:cxn ang="0">
                  <a:pos x="T8" y="T9"/>
                </a:cxn>
                <a:cxn ang="0">
                  <a:pos x="T10" y="T11"/>
                </a:cxn>
                <a:cxn ang="0">
                  <a:pos x="T12" y="T13"/>
                </a:cxn>
              </a:cxnLst>
              <a:rect l="0" t="0" r="r" b="b"/>
              <a:pathLst>
                <a:path w="2813" h="245">
                  <a:moveTo>
                    <a:pt x="123" y="245"/>
                  </a:moveTo>
                  <a:cubicBezTo>
                    <a:pt x="2691" y="245"/>
                    <a:pt x="2691" y="245"/>
                    <a:pt x="2691" y="245"/>
                  </a:cubicBezTo>
                  <a:cubicBezTo>
                    <a:pt x="2758" y="245"/>
                    <a:pt x="2813" y="190"/>
                    <a:pt x="2813" y="122"/>
                  </a:cubicBezTo>
                  <a:cubicBezTo>
                    <a:pt x="2813" y="55"/>
                    <a:pt x="2758" y="0"/>
                    <a:pt x="2691" y="0"/>
                  </a:cubicBezTo>
                  <a:cubicBezTo>
                    <a:pt x="123" y="0"/>
                    <a:pt x="123" y="0"/>
                    <a:pt x="123" y="0"/>
                  </a:cubicBezTo>
                  <a:cubicBezTo>
                    <a:pt x="55" y="0"/>
                    <a:pt x="0" y="55"/>
                    <a:pt x="0" y="122"/>
                  </a:cubicBezTo>
                  <a:cubicBezTo>
                    <a:pt x="0" y="190"/>
                    <a:pt x="55" y="245"/>
                    <a:pt x="123" y="24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13">
              <a:extLst>
                <a:ext uri="{FF2B5EF4-FFF2-40B4-BE49-F238E27FC236}">
                  <a16:creationId xmlns:a16="http://schemas.microsoft.com/office/drawing/2014/main" id="{47301D6E-D70C-4A4C-BB34-C946CE0C5E2D}"/>
                </a:ext>
              </a:extLst>
            </p:cNvPr>
            <p:cNvSpPr>
              <a:spLocks/>
            </p:cNvSpPr>
            <p:nvPr/>
          </p:nvSpPr>
          <p:spPr bwMode="auto">
            <a:xfrm>
              <a:off x="-13920788" y="2674938"/>
              <a:ext cx="1635125" cy="142875"/>
            </a:xfrm>
            <a:custGeom>
              <a:avLst/>
              <a:gdLst>
                <a:gd name="T0" fmla="*/ 122 w 2812"/>
                <a:gd name="T1" fmla="*/ 244 h 244"/>
                <a:gd name="T2" fmla="*/ 2690 w 2812"/>
                <a:gd name="T3" fmla="*/ 244 h 244"/>
                <a:gd name="T4" fmla="*/ 2812 w 2812"/>
                <a:gd name="T5" fmla="*/ 122 h 244"/>
                <a:gd name="T6" fmla="*/ 2690 w 2812"/>
                <a:gd name="T7" fmla="*/ 0 h 244"/>
                <a:gd name="T8" fmla="*/ 122 w 2812"/>
                <a:gd name="T9" fmla="*/ 0 h 244"/>
                <a:gd name="T10" fmla="*/ 0 w 2812"/>
                <a:gd name="T11" fmla="*/ 122 h 244"/>
                <a:gd name="T12" fmla="*/ 122 w 2812"/>
                <a:gd name="T13" fmla="*/ 244 h 244"/>
              </a:gdLst>
              <a:ahLst/>
              <a:cxnLst>
                <a:cxn ang="0">
                  <a:pos x="T0" y="T1"/>
                </a:cxn>
                <a:cxn ang="0">
                  <a:pos x="T2" y="T3"/>
                </a:cxn>
                <a:cxn ang="0">
                  <a:pos x="T4" y="T5"/>
                </a:cxn>
                <a:cxn ang="0">
                  <a:pos x="T6" y="T7"/>
                </a:cxn>
                <a:cxn ang="0">
                  <a:pos x="T8" y="T9"/>
                </a:cxn>
                <a:cxn ang="0">
                  <a:pos x="T10" y="T11"/>
                </a:cxn>
                <a:cxn ang="0">
                  <a:pos x="T12" y="T13"/>
                </a:cxn>
              </a:cxnLst>
              <a:rect l="0" t="0" r="r" b="b"/>
              <a:pathLst>
                <a:path w="2812" h="244">
                  <a:moveTo>
                    <a:pt x="122" y="244"/>
                  </a:moveTo>
                  <a:cubicBezTo>
                    <a:pt x="2690" y="244"/>
                    <a:pt x="2690" y="244"/>
                    <a:pt x="2690" y="244"/>
                  </a:cubicBezTo>
                  <a:cubicBezTo>
                    <a:pt x="2757" y="244"/>
                    <a:pt x="2812" y="189"/>
                    <a:pt x="2812" y="122"/>
                  </a:cubicBezTo>
                  <a:cubicBezTo>
                    <a:pt x="2812" y="54"/>
                    <a:pt x="2757" y="0"/>
                    <a:pt x="2690" y="0"/>
                  </a:cubicBezTo>
                  <a:cubicBezTo>
                    <a:pt x="122" y="0"/>
                    <a:pt x="122" y="0"/>
                    <a:pt x="122" y="0"/>
                  </a:cubicBezTo>
                  <a:cubicBezTo>
                    <a:pt x="55" y="0"/>
                    <a:pt x="0" y="54"/>
                    <a:pt x="0" y="122"/>
                  </a:cubicBezTo>
                  <a:cubicBezTo>
                    <a:pt x="0" y="189"/>
                    <a:pt x="55" y="244"/>
                    <a:pt x="122" y="24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14">
              <a:extLst>
                <a:ext uri="{FF2B5EF4-FFF2-40B4-BE49-F238E27FC236}">
                  <a16:creationId xmlns:a16="http://schemas.microsoft.com/office/drawing/2014/main" id="{8D2C4D1C-1B9C-4FCA-B65B-8895CBE8AA4F}"/>
                </a:ext>
              </a:extLst>
            </p:cNvPr>
            <p:cNvSpPr>
              <a:spLocks/>
            </p:cNvSpPr>
            <p:nvPr/>
          </p:nvSpPr>
          <p:spPr bwMode="auto">
            <a:xfrm>
              <a:off x="-13449301" y="3475038"/>
              <a:ext cx="1635125" cy="142875"/>
            </a:xfrm>
            <a:custGeom>
              <a:avLst/>
              <a:gdLst>
                <a:gd name="T0" fmla="*/ 0 w 2813"/>
                <a:gd name="T1" fmla="*/ 122 h 244"/>
                <a:gd name="T2" fmla="*/ 123 w 2813"/>
                <a:gd name="T3" fmla="*/ 244 h 244"/>
                <a:gd name="T4" fmla="*/ 2690 w 2813"/>
                <a:gd name="T5" fmla="*/ 244 h 244"/>
                <a:gd name="T6" fmla="*/ 2813 w 2813"/>
                <a:gd name="T7" fmla="*/ 122 h 244"/>
                <a:gd name="T8" fmla="*/ 2690 w 2813"/>
                <a:gd name="T9" fmla="*/ 0 h 244"/>
                <a:gd name="T10" fmla="*/ 123 w 2813"/>
                <a:gd name="T11" fmla="*/ 0 h 244"/>
                <a:gd name="T12" fmla="*/ 0 w 2813"/>
                <a:gd name="T13" fmla="*/ 122 h 244"/>
              </a:gdLst>
              <a:ahLst/>
              <a:cxnLst>
                <a:cxn ang="0">
                  <a:pos x="T0" y="T1"/>
                </a:cxn>
                <a:cxn ang="0">
                  <a:pos x="T2" y="T3"/>
                </a:cxn>
                <a:cxn ang="0">
                  <a:pos x="T4" y="T5"/>
                </a:cxn>
                <a:cxn ang="0">
                  <a:pos x="T6" y="T7"/>
                </a:cxn>
                <a:cxn ang="0">
                  <a:pos x="T8" y="T9"/>
                </a:cxn>
                <a:cxn ang="0">
                  <a:pos x="T10" y="T11"/>
                </a:cxn>
                <a:cxn ang="0">
                  <a:pos x="T12" y="T13"/>
                </a:cxn>
              </a:cxnLst>
              <a:rect l="0" t="0" r="r" b="b"/>
              <a:pathLst>
                <a:path w="2813" h="244">
                  <a:moveTo>
                    <a:pt x="0" y="122"/>
                  </a:moveTo>
                  <a:cubicBezTo>
                    <a:pt x="0" y="190"/>
                    <a:pt x="55" y="244"/>
                    <a:pt x="123" y="244"/>
                  </a:cubicBezTo>
                  <a:cubicBezTo>
                    <a:pt x="2690" y="244"/>
                    <a:pt x="2690" y="244"/>
                    <a:pt x="2690" y="244"/>
                  </a:cubicBezTo>
                  <a:cubicBezTo>
                    <a:pt x="2758" y="244"/>
                    <a:pt x="2813" y="190"/>
                    <a:pt x="2813" y="122"/>
                  </a:cubicBezTo>
                  <a:cubicBezTo>
                    <a:pt x="2813" y="55"/>
                    <a:pt x="2758" y="0"/>
                    <a:pt x="2690" y="0"/>
                  </a:cubicBezTo>
                  <a:cubicBezTo>
                    <a:pt x="123" y="0"/>
                    <a:pt x="123" y="0"/>
                    <a:pt x="123" y="0"/>
                  </a:cubicBezTo>
                  <a:cubicBezTo>
                    <a:pt x="55" y="0"/>
                    <a:pt x="0" y="55"/>
                    <a:pt x="0" y="1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15">
              <a:extLst>
                <a:ext uri="{FF2B5EF4-FFF2-40B4-BE49-F238E27FC236}">
                  <a16:creationId xmlns:a16="http://schemas.microsoft.com/office/drawing/2014/main" id="{A2DAA0DA-B391-4EA0-928D-97C9782FBC4E}"/>
                </a:ext>
              </a:extLst>
            </p:cNvPr>
            <p:cNvSpPr>
              <a:spLocks/>
            </p:cNvSpPr>
            <p:nvPr/>
          </p:nvSpPr>
          <p:spPr bwMode="auto">
            <a:xfrm>
              <a:off x="-14006513" y="4370388"/>
              <a:ext cx="1482725" cy="141288"/>
            </a:xfrm>
            <a:custGeom>
              <a:avLst/>
              <a:gdLst>
                <a:gd name="T0" fmla="*/ 2429 w 2551"/>
                <a:gd name="T1" fmla="*/ 0 h 244"/>
                <a:gd name="T2" fmla="*/ 122 w 2551"/>
                <a:gd name="T3" fmla="*/ 0 h 244"/>
                <a:gd name="T4" fmla="*/ 0 w 2551"/>
                <a:gd name="T5" fmla="*/ 122 h 244"/>
                <a:gd name="T6" fmla="*/ 122 w 2551"/>
                <a:gd name="T7" fmla="*/ 244 h 244"/>
                <a:gd name="T8" fmla="*/ 2429 w 2551"/>
                <a:gd name="T9" fmla="*/ 244 h 244"/>
                <a:gd name="T10" fmla="*/ 2551 w 2551"/>
                <a:gd name="T11" fmla="*/ 122 h 244"/>
                <a:gd name="T12" fmla="*/ 2429 w 2551"/>
                <a:gd name="T13" fmla="*/ 0 h 244"/>
              </a:gdLst>
              <a:ahLst/>
              <a:cxnLst>
                <a:cxn ang="0">
                  <a:pos x="T0" y="T1"/>
                </a:cxn>
                <a:cxn ang="0">
                  <a:pos x="T2" y="T3"/>
                </a:cxn>
                <a:cxn ang="0">
                  <a:pos x="T4" y="T5"/>
                </a:cxn>
                <a:cxn ang="0">
                  <a:pos x="T6" y="T7"/>
                </a:cxn>
                <a:cxn ang="0">
                  <a:pos x="T8" y="T9"/>
                </a:cxn>
                <a:cxn ang="0">
                  <a:pos x="T10" y="T11"/>
                </a:cxn>
                <a:cxn ang="0">
                  <a:pos x="T12" y="T13"/>
                </a:cxn>
              </a:cxnLst>
              <a:rect l="0" t="0" r="r" b="b"/>
              <a:pathLst>
                <a:path w="2551" h="244">
                  <a:moveTo>
                    <a:pt x="2429" y="0"/>
                  </a:moveTo>
                  <a:cubicBezTo>
                    <a:pt x="122" y="0"/>
                    <a:pt x="122" y="0"/>
                    <a:pt x="122" y="0"/>
                  </a:cubicBezTo>
                  <a:cubicBezTo>
                    <a:pt x="54" y="0"/>
                    <a:pt x="0" y="55"/>
                    <a:pt x="0" y="122"/>
                  </a:cubicBezTo>
                  <a:cubicBezTo>
                    <a:pt x="0" y="190"/>
                    <a:pt x="54" y="244"/>
                    <a:pt x="122" y="244"/>
                  </a:cubicBezTo>
                  <a:cubicBezTo>
                    <a:pt x="2429" y="244"/>
                    <a:pt x="2429" y="244"/>
                    <a:pt x="2429" y="244"/>
                  </a:cubicBezTo>
                  <a:cubicBezTo>
                    <a:pt x="2496" y="244"/>
                    <a:pt x="2551" y="190"/>
                    <a:pt x="2551" y="122"/>
                  </a:cubicBezTo>
                  <a:cubicBezTo>
                    <a:pt x="2551" y="55"/>
                    <a:pt x="2496" y="0"/>
                    <a:pt x="242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Oval 16">
              <a:extLst>
                <a:ext uri="{FF2B5EF4-FFF2-40B4-BE49-F238E27FC236}">
                  <a16:creationId xmlns:a16="http://schemas.microsoft.com/office/drawing/2014/main" id="{12E44010-0955-4D80-8367-2220D6D8C85B}"/>
                </a:ext>
              </a:extLst>
            </p:cNvPr>
            <p:cNvSpPr>
              <a:spLocks noChangeArrowheads="1"/>
            </p:cNvSpPr>
            <p:nvPr/>
          </p:nvSpPr>
          <p:spPr bwMode="auto">
            <a:xfrm>
              <a:off x="-10569576" y="1793875"/>
              <a:ext cx="774700" cy="7747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17">
              <a:extLst>
                <a:ext uri="{FF2B5EF4-FFF2-40B4-BE49-F238E27FC236}">
                  <a16:creationId xmlns:a16="http://schemas.microsoft.com/office/drawing/2014/main" id="{FF29D8D0-4D70-4ECD-A452-28A21436A943}"/>
                </a:ext>
              </a:extLst>
            </p:cNvPr>
            <p:cNvSpPr>
              <a:spLocks/>
            </p:cNvSpPr>
            <p:nvPr/>
          </p:nvSpPr>
          <p:spPr bwMode="auto">
            <a:xfrm>
              <a:off x="-12599988" y="2228850"/>
              <a:ext cx="3540125" cy="3003550"/>
            </a:xfrm>
            <a:custGeom>
              <a:avLst/>
              <a:gdLst>
                <a:gd name="T0" fmla="*/ 5258 w 6093"/>
                <a:gd name="T1" fmla="*/ 392 h 5177"/>
                <a:gd name="T2" fmla="*/ 3810 w 6093"/>
                <a:gd name="T3" fmla="*/ 664 h 5177"/>
                <a:gd name="T4" fmla="*/ 3569 w 6093"/>
                <a:gd name="T5" fmla="*/ 527 h 5177"/>
                <a:gd name="T6" fmla="*/ 1198 w 6093"/>
                <a:gd name="T7" fmla="*/ 1040 h 5177"/>
                <a:gd name="T8" fmla="*/ 1780 w 6093"/>
                <a:gd name="T9" fmla="*/ 1380 h 5177"/>
                <a:gd name="T10" fmla="*/ 2906 w 6093"/>
                <a:gd name="T11" fmla="*/ 961 h 5177"/>
                <a:gd name="T12" fmla="*/ 2226 w 6093"/>
                <a:gd name="T13" fmla="*/ 2256 h 5177"/>
                <a:gd name="T14" fmla="*/ 786 w 6093"/>
                <a:gd name="T15" fmla="*/ 2886 h 5177"/>
                <a:gd name="T16" fmla="*/ 412 w 6093"/>
                <a:gd name="T17" fmla="*/ 3479 h 5177"/>
                <a:gd name="T18" fmla="*/ 2580 w 6093"/>
                <a:gd name="T19" fmla="*/ 3061 h 5177"/>
                <a:gd name="T20" fmla="*/ 2632 w 6093"/>
                <a:gd name="T21" fmla="*/ 3084 h 5177"/>
                <a:gd name="T22" fmla="*/ 3669 w 6093"/>
                <a:gd name="T23" fmla="*/ 3698 h 5177"/>
                <a:gd name="T24" fmla="*/ 4240 w 6093"/>
                <a:gd name="T25" fmla="*/ 4786 h 5177"/>
                <a:gd name="T26" fmla="*/ 4850 w 6093"/>
                <a:gd name="T27" fmla="*/ 4500 h 5177"/>
                <a:gd name="T28" fmla="*/ 4145 w 6093"/>
                <a:gd name="T29" fmla="*/ 3221 h 5177"/>
                <a:gd name="T30" fmla="*/ 3294 w 6093"/>
                <a:gd name="T31" fmla="*/ 2642 h 5177"/>
                <a:gd name="T32" fmla="*/ 3943 w 6093"/>
                <a:gd name="T33" fmla="*/ 1457 h 5177"/>
                <a:gd name="T34" fmla="*/ 5840 w 6093"/>
                <a:gd name="T35" fmla="*/ 732 h 5177"/>
                <a:gd name="T36" fmla="*/ 5258 w 6093"/>
                <a:gd name="T37" fmla="*/ 392 h 51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93" h="5177">
                  <a:moveTo>
                    <a:pt x="5258" y="392"/>
                  </a:moveTo>
                  <a:cubicBezTo>
                    <a:pt x="4875" y="929"/>
                    <a:pt x="4362" y="991"/>
                    <a:pt x="3810" y="664"/>
                  </a:cubicBezTo>
                  <a:cubicBezTo>
                    <a:pt x="3772" y="641"/>
                    <a:pt x="3606" y="549"/>
                    <a:pt x="3569" y="527"/>
                  </a:cubicBezTo>
                  <a:cubicBezTo>
                    <a:pt x="2680" y="0"/>
                    <a:pt x="1793" y="207"/>
                    <a:pt x="1198" y="1040"/>
                  </a:cubicBezTo>
                  <a:cubicBezTo>
                    <a:pt x="945" y="1394"/>
                    <a:pt x="1530" y="1730"/>
                    <a:pt x="1780" y="1380"/>
                  </a:cubicBezTo>
                  <a:cubicBezTo>
                    <a:pt x="2088" y="950"/>
                    <a:pt x="2478" y="825"/>
                    <a:pt x="2906" y="961"/>
                  </a:cubicBezTo>
                  <a:cubicBezTo>
                    <a:pt x="2687" y="1341"/>
                    <a:pt x="2496" y="1719"/>
                    <a:pt x="2226" y="2256"/>
                  </a:cubicBezTo>
                  <a:cubicBezTo>
                    <a:pt x="1955" y="2792"/>
                    <a:pt x="1359" y="3221"/>
                    <a:pt x="786" y="2886"/>
                  </a:cubicBezTo>
                  <a:cubicBezTo>
                    <a:pt x="373" y="2644"/>
                    <a:pt x="0" y="3238"/>
                    <a:pt x="412" y="3479"/>
                  </a:cubicBezTo>
                  <a:cubicBezTo>
                    <a:pt x="1194" y="3936"/>
                    <a:pt x="2112" y="3655"/>
                    <a:pt x="2580" y="3061"/>
                  </a:cubicBezTo>
                  <a:cubicBezTo>
                    <a:pt x="2596" y="3070"/>
                    <a:pt x="2613" y="3077"/>
                    <a:pt x="2632" y="3084"/>
                  </a:cubicBezTo>
                  <a:cubicBezTo>
                    <a:pt x="3015" y="3217"/>
                    <a:pt x="3516" y="3572"/>
                    <a:pt x="3669" y="3698"/>
                  </a:cubicBezTo>
                  <a:cubicBezTo>
                    <a:pt x="3822" y="3824"/>
                    <a:pt x="4084" y="4464"/>
                    <a:pt x="4240" y="4786"/>
                  </a:cubicBezTo>
                  <a:cubicBezTo>
                    <a:pt x="4429" y="5177"/>
                    <a:pt x="5040" y="4892"/>
                    <a:pt x="4850" y="4500"/>
                  </a:cubicBezTo>
                  <a:cubicBezTo>
                    <a:pt x="4673" y="4135"/>
                    <a:pt x="4377" y="3406"/>
                    <a:pt x="4145" y="3221"/>
                  </a:cubicBezTo>
                  <a:cubicBezTo>
                    <a:pt x="3960" y="3074"/>
                    <a:pt x="3600" y="2798"/>
                    <a:pt x="3294" y="2642"/>
                  </a:cubicBezTo>
                  <a:cubicBezTo>
                    <a:pt x="3501" y="2242"/>
                    <a:pt x="3716" y="1846"/>
                    <a:pt x="3943" y="1457"/>
                  </a:cubicBezTo>
                  <a:cubicBezTo>
                    <a:pt x="4665" y="1678"/>
                    <a:pt x="5351" y="1417"/>
                    <a:pt x="5840" y="732"/>
                  </a:cubicBezTo>
                  <a:cubicBezTo>
                    <a:pt x="6093" y="378"/>
                    <a:pt x="5508" y="42"/>
                    <a:pt x="5258" y="39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31" name="Group 30">
            <a:extLst>
              <a:ext uri="{FF2B5EF4-FFF2-40B4-BE49-F238E27FC236}">
                <a16:creationId xmlns:a16="http://schemas.microsoft.com/office/drawing/2014/main" id="{9AF60DA4-9B5F-444D-8B81-C9561C43FE9D}"/>
              </a:ext>
            </a:extLst>
          </p:cNvPr>
          <p:cNvGrpSpPr/>
          <p:nvPr/>
        </p:nvGrpSpPr>
        <p:grpSpPr>
          <a:xfrm>
            <a:off x="6165536" y="5075951"/>
            <a:ext cx="2328657" cy="1200329"/>
            <a:chOff x="1105235" y="4842202"/>
            <a:chExt cx="2328657" cy="1200329"/>
          </a:xfrm>
        </p:grpSpPr>
        <p:sp>
          <p:nvSpPr>
            <p:cNvPr id="32" name="Rectangle 31">
              <a:extLst>
                <a:ext uri="{FF2B5EF4-FFF2-40B4-BE49-F238E27FC236}">
                  <a16:creationId xmlns:a16="http://schemas.microsoft.com/office/drawing/2014/main" id="{F621EFB4-5C39-4A1A-ABEA-2FD0B7C5632E}"/>
                </a:ext>
              </a:extLst>
            </p:cNvPr>
            <p:cNvSpPr/>
            <p:nvPr/>
          </p:nvSpPr>
          <p:spPr>
            <a:xfrm>
              <a:off x="1105235" y="5396200"/>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33" name="Rectangle 32">
              <a:extLst>
                <a:ext uri="{FF2B5EF4-FFF2-40B4-BE49-F238E27FC236}">
                  <a16:creationId xmlns:a16="http://schemas.microsoft.com/office/drawing/2014/main" id="{6751E184-E8EE-4319-A9E7-60FE571614FE}"/>
                </a:ext>
              </a:extLst>
            </p:cNvPr>
            <p:cNvSpPr/>
            <p:nvPr/>
          </p:nvSpPr>
          <p:spPr>
            <a:xfrm>
              <a:off x="1269129" y="4842202"/>
              <a:ext cx="2000869" cy="553998"/>
            </a:xfrm>
            <a:prstGeom prst="rect">
              <a:avLst/>
            </a:prstGeom>
          </p:spPr>
          <p:txBody>
            <a:bodyPr wrap="none">
              <a:spAutoFit/>
            </a:bodyPr>
            <a:lstStyle/>
            <a:p>
              <a:pPr algn="ctr"/>
              <a:r>
                <a:rPr lang="en-US" sz="3000" dirty="0">
                  <a:latin typeface="Roboto Slab" pitchFamily="2" charset="0"/>
                  <a:ea typeface="Roboto Slab" pitchFamily="2" charset="0"/>
                </a:rPr>
                <a:t>Fitness </a:t>
              </a:r>
              <a:r>
                <a:rPr lang="en-US" sz="3000" b="1" dirty="0">
                  <a:solidFill>
                    <a:schemeClr val="accent5"/>
                  </a:solidFill>
                  <a:latin typeface="Roboto Slab" pitchFamily="2" charset="0"/>
                  <a:ea typeface="Roboto Slab" pitchFamily="2" charset="0"/>
                </a:rPr>
                <a:t>01</a:t>
              </a:r>
            </a:p>
          </p:txBody>
        </p:sp>
      </p:grpSp>
      <p:sp>
        <p:nvSpPr>
          <p:cNvPr id="48" name="Oval 47">
            <a:extLst>
              <a:ext uri="{FF2B5EF4-FFF2-40B4-BE49-F238E27FC236}">
                <a16:creationId xmlns:a16="http://schemas.microsoft.com/office/drawing/2014/main" id="{44BD2AB3-611D-4CC9-B7FD-CB95F879394D}"/>
              </a:ext>
            </a:extLst>
          </p:cNvPr>
          <p:cNvSpPr/>
          <p:nvPr/>
        </p:nvSpPr>
        <p:spPr bwMode="auto">
          <a:xfrm>
            <a:off x="9222533" y="2961291"/>
            <a:ext cx="1981200" cy="1981200"/>
          </a:xfrm>
          <a:prstGeom prst="ellipse">
            <a:avLst/>
          </a:prstGeom>
          <a:solidFill>
            <a:schemeClr val="bg2"/>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sp>
        <p:nvSpPr>
          <p:cNvPr id="49" name="Oval 48">
            <a:extLst>
              <a:ext uri="{FF2B5EF4-FFF2-40B4-BE49-F238E27FC236}">
                <a16:creationId xmlns:a16="http://schemas.microsoft.com/office/drawing/2014/main" id="{DF62E124-8DD0-4A1A-8558-EDD068FE9E49}"/>
              </a:ext>
            </a:extLst>
          </p:cNvPr>
          <p:cNvSpPr/>
          <p:nvPr/>
        </p:nvSpPr>
        <p:spPr bwMode="auto">
          <a:xfrm>
            <a:off x="9364994" y="3103752"/>
            <a:ext cx="1696278" cy="1696278"/>
          </a:xfrm>
          <a:prstGeom prst="ellipse">
            <a:avLst/>
          </a:prstGeom>
          <a:solidFill>
            <a:schemeClr val="accent6"/>
          </a:solidFill>
          <a:ln>
            <a:noFill/>
          </a:ln>
          <a:extLst/>
        </p:spPr>
        <p:txBody>
          <a:bodyPr vert="horz" wrap="square" lIns="91440" tIns="45720" rIns="91440" bIns="45720" numCol="1" rtlCol="0" anchor="t" anchorCtr="0" compatLnSpc="1">
            <a:prstTxWarp prst="textNoShape">
              <a:avLst/>
            </a:prstTxWarp>
            <a:noAutofit/>
          </a:bodyPr>
          <a:lstStyle/>
          <a:p>
            <a:pPr algn="l"/>
            <a:endParaRPr lang="en-US" dirty="0"/>
          </a:p>
        </p:txBody>
      </p:sp>
      <p:grpSp>
        <p:nvGrpSpPr>
          <p:cNvPr id="50" name="Group 49">
            <a:extLst>
              <a:ext uri="{FF2B5EF4-FFF2-40B4-BE49-F238E27FC236}">
                <a16:creationId xmlns:a16="http://schemas.microsoft.com/office/drawing/2014/main" id="{D489D0C1-AB61-4A69-8440-5465CF5FF802}"/>
              </a:ext>
            </a:extLst>
          </p:cNvPr>
          <p:cNvGrpSpPr/>
          <p:nvPr/>
        </p:nvGrpSpPr>
        <p:grpSpPr>
          <a:xfrm>
            <a:off x="9894075" y="3526481"/>
            <a:ext cx="638116" cy="850820"/>
            <a:chOff x="-8478838" y="1847850"/>
            <a:chExt cx="2638425" cy="3517900"/>
          </a:xfrm>
          <a:solidFill>
            <a:schemeClr val="bg1"/>
          </a:solidFill>
        </p:grpSpPr>
        <p:sp>
          <p:nvSpPr>
            <p:cNvPr id="51" name="Freeform 5">
              <a:extLst>
                <a:ext uri="{FF2B5EF4-FFF2-40B4-BE49-F238E27FC236}">
                  <a16:creationId xmlns:a16="http://schemas.microsoft.com/office/drawing/2014/main" id="{47A048D5-B0DE-413D-947F-9397ED2D99B4}"/>
                </a:ext>
              </a:extLst>
            </p:cNvPr>
            <p:cNvSpPr>
              <a:spLocks/>
            </p:cNvSpPr>
            <p:nvPr/>
          </p:nvSpPr>
          <p:spPr bwMode="auto">
            <a:xfrm>
              <a:off x="-6535738" y="2638425"/>
              <a:ext cx="695325" cy="1103313"/>
            </a:xfrm>
            <a:custGeom>
              <a:avLst/>
              <a:gdLst>
                <a:gd name="T0" fmla="*/ 1158 w 1197"/>
                <a:gd name="T1" fmla="*/ 88 h 1903"/>
                <a:gd name="T2" fmla="*/ 939 w 1197"/>
                <a:gd name="T3" fmla="*/ 59 h 1903"/>
                <a:gd name="T4" fmla="*/ 587 w 1197"/>
                <a:gd name="T5" fmla="*/ 382 h 1903"/>
                <a:gd name="T6" fmla="*/ 212 w 1197"/>
                <a:gd name="T7" fmla="*/ 331 h 1903"/>
                <a:gd name="T8" fmla="*/ 174 w 1197"/>
                <a:gd name="T9" fmla="*/ 434 h 1903"/>
                <a:gd name="T10" fmla="*/ 192 w 1197"/>
                <a:gd name="T11" fmla="*/ 752 h 1903"/>
                <a:gd name="T12" fmla="*/ 267 w 1197"/>
                <a:gd name="T13" fmla="*/ 762 h 1903"/>
                <a:gd name="T14" fmla="*/ 12 w 1197"/>
                <a:gd name="T15" fmla="*/ 1199 h 1903"/>
                <a:gd name="T16" fmla="*/ 77 w 1197"/>
                <a:gd name="T17" fmla="*/ 1903 h 1903"/>
                <a:gd name="T18" fmla="*/ 595 w 1197"/>
                <a:gd name="T19" fmla="*/ 807 h 1903"/>
                <a:gd name="T20" fmla="*/ 744 w 1197"/>
                <a:gd name="T21" fmla="*/ 828 h 1903"/>
                <a:gd name="T22" fmla="*/ 981 w 1197"/>
                <a:gd name="T23" fmla="*/ 649 h 1903"/>
                <a:gd name="T24" fmla="*/ 918 w 1197"/>
                <a:gd name="T25" fmla="*/ 468 h 1903"/>
                <a:gd name="T26" fmla="*/ 1130 w 1197"/>
                <a:gd name="T27" fmla="*/ 276 h 1903"/>
                <a:gd name="T28" fmla="*/ 1158 w 1197"/>
                <a:gd name="T29" fmla="*/ 88 h 190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197" h="1903">
                  <a:moveTo>
                    <a:pt x="1158" y="88"/>
                  </a:moveTo>
                  <a:cubicBezTo>
                    <a:pt x="1108" y="11"/>
                    <a:pt x="1004" y="0"/>
                    <a:pt x="939" y="59"/>
                  </a:cubicBezTo>
                  <a:cubicBezTo>
                    <a:pt x="675" y="297"/>
                    <a:pt x="656" y="313"/>
                    <a:pt x="587" y="382"/>
                  </a:cubicBezTo>
                  <a:cubicBezTo>
                    <a:pt x="212" y="331"/>
                    <a:pt x="212" y="331"/>
                    <a:pt x="212" y="331"/>
                  </a:cubicBezTo>
                  <a:cubicBezTo>
                    <a:pt x="174" y="434"/>
                    <a:pt x="174" y="434"/>
                    <a:pt x="174" y="434"/>
                  </a:cubicBezTo>
                  <a:cubicBezTo>
                    <a:pt x="221" y="533"/>
                    <a:pt x="228" y="647"/>
                    <a:pt x="192" y="752"/>
                  </a:cubicBezTo>
                  <a:cubicBezTo>
                    <a:pt x="267" y="762"/>
                    <a:pt x="267" y="762"/>
                    <a:pt x="267" y="762"/>
                  </a:cubicBezTo>
                  <a:cubicBezTo>
                    <a:pt x="169" y="900"/>
                    <a:pt x="84" y="1046"/>
                    <a:pt x="12" y="1199"/>
                  </a:cubicBezTo>
                  <a:cubicBezTo>
                    <a:pt x="0" y="1435"/>
                    <a:pt x="21" y="1672"/>
                    <a:pt x="77" y="1903"/>
                  </a:cubicBezTo>
                  <a:cubicBezTo>
                    <a:pt x="162" y="1502"/>
                    <a:pt x="340" y="1127"/>
                    <a:pt x="595" y="807"/>
                  </a:cubicBezTo>
                  <a:cubicBezTo>
                    <a:pt x="744" y="828"/>
                    <a:pt x="744" y="828"/>
                    <a:pt x="744" y="828"/>
                  </a:cubicBezTo>
                  <a:cubicBezTo>
                    <a:pt x="859" y="844"/>
                    <a:pt x="965" y="764"/>
                    <a:pt x="981" y="649"/>
                  </a:cubicBezTo>
                  <a:cubicBezTo>
                    <a:pt x="991" y="579"/>
                    <a:pt x="965" y="513"/>
                    <a:pt x="918" y="468"/>
                  </a:cubicBezTo>
                  <a:cubicBezTo>
                    <a:pt x="1130" y="276"/>
                    <a:pt x="1130" y="276"/>
                    <a:pt x="1130" y="276"/>
                  </a:cubicBezTo>
                  <a:cubicBezTo>
                    <a:pt x="1183" y="228"/>
                    <a:pt x="1197" y="147"/>
                    <a:pt x="1158" y="8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6">
              <a:extLst>
                <a:ext uri="{FF2B5EF4-FFF2-40B4-BE49-F238E27FC236}">
                  <a16:creationId xmlns:a16="http://schemas.microsoft.com/office/drawing/2014/main" id="{5039A405-E7EA-4E58-B6CB-A0BDF05C75D6}"/>
                </a:ext>
              </a:extLst>
            </p:cNvPr>
            <p:cNvSpPr>
              <a:spLocks/>
            </p:cNvSpPr>
            <p:nvPr/>
          </p:nvSpPr>
          <p:spPr bwMode="auto">
            <a:xfrm>
              <a:off x="-6664326" y="2570163"/>
              <a:ext cx="217488" cy="233363"/>
            </a:xfrm>
            <a:custGeom>
              <a:avLst/>
              <a:gdLst>
                <a:gd name="T0" fmla="*/ 259 w 372"/>
                <a:gd name="T1" fmla="*/ 28 h 402"/>
                <a:gd name="T2" fmla="*/ 73 w 372"/>
                <a:gd name="T3" fmla="*/ 113 h 402"/>
                <a:gd name="T4" fmla="*/ 0 w 372"/>
                <a:gd name="T5" fmla="*/ 311 h 402"/>
                <a:gd name="T6" fmla="*/ 275 w 372"/>
                <a:gd name="T7" fmla="*/ 402 h 402"/>
                <a:gd name="T8" fmla="*/ 344 w 372"/>
                <a:gd name="T9" fmla="*/ 214 h 402"/>
                <a:gd name="T10" fmla="*/ 259 w 372"/>
                <a:gd name="T11" fmla="*/ 28 h 402"/>
              </a:gdLst>
              <a:ahLst/>
              <a:cxnLst>
                <a:cxn ang="0">
                  <a:pos x="T0" y="T1"/>
                </a:cxn>
                <a:cxn ang="0">
                  <a:pos x="T2" y="T3"/>
                </a:cxn>
                <a:cxn ang="0">
                  <a:pos x="T4" y="T5"/>
                </a:cxn>
                <a:cxn ang="0">
                  <a:pos x="T6" y="T7"/>
                </a:cxn>
                <a:cxn ang="0">
                  <a:pos x="T8" y="T9"/>
                </a:cxn>
                <a:cxn ang="0">
                  <a:pos x="T10" y="T11"/>
                </a:cxn>
              </a:cxnLst>
              <a:rect l="0" t="0" r="r" b="b"/>
              <a:pathLst>
                <a:path w="372" h="402">
                  <a:moveTo>
                    <a:pt x="259" y="28"/>
                  </a:moveTo>
                  <a:cubicBezTo>
                    <a:pt x="184" y="0"/>
                    <a:pt x="101" y="38"/>
                    <a:pt x="73" y="113"/>
                  </a:cubicBezTo>
                  <a:cubicBezTo>
                    <a:pt x="0" y="311"/>
                    <a:pt x="0" y="311"/>
                    <a:pt x="0" y="311"/>
                  </a:cubicBezTo>
                  <a:cubicBezTo>
                    <a:pt x="102" y="308"/>
                    <a:pt x="199" y="342"/>
                    <a:pt x="275" y="402"/>
                  </a:cubicBezTo>
                  <a:cubicBezTo>
                    <a:pt x="344" y="214"/>
                    <a:pt x="344" y="214"/>
                    <a:pt x="344" y="214"/>
                  </a:cubicBezTo>
                  <a:cubicBezTo>
                    <a:pt x="372" y="139"/>
                    <a:pt x="334" y="56"/>
                    <a:pt x="259" y="2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7">
              <a:extLst>
                <a:ext uri="{FF2B5EF4-FFF2-40B4-BE49-F238E27FC236}">
                  <a16:creationId xmlns:a16="http://schemas.microsoft.com/office/drawing/2014/main" id="{44299092-6F9B-4B4A-9287-FF3949CAC015}"/>
                </a:ext>
              </a:extLst>
            </p:cNvPr>
            <p:cNvSpPr>
              <a:spLocks noEditPoints="1"/>
            </p:cNvSpPr>
            <p:nvPr/>
          </p:nvSpPr>
          <p:spPr bwMode="auto">
            <a:xfrm>
              <a:off x="-8478838" y="3235325"/>
              <a:ext cx="2324100" cy="2130425"/>
            </a:xfrm>
            <a:custGeom>
              <a:avLst/>
              <a:gdLst>
                <a:gd name="T0" fmla="*/ 3588 w 3998"/>
                <a:gd name="T1" fmla="*/ 3175 h 3671"/>
                <a:gd name="T2" fmla="*/ 3998 w 3998"/>
                <a:gd name="T3" fmla="*/ 2646 h 3671"/>
                <a:gd name="T4" fmla="*/ 3929 w 3998"/>
                <a:gd name="T5" fmla="*/ 2382 h 3671"/>
                <a:gd name="T6" fmla="*/ 3730 w 3998"/>
                <a:gd name="T7" fmla="*/ 2177 h 3671"/>
                <a:gd name="T8" fmla="*/ 3370 w 3998"/>
                <a:gd name="T9" fmla="*/ 1258 h 3671"/>
                <a:gd name="T10" fmla="*/ 3205 w 3998"/>
                <a:gd name="T11" fmla="*/ 0 h 3671"/>
                <a:gd name="T12" fmla="*/ 2911 w 3998"/>
                <a:gd name="T13" fmla="*/ 33 h 3671"/>
                <a:gd name="T14" fmla="*/ 3101 w 3998"/>
                <a:gd name="T15" fmla="*/ 1363 h 3671"/>
                <a:gd name="T16" fmla="*/ 3386 w 3998"/>
                <a:gd name="T17" fmla="*/ 2092 h 3671"/>
                <a:gd name="T18" fmla="*/ 3202 w 3998"/>
                <a:gd name="T19" fmla="*/ 2068 h 3671"/>
                <a:gd name="T20" fmla="*/ 3032 w 3998"/>
                <a:gd name="T21" fmla="*/ 1631 h 3671"/>
                <a:gd name="T22" fmla="*/ 2987 w 3998"/>
                <a:gd name="T23" fmla="*/ 2039 h 3671"/>
                <a:gd name="T24" fmla="*/ 2452 w 3998"/>
                <a:gd name="T25" fmla="*/ 1968 h 3671"/>
                <a:gd name="T26" fmla="*/ 2288 w 3998"/>
                <a:gd name="T27" fmla="*/ 2125 h 3671"/>
                <a:gd name="T28" fmla="*/ 2378 w 3998"/>
                <a:gd name="T29" fmla="*/ 2129 h 3671"/>
                <a:gd name="T30" fmla="*/ 2542 w 3998"/>
                <a:gd name="T31" fmla="*/ 2288 h 3671"/>
                <a:gd name="T32" fmla="*/ 2366 w 3998"/>
                <a:gd name="T33" fmla="*/ 2464 h 3671"/>
                <a:gd name="T34" fmla="*/ 1774 w 3998"/>
                <a:gd name="T35" fmla="*/ 2436 h 3671"/>
                <a:gd name="T36" fmla="*/ 1615 w 3998"/>
                <a:gd name="T37" fmla="*/ 2260 h 3671"/>
                <a:gd name="T38" fmla="*/ 1806 w 3998"/>
                <a:gd name="T39" fmla="*/ 2101 h 3671"/>
                <a:gd name="T40" fmla="*/ 1631 w 3998"/>
                <a:gd name="T41" fmla="*/ 1859 h 3671"/>
                <a:gd name="T42" fmla="*/ 1337 w 3998"/>
                <a:gd name="T43" fmla="*/ 1820 h 3671"/>
                <a:gd name="T44" fmla="*/ 1482 w 3998"/>
                <a:gd name="T45" fmla="*/ 1364 h 3671"/>
                <a:gd name="T46" fmla="*/ 1492 w 3998"/>
                <a:gd name="T47" fmla="*/ 1266 h 3671"/>
                <a:gd name="T48" fmla="*/ 1443 w 3998"/>
                <a:gd name="T49" fmla="*/ 767 h 3671"/>
                <a:gd name="T50" fmla="*/ 944 w 3998"/>
                <a:gd name="T51" fmla="*/ 668 h 3671"/>
                <a:gd name="T52" fmla="*/ 1004 w 3998"/>
                <a:gd name="T53" fmla="*/ 1264 h 3671"/>
                <a:gd name="T54" fmla="*/ 854 w 3998"/>
                <a:gd name="T55" fmla="*/ 1735 h 3671"/>
                <a:gd name="T56" fmla="*/ 0 w 3998"/>
                <a:gd name="T57" fmla="*/ 2646 h 3671"/>
                <a:gd name="T58" fmla="*/ 298 w 3998"/>
                <a:gd name="T59" fmla="*/ 3321 h 3671"/>
                <a:gd name="T60" fmla="*/ 163 w 3998"/>
                <a:gd name="T61" fmla="*/ 3456 h 3671"/>
                <a:gd name="T62" fmla="*/ 149 w 3998"/>
                <a:gd name="T63" fmla="*/ 3609 h 3671"/>
                <a:gd name="T64" fmla="*/ 324 w 3998"/>
                <a:gd name="T65" fmla="*/ 3622 h 3671"/>
                <a:gd name="T66" fmla="*/ 491 w 3998"/>
                <a:gd name="T67" fmla="*/ 3456 h 3671"/>
                <a:gd name="T68" fmla="*/ 914 w 3998"/>
                <a:gd name="T69" fmla="*/ 3560 h 3671"/>
                <a:gd name="T70" fmla="*/ 3300 w 3998"/>
                <a:gd name="T71" fmla="*/ 3212 h 3671"/>
                <a:gd name="T72" fmla="*/ 3704 w 3998"/>
                <a:gd name="T73" fmla="*/ 3622 h 3671"/>
                <a:gd name="T74" fmla="*/ 3867 w 3998"/>
                <a:gd name="T75" fmla="*/ 3623 h 3671"/>
                <a:gd name="T76" fmla="*/ 3869 w 3998"/>
                <a:gd name="T77" fmla="*/ 3459 h 3671"/>
                <a:gd name="T78" fmla="*/ 3588 w 3998"/>
                <a:gd name="T79" fmla="*/ 3175 h 3671"/>
                <a:gd name="T80" fmla="*/ 1459 w 3998"/>
                <a:gd name="T81" fmla="*/ 2675 h 3671"/>
                <a:gd name="T82" fmla="*/ 942 w 3998"/>
                <a:gd name="T83" fmla="*/ 3192 h 3671"/>
                <a:gd name="T84" fmla="*/ 368 w 3998"/>
                <a:gd name="T85" fmla="*/ 2618 h 3671"/>
                <a:gd name="T86" fmla="*/ 885 w 3998"/>
                <a:gd name="T87" fmla="*/ 2101 h 3671"/>
                <a:gd name="T88" fmla="*/ 1459 w 3998"/>
                <a:gd name="T89" fmla="*/ 2675 h 3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3998" h="3671">
                  <a:moveTo>
                    <a:pt x="3588" y="3175"/>
                  </a:moveTo>
                  <a:cubicBezTo>
                    <a:pt x="3824" y="3114"/>
                    <a:pt x="3998" y="2901"/>
                    <a:pt x="3998" y="2646"/>
                  </a:cubicBezTo>
                  <a:cubicBezTo>
                    <a:pt x="3998" y="2550"/>
                    <a:pt x="3973" y="2460"/>
                    <a:pt x="3929" y="2382"/>
                  </a:cubicBezTo>
                  <a:cubicBezTo>
                    <a:pt x="3882" y="2297"/>
                    <a:pt x="3813" y="2226"/>
                    <a:pt x="3730" y="2177"/>
                  </a:cubicBezTo>
                  <a:cubicBezTo>
                    <a:pt x="3370" y="1258"/>
                    <a:pt x="3370" y="1258"/>
                    <a:pt x="3370" y="1258"/>
                  </a:cubicBezTo>
                  <a:cubicBezTo>
                    <a:pt x="3213" y="855"/>
                    <a:pt x="3157" y="423"/>
                    <a:pt x="3205" y="0"/>
                  </a:cubicBezTo>
                  <a:cubicBezTo>
                    <a:pt x="3190" y="2"/>
                    <a:pt x="3208" y="0"/>
                    <a:pt x="2911" y="33"/>
                  </a:cubicBezTo>
                  <a:cubicBezTo>
                    <a:pt x="2871" y="482"/>
                    <a:pt x="2934" y="937"/>
                    <a:pt x="3101" y="1363"/>
                  </a:cubicBezTo>
                  <a:cubicBezTo>
                    <a:pt x="3386" y="2092"/>
                    <a:pt x="3386" y="2092"/>
                    <a:pt x="3386" y="2092"/>
                  </a:cubicBezTo>
                  <a:cubicBezTo>
                    <a:pt x="3202" y="2068"/>
                    <a:pt x="3202" y="2068"/>
                    <a:pt x="3202" y="2068"/>
                  </a:cubicBezTo>
                  <a:cubicBezTo>
                    <a:pt x="3032" y="1631"/>
                    <a:pt x="3032" y="1631"/>
                    <a:pt x="3032" y="1631"/>
                  </a:cubicBezTo>
                  <a:cubicBezTo>
                    <a:pt x="2987" y="2039"/>
                    <a:pt x="2987" y="2039"/>
                    <a:pt x="2987" y="2039"/>
                  </a:cubicBezTo>
                  <a:cubicBezTo>
                    <a:pt x="2452" y="1968"/>
                    <a:pt x="2452" y="1968"/>
                    <a:pt x="2452" y="1968"/>
                  </a:cubicBezTo>
                  <a:cubicBezTo>
                    <a:pt x="2412" y="2032"/>
                    <a:pt x="2359" y="2085"/>
                    <a:pt x="2288" y="2125"/>
                  </a:cubicBezTo>
                  <a:cubicBezTo>
                    <a:pt x="2378" y="2129"/>
                    <a:pt x="2378" y="2129"/>
                    <a:pt x="2378" y="2129"/>
                  </a:cubicBezTo>
                  <a:cubicBezTo>
                    <a:pt x="2464" y="2133"/>
                    <a:pt x="2537" y="2201"/>
                    <a:pt x="2542" y="2288"/>
                  </a:cubicBezTo>
                  <a:cubicBezTo>
                    <a:pt x="2546" y="2390"/>
                    <a:pt x="2463" y="2469"/>
                    <a:pt x="2366" y="2464"/>
                  </a:cubicBezTo>
                  <a:cubicBezTo>
                    <a:pt x="2296" y="2461"/>
                    <a:pt x="1835" y="2439"/>
                    <a:pt x="1774" y="2436"/>
                  </a:cubicBezTo>
                  <a:cubicBezTo>
                    <a:pt x="1682" y="2431"/>
                    <a:pt x="1610" y="2353"/>
                    <a:pt x="1615" y="2260"/>
                  </a:cubicBezTo>
                  <a:cubicBezTo>
                    <a:pt x="1619" y="2180"/>
                    <a:pt x="1681" y="2095"/>
                    <a:pt x="1806" y="2101"/>
                  </a:cubicBezTo>
                  <a:cubicBezTo>
                    <a:pt x="1722" y="2043"/>
                    <a:pt x="1660" y="1957"/>
                    <a:pt x="1631" y="1859"/>
                  </a:cubicBezTo>
                  <a:cubicBezTo>
                    <a:pt x="1337" y="1820"/>
                    <a:pt x="1337" y="1820"/>
                    <a:pt x="1337" y="1820"/>
                  </a:cubicBezTo>
                  <a:cubicBezTo>
                    <a:pt x="1482" y="1364"/>
                    <a:pt x="1482" y="1364"/>
                    <a:pt x="1482" y="1364"/>
                  </a:cubicBezTo>
                  <a:cubicBezTo>
                    <a:pt x="1492" y="1333"/>
                    <a:pt x="1496" y="1299"/>
                    <a:pt x="1492" y="1266"/>
                  </a:cubicBezTo>
                  <a:cubicBezTo>
                    <a:pt x="1443" y="767"/>
                    <a:pt x="1443" y="767"/>
                    <a:pt x="1443" y="767"/>
                  </a:cubicBezTo>
                  <a:cubicBezTo>
                    <a:pt x="978" y="680"/>
                    <a:pt x="992" y="685"/>
                    <a:pt x="944" y="668"/>
                  </a:cubicBezTo>
                  <a:cubicBezTo>
                    <a:pt x="1004" y="1264"/>
                    <a:pt x="1004" y="1264"/>
                    <a:pt x="1004" y="1264"/>
                  </a:cubicBezTo>
                  <a:cubicBezTo>
                    <a:pt x="854" y="1735"/>
                    <a:pt x="854" y="1735"/>
                    <a:pt x="854" y="1735"/>
                  </a:cubicBezTo>
                  <a:cubicBezTo>
                    <a:pt x="377" y="1766"/>
                    <a:pt x="0" y="2162"/>
                    <a:pt x="0" y="2646"/>
                  </a:cubicBezTo>
                  <a:cubicBezTo>
                    <a:pt x="0" y="2914"/>
                    <a:pt x="115" y="3154"/>
                    <a:pt x="298" y="3321"/>
                  </a:cubicBezTo>
                  <a:cubicBezTo>
                    <a:pt x="163" y="3456"/>
                    <a:pt x="163" y="3456"/>
                    <a:pt x="163" y="3456"/>
                  </a:cubicBezTo>
                  <a:cubicBezTo>
                    <a:pt x="122" y="3497"/>
                    <a:pt x="114" y="3563"/>
                    <a:pt x="149" y="3609"/>
                  </a:cubicBezTo>
                  <a:cubicBezTo>
                    <a:pt x="192" y="3667"/>
                    <a:pt x="275" y="3671"/>
                    <a:pt x="324" y="3622"/>
                  </a:cubicBezTo>
                  <a:cubicBezTo>
                    <a:pt x="491" y="3456"/>
                    <a:pt x="491" y="3456"/>
                    <a:pt x="491" y="3456"/>
                  </a:cubicBezTo>
                  <a:cubicBezTo>
                    <a:pt x="617" y="3522"/>
                    <a:pt x="761" y="3560"/>
                    <a:pt x="914" y="3560"/>
                  </a:cubicBezTo>
                  <a:cubicBezTo>
                    <a:pt x="1050" y="3560"/>
                    <a:pt x="3300" y="3212"/>
                    <a:pt x="3300" y="3212"/>
                  </a:cubicBezTo>
                  <a:cubicBezTo>
                    <a:pt x="3704" y="3622"/>
                    <a:pt x="3704" y="3622"/>
                    <a:pt x="3704" y="3622"/>
                  </a:cubicBezTo>
                  <a:cubicBezTo>
                    <a:pt x="3749" y="3667"/>
                    <a:pt x="3822" y="3668"/>
                    <a:pt x="3867" y="3623"/>
                  </a:cubicBezTo>
                  <a:cubicBezTo>
                    <a:pt x="3913" y="3578"/>
                    <a:pt x="3914" y="3505"/>
                    <a:pt x="3869" y="3459"/>
                  </a:cubicBezTo>
                  <a:lnTo>
                    <a:pt x="3588" y="3175"/>
                  </a:lnTo>
                  <a:close/>
                  <a:moveTo>
                    <a:pt x="1459" y="2675"/>
                  </a:moveTo>
                  <a:cubicBezTo>
                    <a:pt x="1445" y="2952"/>
                    <a:pt x="1219" y="3177"/>
                    <a:pt x="942" y="3192"/>
                  </a:cubicBezTo>
                  <a:cubicBezTo>
                    <a:pt x="618" y="3208"/>
                    <a:pt x="352" y="2942"/>
                    <a:pt x="368" y="2618"/>
                  </a:cubicBezTo>
                  <a:cubicBezTo>
                    <a:pt x="383" y="2341"/>
                    <a:pt x="608" y="2115"/>
                    <a:pt x="885" y="2101"/>
                  </a:cubicBezTo>
                  <a:cubicBezTo>
                    <a:pt x="1209" y="2085"/>
                    <a:pt x="1475" y="2351"/>
                    <a:pt x="1459" y="26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8">
              <a:extLst>
                <a:ext uri="{FF2B5EF4-FFF2-40B4-BE49-F238E27FC236}">
                  <a16:creationId xmlns:a16="http://schemas.microsoft.com/office/drawing/2014/main" id="{0EE06C73-16F8-451E-A7BC-8C9780F448C8}"/>
                </a:ext>
              </a:extLst>
            </p:cNvPr>
            <p:cNvSpPr>
              <a:spLocks/>
            </p:cNvSpPr>
            <p:nvPr/>
          </p:nvSpPr>
          <p:spPr bwMode="auto">
            <a:xfrm>
              <a:off x="-7450138" y="1847850"/>
              <a:ext cx="598488" cy="627063"/>
            </a:xfrm>
            <a:custGeom>
              <a:avLst/>
              <a:gdLst>
                <a:gd name="T0" fmla="*/ 730 w 1030"/>
                <a:gd name="T1" fmla="*/ 129 h 1080"/>
                <a:gd name="T2" fmla="*/ 80 w 1030"/>
                <a:gd name="T3" fmla="*/ 381 h 1080"/>
                <a:gd name="T4" fmla="*/ 300 w 1030"/>
                <a:gd name="T5" fmla="*/ 951 h 1080"/>
                <a:gd name="T6" fmla="*/ 950 w 1030"/>
                <a:gd name="T7" fmla="*/ 700 h 1080"/>
                <a:gd name="T8" fmla="*/ 730 w 1030"/>
                <a:gd name="T9" fmla="*/ 129 h 1080"/>
              </a:gdLst>
              <a:ahLst/>
              <a:cxnLst>
                <a:cxn ang="0">
                  <a:pos x="T0" y="T1"/>
                </a:cxn>
                <a:cxn ang="0">
                  <a:pos x="T2" y="T3"/>
                </a:cxn>
                <a:cxn ang="0">
                  <a:pos x="T4" y="T5"/>
                </a:cxn>
                <a:cxn ang="0">
                  <a:pos x="T6" y="T7"/>
                </a:cxn>
                <a:cxn ang="0">
                  <a:pos x="T8" y="T9"/>
                </a:cxn>
              </a:cxnLst>
              <a:rect l="0" t="0" r="r" b="b"/>
              <a:pathLst>
                <a:path w="1030" h="1080">
                  <a:moveTo>
                    <a:pt x="730" y="129"/>
                  </a:moveTo>
                  <a:cubicBezTo>
                    <a:pt x="481" y="0"/>
                    <a:pt x="177" y="118"/>
                    <a:pt x="80" y="381"/>
                  </a:cubicBezTo>
                  <a:cubicBezTo>
                    <a:pt x="0" y="597"/>
                    <a:pt x="95" y="844"/>
                    <a:pt x="300" y="951"/>
                  </a:cubicBezTo>
                  <a:cubicBezTo>
                    <a:pt x="549" y="1080"/>
                    <a:pt x="853" y="963"/>
                    <a:pt x="950" y="700"/>
                  </a:cubicBezTo>
                  <a:cubicBezTo>
                    <a:pt x="1030" y="483"/>
                    <a:pt x="935" y="236"/>
                    <a:pt x="730" y="12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9">
              <a:extLst>
                <a:ext uri="{FF2B5EF4-FFF2-40B4-BE49-F238E27FC236}">
                  <a16:creationId xmlns:a16="http://schemas.microsoft.com/office/drawing/2014/main" id="{1CC36DDC-44D5-457C-8469-379061C43138}"/>
                </a:ext>
              </a:extLst>
            </p:cNvPr>
            <p:cNvSpPr>
              <a:spLocks/>
            </p:cNvSpPr>
            <p:nvPr/>
          </p:nvSpPr>
          <p:spPr bwMode="auto">
            <a:xfrm>
              <a:off x="-8032751" y="2408238"/>
              <a:ext cx="1498600" cy="1976438"/>
            </a:xfrm>
            <a:custGeom>
              <a:avLst/>
              <a:gdLst>
                <a:gd name="T0" fmla="*/ 2348 w 2581"/>
                <a:gd name="T1" fmla="*/ 802 h 3407"/>
                <a:gd name="T2" fmla="*/ 1626 w 2581"/>
                <a:gd name="T3" fmla="*/ 883 h 3407"/>
                <a:gd name="T4" fmla="*/ 1188 w 2581"/>
                <a:gd name="T5" fmla="*/ 362 h 3407"/>
                <a:gd name="T6" fmla="*/ 1628 w 2581"/>
                <a:gd name="T7" fmla="*/ 672 h 3407"/>
                <a:gd name="T8" fmla="*/ 2157 w 2581"/>
                <a:gd name="T9" fmla="*/ 612 h 3407"/>
                <a:gd name="T10" fmla="*/ 910 w 2581"/>
                <a:gd name="T11" fmla="*/ 64 h 3407"/>
                <a:gd name="T12" fmla="*/ 528 w 2581"/>
                <a:gd name="T13" fmla="*/ 259 h 3407"/>
                <a:gd name="T14" fmla="*/ 63 w 2581"/>
                <a:gd name="T15" fmla="*/ 1483 h 3407"/>
                <a:gd name="T16" fmla="*/ 211 w 2581"/>
                <a:gd name="T17" fmla="*/ 1888 h 3407"/>
                <a:gd name="T18" fmla="*/ 1163 w 2581"/>
                <a:gd name="T19" fmla="*/ 2079 h 3407"/>
                <a:gd name="T20" fmla="*/ 1049 w 2581"/>
                <a:gd name="T21" fmla="*/ 3128 h 3407"/>
                <a:gd name="T22" fmla="*/ 1300 w 2581"/>
                <a:gd name="T23" fmla="*/ 3407 h 3407"/>
                <a:gd name="T24" fmla="*/ 1551 w 2581"/>
                <a:gd name="T25" fmla="*/ 3183 h 3407"/>
                <a:gd name="T26" fmla="*/ 1689 w 2581"/>
                <a:gd name="T27" fmla="*/ 1901 h 3407"/>
                <a:gd name="T28" fmla="*/ 1485 w 2581"/>
                <a:gd name="T29" fmla="*/ 1626 h 3407"/>
                <a:gd name="T30" fmla="*/ 1085 w 2581"/>
                <a:gd name="T31" fmla="*/ 1551 h 3407"/>
                <a:gd name="T32" fmla="*/ 1185 w 2581"/>
                <a:gd name="T33" fmla="*/ 1310 h 3407"/>
                <a:gd name="T34" fmla="*/ 866 w 2581"/>
                <a:gd name="T35" fmla="*/ 632 h 3407"/>
                <a:gd name="T36" fmla="*/ 1376 w 2581"/>
                <a:gd name="T37" fmla="*/ 1240 h 3407"/>
                <a:gd name="T38" fmla="*/ 1561 w 2581"/>
                <a:gd name="T39" fmla="*/ 1313 h 3407"/>
                <a:gd name="T40" fmla="*/ 2389 w 2581"/>
                <a:gd name="T41" fmla="*/ 1220 h 3407"/>
                <a:gd name="T42" fmla="*/ 2581 w 2581"/>
                <a:gd name="T43" fmla="*/ 1012 h 3407"/>
                <a:gd name="T44" fmla="*/ 2348 w 2581"/>
                <a:gd name="T45" fmla="*/ 802 h 34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581" h="3407">
                  <a:moveTo>
                    <a:pt x="2348" y="802"/>
                  </a:moveTo>
                  <a:cubicBezTo>
                    <a:pt x="1626" y="883"/>
                    <a:pt x="1626" y="883"/>
                    <a:pt x="1626" y="883"/>
                  </a:cubicBezTo>
                  <a:cubicBezTo>
                    <a:pt x="1188" y="362"/>
                    <a:pt x="1188" y="362"/>
                    <a:pt x="1188" y="362"/>
                  </a:cubicBezTo>
                  <a:cubicBezTo>
                    <a:pt x="1282" y="428"/>
                    <a:pt x="1421" y="526"/>
                    <a:pt x="1628" y="672"/>
                  </a:cubicBezTo>
                  <a:cubicBezTo>
                    <a:pt x="2157" y="612"/>
                    <a:pt x="2157" y="612"/>
                    <a:pt x="2157" y="612"/>
                  </a:cubicBezTo>
                  <a:cubicBezTo>
                    <a:pt x="2157" y="612"/>
                    <a:pt x="1379" y="271"/>
                    <a:pt x="910" y="64"/>
                  </a:cubicBezTo>
                  <a:cubicBezTo>
                    <a:pt x="767" y="0"/>
                    <a:pt x="592" y="90"/>
                    <a:pt x="528" y="259"/>
                  </a:cubicBezTo>
                  <a:cubicBezTo>
                    <a:pt x="482" y="379"/>
                    <a:pt x="122" y="1329"/>
                    <a:pt x="63" y="1483"/>
                  </a:cubicBezTo>
                  <a:cubicBezTo>
                    <a:pt x="0" y="1650"/>
                    <a:pt x="63" y="1832"/>
                    <a:pt x="211" y="1888"/>
                  </a:cubicBezTo>
                  <a:cubicBezTo>
                    <a:pt x="260" y="1915"/>
                    <a:pt x="212" y="1901"/>
                    <a:pt x="1163" y="2079"/>
                  </a:cubicBezTo>
                  <a:cubicBezTo>
                    <a:pt x="1049" y="3128"/>
                    <a:pt x="1049" y="3128"/>
                    <a:pt x="1049" y="3128"/>
                  </a:cubicBezTo>
                  <a:cubicBezTo>
                    <a:pt x="1033" y="3278"/>
                    <a:pt x="1150" y="3407"/>
                    <a:pt x="1300" y="3407"/>
                  </a:cubicBezTo>
                  <a:cubicBezTo>
                    <a:pt x="1427" y="3407"/>
                    <a:pt x="1537" y="3312"/>
                    <a:pt x="1551" y="3183"/>
                  </a:cubicBezTo>
                  <a:cubicBezTo>
                    <a:pt x="1689" y="1901"/>
                    <a:pt x="1689" y="1901"/>
                    <a:pt x="1689" y="1901"/>
                  </a:cubicBezTo>
                  <a:cubicBezTo>
                    <a:pt x="1703" y="1770"/>
                    <a:pt x="1614" y="1650"/>
                    <a:pt x="1485" y="1626"/>
                  </a:cubicBezTo>
                  <a:cubicBezTo>
                    <a:pt x="1085" y="1551"/>
                    <a:pt x="1085" y="1551"/>
                    <a:pt x="1085" y="1551"/>
                  </a:cubicBezTo>
                  <a:cubicBezTo>
                    <a:pt x="1185" y="1310"/>
                    <a:pt x="1185" y="1310"/>
                    <a:pt x="1185" y="1310"/>
                  </a:cubicBezTo>
                  <a:cubicBezTo>
                    <a:pt x="1151" y="1238"/>
                    <a:pt x="898" y="700"/>
                    <a:pt x="866" y="632"/>
                  </a:cubicBezTo>
                  <a:cubicBezTo>
                    <a:pt x="1376" y="1240"/>
                    <a:pt x="1376" y="1240"/>
                    <a:pt x="1376" y="1240"/>
                  </a:cubicBezTo>
                  <a:cubicBezTo>
                    <a:pt x="1421" y="1293"/>
                    <a:pt x="1490" y="1321"/>
                    <a:pt x="1561" y="1313"/>
                  </a:cubicBezTo>
                  <a:cubicBezTo>
                    <a:pt x="2389" y="1220"/>
                    <a:pt x="2389" y="1220"/>
                    <a:pt x="2389" y="1220"/>
                  </a:cubicBezTo>
                  <a:cubicBezTo>
                    <a:pt x="2496" y="1208"/>
                    <a:pt x="2581" y="1119"/>
                    <a:pt x="2581" y="1012"/>
                  </a:cubicBezTo>
                  <a:cubicBezTo>
                    <a:pt x="2581" y="884"/>
                    <a:pt x="2471" y="789"/>
                    <a:pt x="2348" y="8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45" name="Group 44">
            <a:extLst>
              <a:ext uri="{FF2B5EF4-FFF2-40B4-BE49-F238E27FC236}">
                <a16:creationId xmlns:a16="http://schemas.microsoft.com/office/drawing/2014/main" id="{4A881FAA-7137-4994-89AB-7638C90903DC}"/>
              </a:ext>
            </a:extLst>
          </p:cNvPr>
          <p:cNvGrpSpPr/>
          <p:nvPr/>
        </p:nvGrpSpPr>
        <p:grpSpPr>
          <a:xfrm>
            <a:off x="9048805" y="5075951"/>
            <a:ext cx="2328657" cy="1200329"/>
            <a:chOff x="1105235" y="4842202"/>
            <a:chExt cx="2328657" cy="1200329"/>
          </a:xfrm>
        </p:grpSpPr>
        <p:sp>
          <p:nvSpPr>
            <p:cNvPr id="46" name="Rectangle 45">
              <a:extLst>
                <a:ext uri="{FF2B5EF4-FFF2-40B4-BE49-F238E27FC236}">
                  <a16:creationId xmlns:a16="http://schemas.microsoft.com/office/drawing/2014/main" id="{27400575-F6EB-4636-96BE-5C4620ADED3A}"/>
                </a:ext>
              </a:extLst>
            </p:cNvPr>
            <p:cNvSpPr/>
            <p:nvPr/>
          </p:nvSpPr>
          <p:spPr>
            <a:xfrm>
              <a:off x="1105235" y="5396200"/>
              <a:ext cx="2328657" cy="646331"/>
            </a:xfrm>
            <a:prstGeom prst="rect">
              <a:avLst/>
            </a:prstGeom>
          </p:spPr>
          <p:txBody>
            <a:bodyPr wrap="square">
              <a:spAutoFit/>
            </a:bodyPr>
            <a:lstStyle/>
            <a:p>
              <a:pPr algn="ct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ever since the 1500s, when an make a survived not</a:t>
              </a:r>
            </a:p>
          </p:txBody>
        </p:sp>
        <p:sp>
          <p:nvSpPr>
            <p:cNvPr id="47" name="Rectangle 46">
              <a:extLst>
                <a:ext uri="{FF2B5EF4-FFF2-40B4-BE49-F238E27FC236}">
                  <a16:creationId xmlns:a16="http://schemas.microsoft.com/office/drawing/2014/main" id="{98CE8FFE-2B77-4991-842E-4167DB89F121}"/>
                </a:ext>
              </a:extLst>
            </p:cNvPr>
            <p:cNvSpPr/>
            <p:nvPr/>
          </p:nvSpPr>
          <p:spPr>
            <a:xfrm>
              <a:off x="1247488" y="4842202"/>
              <a:ext cx="2044150" cy="553998"/>
            </a:xfrm>
            <a:prstGeom prst="rect">
              <a:avLst/>
            </a:prstGeom>
          </p:spPr>
          <p:txBody>
            <a:bodyPr wrap="none">
              <a:spAutoFit/>
            </a:bodyPr>
            <a:lstStyle/>
            <a:p>
              <a:pPr algn="ctr"/>
              <a:r>
                <a:rPr lang="en-US" sz="3000" dirty="0">
                  <a:latin typeface="Roboto Slab" pitchFamily="2" charset="0"/>
                  <a:ea typeface="Roboto Slab" pitchFamily="2" charset="0"/>
                </a:rPr>
                <a:t>Fitness </a:t>
              </a:r>
              <a:r>
                <a:rPr lang="en-US" sz="3000" b="1" dirty="0">
                  <a:solidFill>
                    <a:schemeClr val="accent6"/>
                  </a:solidFill>
                  <a:latin typeface="Roboto Slab" pitchFamily="2" charset="0"/>
                  <a:ea typeface="Roboto Slab" pitchFamily="2" charset="0"/>
                </a:rPr>
                <a:t>02</a:t>
              </a:r>
            </a:p>
          </p:txBody>
        </p:sp>
      </p:grpSp>
      <p:sp>
        <p:nvSpPr>
          <p:cNvPr id="3" name="Picture Placeholder 2">
            <a:extLst>
              <a:ext uri="{FF2B5EF4-FFF2-40B4-BE49-F238E27FC236}">
                <a16:creationId xmlns:a16="http://schemas.microsoft.com/office/drawing/2014/main" id="{1B0F36B5-0DF7-45EA-BDAA-68694D6CE4C8}"/>
              </a:ext>
            </a:extLst>
          </p:cNvPr>
          <p:cNvSpPr>
            <a:spLocks noGrp="1"/>
          </p:cNvSpPr>
          <p:nvPr>
            <p:ph type="pic" sz="quarter" idx="263"/>
          </p:nvPr>
        </p:nvSpPr>
        <p:spPr/>
      </p:sp>
    </p:spTree>
    <p:extLst>
      <p:ext uri="{BB962C8B-B14F-4D97-AF65-F5344CB8AC3E}">
        <p14:creationId xmlns:p14="http://schemas.microsoft.com/office/powerpoint/2010/main" val="1054344385"/>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solidFill>
          <a:schemeClr val="accent2"/>
        </a:solidFill>
        <a:ln>
          <a:noFill/>
        </a:ln>
        <a:extLst>
          <a:ext uri="{91240B29-F687-4F45-9708-019B960494DF}">
            <a14:hiddenLine xmlns:a14="http://schemas.microsoft.com/office/drawing/2010/main" w="9525">
              <a:solidFill>
                <a:srgbClr val="000000"/>
              </a:solidFill>
              <a:round/>
              <a:headEnd/>
              <a:tailEnd/>
            </a14:hiddenLine>
          </a:ext>
        </a:extLst>
      </a:spPr>
      <a:bodyPr vert="horz" wrap="square" lIns="91440" tIns="45720" rIns="91440" bIns="45720" numCol="1" anchor="t" anchorCtr="0" compatLnSpc="1">
        <a:prstTxWarp prst="textNoShape">
          <a:avLst/>
        </a:prstTxWarp>
        <a:noAutofit/>
      </a:bodyPr>
      <a:lstStyle>
        <a:defPPr algn="l">
          <a:defRPr dirty="0"/>
        </a:defPPr>
      </a:lst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29135</TotalTime>
  <Words>1135</Words>
  <Application>Microsoft Office PowerPoint</Application>
  <PresentationFormat>Widescreen</PresentationFormat>
  <Paragraphs>151</Paragraphs>
  <Slides>25</Slides>
  <Notes>22</Notes>
  <HiddenSlides>0</HiddenSlides>
  <MMClips>0</MMClips>
  <ScaleCrop>false</ScaleCrop>
  <HeadingPairs>
    <vt:vector size="6" baseType="variant">
      <vt:variant>
        <vt:lpstr>Fonts Used</vt:lpstr>
      </vt:variant>
      <vt:variant>
        <vt:i4>9</vt:i4>
      </vt:variant>
      <vt:variant>
        <vt:lpstr>Theme</vt:lpstr>
      </vt:variant>
      <vt:variant>
        <vt:i4>1</vt:i4>
      </vt:variant>
      <vt:variant>
        <vt:lpstr>Slide Titles</vt:lpstr>
      </vt:variant>
      <vt:variant>
        <vt:i4>25</vt:i4>
      </vt:variant>
    </vt:vector>
  </HeadingPairs>
  <TitlesOfParts>
    <vt:vector size="35" baseType="lpstr">
      <vt:lpstr>Arial</vt:lpstr>
      <vt:lpstr>Calibri</vt:lpstr>
      <vt:lpstr>Lato</vt:lpstr>
      <vt:lpstr>Montserrat</vt:lpstr>
      <vt:lpstr>Montserrat-Regular</vt:lpstr>
      <vt:lpstr>Open Sans</vt:lpstr>
      <vt:lpstr>Open Sans Condensed Light</vt:lpstr>
      <vt:lpstr>Roboto</vt:lpstr>
      <vt:lpstr>Roboto Slab</vt:lpstr>
      <vt:lpstr>Office Theme</vt:lpstr>
      <vt:lpstr>PowerPoint Presentation</vt:lpstr>
      <vt:lpstr>PowerPoint Presentation</vt:lpstr>
      <vt:lpstr>Welcom Message</vt:lpstr>
      <vt:lpstr>Welcome Message</vt:lpstr>
      <vt:lpstr>Our About us</vt:lpstr>
      <vt:lpstr>Fitness About us</vt:lpstr>
      <vt:lpstr>Fitness Services</vt:lpstr>
      <vt:lpstr>Fitness Services</vt:lpstr>
      <vt:lpstr>PowerPoint Presentation</vt:lpstr>
      <vt:lpstr>Our Team</vt:lpstr>
      <vt:lpstr>Our Team</vt:lpstr>
      <vt:lpstr>Our Portfolio</vt:lpstr>
      <vt:lpstr>Our Portfolilo</vt:lpstr>
      <vt:lpstr>Our Portfolio</vt:lpstr>
      <vt:lpstr>Our Timeline</vt:lpstr>
      <vt:lpstr>Our Timeline</vt:lpstr>
      <vt:lpstr>Fitness Information</vt:lpstr>
      <vt:lpstr>Fitness Information</vt:lpstr>
      <vt:lpstr>Fitness Information</vt:lpstr>
      <vt:lpstr>Text Single Column</vt:lpstr>
      <vt:lpstr>Square Image</vt:lpstr>
      <vt:lpstr>Square Image</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4082</cp:revision>
  <dcterms:created xsi:type="dcterms:W3CDTF">2017-07-18T09:08:44Z</dcterms:created>
  <dcterms:modified xsi:type="dcterms:W3CDTF">2018-07-10T12:32:37Z</dcterms:modified>
</cp:coreProperties>
</file>

<file path=docProps/thumbnail.jpeg>
</file>