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68" r:id="rId3"/>
    <p:sldId id="257" r:id="rId4"/>
    <p:sldId id="269" r:id="rId5"/>
    <p:sldId id="259" r:id="rId6"/>
    <p:sldId id="270" r:id="rId7"/>
    <p:sldId id="258" r:id="rId8"/>
    <p:sldId id="271" r:id="rId9"/>
    <p:sldId id="272" r:id="rId10"/>
    <p:sldId id="260" r:id="rId11"/>
    <p:sldId id="273" r:id="rId12"/>
    <p:sldId id="262" r:id="rId13"/>
    <p:sldId id="274" r:id="rId14"/>
    <p:sldId id="275" r:id="rId15"/>
    <p:sldId id="266" r:id="rId16"/>
    <p:sldId id="267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779" autoAdjust="0"/>
    <p:restoredTop sz="94280" autoAdjust="0"/>
  </p:normalViewPr>
  <p:slideViewPr>
    <p:cSldViewPr snapToGrid="0">
      <p:cViewPr varScale="1">
        <p:scale>
          <a:sx n="74" d="100"/>
          <a:sy n="74" d="100"/>
        </p:scale>
        <p:origin x="38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0A5EB-ECD4-4B29-9C76-251B805226F9}" type="datetimeFigureOut">
              <a:rPr lang="en-US" smtClean="0"/>
              <a:t>8/14/2018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2370D9-3CC0-43F8-8E07-8EAC09B98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986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0019B-648C-422C-9A09-38EB6005BFDA}" type="datetimeFigureOut">
              <a:rPr lang="en-US" smtClean="0"/>
              <a:t>8/14/2018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A59BFB-7562-41C6-8342-54AB716F9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194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11842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0880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7205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395265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25664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2050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87787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860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8756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2525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9903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1598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6411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6640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069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1CF3ECC-3447-4AED-8439-D1488160456C}"/>
              </a:ext>
            </a:extLst>
          </p:cNvPr>
          <p:cNvSpPr>
            <a:spLocks noGrp="1"/>
          </p:cNvSpPr>
          <p:nvPr>
            <p:ph type="pic" sz="quarter" idx="99" hasCustomPrompt="1"/>
          </p:nvPr>
        </p:nvSpPr>
        <p:spPr>
          <a:xfrm>
            <a:off x="6230938" y="0"/>
            <a:ext cx="5961063" cy="6623050"/>
          </a:xfrm>
          <a:custGeom>
            <a:avLst/>
            <a:gdLst>
              <a:gd name="connsiteX0" fmla="*/ 3059113 w 5961063"/>
              <a:gd name="connsiteY0" fmla="*/ 0 h 6623050"/>
              <a:gd name="connsiteX1" fmla="*/ 5961063 w 5961063"/>
              <a:gd name="connsiteY1" fmla="*/ 0 h 6623050"/>
              <a:gd name="connsiteX2" fmla="*/ 5961063 w 5961063"/>
              <a:gd name="connsiteY2" fmla="*/ 6623050 h 6623050"/>
              <a:gd name="connsiteX3" fmla="*/ 3567113 w 5961063"/>
              <a:gd name="connsiteY3" fmla="*/ 6623050 h 6623050"/>
              <a:gd name="connsiteX4" fmla="*/ 0 w 5961063"/>
              <a:gd name="connsiteY4" fmla="*/ 2870200 h 6623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961063" h="6623050">
                <a:moveTo>
                  <a:pt x="3059113" y="0"/>
                </a:moveTo>
                <a:lnTo>
                  <a:pt x="5961063" y="0"/>
                </a:lnTo>
                <a:lnTo>
                  <a:pt x="5961063" y="6623050"/>
                </a:lnTo>
                <a:lnTo>
                  <a:pt x="3567113" y="6623050"/>
                </a:lnTo>
                <a:lnTo>
                  <a:pt x="0" y="28702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25536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727CFA28-4672-43ED-9A6A-E8F8A0D1E4CE}"/>
              </a:ext>
            </a:extLst>
          </p:cNvPr>
          <p:cNvSpPr>
            <a:spLocks noGrp="1"/>
          </p:cNvSpPr>
          <p:nvPr>
            <p:ph type="pic" sz="quarter" idx="99" hasCustomPrompt="1"/>
          </p:nvPr>
        </p:nvSpPr>
        <p:spPr>
          <a:xfrm>
            <a:off x="1680370" y="2200075"/>
            <a:ext cx="4884081" cy="3648431"/>
          </a:xfrm>
          <a:custGeom>
            <a:avLst/>
            <a:gdLst>
              <a:gd name="connsiteX0" fmla="*/ 0 w 4884081"/>
              <a:gd name="connsiteY0" fmla="*/ 0 h 3648431"/>
              <a:gd name="connsiteX1" fmla="*/ 4884081 w 4884081"/>
              <a:gd name="connsiteY1" fmla="*/ 0 h 3648431"/>
              <a:gd name="connsiteX2" fmla="*/ 4884081 w 4884081"/>
              <a:gd name="connsiteY2" fmla="*/ 3648431 h 3648431"/>
              <a:gd name="connsiteX3" fmla="*/ 0 w 4884081"/>
              <a:gd name="connsiteY3" fmla="*/ 3648431 h 3648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4081" h="3648431">
                <a:moveTo>
                  <a:pt x="0" y="0"/>
                </a:moveTo>
                <a:lnTo>
                  <a:pt x="4884081" y="0"/>
                </a:lnTo>
                <a:lnTo>
                  <a:pt x="4884081" y="3648431"/>
                </a:lnTo>
                <a:lnTo>
                  <a:pt x="0" y="364843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825987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34DFDA3-5F96-41EB-B941-32F0FC1FFB78}"/>
              </a:ext>
            </a:extLst>
          </p:cNvPr>
          <p:cNvSpPr>
            <a:spLocks noGrp="1"/>
          </p:cNvSpPr>
          <p:nvPr>
            <p:ph type="pic" sz="quarter" idx="100" hasCustomPrompt="1"/>
          </p:nvPr>
        </p:nvSpPr>
        <p:spPr>
          <a:xfrm>
            <a:off x="4565374" y="2030822"/>
            <a:ext cx="3061252" cy="1961321"/>
          </a:xfrm>
          <a:custGeom>
            <a:avLst/>
            <a:gdLst>
              <a:gd name="connsiteX0" fmla="*/ 0 w 3061252"/>
              <a:gd name="connsiteY0" fmla="*/ 0 h 1961321"/>
              <a:gd name="connsiteX1" fmla="*/ 3061252 w 3061252"/>
              <a:gd name="connsiteY1" fmla="*/ 0 h 1961321"/>
              <a:gd name="connsiteX2" fmla="*/ 3061252 w 3061252"/>
              <a:gd name="connsiteY2" fmla="*/ 1961321 h 1961321"/>
              <a:gd name="connsiteX3" fmla="*/ 0 w 3061252"/>
              <a:gd name="connsiteY3" fmla="*/ 1961321 h 1961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1252" h="1961321">
                <a:moveTo>
                  <a:pt x="0" y="0"/>
                </a:moveTo>
                <a:lnTo>
                  <a:pt x="3061252" y="0"/>
                </a:lnTo>
                <a:lnTo>
                  <a:pt x="3061252" y="1961321"/>
                </a:lnTo>
                <a:lnTo>
                  <a:pt x="0" y="196132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D2AB02D3-2C0C-4205-9484-4D75C74FCB99}"/>
              </a:ext>
            </a:extLst>
          </p:cNvPr>
          <p:cNvSpPr>
            <a:spLocks noGrp="1"/>
          </p:cNvSpPr>
          <p:nvPr>
            <p:ph type="pic" sz="quarter" idx="101" hasCustomPrompt="1"/>
          </p:nvPr>
        </p:nvSpPr>
        <p:spPr>
          <a:xfrm>
            <a:off x="8142229" y="2030822"/>
            <a:ext cx="3061252" cy="1961321"/>
          </a:xfrm>
          <a:custGeom>
            <a:avLst/>
            <a:gdLst>
              <a:gd name="connsiteX0" fmla="*/ 0 w 3061252"/>
              <a:gd name="connsiteY0" fmla="*/ 0 h 1961321"/>
              <a:gd name="connsiteX1" fmla="*/ 3061252 w 3061252"/>
              <a:gd name="connsiteY1" fmla="*/ 0 h 1961321"/>
              <a:gd name="connsiteX2" fmla="*/ 3061252 w 3061252"/>
              <a:gd name="connsiteY2" fmla="*/ 1961321 h 1961321"/>
              <a:gd name="connsiteX3" fmla="*/ 0 w 3061252"/>
              <a:gd name="connsiteY3" fmla="*/ 1961321 h 1961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1252" h="1961321">
                <a:moveTo>
                  <a:pt x="0" y="0"/>
                </a:moveTo>
                <a:lnTo>
                  <a:pt x="3061252" y="0"/>
                </a:lnTo>
                <a:lnTo>
                  <a:pt x="3061252" y="1961321"/>
                </a:lnTo>
                <a:lnTo>
                  <a:pt x="0" y="196132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C2383902-75C0-4C6A-8480-29B49157B27B}"/>
              </a:ext>
            </a:extLst>
          </p:cNvPr>
          <p:cNvSpPr>
            <a:spLocks noGrp="1"/>
          </p:cNvSpPr>
          <p:nvPr>
            <p:ph type="pic" sz="quarter" idx="99" hasCustomPrompt="1"/>
          </p:nvPr>
        </p:nvSpPr>
        <p:spPr>
          <a:xfrm>
            <a:off x="988519" y="2030821"/>
            <a:ext cx="3061252" cy="1961321"/>
          </a:xfrm>
          <a:custGeom>
            <a:avLst/>
            <a:gdLst>
              <a:gd name="connsiteX0" fmla="*/ 0 w 3061252"/>
              <a:gd name="connsiteY0" fmla="*/ 0 h 1961321"/>
              <a:gd name="connsiteX1" fmla="*/ 3061252 w 3061252"/>
              <a:gd name="connsiteY1" fmla="*/ 0 h 1961321"/>
              <a:gd name="connsiteX2" fmla="*/ 3061252 w 3061252"/>
              <a:gd name="connsiteY2" fmla="*/ 1961321 h 1961321"/>
              <a:gd name="connsiteX3" fmla="*/ 0 w 3061252"/>
              <a:gd name="connsiteY3" fmla="*/ 1961321 h 1961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1252" h="1961321">
                <a:moveTo>
                  <a:pt x="0" y="0"/>
                </a:moveTo>
                <a:lnTo>
                  <a:pt x="3061252" y="0"/>
                </a:lnTo>
                <a:lnTo>
                  <a:pt x="3061252" y="1961321"/>
                </a:lnTo>
                <a:lnTo>
                  <a:pt x="0" y="196132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5328162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8B902351-8BC7-483B-B428-A8D636AFE4DA}"/>
              </a:ext>
            </a:extLst>
          </p:cNvPr>
          <p:cNvSpPr>
            <a:spLocks noGrp="1"/>
          </p:cNvSpPr>
          <p:nvPr>
            <p:ph type="pic" sz="quarter" idx="100" hasCustomPrompt="1"/>
          </p:nvPr>
        </p:nvSpPr>
        <p:spPr>
          <a:xfrm>
            <a:off x="4883888" y="3980611"/>
            <a:ext cx="2009269" cy="1768934"/>
          </a:xfrm>
          <a:custGeom>
            <a:avLst/>
            <a:gdLst>
              <a:gd name="connsiteX0" fmla="*/ 0 w 2009269"/>
              <a:gd name="connsiteY0" fmla="*/ 0 h 1768934"/>
              <a:gd name="connsiteX1" fmla="*/ 2009269 w 2009269"/>
              <a:gd name="connsiteY1" fmla="*/ 0 h 1768934"/>
              <a:gd name="connsiteX2" fmla="*/ 2009269 w 2009269"/>
              <a:gd name="connsiteY2" fmla="*/ 1768934 h 1768934"/>
              <a:gd name="connsiteX3" fmla="*/ 0 w 2009269"/>
              <a:gd name="connsiteY3" fmla="*/ 1768934 h 1768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09269" h="1768934">
                <a:moveTo>
                  <a:pt x="0" y="0"/>
                </a:moveTo>
                <a:lnTo>
                  <a:pt x="2009269" y="0"/>
                </a:lnTo>
                <a:lnTo>
                  <a:pt x="2009269" y="1768934"/>
                </a:lnTo>
                <a:lnTo>
                  <a:pt x="0" y="176893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01F595E6-9AED-4877-9C81-B7634B3A7D27}"/>
              </a:ext>
            </a:extLst>
          </p:cNvPr>
          <p:cNvSpPr>
            <a:spLocks noGrp="1"/>
          </p:cNvSpPr>
          <p:nvPr>
            <p:ph type="pic" sz="quarter" idx="101" hasCustomPrompt="1"/>
          </p:nvPr>
        </p:nvSpPr>
        <p:spPr>
          <a:xfrm>
            <a:off x="9032209" y="3980611"/>
            <a:ext cx="2009269" cy="1768934"/>
          </a:xfrm>
          <a:custGeom>
            <a:avLst/>
            <a:gdLst>
              <a:gd name="connsiteX0" fmla="*/ 0 w 2009269"/>
              <a:gd name="connsiteY0" fmla="*/ 0 h 1768934"/>
              <a:gd name="connsiteX1" fmla="*/ 2009269 w 2009269"/>
              <a:gd name="connsiteY1" fmla="*/ 0 h 1768934"/>
              <a:gd name="connsiteX2" fmla="*/ 2009269 w 2009269"/>
              <a:gd name="connsiteY2" fmla="*/ 1768934 h 1768934"/>
              <a:gd name="connsiteX3" fmla="*/ 0 w 2009269"/>
              <a:gd name="connsiteY3" fmla="*/ 1768934 h 1768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09269" h="1768934">
                <a:moveTo>
                  <a:pt x="0" y="0"/>
                </a:moveTo>
                <a:lnTo>
                  <a:pt x="2009269" y="0"/>
                </a:lnTo>
                <a:lnTo>
                  <a:pt x="2009269" y="1768934"/>
                </a:lnTo>
                <a:lnTo>
                  <a:pt x="0" y="176893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49FFDAD-5B4E-4F65-B562-80C940F32656}"/>
              </a:ext>
            </a:extLst>
          </p:cNvPr>
          <p:cNvSpPr>
            <a:spLocks noGrp="1"/>
          </p:cNvSpPr>
          <p:nvPr>
            <p:ph type="pic" sz="quarter" idx="99" hasCustomPrompt="1"/>
          </p:nvPr>
        </p:nvSpPr>
        <p:spPr>
          <a:xfrm>
            <a:off x="735566" y="3980611"/>
            <a:ext cx="2009269" cy="1768934"/>
          </a:xfrm>
          <a:custGeom>
            <a:avLst/>
            <a:gdLst>
              <a:gd name="connsiteX0" fmla="*/ 0 w 2009269"/>
              <a:gd name="connsiteY0" fmla="*/ 0 h 1768934"/>
              <a:gd name="connsiteX1" fmla="*/ 2009269 w 2009269"/>
              <a:gd name="connsiteY1" fmla="*/ 0 h 1768934"/>
              <a:gd name="connsiteX2" fmla="*/ 2009269 w 2009269"/>
              <a:gd name="connsiteY2" fmla="*/ 1768934 h 1768934"/>
              <a:gd name="connsiteX3" fmla="*/ 0 w 2009269"/>
              <a:gd name="connsiteY3" fmla="*/ 1768934 h 1768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09269" h="1768934">
                <a:moveTo>
                  <a:pt x="0" y="0"/>
                </a:moveTo>
                <a:lnTo>
                  <a:pt x="2009269" y="0"/>
                </a:lnTo>
                <a:lnTo>
                  <a:pt x="2009269" y="1768934"/>
                </a:lnTo>
                <a:lnTo>
                  <a:pt x="0" y="176893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2786606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DCAC631-C17E-4CC0-83A2-7B65BD0611E4}"/>
              </a:ext>
            </a:extLst>
          </p:cNvPr>
          <p:cNvSpPr>
            <a:spLocks noGrp="1"/>
          </p:cNvSpPr>
          <p:nvPr>
            <p:ph type="pic" sz="quarter" idx="100" hasCustomPrompt="1"/>
          </p:nvPr>
        </p:nvSpPr>
        <p:spPr>
          <a:xfrm>
            <a:off x="4906564" y="1937148"/>
            <a:ext cx="3902874" cy="3902874"/>
          </a:xfrm>
          <a:custGeom>
            <a:avLst/>
            <a:gdLst>
              <a:gd name="connsiteX0" fmla="*/ 1951437 w 3902874"/>
              <a:gd name="connsiteY0" fmla="*/ 0 h 3902874"/>
              <a:gd name="connsiteX1" fmla="*/ 3902874 w 3902874"/>
              <a:gd name="connsiteY1" fmla="*/ 1951437 h 3902874"/>
              <a:gd name="connsiteX2" fmla="*/ 1951437 w 3902874"/>
              <a:gd name="connsiteY2" fmla="*/ 3902874 h 3902874"/>
              <a:gd name="connsiteX3" fmla="*/ 0 w 3902874"/>
              <a:gd name="connsiteY3" fmla="*/ 1951437 h 3902874"/>
              <a:gd name="connsiteX4" fmla="*/ 1951437 w 3902874"/>
              <a:gd name="connsiteY4" fmla="*/ 0 h 39028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02874" h="3902874">
                <a:moveTo>
                  <a:pt x="1951437" y="0"/>
                </a:moveTo>
                <a:cubicBezTo>
                  <a:pt x="3029186" y="0"/>
                  <a:pt x="3902874" y="873688"/>
                  <a:pt x="3902874" y="1951437"/>
                </a:cubicBezTo>
                <a:cubicBezTo>
                  <a:pt x="3902874" y="3029186"/>
                  <a:pt x="3029186" y="3902874"/>
                  <a:pt x="1951437" y="3902874"/>
                </a:cubicBezTo>
                <a:cubicBezTo>
                  <a:pt x="873688" y="3902874"/>
                  <a:pt x="0" y="3029186"/>
                  <a:pt x="0" y="1951437"/>
                </a:cubicBezTo>
                <a:cubicBezTo>
                  <a:pt x="0" y="873688"/>
                  <a:pt x="873688" y="0"/>
                  <a:pt x="195143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4341876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EB23B181-9915-4821-A921-C08F25B3BBE5}"/>
              </a:ext>
            </a:extLst>
          </p:cNvPr>
          <p:cNvSpPr>
            <a:spLocks noGrp="1"/>
          </p:cNvSpPr>
          <p:nvPr>
            <p:ph type="pic" sz="quarter" idx="99" hasCustomPrompt="1"/>
          </p:nvPr>
        </p:nvSpPr>
        <p:spPr>
          <a:xfrm>
            <a:off x="1989501" y="2094410"/>
            <a:ext cx="2674258" cy="2674258"/>
          </a:xfrm>
          <a:custGeom>
            <a:avLst/>
            <a:gdLst>
              <a:gd name="connsiteX0" fmla="*/ 1337129 w 2674258"/>
              <a:gd name="connsiteY0" fmla="*/ 0 h 2674258"/>
              <a:gd name="connsiteX1" fmla="*/ 2674258 w 2674258"/>
              <a:gd name="connsiteY1" fmla="*/ 1337129 h 2674258"/>
              <a:gd name="connsiteX2" fmla="*/ 1337129 w 2674258"/>
              <a:gd name="connsiteY2" fmla="*/ 2674258 h 2674258"/>
              <a:gd name="connsiteX3" fmla="*/ 0 w 2674258"/>
              <a:gd name="connsiteY3" fmla="*/ 1337129 h 2674258"/>
              <a:gd name="connsiteX4" fmla="*/ 1337129 w 2674258"/>
              <a:gd name="connsiteY4" fmla="*/ 0 h 2674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74258" h="2674258">
                <a:moveTo>
                  <a:pt x="1337129" y="0"/>
                </a:moveTo>
                <a:cubicBezTo>
                  <a:pt x="2075605" y="0"/>
                  <a:pt x="2674258" y="598653"/>
                  <a:pt x="2674258" y="1337129"/>
                </a:cubicBezTo>
                <a:cubicBezTo>
                  <a:pt x="2674258" y="2075605"/>
                  <a:pt x="2075605" y="2674258"/>
                  <a:pt x="1337129" y="2674258"/>
                </a:cubicBezTo>
                <a:cubicBezTo>
                  <a:pt x="598653" y="2674258"/>
                  <a:pt x="0" y="2075605"/>
                  <a:pt x="0" y="1337129"/>
                </a:cubicBezTo>
                <a:cubicBezTo>
                  <a:pt x="0" y="598653"/>
                  <a:pt x="598653" y="0"/>
                  <a:pt x="133712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0209600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070BA7C-7356-4D1D-A8A0-0E7225DB3EA4}"/>
              </a:ext>
            </a:extLst>
          </p:cNvPr>
          <p:cNvSpPr>
            <a:spLocks noGrp="1"/>
          </p:cNvSpPr>
          <p:nvPr>
            <p:ph type="pic" sz="quarter" idx="100" hasCustomPrompt="1"/>
          </p:nvPr>
        </p:nvSpPr>
        <p:spPr>
          <a:xfrm>
            <a:off x="4565374" y="2140337"/>
            <a:ext cx="3061252" cy="1961321"/>
          </a:xfrm>
          <a:custGeom>
            <a:avLst/>
            <a:gdLst>
              <a:gd name="connsiteX0" fmla="*/ 0 w 3061252"/>
              <a:gd name="connsiteY0" fmla="*/ 0 h 1961321"/>
              <a:gd name="connsiteX1" fmla="*/ 3061252 w 3061252"/>
              <a:gd name="connsiteY1" fmla="*/ 0 h 1961321"/>
              <a:gd name="connsiteX2" fmla="*/ 3061252 w 3061252"/>
              <a:gd name="connsiteY2" fmla="*/ 1961321 h 1961321"/>
              <a:gd name="connsiteX3" fmla="*/ 0 w 3061252"/>
              <a:gd name="connsiteY3" fmla="*/ 1961321 h 1961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1252" h="1961321">
                <a:moveTo>
                  <a:pt x="0" y="0"/>
                </a:moveTo>
                <a:lnTo>
                  <a:pt x="3061252" y="0"/>
                </a:lnTo>
                <a:lnTo>
                  <a:pt x="3061252" y="1961321"/>
                </a:lnTo>
                <a:lnTo>
                  <a:pt x="0" y="196132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6E097814-C8E4-4162-8BD5-D5D598792621}"/>
              </a:ext>
            </a:extLst>
          </p:cNvPr>
          <p:cNvSpPr>
            <a:spLocks noGrp="1"/>
          </p:cNvSpPr>
          <p:nvPr>
            <p:ph type="pic" sz="quarter" idx="101" hasCustomPrompt="1"/>
          </p:nvPr>
        </p:nvSpPr>
        <p:spPr>
          <a:xfrm>
            <a:off x="8142229" y="2140338"/>
            <a:ext cx="3061252" cy="1961321"/>
          </a:xfrm>
          <a:custGeom>
            <a:avLst/>
            <a:gdLst>
              <a:gd name="connsiteX0" fmla="*/ 0 w 3061252"/>
              <a:gd name="connsiteY0" fmla="*/ 0 h 1961321"/>
              <a:gd name="connsiteX1" fmla="*/ 3061252 w 3061252"/>
              <a:gd name="connsiteY1" fmla="*/ 0 h 1961321"/>
              <a:gd name="connsiteX2" fmla="*/ 3061252 w 3061252"/>
              <a:gd name="connsiteY2" fmla="*/ 1961321 h 1961321"/>
              <a:gd name="connsiteX3" fmla="*/ 0 w 3061252"/>
              <a:gd name="connsiteY3" fmla="*/ 1961321 h 1961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1252" h="1961321">
                <a:moveTo>
                  <a:pt x="0" y="0"/>
                </a:moveTo>
                <a:lnTo>
                  <a:pt x="3061252" y="0"/>
                </a:lnTo>
                <a:lnTo>
                  <a:pt x="3061252" y="1961321"/>
                </a:lnTo>
                <a:lnTo>
                  <a:pt x="0" y="196132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CE0CFA8-8B88-40D2-9783-9260DF406586}"/>
              </a:ext>
            </a:extLst>
          </p:cNvPr>
          <p:cNvSpPr>
            <a:spLocks noGrp="1"/>
          </p:cNvSpPr>
          <p:nvPr>
            <p:ph type="pic" sz="quarter" idx="99" hasCustomPrompt="1"/>
          </p:nvPr>
        </p:nvSpPr>
        <p:spPr>
          <a:xfrm>
            <a:off x="988519" y="2140336"/>
            <a:ext cx="3061252" cy="1961321"/>
          </a:xfrm>
          <a:custGeom>
            <a:avLst/>
            <a:gdLst>
              <a:gd name="connsiteX0" fmla="*/ 0 w 3061252"/>
              <a:gd name="connsiteY0" fmla="*/ 0 h 1961321"/>
              <a:gd name="connsiteX1" fmla="*/ 3061252 w 3061252"/>
              <a:gd name="connsiteY1" fmla="*/ 0 h 1961321"/>
              <a:gd name="connsiteX2" fmla="*/ 3061252 w 3061252"/>
              <a:gd name="connsiteY2" fmla="*/ 1961321 h 1961321"/>
              <a:gd name="connsiteX3" fmla="*/ 0 w 3061252"/>
              <a:gd name="connsiteY3" fmla="*/ 1961321 h 1961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1252" h="1961321">
                <a:moveTo>
                  <a:pt x="0" y="0"/>
                </a:moveTo>
                <a:lnTo>
                  <a:pt x="3061252" y="0"/>
                </a:lnTo>
                <a:lnTo>
                  <a:pt x="3061252" y="1961321"/>
                </a:lnTo>
                <a:lnTo>
                  <a:pt x="0" y="196132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9915820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0" hasCustomPrompt="1"/>
          </p:nvPr>
        </p:nvSpPr>
        <p:spPr>
          <a:xfrm>
            <a:off x="4927226" y="2015944"/>
            <a:ext cx="3016903" cy="1685197"/>
          </a:xfrm>
          <a:custGeom>
            <a:avLst/>
            <a:gdLst>
              <a:gd name="connsiteX0" fmla="*/ 0 w 3016903"/>
              <a:gd name="connsiteY0" fmla="*/ 0 h 1685197"/>
              <a:gd name="connsiteX1" fmla="*/ 3016903 w 3016903"/>
              <a:gd name="connsiteY1" fmla="*/ 0 h 1685197"/>
              <a:gd name="connsiteX2" fmla="*/ 3016903 w 3016903"/>
              <a:gd name="connsiteY2" fmla="*/ 1685197 h 1685197"/>
              <a:gd name="connsiteX3" fmla="*/ 0 w 3016903"/>
              <a:gd name="connsiteY3" fmla="*/ 1685197 h 16851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16903" h="1685197">
                <a:moveTo>
                  <a:pt x="0" y="0"/>
                </a:moveTo>
                <a:lnTo>
                  <a:pt x="3016903" y="0"/>
                </a:lnTo>
                <a:lnTo>
                  <a:pt x="3016903" y="1685197"/>
                </a:lnTo>
                <a:lnTo>
                  <a:pt x="0" y="168519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AD32E32F-787F-4C4B-A750-F817E71DCCC0}"/>
              </a:ext>
            </a:extLst>
          </p:cNvPr>
          <p:cNvSpPr>
            <a:spLocks noGrp="1"/>
          </p:cNvSpPr>
          <p:nvPr>
            <p:ph type="pic" sz="quarter" idx="101" hasCustomPrompt="1"/>
          </p:nvPr>
        </p:nvSpPr>
        <p:spPr>
          <a:xfrm>
            <a:off x="8517952" y="4182010"/>
            <a:ext cx="3016903" cy="1783359"/>
          </a:xfrm>
          <a:custGeom>
            <a:avLst/>
            <a:gdLst>
              <a:gd name="connsiteX0" fmla="*/ 0 w 3016903"/>
              <a:gd name="connsiteY0" fmla="*/ 0 h 1783359"/>
              <a:gd name="connsiteX1" fmla="*/ 3016903 w 3016903"/>
              <a:gd name="connsiteY1" fmla="*/ 0 h 1783359"/>
              <a:gd name="connsiteX2" fmla="*/ 3016903 w 3016903"/>
              <a:gd name="connsiteY2" fmla="*/ 1783359 h 1783359"/>
              <a:gd name="connsiteX3" fmla="*/ 0 w 3016903"/>
              <a:gd name="connsiteY3" fmla="*/ 1783359 h 17833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16903" h="1783359">
                <a:moveTo>
                  <a:pt x="0" y="0"/>
                </a:moveTo>
                <a:lnTo>
                  <a:pt x="3016903" y="0"/>
                </a:lnTo>
                <a:lnTo>
                  <a:pt x="3016903" y="1783359"/>
                </a:lnTo>
                <a:lnTo>
                  <a:pt x="0" y="178335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899A3434-EFCE-42E5-BE80-6AC6BC510B07}"/>
              </a:ext>
            </a:extLst>
          </p:cNvPr>
          <p:cNvSpPr>
            <a:spLocks noGrp="1"/>
          </p:cNvSpPr>
          <p:nvPr>
            <p:ph type="pic" sz="quarter" idx="99" hasCustomPrompt="1"/>
          </p:nvPr>
        </p:nvSpPr>
        <p:spPr>
          <a:xfrm>
            <a:off x="657147" y="4182010"/>
            <a:ext cx="3016903" cy="1783359"/>
          </a:xfrm>
          <a:custGeom>
            <a:avLst/>
            <a:gdLst>
              <a:gd name="connsiteX0" fmla="*/ 0 w 3016903"/>
              <a:gd name="connsiteY0" fmla="*/ 0 h 1783359"/>
              <a:gd name="connsiteX1" fmla="*/ 3016903 w 3016903"/>
              <a:gd name="connsiteY1" fmla="*/ 0 h 1783359"/>
              <a:gd name="connsiteX2" fmla="*/ 3016903 w 3016903"/>
              <a:gd name="connsiteY2" fmla="*/ 1783359 h 1783359"/>
              <a:gd name="connsiteX3" fmla="*/ 0 w 3016903"/>
              <a:gd name="connsiteY3" fmla="*/ 1783359 h 17833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16903" h="1783359">
                <a:moveTo>
                  <a:pt x="0" y="0"/>
                </a:moveTo>
                <a:lnTo>
                  <a:pt x="3016903" y="0"/>
                </a:lnTo>
                <a:lnTo>
                  <a:pt x="3016903" y="1783359"/>
                </a:lnTo>
                <a:lnTo>
                  <a:pt x="0" y="178335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0742012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92ACD90-46D6-45C9-979D-C84DD43048E2}"/>
              </a:ext>
            </a:extLst>
          </p:cNvPr>
          <p:cNvSpPr>
            <a:spLocks noGrp="1"/>
          </p:cNvSpPr>
          <p:nvPr>
            <p:ph type="pic" sz="quarter" idx="100" hasCustomPrompt="1"/>
          </p:nvPr>
        </p:nvSpPr>
        <p:spPr>
          <a:xfrm>
            <a:off x="5094095" y="2130717"/>
            <a:ext cx="1993022" cy="1718123"/>
          </a:xfrm>
          <a:custGeom>
            <a:avLst/>
            <a:gdLst>
              <a:gd name="connsiteX0" fmla="*/ 429531 w 1993022"/>
              <a:gd name="connsiteY0" fmla="*/ 0 h 1718123"/>
              <a:gd name="connsiteX1" fmla="*/ 1563491 w 1993022"/>
              <a:gd name="connsiteY1" fmla="*/ 0 h 1718123"/>
              <a:gd name="connsiteX2" fmla="*/ 1993022 w 1993022"/>
              <a:gd name="connsiteY2" fmla="*/ 859061 h 1718123"/>
              <a:gd name="connsiteX3" fmla="*/ 1563491 w 1993022"/>
              <a:gd name="connsiteY3" fmla="*/ 1718123 h 1718123"/>
              <a:gd name="connsiteX4" fmla="*/ 429531 w 1993022"/>
              <a:gd name="connsiteY4" fmla="*/ 1718123 h 1718123"/>
              <a:gd name="connsiteX5" fmla="*/ 0 w 1993022"/>
              <a:gd name="connsiteY5" fmla="*/ 859061 h 17181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93022" h="1718123">
                <a:moveTo>
                  <a:pt x="429531" y="0"/>
                </a:moveTo>
                <a:lnTo>
                  <a:pt x="1563491" y="0"/>
                </a:lnTo>
                <a:lnTo>
                  <a:pt x="1993022" y="859061"/>
                </a:lnTo>
                <a:lnTo>
                  <a:pt x="1563491" y="1718123"/>
                </a:lnTo>
                <a:lnTo>
                  <a:pt x="429531" y="1718123"/>
                </a:lnTo>
                <a:lnTo>
                  <a:pt x="0" y="85906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536E3844-484F-48FF-A440-2CF178C668C9}"/>
              </a:ext>
            </a:extLst>
          </p:cNvPr>
          <p:cNvSpPr>
            <a:spLocks noGrp="1"/>
          </p:cNvSpPr>
          <p:nvPr>
            <p:ph type="pic" sz="quarter" idx="101" hasCustomPrompt="1"/>
          </p:nvPr>
        </p:nvSpPr>
        <p:spPr>
          <a:xfrm>
            <a:off x="8586308" y="2130717"/>
            <a:ext cx="1993022" cy="1718123"/>
          </a:xfrm>
          <a:custGeom>
            <a:avLst/>
            <a:gdLst>
              <a:gd name="connsiteX0" fmla="*/ 429532 w 1993022"/>
              <a:gd name="connsiteY0" fmla="*/ 0 h 1718123"/>
              <a:gd name="connsiteX1" fmla="*/ 1563492 w 1993022"/>
              <a:gd name="connsiteY1" fmla="*/ 0 h 1718123"/>
              <a:gd name="connsiteX2" fmla="*/ 1993022 w 1993022"/>
              <a:gd name="connsiteY2" fmla="*/ 859061 h 1718123"/>
              <a:gd name="connsiteX3" fmla="*/ 1563492 w 1993022"/>
              <a:gd name="connsiteY3" fmla="*/ 1718123 h 1718123"/>
              <a:gd name="connsiteX4" fmla="*/ 429532 w 1993022"/>
              <a:gd name="connsiteY4" fmla="*/ 1718123 h 1718123"/>
              <a:gd name="connsiteX5" fmla="*/ 0 w 1993022"/>
              <a:gd name="connsiteY5" fmla="*/ 859061 h 17181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93022" h="1718123">
                <a:moveTo>
                  <a:pt x="429532" y="0"/>
                </a:moveTo>
                <a:lnTo>
                  <a:pt x="1563492" y="0"/>
                </a:lnTo>
                <a:lnTo>
                  <a:pt x="1993022" y="859061"/>
                </a:lnTo>
                <a:lnTo>
                  <a:pt x="1563492" y="1718123"/>
                </a:lnTo>
                <a:lnTo>
                  <a:pt x="429532" y="1718123"/>
                </a:lnTo>
                <a:lnTo>
                  <a:pt x="0" y="85906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56AA558-FC44-4A89-9A07-62B46B729504}"/>
              </a:ext>
            </a:extLst>
          </p:cNvPr>
          <p:cNvSpPr>
            <a:spLocks noGrp="1"/>
          </p:cNvSpPr>
          <p:nvPr>
            <p:ph type="pic" sz="quarter" idx="99" hasCustomPrompt="1"/>
          </p:nvPr>
        </p:nvSpPr>
        <p:spPr>
          <a:xfrm>
            <a:off x="1601880" y="2130717"/>
            <a:ext cx="1993022" cy="1718123"/>
          </a:xfrm>
          <a:custGeom>
            <a:avLst/>
            <a:gdLst>
              <a:gd name="connsiteX0" fmla="*/ 429531 w 1993022"/>
              <a:gd name="connsiteY0" fmla="*/ 0 h 1718123"/>
              <a:gd name="connsiteX1" fmla="*/ 1563491 w 1993022"/>
              <a:gd name="connsiteY1" fmla="*/ 0 h 1718123"/>
              <a:gd name="connsiteX2" fmla="*/ 1993022 w 1993022"/>
              <a:gd name="connsiteY2" fmla="*/ 859061 h 1718123"/>
              <a:gd name="connsiteX3" fmla="*/ 1563491 w 1993022"/>
              <a:gd name="connsiteY3" fmla="*/ 1718123 h 1718123"/>
              <a:gd name="connsiteX4" fmla="*/ 429531 w 1993022"/>
              <a:gd name="connsiteY4" fmla="*/ 1718123 h 1718123"/>
              <a:gd name="connsiteX5" fmla="*/ 0 w 1993022"/>
              <a:gd name="connsiteY5" fmla="*/ 859061 h 17181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93022" h="1718123">
                <a:moveTo>
                  <a:pt x="429531" y="0"/>
                </a:moveTo>
                <a:lnTo>
                  <a:pt x="1563491" y="0"/>
                </a:lnTo>
                <a:lnTo>
                  <a:pt x="1993022" y="859061"/>
                </a:lnTo>
                <a:lnTo>
                  <a:pt x="1563491" y="1718123"/>
                </a:lnTo>
                <a:lnTo>
                  <a:pt x="429531" y="1718123"/>
                </a:lnTo>
                <a:lnTo>
                  <a:pt x="0" y="85906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541636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7E50DCC1-EFEA-4625-BF0B-B7186A11D41E}"/>
              </a:ext>
            </a:extLst>
          </p:cNvPr>
          <p:cNvSpPr>
            <a:spLocks noGrp="1"/>
          </p:cNvSpPr>
          <p:nvPr>
            <p:ph type="pic" sz="quarter" idx="100" hasCustomPrompt="1"/>
          </p:nvPr>
        </p:nvSpPr>
        <p:spPr>
          <a:xfrm>
            <a:off x="5145815" y="2502191"/>
            <a:ext cx="1900371" cy="1638251"/>
          </a:xfrm>
          <a:custGeom>
            <a:avLst/>
            <a:gdLst>
              <a:gd name="connsiteX0" fmla="*/ 409563 w 1900371"/>
              <a:gd name="connsiteY0" fmla="*/ 0 h 1638251"/>
              <a:gd name="connsiteX1" fmla="*/ 1490808 w 1900371"/>
              <a:gd name="connsiteY1" fmla="*/ 0 h 1638251"/>
              <a:gd name="connsiteX2" fmla="*/ 1900371 w 1900371"/>
              <a:gd name="connsiteY2" fmla="*/ 819125 h 1638251"/>
              <a:gd name="connsiteX3" fmla="*/ 1490808 w 1900371"/>
              <a:gd name="connsiteY3" fmla="*/ 1638251 h 1638251"/>
              <a:gd name="connsiteX4" fmla="*/ 409563 w 1900371"/>
              <a:gd name="connsiteY4" fmla="*/ 1638251 h 1638251"/>
              <a:gd name="connsiteX5" fmla="*/ 0 w 1900371"/>
              <a:gd name="connsiteY5" fmla="*/ 819125 h 1638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00371" h="1638251">
                <a:moveTo>
                  <a:pt x="409563" y="0"/>
                </a:moveTo>
                <a:lnTo>
                  <a:pt x="1490808" y="0"/>
                </a:lnTo>
                <a:lnTo>
                  <a:pt x="1900371" y="819125"/>
                </a:lnTo>
                <a:lnTo>
                  <a:pt x="1490808" y="1638251"/>
                </a:lnTo>
                <a:lnTo>
                  <a:pt x="409563" y="1638251"/>
                </a:lnTo>
                <a:lnTo>
                  <a:pt x="0" y="81912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5BD84E37-0B28-4465-A5B5-E0D9FC025872}"/>
              </a:ext>
            </a:extLst>
          </p:cNvPr>
          <p:cNvSpPr>
            <a:spLocks noGrp="1"/>
          </p:cNvSpPr>
          <p:nvPr>
            <p:ph type="pic" sz="quarter" idx="101" hasCustomPrompt="1"/>
          </p:nvPr>
        </p:nvSpPr>
        <p:spPr>
          <a:xfrm>
            <a:off x="3113769" y="4174055"/>
            <a:ext cx="1900371" cy="1638251"/>
          </a:xfrm>
          <a:custGeom>
            <a:avLst/>
            <a:gdLst>
              <a:gd name="connsiteX0" fmla="*/ 409563 w 1900371"/>
              <a:gd name="connsiteY0" fmla="*/ 0 h 1638251"/>
              <a:gd name="connsiteX1" fmla="*/ 1490808 w 1900371"/>
              <a:gd name="connsiteY1" fmla="*/ 0 h 1638251"/>
              <a:gd name="connsiteX2" fmla="*/ 1900371 w 1900371"/>
              <a:gd name="connsiteY2" fmla="*/ 819125 h 1638251"/>
              <a:gd name="connsiteX3" fmla="*/ 1490808 w 1900371"/>
              <a:gd name="connsiteY3" fmla="*/ 1638251 h 1638251"/>
              <a:gd name="connsiteX4" fmla="*/ 409563 w 1900371"/>
              <a:gd name="connsiteY4" fmla="*/ 1638251 h 1638251"/>
              <a:gd name="connsiteX5" fmla="*/ 0 w 1900371"/>
              <a:gd name="connsiteY5" fmla="*/ 819125 h 1638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00371" h="1638251">
                <a:moveTo>
                  <a:pt x="409563" y="0"/>
                </a:moveTo>
                <a:lnTo>
                  <a:pt x="1490808" y="0"/>
                </a:lnTo>
                <a:lnTo>
                  <a:pt x="1900371" y="819125"/>
                </a:lnTo>
                <a:lnTo>
                  <a:pt x="1490808" y="1638251"/>
                </a:lnTo>
                <a:lnTo>
                  <a:pt x="409563" y="1638251"/>
                </a:lnTo>
                <a:lnTo>
                  <a:pt x="0" y="81912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0BB7E285-2F30-42F6-9142-804BFAF9AE3C}"/>
              </a:ext>
            </a:extLst>
          </p:cNvPr>
          <p:cNvSpPr>
            <a:spLocks noGrp="1"/>
          </p:cNvSpPr>
          <p:nvPr>
            <p:ph type="pic" sz="quarter" idx="102" hasCustomPrompt="1"/>
          </p:nvPr>
        </p:nvSpPr>
        <p:spPr>
          <a:xfrm>
            <a:off x="7362163" y="4174055"/>
            <a:ext cx="1900371" cy="1638251"/>
          </a:xfrm>
          <a:custGeom>
            <a:avLst/>
            <a:gdLst>
              <a:gd name="connsiteX0" fmla="*/ 409563 w 1900371"/>
              <a:gd name="connsiteY0" fmla="*/ 0 h 1638251"/>
              <a:gd name="connsiteX1" fmla="*/ 1490808 w 1900371"/>
              <a:gd name="connsiteY1" fmla="*/ 0 h 1638251"/>
              <a:gd name="connsiteX2" fmla="*/ 1900371 w 1900371"/>
              <a:gd name="connsiteY2" fmla="*/ 819125 h 1638251"/>
              <a:gd name="connsiteX3" fmla="*/ 1490808 w 1900371"/>
              <a:gd name="connsiteY3" fmla="*/ 1638251 h 1638251"/>
              <a:gd name="connsiteX4" fmla="*/ 409563 w 1900371"/>
              <a:gd name="connsiteY4" fmla="*/ 1638251 h 1638251"/>
              <a:gd name="connsiteX5" fmla="*/ 0 w 1900371"/>
              <a:gd name="connsiteY5" fmla="*/ 819125 h 1638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00371" h="1638251">
                <a:moveTo>
                  <a:pt x="409563" y="0"/>
                </a:moveTo>
                <a:lnTo>
                  <a:pt x="1490808" y="0"/>
                </a:lnTo>
                <a:lnTo>
                  <a:pt x="1900371" y="819125"/>
                </a:lnTo>
                <a:lnTo>
                  <a:pt x="1490808" y="1638251"/>
                </a:lnTo>
                <a:lnTo>
                  <a:pt x="409563" y="1638251"/>
                </a:lnTo>
                <a:lnTo>
                  <a:pt x="0" y="81912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455C4940-3499-4325-9A01-01095AC82659}"/>
              </a:ext>
            </a:extLst>
          </p:cNvPr>
          <p:cNvSpPr>
            <a:spLocks noGrp="1"/>
          </p:cNvSpPr>
          <p:nvPr>
            <p:ph type="pic" sz="quarter" idx="103" hasCustomPrompt="1"/>
          </p:nvPr>
        </p:nvSpPr>
        <p:spPr>
          <a:xfrm>
            <a:off x="9084429" y="2502191"/>
            <a:ext cx="1900371" cy="1638251"/>
          </a:xfrm>
          <a:custGeom>
            <a:avLst/>
            <a:gdLst>
              <a:gd name="connsiteX0" fmla="*/ 409563 w 1900371"/>
              <a:gd name="connsiteY0" fmla="*/ 0 h 1638251"/>
              <a:gd name="connsiteX1" fmla="*/ 1490808 w 1900371"/>
              <a:gd name="connsiteY1" fmla="*/ 0 h 1638251"/>
              <a:gd name="connsiteX2" fmla="*/ 1900371 w 1900371"/>
              <a:gd name="connsiteY2" fmla="*/ 819125 h 1638251"/>
              <a:gd name="connsiteX3" fmla="*/ 1490808 w 1900371"/>
              <a:gd name="connsiteY3" fmla="*/ 1638251 h 1638251"/>
              <a:gd name="connsiteX4" fmla="*/ 409563 w 1900371"/>
              <a:gd name="connsiteY4" fmla="*/ 1638251 h 1638251"/>
              <a:gd name="connsiteX5" fmla="*/ 0 w 1900371"/>
              <a:gd name="connsiteY5" fmla="*/ 819125 h 1638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00371" h="1638251">
                <a:moveTo>
                  <a:pt x="409563" y="0"/>
                </a:moveTo>
                <a:lnTo>
                  <a:pt x="1490808" y="0"/>
                </a:lnTo>
                <a:lnTo>
                  <a:pt x="1900371" y="819125"/>
                </a:lnTo>
                <a:lnTo>
                  <a:pt x="1490808" y="1638251"/>
                </a:lnTo>
                <a:lnTo>
                  <a:pt x="409563" y="1638251"/>
                </a:lnTo>
                <a:lnTo>
                  <a:pt x="0" y="81912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1CC4FD48-BDA8-436F-92F5-AF0BFB14E672}"/>
              </a:ext>
            </a:extLst>
          </p:cNvPr>
          <p:cNvSpPr>
            <a:spLocks noGrp="1"/>
          </p:cNvSpPr>
          <p:nvPr>
            <p:ph type="pic" sz="quarter" idx="99" hasCustomPrompt="1"/>
          </p:nvPr>
        </p:nvSpPr>
        <p:spPr>
          <a:xfrm>
            <a:off x="1207200" y="2502192"/>
            <a:ext cx="1900371" cy="1638251"/>
          </a:xfrm>
          <a:custGeom>
            <a:avLst/>
            <a:gdLst>
              <a:gd name="connsiteX0" fmla="*/ 409563 w 1900371"/>
              <a:gd name="connsiteY0" fmla="*/ 0 h 1638251"/>
              <a:gd name="connsiteX1" fmla="*/ 1490808 w 1900371"/>
              <a:gd name="connsiteY1" fmla="*/ 0 h 1638251"/>
              <a:gd name="connsiteX2" fmla="*/ 1900371 w 1900371"/>
              <a:gd name="connsiteY2" fmla="*/ 819125 h 1638251"/>
              <a:gd name="connsiteX3" fmla="*/ 1490808 w 1900371"/>
              <a:gd name="connsiteY3" fmla="*/ 1638251 h 1638251"/>
              <a:gd name="connsiteX4" fmla="*/ 409563 w 1900371"/>
              <a:gd name="connsiteY4" fmla="*/ 1638251 h 1638251"/>
              <a:gd name="connsiteX5" fmla="*/ 0 w 1900371"/>
              <a:gd name="connsiteY5" fmla="*/ 819125 h 1638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00371" h="1638251">
                <a:moveTo>
                  <a:pt x="409563" y="0"/>
                </a:moveTo>
                <a:lnTo>
                  <a:pt x="1490808" y="0"/>
                </a:lnTo>
                <a:lnTo>
                  <a:pt x="1900371" y="819125"/>
                </a:lnTo>
                <a:lnTo>
                  <a:pt x="1490808" y="1638251"/>
                </a:lnTo>
                <a:lnTo>
                  <a:pt x="409563" y="1638251"/>
                </a:lnTo>
                <a:lnTo>
                  <a:pt x="0" y="81912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9703317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400629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10B4BF5-5A1E-4B6F-B77A-370C2C8FDCEA}"/>
              </a:ext>
            </a:extLst>
          </p:cNvPr>
          <p:cNvSpPr>
            <a:spLocks noGrp="1"/>
          </p:cNvSpPr>
          <p:nvPr>
            <p:ph type="pic" sz="quarter" idx="99" hasCustomPrompt="1"/>
          </p:nvPr>
        </p:nvSpPr>
        <p:spPr>
          <a:xfrm>
            <a:off x="4038104" y="2110331"/>
            <a:ext cx="5501374" cy="4245158"/>
          </a:xfrm>
          <a:custGeom>
            <a:avLst/>
            <a:gdLst>
              <a:gd name="connsiteX0" fmla="*/ 2478007 w 5501374"/>
              <a:gd name="connsiteY0" fmla="*/ 328 h 4245158"/>
              <a:gd name="connsiteX1" fmla="*/ 4446174 w 5501374"/>
              <a:gd name="connsiteY1" fmla="*/ 534646 h 4245158"/>
              <a:gd name="connsiteX2" fmla="*/ 3032718 w 5501374"/>
              <a:gd name="connsiteY2" fmla="*/ 4000132 h 4245158"/>
              <a:gd name="connsiteX3" fmla="*/ 543807 w 5501374"/>
              <a:gd name="connsiteY3" fmla="*/ 1221591 h 4245158"/>
              <a:gd name="connsiteX4" fmla="*/ 2478007 w 5501374"/>
              <a:gd name="connsiteY4" fmla="*/ 328 h 42451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01374" h="4245158">
                <a:moveTo>
                  <a:pt x="2478007" y="328"/>
                </a:moveTo>
                <a:cubicBezTo>
                  <a:pt x="3092893" y="9825"/>
                  <a:pt x="3769533" y="225136"/>
                  <a:pt x="4446174" y="534646"/>
                </a:cubicBezTo>
                <a:cubicBezTo>
                  <a:pt x="6003024" y="1242097"/>
                  <a:pt x="6074721" y="3220910"/>
                  <a:pt x="3032718" y="4000132"/>
                </a:cubicBezTo>
                <a:cubicBezTo>
                  <a:pt x="-9285" y="4789606"/>
                  <a:pt x="-603346" y="3620774"/>
                  <a:pt x="543807" y="1221591"/>
                </a:cubicBezTo>
                <a:cubicBezTo>
                  <a:pt x="998955" y="316130"/>
                  <a:pt x="1687439" y="-11883"/>
                  <a:pt x="2478007" y="328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6127120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0" hasCustomPrompt="1"/>
          </p:nvPr>
        </p:nvSpPr>
        <p:spPr>
          <a:xfrm>
            <a:off x="0" y="0"/>
            <a:ext cx="6487886" cy="6859546"/>
          </a:xfrm>
          <a:custGeom>
            <a:avLst/>
            <a:gdLst>
              <a:gd name="connsiteX0" fmla="*/ 0 w 6487886"/>
              <a:gd name="connsiteY0" fmla="*/ 0 h 6859546"/>
              <a:gd name="connsiteX1" fmla="*/ 3490370 w 6487886"/>
              <a:gd name="connsiteY1" fmla="*/ 0 h 6859546"/>
              <a:gd name="connsiteX2" fmla="*/ 6487886 w 6487886"/>
              <a:gd name="connsiteY2" fmla="*/ 6859546 h 6859546"/>
              <a:gd name="connsiteX3" fmla="*/ 0 w 6487886"/>
              <a:gd name="connsiteY3" fmla="*/ 6859546 h 6859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87886" h="6859546">
                <a:moveTo>
                  <a:pt x="0" y="0"/>
                </a:moveTo>
                <a:lnTo>
                  <a:pt x="3490370" y="0"/>
                </a:lnTo>
                <a:lnTo>
                  <a:pt x="6487886" y="6859546"/>
                </a:lnTo>
                <a:lnTo>
                  <a:pt x="0" y="68595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99A3434-EFCE-42E5-BE80-6AC6BC510B07}"/>
              </a:ext>
            </a:extLst>
          </p:cNvPr>
          <p:cNvSpPr>
            <a:spLocks noGrp="1"/>
          </p:cNvSpPr>
          <p:nvPr>
            <p:ph type="pic" sz="quarter" idx="99" hasCustomPrompt="1"/>
          </p:nvPr>
        </p:nvSpPr>
        <p:spPr>
          <a:xfrm>
            <a:off x="2330246" y="0"/>
            <a:ext cx="9861754" cy="6859546"/>
          </a:xfrm>
          <a:custGeom>
            <a:avLst/>
            <a:gdLst>
              <a:gd name="connsiteX0" fmla="*/ 0 w 9861754"/>
              <a:gd name="connsiteY0" fmla="*/ 6858000 h 6859546"/>
              <a:gd name="connsiteX1" fmla="*/ 4156964 w 9861754"/>
              <a:gd name="connsiteY1" fmla="*/ 6858000 h 6859546"/>
              <a:gd name="connsiteX2" fmla="*/ 4157640 w 9861754"/>
              <a:gd name="connsiteY2" fmla="*/ 6859546 h 6859546"/>
              <a:gd name="connsiteX3" fmla="*/ 0 w 9861754"/>
              <a:gd name="connsiteY3" fmla="*/ 6859546 h 6859546"/>
              <a:gd name="connsiteX4" fmla="*/ 1160124 w 9861754"/>
              <a:gd name="connsiteY4" fmla="*/ 0 h 6859546"/>
              <a:gd name="connsiteX5" fmla="*/ 9861754 w 9861754"/>
              <a:gd name="connsiteY5" fmla="*/ 0 h 6859546"/>
              <a:gd name="connsiteX6" fmla="*/ 9861754 w 9861754"/>
              <a:gd name="connsiteY6" fmla="*/ 6858000 h 6859546"/>
              <a:gd name="connsiteX7" fmla="*/ 4156964 w 9861754"/>
              <a:gd name="connsiteY7" fmla="*/ 6858000 h 6859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861754" h="6859546">
                <a:moveTo>
                  <a:pt x="0" y="6858000"/>
                </a:moveTo>
                <a:lnTo>
                  <a:pt x="4156964" y="6858000"/>
                </a:lnTo>
                <a:lnTo>
                  <a:pt x="4157640" y="6859546"/>
                </a:lnTo>
                <a:lnTo>
                  <a:pt x="0" y="6859546"/>
                </a:lnTo>
                <a:close/>
                <a:moveTo>
                  <a:pt x="1160124" y="0"/>
                </a:moveTo>
                <a:lnTo>
                  <a:pt x="9861754" y="0"/>
                </a:lnTo>
                <a:lnTo>
                  <a:pt x="9861754" y="6858000"/>
                </a:lnTo>
                <a:lnTo>
                  <a:pt x="4156964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45202806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0" hasCustomPrompt="1"/>
          </p:nvPr>
        </p:nvSpPr>
        <p:spPr>
          <a:xfrm>
            <a:off x="1637902" y="925181"/>
            <a:ext cx="3928721" cy="5364128"/>
          </a:xfrm>
          <a:custGeom>
            <a:avLst/>
            <a:gdLst>
              <a:gd name="connsiteX0" fmla="*/ 2410985 w 3928721"/>
              <a:gd name="connsiteY0" fmla="*/ 0 h 5364128"/>
              <a:gd name="connsiteX1" fmla="*/ 3928721 w 3928721"/>
              <a:gd name="connsiteY1" fmla="*/ 4562019 h 5364128"/>
              <a:gd name="connsiteX2" fmla="*/ 1517736 w 3928721"/>
              <a:gd name="connsiteY2" fmla="*/ 5364128 h 5364128"/>
              <a:gd name="connsiteX3" fmla="*/ 0 w 3928721"/>
              <a:gd name="connsiteY3" fmla="*/ 802110 h 5364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8721" h="5364128">
                <a:moveTo>
                  <a:pt x="2410985" y="0"/>
                </a:moveTo>
                <a:lnTo>
                  <a:pt x="3928721" y="4562019"/>
                </a:lnTo>
                <a:lnTo>
                  <a:pt x="1517736" y="5364128"/>
                </a:lnTo>
                <a:lnTo>
                  <a:pt x="0" y="80211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8588751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0" hasCustomPrompt="1"/>
          </p:nvPr>
        </p:nvSpPr>
        <p:spPr>
          <a:xfrm>
            <a:off x="-1" y="-6662"/>
            <a:ext cx="5473521" cy="6864663"/>
          </a:xfrm>
          <a:custGeom>
            <a:avLst/>
            <a:gdLst>
              <a:gd name="connsiteX0" fmla="*/ 2473142 w 5473521"/>
              <a:gd name="connsiteY0" fmla="*/ 0 h 6864663"/>
              <a:gd name="connsiteX1" fmla="*/ 5473521 w 5473521"/>
              <a:gd name="connsiteY1" fmla="*/ 0 h 6864663"/>
              <a:gd name="connsiteX2" fmla="*/ 2536665 w 5473521"/>
              <a:gd name="connsiteY2" fmla="*/ 6864663 h 6864663"/>
              <a:gd name="connsiteX3" fmla="*/ 0 w 5473521"/>
              <a:gd name="connsiteY3" fmla="*/ 6864663 h 6864663"/>
              <a:gd name="connsiteX4" fmla="*/ 0 w 5473521"/>
              <a:gd name="connsiteY4" fmla="*/ 5780546 h 6864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73521" h="6864663">
                <a:moveTo>
                  <a:pt x="2473142" y="0"/>
                </a:moveTo>
                <a:lnTo>
                  <a:pt x="5473521" y="0"/>
                </a:lnTo>
                <a:lnTo>
                  <a:pt x="2536665" y="6864663"/>
                </a:lnTo>
                <a:lnTo>
                  <a:pt x="0" y="6864663"/>
                </a:lnTo>
                <a:lnTo>
                  <a:pt x="0" y="57805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90473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2" hasCustomPrompt="1"/>
          </p:nvPr>
        </p:nvSpPr>
        <p:spPr>
          <a:xfrm>
            <a:off x="0" y="4621069"/>
            <a:ext cx="2525486" cy="2236930"/>
          </a:xfrm>
          <a:custGeom>
            <a:avLst/>
            <a:gdLst>
              <a:gd name="connsiteX0" fmla="*/ 0 w 2525486"/>
              <a:gd name="connsiteY0" fmla="*/ 0 h 2236930"/>
              <a:gd name="connsiteX1" fmla="*/ 2525486 w 2525486"/>
              <a:gd name="connsiteY1" fmla="*/ 0 h 2236930"/>
              <a:gd name="connsiteX2" fmla="*/ 2525486 w 2525486"/>
              <a:gd name="connsiteY2" fmla="*/ 2236930 h 2236930"/>
              <a:gd name="connsiteX3" fmla="*/ 0 w 2525486"/>
              <a:gd name="connsiteY3" fmla="*/ 2236930 h 2236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25486" h="2236930">
                <a:moveTo>
                  <a:pt x="0" y="0"/>
                </a:moveTo>
                <a:lnTo>
                  <a:pt x="2525486" y="0"/>
                </a:lnTo>
                <a:lnTo>
                  <a:pt x="2525486" y="2236930"/>
                </a:lnTo>
                <a:lnTo>
                  <a:pt x="0" y="223693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1" hasCustomPrompt="1"/>
          </p:nvPr>
        </p:nvSpPr>
        <p:spPr>
          <a:xfrm>
            <a:off x="0" y="2309738"/>
            <a:ext cx="2525486" cy="2236930"/>
          </a:xfrm>
          <a:custGeom>
            <a:avLst/>
            <a:gdLst>
              <a:gd name="connsiteX0" fmla="*/ 0 w 2525486"/>
              <a:gd name="connsiteY0" fmla="*/ 0 h 2236930"/>
              <a:gd name="connsiteX1" fmla="*/ 2525486 w 2525486"/>
              <a:gd name="connsiteY1" fmla="*/ 0 h 2236930"/>
              <a:gd name="connsiteX2" fmla="*/ 2525486 w 2525486"/>
              <a:gd name="connsiteY2" fmla="*/ 2236930 h 2236930"/>
              <a:gd name="connsiteX3" fmla="*/ 0 w 2525486"/>
              <a:gd name="connsiteY3" fmla="*/ 2236930 h 2236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25486" h="2236930">
                <a:moveTo>
                  <a:pt x="0" y="0"/>
                </a:moveTo>
                <a:lnTo>
                  <a:pt x="2525486" y="0"/>
                </a:lnTo>
                <a:lnTo>
                  <a:pt x="2525486" y="2236930"/>
                </a:lnTo>
                <a:lnTo>
                  <a:pt x="0" y="223693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0" hasCustomPrompt="1"/>
          </p:nvPr>
        </p:nvSpPr>
        <p:spPr>
          <a:xfrm>
            <a:off x="0" y="-1594"/>
            <a:ext cx="2525486" cy="2236930"/>
          </a:xfrm>
          <a:custGeom>
            <a:avLst/>
            <a:gdLst>
              <a:gd name="connsiteX0" fmla="*/ 0 w 2525486"/>
              <a:gd name="connsiteY0" fmla="*/ 0 h 2236930"/>
              <a:gd name="connsiteX1" fmla="*/ 2525486 w 2525486"/>
              <a:gd name="connsiteY1" fmla="*/ 0 h 2236930"/>
              <a:gd name="connsiteX2" fmla="*/ 2525486 w 2525486"/>
              <a:gd name="connsiteY2" fmla="*/ 2236930 h 2236930"/>
              <a:gd name="connsiteX3" fmla="*/ 0 w 2525486"/>
              <a:gd name="connsiteY3" fmla="*/ 2236930 h 2236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25486" h="2236930">
                <a:moveTo>
                  <a:pt x="0" y="0"/>
                </a:moveTo>
                <a:lnTo>
                  <a:pt x="2525486" y="0"/>
                </a:lnTo>
                <a:lnTo>
                  <a:pt x="2525486" y="2236930"/>
                </a:lnTo>
                <a:lnTo>
                  <a:pt x="0" y="223693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0325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0" hasCustomPrompt="1"/>
          </p:nvPr>
        </p:nvSpPr>
        <p:spPr>
          <a:xfrm>
            <a:off x="1761026" y="-1"/>
            <a:ext cx="10430975" cy="3285317"/>
          </a:xfrm>
          <a:custGeom>
            <a:avLst/>
            <a:gdLst>
              <a:gd name="connsiteX0" fmla="*/ 0 w 10430975"/>
              <a:gd name="connsiteY0" fmla="*/ 0 h 3285317"/>
              <a:gd name="connsiteX1" fmla="*/ 10430975 w 10430975"/>
              <a:gd name="connsiteY1" fmla="*/ 0 h 3285317"/>
              <a:gd name="connsiteX2" fmla="*/ 0 w 10430975"/>
              <a:gd name="connsiteY2" fmla="*/ 0 h 3285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430975" h="3285317">
                <a:moveTo>
                  <a:pt x="0" y="0"/>
                </a:moveTo>
                <a:cubicBezTo>
                  <a:pt x="0" y="0"/>
                  <a:pt x="0" y="0"/>
                  <a:pt x="10430975" y="0"/>
                </a:cubicBezTo>
                <a:cubicBezTo>
                  <a:pt x="9585481" y="6670147"/>
                  <a:pt x="1811772" y="1339834"/>
                  <a:pt x="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519986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0" hasCustomPrompt="1"/>
          </p:nvPr>
        </p:nvSpPr>
        <p:spPr>
          <a:xfrm>
            <a:off x="6776483" y="2559333"/>
            <a:ext cx="4987664" cy="3886789"/>
          </a:xfrm>
          <a:custGeom>
            <a:avLst/>
            <a:gdLst>
              <a:gd name="connsiteX0" fmla="*/ 0 w 4987664"/>
              <a:gd name="connsiteY0" fmla="*/ 0 h 3886789"/>
              <a:gd name="connsiteX1" fmla="*/ 4987664 w 4987664"/>
              <a:gd name="connsiteY1" fmla="*/ 0 h 3886789"/>
              <a:gd name="connsiteX2" fmla="*/ 4987664 w 4987664"/>
              <a:gd name="connsiteY2" fmla="*/ 3886789 h 3886789"/>
              <a:gd name="connsiteX3" fmla="*/ 0 w 4987664"/>
              <a:gd name="connsiteY3" fmla="*/ 3886789 h 38867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87664" h="3886789">
                <a:moveTo>
                  <a:pt x="0" y="0"/>
                </a:moveTo>
                <a:lnTo>
                  <a:pt x="4987664" y="0"/>
                </a:lnTo>
                <a:lnTo>
                  <a:pt x="4987664" y="3886789"/>
                </a:lnTo>
                <a:lnTo>
                  <a:pt x="0" y="388678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37803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1" hasCustomPrompt="1"/>
          </p:nvPr>
        </p:nvSpPr>
        <p:spPr>
          <a:xfrm>
            <a:off x="2703440" y="3723425"/>
            <a:ext cx="3399408" cy="3520816"/>
          </a:xfrm>
          <a:custGeom>
            <a:avLst/>
            <a:gdLst>
              <a:gd name="connsiteX0" fmla="*/ 1699704 w 3399408"/>
              <a:gd name="connsiteY0" fmla="*/ 0 h 3520816"/>
              <a:gd name="connsiteX1" fmla="*/ 3399408 w 3399408"/>
              <a:gd name="connsiteY1" fmla="*/ 1760408 h 3520816"/>
              <a:gd name="connsiteX2" fmla="*/ 1699704 w 3399408"/>
              <a:gd name="connsiteY2" fmla="*/ 3520816 h 3520816"/>
              <a:gd name="connsiteX3" fmla="*/ 0 w 3399408"/>
              <a:gd name="connsiteY3" fmla="*/ 1760408 h 3520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99408" h="3520816">
                <a:moveTo>
                  <a:pt x="1699704" y="0"/>
                </a:moveTo>
                <a:lnTo>
                  <a:pt x="3399408" y="1760408"/>
                </a:lnTo>
                <a:lnTo>
                  <a:pt x="1699704" y="3520816"/>
                </a:lnTo>
                <a:lnTo>
                  <a:pt x="0" y="176040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2" hasCustomPrompt="1"/>
          </p:nvPr>
        </p:nvSpPr>
        <p:spPr>
          <a:xfrm>
            <a:off x="6127477" y="3723425"/>
            <a:ext cx="3399408" cy="3520816"/>
          </a:xfrm>
          <a:custGeom>
            <a:avLst/>
            <a:gdLst>
              <a:gd name="connsiteX0" fmla="*/ 1699704 w 3399408"/>
              <a:gd name="connsiteY0" fmla="*/ 0 h 3520816"/>
              <a:gd name="connsiteX1" fmla="*/ 3399408 w 3399408"/>
              <a:gd name="connsiteY1" fmla="*/ 1760408 h 3520816"/>
              <a:gd name="connsiteX2" fmla="*/ 1699704 w 3399408"/>
              <a:gd name="connsiteY2" fmla="*/ 3520816 h 3520816"/>
              <a:gd name="connsiteX3" fmla="*/ 0 w 3399408"/>
              <a:gd name="connsiteY3" fmla="*/ 1760408 h 3520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99408" h="3520816">
                <a:moveTo>
                  <a:pt x="1699704" y="0"/>
                </a:moveTo>
                <a:lnTo>
                  <a:pt x="3399408" y="1760408"/>
                </a:lnTo>
                <a:lnTo>
                  <a:pt x="1699704" y="3520816"/>
                </a:lnTo>
                <a:lnTo>
                  <a:pt x="0" y="176040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3" hasCustomPrompt="1"/>
          </p:nvPr>
        </p:nvSpPr>
        <p:spPr>
          <a:xfrm>
            <a:off x="9604838" y="3723425"/>
            <a:ext cx="3399408" cy="3520816"/>
          </a:xfrm>
          <a:custGeom>
            <a:avLst/>
            <a:gdLst>
              <a:gd name="connsiteX0" fmla="*/ 1699704 w 3399408"/>
              <a:gd name="connsiteY0" fmla="*/ 0 h 3520816"/>
              <a:gd name="connsiteX1" fmla="*/ 3399408 w 3399408"/>
              <a:gd name="connsiteY1" fmla="*/ 1760408 h 3520816"/>
              <a:gd name="connsiteX2" fmla="*/ 1699704 w 3399408"/>
              <a:gd name="connsiteY2" fmla="*/ 3520816 h 3520816"/>
              <a:gd name="connsiteX3" fmla="*/ 0 w 3399408"/>
              <a:gd name="connsiteY3" fmla="*/ 1760408 h 3520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99408" h="3520816">
                <a:moveTo>
                  <a:pt x="1699704" y="0"/>
                </a:moveTo>
                <a:lnTo>
                  <a:pt x="3399408" y="1760408"/>
                </a:lnTo>
                <a:lnTo>
                  <a:pt x="1699704" y="3520816"/>
                </a:lnTo>
                <a:lnTo>
                  <a:pt x="0" y="176040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0" hasCustomPrompt="1"/>
          </p:nvPr>
        </p:nvSpPr>
        <p:spPr>
          <a:xfrm>
            <a:off x="-734944" y="3723425"/>
            <a:ext cx="3399408" cy="3520816"/>
          </a:xfrm>
          <a:custGeom>
            <a:avLst/>
            <a:gdLst>
              <a:gd name="connsiteX0" fmla="*/ 1699704 w 3399408"/>
              <a:gd name="connsiteY0" fmla="*/ 0 h 3520816"/>
              <a:gd name="connsiteX1" fmla="*/ 3399408 w 3399408"/>
              <a:gd name="connsiteY1" fmla="*/ 1760408 h 3520816"/>
              <a:gd name="connsiteX2" fmla="*/ 1699704 w 3399408"/>
              <a:gd name="connsiteY2" fmla="*/ 3520816 h 3520816"/>
              <a:gd name="connsiteX3" fmla="*/ 0 w 3399408"/>
              <a:gd name="connsiteY3" fmla="*/ 1760408 h 3520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99408" h="3520816">
                <a:moveTo>
                  <a:pt x="1699704" y="0"/>
                </a:moveTo>
                <a:lnTo>
                  <a:pt x="3399408" y="1760408"/>
                </a:lnTo>
                <a:lnTo>
                  <a:pt x="1699704" y="3520816"/>
                </a:lnTo>
                <a:lnTo>
                  <a:pt x="0" y="176040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007912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3" hasCustomPrompt="1"/>
          </p:nvPr>
        </p:nvSpPr>
        <p:spPr>
          <a:xfrm>
            <a:off x="8759512" y="1916340"/>
            <a:ext cx="2500218" cy="2379888"/>
          </a:xfrm>
          <a:custGeom>
            <a:avLst/>
            <a:gdLst>
              <a:gd name="connsiteX0" fmla="*/ 0 w 2500218"/>
              <a:gd name="connsiteY0" fmla="*/ 0 h 2379888"/>
              <a:gd name="connsiteX1" fmla="*/ 2500218 w 2500218"/>
              <a:gd name="connsiteY1" fmla="*/ 0 h 2379888"/>
              <a:gd name="connsiteX2" fmla="*/ 2500218 w 2500218"/>
              <a:gd name="connsiteY2" fmla="*/ 2379888 h 2379888"/>
              <a:gd name="connsiteX3" fmla="*/ 0 w 2500218"/>
              <a:gd name="connsiteY3" fmla="*/ 2379888 h 2379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0218" h="2379888">
                <a:moveTo>
                  <a:pt x="0" y="0"/>
                </a:moveTo>
                <a:lnTo>
                  <a:pt x="2500218" y="0"/>
                </a:lnTo>
                <a:lnTo>
                  <a:pt x="2500218" y="2379888"/>
                </a:lnTo>
                <a:lnTo>
                  <a:pt x="0" y="237988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2" hasCustomPrompt="1"/>
          </p:nvPr>
        </p:nvSpPr>
        <p:spPr>
          <a:xfrm>
            <a:off x="6152315" y="1916340"/>
            <a:ext cx="2500218" cy="2379888"/>
          </a:xfrm>
          <a:custGeom>
            <a:avLst/>
            <a:gdLst>
              <a:gd name="connsiteX0" fmla="*/ 0 w 2500218"/>
              <a:gd name="connsiteY0" fmla="*/ 0 h 2379888"/>
              <a:gd name="connsiteX1" fmla="*/ 2500218 w 2500218"/>
              <a:gd name="connsiteY1" fmla="*/ 0 h 2379888"/>
              <a:gd name="connsiteX2" fmla="*/ 2500218 w 2500218"/>
              <a:gd name="connsiteY2" fmla="*/ 2379888 h 2379888"/>
              <a:gd name="connsiteX3" fmla="*/ 0 w 2500218"/>
              <a:gd name="connsiteY3" fmla="*/ 2379888 h 2379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0218" h="2379888">
                <a:moveTo>
                  <a:pt x="0" y="0"/>
                </a:moveTo>
                <a:lnTo>
                  <a:pt x="2500218" y="0"/>
                </a:lnTo>
                <a:lnTo>
                  <a:pt x="2500218" y="2379888"/>
                </a:lnTo>
                <a:lnTo>
                  <a:pt x="0" y="237988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1" hasCustomPrompt="1"/>
          </p:nvPr>
        </p:nvSpPr>
        <p:spPr>
          <a:xfrm>
            <a:off x="3545118" y="1916340"/>
            <a:ext cx="2500218" cy="2379888"/>
          </a:xfrm>
          <a:custGeom>
            <a:avLst/>
            <a:gdLst>
              <a:gd name="connsiteX0" fmla="*/ 0 w 2500218"/>
              <a:gd name="connsiteY0" fmla="*/ 0 h 2379888"/>
              <a:gd name="connsiteX1" fmla="*/ 2500218 w 2500218"/>
              <a:gd name="connsiteY1" fmla="*/ 0 h 2379888"/>
              <a:gd name="connsiteX2" fmla="*/ 2500218 w 2500218"/>
              <a:gd name="connsiteY2" fmla="*/ 2379888 h 2379888"/>
              <a:gd name="connsiteX3" fmla="*/ 0 w 2500218"/>
              <a:gd name="connsiteY3" fmla="*/ 2379888 h 2379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0218" h="2379888">
                <a:moveTo>
                  <a:pt x="0" y="0"/>
                </a:moveTo>
                <a:lnTo>
                  <a:pt x="2500218" y="0"/>
                </a:lnTo>
                <a:lnTo>
                  <a:pt x="2500218" y="2379888"/>
                </a:lnTo>
                <a:lnTo>
                  <a:pt x="0" y="237988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0" hasCustomPrompt="1"/>
          </p:nvPr>
        </p:nvSpPr>
        <p:spPr>
          <a:xfrm>
            <a:off x="937921" y="1916340"/>
            <a:ext cx="2500218" cy="2379888"/>
          </a:xfrm>
          <a:custGeom>
            <a:avLst/>
            <a:gdLst>
              <a:gd name="connsiteX0" fmla="*/ 0 w 2500218"/>
              <a:gd name="connsiteY0" fmla="*/ 0 h 2379888"/>
              <a:gd name="connsiteX1" fmla="*/ 2500218 w 2500218"/>
              <a:gd name="connsiteY1" fmla="*/ 0 h 2379888"/>
              <a:gd name="connsiteX2" fmla="*/ 2500218 w 2500218"/>
              <a:gd name="connsiteY2" fmla="*/ 2379888 h 2379888"/>
              <a:gd name="connsiteX3" fmla="*/ 0 w 2500218"/>
              <a:gd name="connsiteY3" fmla="*/ 2379888 h 2379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0218" h="2379888">
                <a:moveTo>
                  <a:pt x="0" y="0"/>
                </a:moveTo>
                <a:lnTo>
                  <a:pt x="2500218" y="0"/>
                </a:lnTo>
                <a:lnTo>
                  <a:pt x="2500218" y="2379888"/>
                </a:lnTo>
                <a:lnTo>
                  <a:pt x="0" y="237988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58627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1" hasCustomPrompt="1"/>
          </p:nvPr>
        </p:nvSpPr>
        <p:spPr>
          <a:xfrm>
            <a:off x="6208515" y="2033589"/>
            <a:ext cx="4645228" cy="2137893"/>
          </a:xfrm>
          <a:custGeom>
            <a:avLst/>
            <a:gdLst>
              <a:gd name="connsiteX0" fmla="*/ 0 w 4645228"/>
              <a:gd name="connsiteY0" fmla="*/ 0 h 2137893"/>
              <a:gd name="connsiteX1" fmla="*/ 4645228 w 4645228"/>
              <a:gd name="connsiteY1" fmla="*/ 0 h 2137893"/>
              <a:gd name="connsiteX2" fmla="*/ 4645228 w 4645228"/>
              <a:gd name="connsiteY2" fmla="*/ 2137893 h 2137893"/>
              <a:gd name="connsiteX3" fmla="*/ 0 w 4645228"/>
              <a:gd name="connsiteY3" fmla="*/ 2137893 h 21378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45228" h="2137893">
                <a:moveTo>
                  <a:pt x="0" y="0"/>
                </a:moveTo>
                <a:lnTo>
                  <a:pt x="4645228" y="0"/>
                </a:lnTo>
                <a:lnTo>
                  <a:pt x="4645228" y="2137893"/>
                </a:lnTo>
                <a:lnTo>
                  <a:pt x="0" y="213789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0" hasCustomPrompt="1"/>
          </p:nvPr>
        </p:nvSpPr>
        <p:spPr>
          <a:xfrm>
            <a:off x="1249978" y="2033589"/>
            <a:ext cx="4645228" cy="2137893"/>
          </a:xfrm>
          <a:custGeom>
            <a:avLst/>
            <a:gdLst>
              <a:gd name="connsiteX0" fmla="*/ 0 w 4645228"/>
              <a:gd name="connsiteY0" fmla="*/ 0 h 2137893"/>
              <a:gd name="connsiteX1" fmla="*/ 4645228 w 4645228"/>
              <a:gd name="connsiteY1" fmla="*/ 0 h 2137893"/>
              <a:gd name="connsiteX2" fmla="*/ 4645228 w 4645228"/>
              <a:gd name="connsiteY2" fmla="*/ 2137893 h 2137893"/>
              <a:gd name="connsiteX3" fmla="*/ 0 w 4645228"/>
              <a:gd name="connsiteY3" fmla="*/ 2137893 h 21378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45228" h="2137893">
                <a:moveTo>
                  <a:pt x="0" y="0"/>
                </a:moveTo>
                <a:lnTo>
                  <a:pt x="4645228" y="0"/>
                </a:lnTo>
                <a:lnTo>
                  <a:pt x="4645228" y="2137893"/>
                </a:lnTo>
                <a:lnTo>
                  <a:pt x="0" y="213789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0525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032233"/>
            <a:ext cx="12192000" cy="246719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586724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Freeform 27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7" hasCustomPrompt="1"/>
          </p:nvPr>
        </p:nvSpPr>
        <p:spPr>
          <a:xfrm>
            <a:off x="905328" y="3612245"/>
            <a:ext cx="1315358" cy="2423658"/>
          </a:xfrm>
          <a:custGeom>
            <a:avLst/>
            <a:gdLst>
              <a:gd name="connsiteX0" fmla="*/ 0 w 1315358"/>
              <a:gd name="connsiteY0" fmla="*/ 0 h 2423658"/>
              <a:gd name="connsiteX1" fmla="*/ 1315358 w 1315358"/>
              <a:gd name="connsiteY1" fmla="*/ 0 h 2423658"/>
              <a:gd name="connsiteX2" fmla="*/ 1315358 w 1315358"/>
              <a:gd name="connsiteY2" fmla="*/ 2423658 h 2423658"/>
              <a:gd name="connsiteX3" fmla="*/ 0 w 1315358"/>
              <a:gd name="connsiteY3" fmla="*/ 2423658 h 2423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5358" h="2423658">
                <a:moveTo>
                  <a:pt x="0" y="0"/>
                </a:moveTo>
                <a:lnTo>
                  <a:pt x="1315358" y="0"/>
                </a:lnTo>
                <a:lnTo>
                  <a:pt x="1315358" y="2423658"/>
                </a:lnTo>
                <a:lnTo>
                  <a:pt x="0" y="242365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6" name="Freeform 25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6" hasCustomPrompt="1"/>
          </p:nvPr>
        </p:nvSpPr>
        <p:spPr>
          <a:xfrm>
            <a:off x="2416326" y="3612245"/>
            <a:ext cx="1315358" cy="2423658"/>
          </a:xfrm>
          <a:custGeom>
            <a:avLst/>
            <a:gdLst>
              <a:gd name="connsiteX0" fmla="*/ 0 w 1315358"/>
              <a:gd name="connsiteY0" fmla="*/ 0 h 2423658"/>
              <a:gd name="connsiteX1" fmla="*/ 1315358 w 1315358"/>
              <a:gd name="connsiteY1" fmla="*/ 0 h 2423658"/>
              <a:gd name="connsiteX2" fmla="*/ 1315358 w 1315358"/>
              <a:gd name="connsiteY2" fmla="*/ 2423658 h 2423658"/>
              <a:gd name="connsiteX3" fmla="*/ 0 w 1315358"/>
              <a:gd name="connsiteY3" fmla="*/ 2423658 h 2423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5358" h="2423658">
                <a:moveTo>
                  <a:pt x="0" y="0"/>
                </a:moveTo>
                <a:lnTo>
                  <a:pt x="1315358" y="0"/>
                </a:lnTo>
                <a:lnTo>
                  <a:pt x="1315358" y="2423658"/>
                </a:lnTo>
                <a:lnTo>
                  <a:pt x="0" y="242365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5" hasCustomPrompt="1"/>
          </p:nvPr>
        </p:nvSpPr>
        <p:spPr>
          <a:xfrm>
            <a:off x="3927324" y="3612245"/>
            <a:ext cx="1315358" cy="2423658"/>
          </a:xfrm>
          <a:custGeom>
            <a:avLst/>
            <a:gdLst>
              <a:gd name="connsiteX0" fmla="*/ 0 w 1315358"/>
              <a:gd name="connsiteY0" fmla="*/ 0 h 2423658"/>
              <a:gd name="connsiteX1" fmla="*/ 1315358 w 1315358"/>
              <a:gd name="connsiteY1" fmla="*/ 0 h 2423658"/>
              <a:gd name="connsiteX2" fmla="*/ 1315358 w 1315358"/>
              <a:gd name="connsiteY2" fmla="*/ 2423658 h 2423658"/>
              <a:gd name="connsiteX3" fmla="*/ 0 w 1315358"/>
              <a:gd name="connsiteY3" fmla="*/ 2423658 h 2423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5358" h="2423658">
                <a:moveTo>
                  <a:pt x="0" y="0"/>
                </a:moveTo>
                <a:lnTo>
                  <a:pt x="1315358" y="0"/>
                </a:lnTo>
                <a:lnTo>
                  <a:pt x="1315358" y="2423658"/>
                </a:lnTo>
                <a:lnTo>
                  <a:pt x="0" y="242365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4" hasCustomPrompt="1"/>
          </p:nvPr>
        </p:nvSpPr>
        <p:spPr>
          <a:xfrm>
            <a:off x="5438322" y="3612245"/>
            <a:ext cx="1315358" cy="2423658"/>
          </a:xfrm>
          <a:custGeom>
            <a:avLst/>
            <a:gdLst>
              <a:gd name="connsiteX0" fmla="*/ 0 w 1315358"/>
              <a:gd name="connsiteY0" fmla="*/ 0 h 2423658"/>
              <a:gd name="connsiteX1" fmla="*/ 1315358 w 1315358"/>
              <a:gd name="connsiteY1" fmla="*/ 0 h 2423658"/>
              <a:gd name="connsiteX2" fmla="*/ 1315358 w 1315358"/>
              <a:gd name="connsiteY2" fmla="*/ 2423658 h 2423658"/>
              <a:gd name="connsiteX3" fmla="*/ 0 w 1315358"/>
              <a:gd name="connsiteY3" fmla="*/ 2423658 h 2423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5358" h="2423658">
                <a:moveTo>
                  <a:pt x="0" y="0"/>
                </a:moveTo>
                <a:lnTo>
                  <a:pt x="1315358" y="0"/>
                </a:lnTo>
                <a:lnTo>
                  <a:pt x="1315358" y="2423658"/>
                </a:lnTo>
                <a:lnTo>
                  <a:pt x="0" y="242365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3" hasCustomPrompt="1"/>
          </p:nvPr>
        </p:nvSpPr>
        <p:spPr>
          <a:xfrm>
            <a:off x="6949320" y="3612245"/>
            <a:ext cx="1315358" cy="2423658"/>
          </a:xfrm>
          <a:custGeom>
            <a:avLst/>
            <a:gdLst>
              <a:gd name="connsiteX0" fmla="*/ 0 w 1315358"/>
              <a:gd name="connsiteY0" fmla="*/ 0 h 2423658"/>
              <a:gd name="connsiteX1" fmla="*/ 1315358 w 1315358"/>
              <a:gd name="connsiteY1" fmla="*/ 0 h 2423658"/>
              <a:gd name="connsiteX2" fmla="*/ 1315358 w 1315358"/>
              <a:gd name="connsiteY2" fmla="*/ 2423658 h 2423658"/>
              <a:gd name="connsiteX3" fmla="*/ 0 w 1315358"/>
              <a:gd name="connsiteY3" fmla="*/ 2423658 h 2423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5358" h="2423658">
                <a:moveTo>
                  <a:pt x="0" y="0"/>
                </a:moveTo>
                <a:lnTo>
                  <a:pt x="1315358" y="0"/>
                </a:lnTo>
                <a:lnTo>
                  <a:pt x="1315358" y="2423658"/>
                </a:lnTo>
                <a:lnTo>
                  <a:pt x="0" y="242365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Freeform 17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2" hasCustomPrompt="1"/>
          </p:nvPr>
        </p:nvSpPr>
        <p:spPr>
          <a:xfrm>
            <a:off x="8460318" y="3612245"/>
            <a:ext cx="1315358" cy="2423658"/>
          </a:xfrm>
          <a:custGeom>
            <a:avLst/>
            <a:gdLst>
              <a:gd name="connsiteX0" fmla="*/ 0 w 1315358"/>
              <a:gd name="connsiteY0" fmla="*/ 0 h 2423658"/>
              <a:gd name="connsiteX1" fmla="*/ 1315358 w 1315358"/>
              <a:gd name="connsiteY1" fmla="*/ 0 h 2423658"/>
              <a:gd name="connsiteX2" fmla="*/ 1315358 w 1315358"/>
              <a:gd name="connsiteY2" fmla="*/ 2423658 h 2423658"/>
              <a:gd name="connsiteX3" fmla="*/ 0 w 1315358"/>
              <a:gd name="connsiteY3" fmla="*/ 2423658 h 2423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5358" h="2423658">
                <a:moveTo>
                  <a:pt x="0" y="0"/>
                </a:moveTo>
                <a:lnTo>
                  <a:pt x="1315358" y="0"/>
                </a:lnTo>
                <a:lnTo>
                  <a:pt x="1315358" y="2423658"/>
                </a:lnTo>
                <a:lnTo>
                  <a:pt x="0" y="242365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1" hasCustomPrompt="1"/>
          </p:nvPr>
        </p:nvSpPr>
        <p:spPr>
          <a:xfrm>
            <a:off x="9971314" y="3612245"/>
            <a:ext cx="1315358" cy="2423658"/>
          </a:xfrm>
          <a:custGeom>
            <a:avLst/>
            <a:gdLst>
              <a:gd name="connsiteX0" fmla="*/ 0 w 1315358"/>
              <a:gd name="connsiteY0" fmla="*/ 0 h 2423658"/>
              <a:gd name="connsiteX1" fmla="*/ 1315358 w 1315358"/>
              <a:gd name="connsiteY1" fmla="*/ 0 h 2423658"/>
              <a:gd name="connsiteX2" fmla="*/ 1315358 w 1315358"/>
              <a:gd name="connsiteY2" fmla="*/ 2423658 h 2423658"/>
              <a:gd name="connsiteX3" fmla="*/ 0 w 1315358"/>
              <a:gd name="connsiteY3" fmla="*/ 2423658 h 2423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5358" h="2423658">
                <a:moveTo>
                  <a:pt x="0" y="0"/>
                </a:moveTo>
                <a:lnTo>
                  <a:pt x="1315358" y="0"/>
                </a:lnTo>
                <a:lnTo>
                  <a:pt x="1315358" y="2423658"/>
                </a:lnTo>
                <a:lnTo>
                  <a:pt x="0" y="242365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0" hasCustomPrompt="1"/>
          </p:nvPr>
        </p:nvSpPr>
        <p:spPr>
          <a:xfrm>
            <a:off x="905328" y="1681846"/>
            <a:ext cx="10381344" cy="1756228"/>
          </a:xfrm>
          <a:custGeom>
            <a:avLst/>
            <a:gdLst>
              <a:gd name="connsiteX0" fmla="*/ 0 w 10381344"/>
              <a:gd name="connsiteY0" fmla="*/ 0 h 1756228"/>
              <a:gd name="connsiteX1" fmla="*/ 10381344 w 10381344"/>
              <a:gd name="connsiteY1" fmla="*/ 0 h 1756228"/>
              <a:gd name="connsiteX2" fmla="*/ 10381344 w 10381344"/>
              <a:gd name="connsiteY2" fmla="*/ 1756228 h 1756228"/>
              <a:gd name="connsiteX3" fmla="*/ 0 w 10381344"/>
              <a:gd name="connsiteY3" fmla="*/ 1756228 h 1756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381344" h="1756228">
                <a:moveTo>
                  <a:pt x="0" y="0"/>
                </a:moveTo>
                <a:lnTo>
                  <a:pt x="10381344" y="0"/>
                </a:lnTo>
                <a:lnTo>
                  <a:pt x="10381344" y="1756228"/>
                </a:lnTo>
                <a:lnTo>
                  <a:pt x="0" y="17562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41154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1" hasCustomPrompt="1"/>
          </p:nvPr>
        </p:nvSpPr>
        <p:spPr>
          <a:xfrm>
            <a:off x="4183487" y="1722215"/>
            <a:ext cx="3825026" cy="3462918"/>
          </a:xfrm>
          <a:custGeom>
            <a:avLst/>
            <a:gdLst>
              <a:gd name="connsiteX0" fmla="*/ 0 w 3825026"/>
              <a:gd name="connsiteY0" fmla="*/ 0 h 3462918"/>
              <a:gd name="connsiteX1" fmla="*/ 3825026 w 3825026"/>
              <a:gd name="connsiteY1" fmla="*/ 0 h 3462918"/>
              <a:gd name="connsiteX2" fmla="*/ 3825026 w 3825026"/>
              <a:gd name="connsiteY2" fmla="*/ 3462918 h 3462918"/>
              <a:gd name="connsiteX3" fmla="*/ 0 w 3825026"/>
              <a:gd name="connsiteY3" fmla="*/ 3462918 h 3462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25026" h="3462918">
                <a:moveTo>
                  <a:pt x="0" y="0"/>
                </a:moveTo>
                <a:lnTo>
                  <a:pt x="3825026" y="0"/>
                </a:lnTo>
                <a:lnTo>
                  <a:pt x="3825026" y="3462918"/>
                </a:lnTo>
                <a:lnTo>
                  <a:pt x="0" y="346291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0" hasCustomPrompt="1"/>
          </p:nvPr>
        </p:nvSpPr>
        <p:spPr>
          <a:xfrm>
            <a:off x="241480" y="1722215"/>
            <a:ext cx="3825026" cy="3462918"/>
          </a:xfrm>
          <a:custGeom>
            <a:avLst/>
            <a:gdLst>
              <a:gd name="connsiteX0" fmla="*/ 0 w 3825026"/>
              <a:gd name="connsiteY0" fmla="*/ 0 h 3462918"/>
              <a:gd name="connsiteX1" fmla="*/ 3825026 w 3825026"/>
              <a:gd name="connsiteY1" fmla="*/ 0 h 3462918"/>
              <a:gd name="connsiteX2" fmla="*/ 3825026 w 3825026"/>
              <a:gd name="connsiteY2" fmla="*/ 3462918 h 3462918"/>
              <a:gd name="connsiteX3" fmla="*/ 0 w 3825026"/>
              <a:gd name="connsiteY3" fmla="*/ 3462918 h 3462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25026" h="3462918">
                <a:moveTo>
                  <a:pt x="0" y="0"/>
                </a:moveTo>
                <a:lnTo>
                  <a:pt x="3825026" y="0"/>
                </a:lnTo>
                <a:lnTo>
                  <a:pt x="3825026" y="3462918"/>
                </a:lnTo>
                <a:lnTo>
                  <a:pt x="0" y="346291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2" hasCustomPrompt="1"/>
          </p:nvPr>
        </p:nvSpPr>
        <p:spPr>
          <a:xfrm>
            <a:off x="8125494" y="1722215"/>
            <a:ext cx="3825026" cy="3462918"/>
          </a:xfrm>
          <a:custGeom>
            <a:avLst/>
            <a:gdLst>
              <a:gd name="connsiteX0" fmla="*/ 0 w 3825026"/>
              <a:gd name="connsiteY0" fmla="*/ 0 h 3462918"/>
              <a:gd name="connsiteX1" fmla="*/ 3825026 w 3825026"/>
              <a:gd name="connsiteY1" fmla="*/ 0 h 3462918"/>
              <a:gd name="connsiteX2" fmla="*/ 3825026 w 3825026"/>
              <a:gd name="connsiteY2" fmla="*/ 3462918 h 3462918"/>
              <a:gd name="connsiteX3" fmla="*/ 0 w 3825026"/>
              <a:gd name="connsiteY3" fmla="*/ 3462918 h 3462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25026" h="3462918">
                <a:moveTo>
                  <a:pt x="0" y="0"/>
                </a:moveTo>
                <a:lnTo>
                  <a:pt x="3825026" y="0"/>
                </a:lnTo>
                <a:lnTo>
                  <a:pt x="3825026" y="3462918"/>
                </a:lnTo>
                <a:lnTo>
                  <a:pt x="0" y="346291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1225581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 19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4" hasCustomPrompt="1"/>
          </p:nvPr>
        </p:nvSpPr>
        <p:spPr>
          <a:xfrm>
            <a:off x="8763350" y="1814513"/>
            <a:ext cx="2959297" cy="4509012"/>
          </a:xfrm>
          <a:custGeom>
            <a:avLst/>
            <a:gdLst>
              <a:gd name="connsiteX0" fmla="*/ 0 w 2959297"/>
              <a:gd name="connsiteY0" fmla="*/ 0 h 4509012"/>
              <a:gd name="connsiteX1" fmla="*/ 2959297 w 2959297"/>
              <a:gd name="connsiteY1" fmla="*/ 0 h 4509012"/>
              <a:gd name="connsiteX2" fmla="*/ 2959297 w 2959297"/>
              <a:gd name="connsiteY2" fmla="*/ 4509012 h 4509012"/>
              <a:gd name="connsiteX3" fmla="*/ 0 w 2959297"/>
              <a:gd name="connsiteY3" fmla="*/ 4509012 h 4509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59297" h="4509012">
                <a:moveTo>
                  <a:pt x="0" y="0"/>
                </a:moveTo>
                <a:lnTo>
                  <a:pt x="2959297" y="0"/>
                </a:lnTo>
                <a:lnTo>
                  <a:pt x="2959297" y="4509012"/>
                </a:lnTo>
                <a:lnTo>
                  <a:pt x="0" y="450901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3" hasCustomPrompt="1"/>
          </p:nvPr>
        </p:nvSpPr>
        <p:spPr>
          <a:xfrm>
            <a:off x="4616353" y="1814513"/>
            <a:ext cx="2034861" cy="4509013"/>
          </a:xfrm>
          <a:custGeom>
            <a:avLst/>
            <a:gdLst>
              <a:gd name="connsiteX0" fmla="*/ 0 w 2034861"/>
              <a:gd name="connsiteY0" fmla="*/ 0 h 4509013"/>
              <a:gd name="connsiteX1" fmla="*/ 2034861 w 2034861"/>
              <a:gd name="connsiteY1" fmla="*/ 0 h 4509013"/>
              <a:gd name="connsiteX2" fmla="*/ 2034861 w 2034861"/>
              <a:gd name="connsiteY2" fmla="*/ 4509013 h 4509013"/>
              <a:gd name="connsiteX3" fmla="*/ 0 w 2034861"/>
              <a:gd name="connsiteY3" fmla="*/ 4509013 h 4509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4861" h="4509013">
                <a:moveTo>
                  <a:pt x="0" y="0"/>
                </a:moveTo>
                <a:lnTo>
                  <a:pt x="2034861" y="0"/>
                </a:lnTo>
                <a:lnTo>
                  <a:pt x="2034861" y="4509013"/>
                </a:lnTo>
                <a:lnTo>
                  <a:pt x="0" y="45090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1" hasCustomPrompt="1"/>
          </p:nvPr>
        </p:nvSpPr>
        <p:spPr>
          <a:xfrm>
            <a:off x="2633007" y="2369713"/>
            <a:ext cx="1854555" cy="3258356"/>
          </a:xfrm>
          <a:custGeom>
            <a:avLst/>
            <a:gdLst>
              <a:gd name="connsiteX0" fmla="*/ 0 w 1854555"/>
              <a:gd name="connsiteY0" fmla="*/ 0 h 3258356"/>
              <a:gd name="connsiteX1" fmla="*/ 1854555 w 1854555"/>
              <a:gd name="connsiteY1" fmla="*/ 0 h 3258356"/>
              <a:gd name="connsiteX2" fmla="*/ 1854555 w 1854555"/>
              <a:gd name="connsiteY2" fmla="*/ 3258356 h 3258356"/>
              <a:gd name="connsiteX3" fmla="*/ 0 w 1854555"/>
              <a:gd name="connsiteY3" fmla="*/ 3258356 h 3258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4555" h="3258356">
                <a:moveTo>
                  <a:pt x="0" y="0"/>
                </a:moveTo>
                <a:lnTo>
                  <a:pt x="1854555" y="0"/>
                </a:lnTo>
                <a:lnTo>
                  <a:pt x="1854555" y="3258356"/>
                </a:lnTo>
                <a:lnTo>
                  <a:pt x="0" y="325835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0" hasCustomPrompt="1"/>
          </p:nvPr>
        </p:nvSpPr>
        <p:spPr>
          <a:xfrm>
            <a:off x="469355" y="1814513"/>
            <a:ext cx="2034861" cy="4509013"/>
          </a:xfrm>
          <a:custGeom>
            <a:avLst/>
            <a:gdLst>
              <a:gd name="connsiteX0" fmla="*/ 0 w 2034861"/>
              <a:gd name="connsiteY0" fmla="*/ 0 h 4509013"/>
              <a:gd name="connsiteX1" fmla="*/ 2034861 w 2034861"/>
              <a:gd name="connsiteY1" fmla="*/ 0 h 4509013"/>
              <a:gd name="connsiteX2" fmla="*/ 2034861 w 2034861"/>
              <a:gd name="connsiteY2" fmla="*/ 4509013 h 4509013"/>
              <a:gd name="connsiteX3" fmla="*/ 0 w 2034861"/>
              <a:gd name="connsiteY3" fmla="*/ 4509013 h 4509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4861" h="4509013">
                <a:moveTo>
                  <a:pt x="0" y="0"/>
                </a:moveTo>
                <a:lnTo>
                  <a:pt x="2034861" y="0"/>
                </a:lnTo>
                <a:lnTo>
                  <a:pt x="2034861" y="4509013"/>
                </a:lnTo>
                <a:lnTo>
                  <a:pt x="0" y="45090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8" name="Freeform 17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2" hasCustomPrompt="1"/>
          </p:nvPr>
        </p:nvSpPr>
        <p:spPr>
          <a:xfrm>
            <a:off x="6780005" y="2369713"/>
            <a:ext cx="1854555" cy="3258356"/>
          </a:xfrm>
          <a:custGeom>
            <a:avLst/>
            <a:gdLst>
              <a:gd name="connsiteX0" fmla="*/ 0 w 1854555"/>
              <a:gd name="connsiteY0" fmla="*/ 0 h 3258356"/>
              <a:gd name="connsiteX1" fmla="*/ 1854555 w 1854555"/>
              <a:gd name="connsiteY1" fmla="*/ 0 h 3258356"/>
              <a:gd name="connsiteX2" fmla="*/ 1854555 w 1854555"/>
              <a:gd name="connsiteY2" fmla="*/ 3258356 h 3258356"/>
              <a:gd name="connsiteX3" fmla="*/ 0 w 1854555"/>
              <a:gd name="connsiteY3" fmla="*/ 3258356 h 3258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4555" h="3258356">
                <a:moveTo>
                  <a:pt x="0" y="0"/>
                </a:moveTo>
                <a:lnTo>
                  <a:pt x="1854555" y="0"/>
                </a:lnTo>
                <a:lnTo>
                  <a:pt x="1854555" y="3258356"/>
                </a:lnTo>
                <a:lnTo>
                  <a:pt x="0" y="325835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68908311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1" hasCustomPrompt="1"/>
          </p:nvPr>
        </p:nvSpPr>
        <p:spPr>
          <a:xfrm>
            <a:off x="5103184" y="4025415"/>
            <a:ext cx="1869090" cy="1869090"/>
          </a:xfrm>
          <a:custGeom>
            <a:avLst/>
            <a:gdLst>
              <a:gd name="connsiteX0" fmla="*/ 934545 w 1869090"/>
              <a:gd name="connsiteY0" fmla="*/ 0 h 1869090"/>
              <a:gd name="connsiteX1" fmla="*/ 1869090 w 1869090"/>
              <a:gd name="connsiteY1" fmla="*/ 934545 h 1869090"/>
              <a:gd name="connsiteX2" fmla="*/ 934545 w 1869090"/>
              <a:gd name="connsiteY2" fmla="*/ 1869090 h 1869090"/>
              <a:gd name="connsiteX3" fmla="*/ 0 w 1869090"/>
              <a:gd name="connsiteY3" fmla="*/ 934545 h 1869090"/>
              <a:gd name="connsiteX4" fmla="*/ 934545 w 1869090"/>
              <a:gd name="connsiteY4" fmla="*/ 0 h 1869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69090" h="1869090">
                <a:moveTo>
                  <a:pt x="934545" y="0"/>
                </a:moveTo>
                <a:cubicBezTo>
                  <a:pt x="1450680" y="0"/>
                  <a:pt x="1869090" y="418410"/>
                  <a:pt x="1869090" y="934545"/>
                </a:cubicBezTo>
                <a:cubicBezTo>
                  <a:pt x="1869090" y="1450680"/>
                  <a:pt x="1450680" y="1869090"/>
                  <a:pt x="934545" y="1869090"/>
                </a:cubicBezTo>
                <a:cubicBezTo>
                  <a:pt x="418410" y="1869090"/>
                  <a:pt x="0" y="1450680"/>
                  <a:pt x="0" y="934545"/>
                </a:cubicBezTo>
                <a:cubicBezTo>
                  <a:pt x="0" y="418410"/>
                  <a:pt x="418410" y="0"/>
                  <a:pt x="93454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0" hasCustomPrompt="1"/>
          </p:nvPr>
        </p:nvSpPr>
        <p:spPr>
          <a:xfrm>
            <a:off x="1839217" y="1905023"/>
            <a:ext cx="4198512" cy="4198512"/>
          </a:xfrm>
          <a:custGeom>
            <a:avLst/>
            <a:gdLst>
              <a:gd name="connsiteX0" fmla="*/ 2099256 w 4198512"/>
              <a:gd name="connsiteY0" fmla="*/ 0 h 4198512"/>
              <a:gd name="connsiteX1" fmla="*/ 4198512 w 4198512"/>
              <a:gd name="connsiteY1" fmla="*/ 2099256 h 4198512"/>
              <a:gd name="connsiteX2" fmla="*/ 2099256 w 4198512"/>
              <a:gd name="connsiteY2" fmla="*/ 4198512 h 4198512"/>
              <a:gd name="connsiteX3" fmla="*/ 0 w 4198512"/>
              <a:gd name="connsiteY3" fmla="*/ 2099256 h 4198512"/>
              <a:gd name="connsiteX4" fmla="*/ 2099256 w 4198512"/>
              <a:gd name="connsiteY4" fmla="*/ 0 h 4198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98512" h="4198512">
                <a:moveTo>
                  <a:pt x="2099256" y="0"/>
                </a:moveTo>
                <a:cubicBezTo>
                  <a:pt x="3258643" y="0"/>
                  <a:pt x="4198512" y="939869"/>
                  <a:pt x="4198512" y="2099256"/>
                </a:cubicBezTo>
                <a:cubicBezTo>
                  <a:pt x="4198512" y="3258643"/>
                  <a:pt x="3258643" y="4198512"/>
                  <a:pt x="2099256" y="4198512"/>
                </a:cubicBezTo>
                <a:cubicBezTo>
                  <a:pt x="939869" y="4198512"/>
                  <a:pt x="0" y="3258643"/>
                  <a:pt x="0" y="2099256"/>
                </a:cubicBezTo>
                <a:cubicBezTo>
                  <a:pt x="0" y="939869"/>
                  <a:pt x="939869" y="0"/>
                  <a:pt x="209925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3529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435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013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3489"/>
            <a:ext cx="12192000" cy="6856099"/>
          </a:xfrm>
          <a:custGeom>
            <a:avLst/>
            <a:gdLst>
              <a:gd name="connsiteX0" fmla="*/ 0 w 2978150"/>
              <a:gd name="connsiteY0" fmla="*/ 0 h 2487613"/>
              <a:gd name="connsiteX1" fmla="*/ 2978150 w 2978150"/>
              <a:gd name="connsiteY1" fmla="*/ 0 h 2487613"/>
              <a:gd name="connsiteX2" fmla="*/ 2978150 w 2978150"/>
              <a:gd name="connsiteY2" fmla="*/ 2487613 h 2487613"/>
              <a:gd name="connsiteX3" fmla="*/ 0 w 2978150"/>
              <a:gd name="connsiteY3" fmla="*/ 2487613 h 2487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150" h="2487613">
                <a:moveTo>
                  <a:pt x="0" y="0"/>
                </a:moveTo>
                <a:lnTo>
                  <a:pt x="2978150" y="0"/>
                </a:lnTo>
                <a:lnTo>
                  <a:pt x="2978150" y="2487613"/>
                </a:lnTo>
                <a:lnTo>
                  <a:pt x="0" y="24876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180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792766E-1F36-4D27-8221-4A97364A93F2}"/>
              </a:ext>
            </a:extLst>
          </p:cNvPr>
          <p:cNvSpPr>
            <a:spLocks noGrp="1"/>
          </p:cNvSpPr>
          <p:nvPr>
            <p:ph type="pic" sz="quarter" idx="96" hasCustomPrompt="1"/>
          </p:nvPr>
        </p:nvSpPr>
        <p:spPr>
          <a:xfrm>
            <a:off x="19844" y="5036352"/>
            <a:ext cx="12187238" cy="1821649"/>
          </a:xfrm>
          <a:custGeom>
            <a:avLst/>
            <a:gdLst>
              <a:gd name="connsiteX0" fmla="*/ 7775381 w 12187238"/>
              <a:gd name="connsiteY0" fmla="*/ 513359 h 1821649"/>
              <a:gd name="connsiteX1" fmla="*/ 12187238 w 12187238"/>
              <a:gd name="connsiteY1" fmla="*/ 773405 h 1821649"/>
              <a:gd name="connsiteX2" fmla="*/ 12187238 w 12187238"/>
              <a:gd name="connsiteY2" fmla="*/ 1821649 h 1821649"/>
              <a:gd name="connsiteX3" fmla="*/ 225425 w 12187238"/>
              <a:gd name="connsiteY3" fmla="*/ 1813585 h 1821649"/>
              <a:gd name="connsiteX4" fmla="*/ 7775381 w 12187238"/>
              <a:gd name="connsiteY4" fmla="*/ 513359 h 1821649"/>
              <a:gd name="connsiteX5" fmla="*/ 6467430 w 12187238"/>
              <a:gd name="connsiteY5" fmla="*/ 32 h 1821649"/>
              <a:gd name="connsiteX6" fmla="*/ 12147550 w 12187238"/>
              <a:gd name="connsiteY6" fmla="*/ 532310 h 1821649"/>
              <a:gd name="connsiteX7" fmla="*/ 0 w 12187238"/>
              <a:gd name="connsiteY7" fmla="*/ 1266095 h 1821649"/>
              <a:gd name="connsiteX8" fmla="*/ 0 w 12187238"/>
              <a:gd name="connsiteY8" fmla="*/ 943552 h 1821649"/>
              <a:gd name="connsiteX9" fmla="*/ 6467430 w 12187238"/>
              <a:gd name="connsiteY9" fmla="*/ 32 h 1821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87238" h="1821649">
                <a:moveTo>
                  <a:pt x="7775381" y="513359"/>
                </a:moveTo>
                <a:cubicBezTo>
                  <a:pt x="10242818" y="513359"/>
                  <a:pt x="12187238" y="773405"/>
                  <a:pt x="12187238" y="773405"/>
                </a:cubicBezTo>
                <a:cubicBezTo>
                  <a:pt x="12187238" y="773405"/>
                  <a:pt x="12187238" y="773405"/>
                  <a:pt x="12187238" y="1821649"/>
                </a:cubicBezTo>
                <a:lnTo>
                  <a:pt x="225425" y="1813585"/>
                </a:lnTo>
                <a:cubicBezTo>
                  <a:pt x="2317491" y="773404"/>
                  <a:pt x="5307944" y="513359"/>
                  <a:pt x="7775381" y="513359"/>
                </a:cubicBezTo>
                <a:close/>
                <a:moveTo>
                  <a:pt x="6467430" y="32"/>
                </a:moveTo>
                <a:cubicBezTo>
                  <a:pt x="8090590" y="-2414"/>
                  <a:pt x="9993762" y="137699"/>
                  <a:pt x="12147550" y="532310"/>
                </a:cubicBezTo>
                <a:cubicBezTo>
                  <a:pt x="12147550" y="532310"/>
                  <a:pt x="3738863" y="-370810"/>
                  <a:pt x="0" y="1266095"/>
                </a:cubicBezTo>
                <a:cubicBezTo>
                  <a:pt x="0" y="943552"/>
                  <a:pt x="0" y="943552"/>
                  <a:pt x="0" y="943552"/>
                </a:cubicBezTo>
                <a:cubicBezTo>
                  <a:pt x="0" y="943552"/>
                  <a:pt x="2319354" y="6280"/>
                  <a:pt x="6467430" y="32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1172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2BD0471-79DF-4265-A7B9-D2B727F75440}"/>
              </a:ext>
            </a:extLst>
          </p:cNvPr>
          <p:cNvSpPr>
            <a:spLocks noGrp="1"/>
          </p:cNvSpPr>
          <p:nvPr>
            <p:ph type="pic" sz="quarter" idx="98" hasCustomPrompt="1"/>
          </p:nvPr>
        </p:nvSpPr>
        <p:spPr>
          <a:xfrm>
            <a:off x="5330" y="1"/>
            <a:ext cx="6206331" cy="6858001"/>
          </a:xfrm>
          <a:custGeom>
            <a:avLst/>
            <a:gdLst>
              <a:gd name="connsiteX0" fmla="*/ 0 w 6206331"/>
              <a:gd name="connsiteY0" fmla="*/ 0 h 6858001"/>
              <a:gd name="connsiteX1" fmla="*/ 6206331 w 6206331"/>
              <a:gd name="connsiteY1" fmla="*/ 0 h 6858001"/>
              <a:gd name="connsiteX2" fmla="*/ 6206331 w 6206331"/>
              <a:gd name="connsiteY2" fmla="*/ 6858001 h 6858001"/>
              <a:gd name="connsiteX3" fmla="*/ 0 w 6206331"/>
              <a:gd name="connsiteY3" fmla="*/ 685800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06331" h="6858001">
                <a:moveTo>
                  <a:pt x="0" y="0"/>
                </a:moveTo>
                <a:lnTo>
                  <a:pt x="6206331" y="0"/>
                </a:lnTo>
                <a:lnTo>
                  <a:pt x="6206331" y="6858001"/>
                </a:lnTo>
                <a:lnTo>
                  <a:pt x="0" y="685800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5103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AFC0D593-2B84-4F07-89EC-A234F2FEE8E7}"/>
              </a:ext>
            </a:extLst>
          </p:cNvPr>
          <p:cNvSpPr>
            <a:spLocks noGrp="1"/>
          </p:cNvSpPr>
          <p:nvPr>
            <p:ph type="pic" sz="quarter" idx="98" hasCustomPrompt="1"/>
          </p:nvPr>
        </p:nvSpPr>
        <p:spPr>
          <a:xfrm>
            <a:off x="-1" y="-36513"/>
            <a:ext cx="12187238" cy="2099836"/>
          </a:xfrm>
          <a:custGeom>
            <a:avLst/>
            <a:gdLst>
              <a:gd name="connsiteX0" fmla="*/ 12187238 w 12187238"/>
              <a:gd name="connsiteY0" fmla="*/ 640394 h 2099836"/>
              <a:gd name="connsiteX1" fmla="*/ 12187238 w 12187238"/>
              <a:gd name="connsiteY1" fmla="*/ 1012193 h 2099836"/>
              <a:gd name="connsiteX2" fmla="*/ 39688 w 12187238"/>
              <a:gd name="connsiteY2" fmla="*/ 1486237 h 2099836"/>
              <a:gd name="connsiteX3" fmla="*/ 12187238 w 12187238"/>
              <a:gd name="connsiteY3" fmla="*/ 640394 h 2099836"/>
              <a:gd name="connsiteX4" fmla="*/ 0 w 12187238"/>
              <a:gd name="connsiteY4" fmla="*/ 0 h 2099836"/>
              <a:gd name="connsiteX5" fmla="*/ 11961813 w 12187238"/>
              <a:gd name="connsiteY5" fmla="*/ 9295 h 2099836"/>
              <a:gd name="connsiteX6" fmla="*/ 0 w 12187238"/>
              <a:gd name="connsiteY6" fmla="*/ 1208324 h 2099836"/>
              <a:gd name="connsiteX7" fmla="*/ 0 w 12187238"/>
              <a:gd name="connsiteY7" fmla="*/ 0 h 2099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87238" h="2099836">
                <a:moveTo>
                  <a:pt x="12187238" y="640394"/>
                </a:moveTo>
                <a:cubicBezTo>
                  <a:pt x="12187238" y="1012193"/>
                  <a:pt x="12187238" y="1012193"/>
                  <a:pt x="12187238" y="1012193"/>
                </a:cubicBezTo>
                <a:cubicBezTo>
                  <a:pt x="12187238" y="1012193"/>
                  <a:pt x="7697600" y="3103563"/>
                  <a:pt x="39688" y="1486237"/>
                </a:cubicBezTo>
                <a:cubicBezTo>
                  <a:pt x="39688" y="1486237"/>
                  <a:pt x="8448375" y="2527275"/>
                  <a:pt x="12187238" y="640394"/>
                </a:cubicBezTo>
                <a:close/>
                <a:moveTo>
                  <a:pt x="0" y="0"/>
                </a:moveTo>
                <a:lnTo>
                  <a:pt x="11961813" y="9295"/>
                </a:lnTo>
                <a:cubicBezTo>
                  <a:pt x="7777681" y="2407354"/>
                  <a:pt x="0" y="1208324"/>
                  <a:pt x="0" y="1208324"/>
                </a:cubicBezTo>
                <a:cubicBezTo>
                  <a:pt x="0" y="1208324"/>
                  <a:pt x="0" y="1208324"/>
                  <a:pt x="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98025597-146A-4122-B256-673A85818543}"/>
              </a:ext>
            </a:extLst>
          </p:cNvPr>
          <p:cNvSpPr>
            <a:spLocks noGrp="1"/>
          </p:cNvSpPr>
          <p:nvPr>
            <p:ph type="pic" sz="quarter" idx="99" hasCustomPrompt="1"/>
          </p:nvPr>
        </p:nvSpPr>
        <p:spPr>
          <a:xfrm>
            <a:off x="6781800" y="3067050"/>
            <a:ext cx="5410200" cy="2533650"/>
          </a:xfrm>
          <a:custGeom>
            <a:avLst/>
            <a:gdLst>
              <a:gd name="connsiteX0" fmla="*/ 0 w 5410200"/>
              <a:gd name="connsiteY0" fmla="*/ 0 h 2533650"/>
              <a:gd name="connsiteX1" fmla="*/ 5410200 w 5410200"/>
              <a:gd name="connsiteY1" fmla="*/ 0 h 2533650"/>
              <a:gd name="connsiteX2" fmla="*/ 5410200 w 5410200"/>
              <a:gd name="connsiteY2" fmla="*/ 2533650 h 2533650"/>
              <a:gd name="connsiteX3" fmla="*/ 0 w 5410200"/>
              <a:gd name="connsiteY3" fmla="*/ 2533650 h 2533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10200" h="2533650">
                <a:moveTo>
                  <a:pt x="0" y="0"/>
                </a:moveTo>
                <a:lnTo>
                  <a:pt x="5410200" y="0"/>
                </a:lnTo>
                <a:lnTo>
                  <a:pt x="5410200" y="2533650"/>
                </a:lnTo>
                <a:lnTo>
                  <a:pt x="0" y="25336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319769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 userDrawn="1"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1237"/>
            <a:ext cx="10515600" cy="6799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11304542" y="481237"/>
            <a:ext cx="438150" cy="311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0FDCCA45-55DD-4B3F-8C12-CFB164C9A4F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9064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3" r:id="rId3"/>
    <p:sldLayoutId id="2147483650" r:id="rId4"/>
    <p:sldLayoutId id="2147483713" r:id="rId5"/>
    <p:sldLayoutId id="2147483723" r:id="rId6"/>
    <p:sldLayoutId id="2147483967" r:id="rId7"/>
    <p:sldLayoutId id="2147483971" r:id="rId8"/>
    <p:sldLayoutId id="2147483972" r:id="rId9"/>
    <p:sldLayoutId id="2147483973" r:id="rId10"/>
    <p:sldLayoutId id="2147483974" r:id="rId11"/>
    <p:sldLayoutId id="2147483975" r:id="rId12"/>
    <p:sldLayoutId id="2147483976" r:id="rId13"/>
    <p:sldLayoutId id="2147483977" r:id="rId14"/>
    <p:sldLayoutId id="2147483978" r:id="rId15"/>
    <p:sldLayoutId id="2147483979" r:id="rId16"/>
    <p:sldLayoutId id="2147483980" r:id="rId17"/>
    <p:sldLayoutId id="2147483981" r:id="rId18"/>
    <p:sldLayoutId id="2147483982" r:id="rId19"/>
    <p:sldLayoutId id="2147483983" r:id="rId20"/>
    <p:sldLayoutId id="2147483984" r:id="rId21"/>
    <p:sldLayoutId id="2147483985" r:id="rId22"/>
    <p:sldLayoutId id="2147483986" r:id="rId23"/>
    <p:sldLayoutId id="2147483987" r:id="rId24"/>
    <p:sldLayoutId id="2147483988" r:id="rId25"/>
    <p:sldLayoutId id="2147483989" r:id="rId26"/>
    <p:sldLayoutId id="2147483990" r:id="rId27"/>
    <p:sldLayoutId id="2147483991" r:id="rId28"/>
    <p:sldLayoutId id="2147483992" r:id="rId29"/>
    <p:sldLayoutId id="2147483993" r:id="rId30"/>
    <p:sldLayoutId id="2147483994" r:id="rId31"/>
    <p:sldLayoutId id="2147483995" r:id="rId32"/>
    <p:sldLayoutId id="2147483996" r:id="rId33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12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10" Type="http://schemas.openxmlformats.org/officeDocument/2006/relationships/image" Target="../media/image22.jpeg"/><Relationship Id="rId4" Type="http://schemas.openxmlformats.org/officeDocument/2006/relationships/image" Target="../media/image17.jpeg"/><Relationship Id="rId9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1.xml"/><Relationship Id="rId5" Type="http://schemas.openxmlformats.org/officeDocument/2006/relationships/image" Target="../media/image24.jpeg"/><Relationship Id="rId4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2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2.xml"/><Relationship Id="rId6" Type="http://schemas.openxmlformats.org/officeDocument/2006/relationships/image" Target="../media/image24.jpeg"/><Relationship Id="rId5" Type="http://schemas.openxmlformats.org/officeDocument/2006/relationships/image" Target="../media/image7.jpeg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3.xml"/><Relationship Id="rId4" Type="http://schemas.openxmlformats.org/officeDocument/2006/relationships/image" Target="../media/image1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8.jp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Placeholder 30"/>
          <p:cNvPicPr>
            <a:picLocks noGrp="1" noChangeAspect="1"/>
          </p:cNvPicPr>
          <p:nvPr>
            <p:ph type="pic" sz="quarter" idx="10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72" r="18472"/>
          <a:stretch>
            <a:fillRect/>
          </a:stretch>
        </p:blipFill>
        <p:spPr/>
      </p:pic>
      <p:sp>
        <p:nvSpPr>
          <p:cNvPr id="8" name="Freeform 5"/>
          <p:cNvSpPr>
            <a:spLocks/>
          </p:cNvSpPr>
          <p:nvPr/>
        </p:nvSpPr>
        <p:spPr bwMode="auto">
          <a:xfrm>
            <a:off x="0" y="0"/>
            <a:ext cx="6487886" cy="6859546"/>
          </a:xfrm>
          <a:custGeom>
            <a:avLst/>
            <a:gdLst>
              <a:gd name="T0" fmla="*/ 0 w 3212"/>
              <a:gd name="T1" fmla="*/ 0 h 3396"/>
              <a:gd name="T2" fmla="*/ 0 w 3212"/>
              <a:gd name="T3" fmla="*/ 3396 h 3396"/>
              <a:gd name="T4" fmla="*/ 3212 w 3212"/>
              <a:gd name="T5" fmla="*/ 3396 h 3396"/>
              <a:gd name="T6" fmla="*/ 1728 w 3212"/>
              <a:gd name="T7" fmla="*/ 0 h 3396"/>
              <a:gd name="T8" fmla="*/ 0 w 3212"/>
              <a:gd name="T9" fmla="*/ 0 h 3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12" h="3396">
                <a:moveTo>
                  <a:pt x="0" y="0"/>
                </a:moveTo>
                <a:lnTo>
                  <a:pt x="0" y="3396"/>
                </a:lnTo>
                <a:lnTo>
                  <a:pt x="3212" y="3396"/>
                </a:lnTo>
                <a:lnTo>
                  <a:pt x="1728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36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Slide Number Placeholder 8"/>
          <p:cNvSpPr>
            <a:spLocks noGrp="1"/>
          </p:cNvSpPr>
          <p:nvPr>
            <p:ph type="sldNum" sz="quarter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01</a:t>
            </a:r>
          </a:p>
        </p:txBody>
      </p:sp>
      <p:pic>
        <p:nvPicPr>
          <p:cNvPr id="30" name="Picture Placeholder 29"/>
          <p:cNvPicPr>
            <a:picLocks noGrp="1" noChangeAspect="1"/>
          </p:cNvPicPr>
          <p:nvPr>
            <p:ph type="pic" sz="quarter" idx="99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" t="25948" r="38393" b="11195"/>
          <a:stretch/>
        </p:blipFill>
        <p:spPr/>
      </p:pic>
      <p:sp>
        <p:nvSpPr>
          <p:cNvPr id="28" name="Freeform 27"/>
          <p:cNvSpPr/>
          <p:nvPr/>
        </p:nvSpPr>
        <p:spPr>
          <a:xfrm>
            <a:off x="0" y="0"/>
            <a:ext cx="12192000" cy="6859546"/>
          </a:xfrm>
          <a:custGeom>
            <a:avLst/>
            <a:gdLst>
              <a:gd name="connsiteX0" fmla="*/ 0 w 12192000"/>
              <a:gd name="connsiteY0" fmla="*/ 6858000 h 6859546"/>
              <a:gd name="connsiteX1" fmla="*/ 6487210 w 12192000"/>
              <a:gd name="connsiteY1" fmla="*/ 6858000 h 6859546"/>
              <a:gd name="connsiteX2" fmla="*/ 6487886 w 12192000"/>
              <a:gd name="connsiteY2" fmla="*/ 6859546 h 6859546"/>
              <a:gd name="connsiteX3" fmla="*/ 0 w 12192000"/>
              <a:gd name="connsiteY3" fmla="*/ 6859546 h 6859546"/>
              <a:gd name="connsiteX4" fmla="*/ 3490370 w 12192000"/>
              <a:gd name="connsiteY4" fmla="*/ 0 h 6859546"/>
              <a:gd name="connsiteX5" fmla="*/ 12192000 w 12192000"/>
              <a:gd name="connsiteY5" fmla="*/ 0 h 6859546"/>
              <a:gd name="connsiteX6" fmla="*/ 12192000 w 12192000"/>
              <a:gd name="connsiteY6" fmla="*/ 6858000 h 6859546"/>
              <a:gd name="connsiteX7" fmla="*/ 6487210 w 12192000"/>
              <a:gd name="connsiteY7" fmla="*/ 6858000 h 6859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9546">
                <a:moveTo>
                  <a:pt x="0" y="6858000"/>
                </a:moveTo>
                <a:lnTo>
                  <a:pt x="6487210" y="6858000"/>
                </a:lnTo>
                <a:lnTo>
                  <a:pt x="6487886" y="6859546"/>
                </a:lnTo>
                <a:lnTo>
                  <a:pt x="0" y="6859546"/>
                </a:lnTo>
                <a:close/>
                <a:moveTo>
                  <a:pt x="349037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6487210" y="6858000"/>
                </a:lnTo>
                <a:close/>
              </a:path>
            </a:pathLst>
          </a:custGeom>
          <a:solidFill>
            <a:schemeClr val="tx2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41848F6-B173-42AC-8825-9750FFAEFDCC}"/>
              </a:ext>
            </a:extLst>
          </p:cNvPr>
          <p:cNvGrpSpPr/>
          <p:nvPr/>
        </p:nvGrpSpPr>
        <p:grpSpPr>
          <a:xfrm>
            <a:off x="3158561" y="2474390"/>
            <a:ext cx="5874878" cy="1890136"/>
            <a:chOff x="1648647" y="1876514"/>
            <a:chExt cx="7621320" cy="2452022"/>
          </a:xfrm>
          <a:solidFill>
            <a:schemeClr val="bg1"/>
          </a:solidFill>
        </p:grpSpPr>
        <p:sp>
          <p:nvSpPr>
            <p:cNvPr id="13" name="Freeform 5">
              <a:extLst>
                <a:ext uri="{FF2B5EF4-FFF2-40B4-BE49-F238E27FC236}">
                  <a16:creationId xmlns:a16="http://schemas.microsoft.com/office/drawing/2014/main" id="{37AB4403-4243-479B-BB5D-24840F5D73C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48647" y="1876514"/>
              <a:ext cx="2452020" cy="2452022"/>
            </a:xfrm>
            <a:custGeom>
              <a:avLst/>
              <a:gdLst>
                <a:gd name="T0" fmla="*/ 56 w 206"/>
                <a:gd name="T1" fmla="*/ 194 h 205"/>
                <a:gd name="T2" fmla="*/ 92 w 206"/>
                <a:gd name="T3" fmla="*/ 202 h 205"/>
                <a:gd name="T4" fmla="*/ 103 w 206"/>
                <a:gd name="T5" fmla="*/ 0 h 205"/>
                <a:gd name="T6" fmla="*/ 45 w 206"/>
                <a:gd name="T7" fmla="*/ 188 h 205"/>
                <a:gd name="T8" fmla="*/ 76 w 206"/>
                <a:gd name="T9" fmla="*/ 154 h 205"/>
                <a:gd name="T10" fmla="*/ 91 w 206"/>
                <a:gd name="T11" fmla="*/ 137 h 205"/>
                <a:gd name="T12" fmla="*/ 93 w 206"/>
                <a:gd name="T13" fmla="*/ 158 h 205"/>
                <a:gd name="T14" fmla="*/ 98 w 206"/>
                <a:gd name="T15" fmla="*/ 174 h 205"/>
                <a:gd name="T16" fmla="*/ 97 w 206"/>
                <a:gd name="T17" fmla="*/ 188 h 205"/>
                <a:gd name="T18" fmla="*/ 123 w 206"/>
                <a:gd name="T19" fmla="*/ 195 h 205"/>
                <a:gd name="T20" fmla="*/ 123 w 206"/>
                <a:gd name="T21" fmla="*/ 184 h 205"/>
                <a:gd name="T22" fmla="*/ 126 w 206"/>
                <a:gd name="T23" fmla="*/ 178 h 205"/>
                <a:gd name="T24" fmla="*/ 146 w 206"/>
                <a:gd name="T25" fmla="*/ 167 h 205"/>
                <a:gd name="T26" fmla="*/ 158 w 206"/>
                <a:gd name="T27" fmla="*/ 182 h 205"/>
                <a:gd name="T28" fmla="*/ 141 w 206"/>
                <a:gd name="T29" fmla="*/ 112 h 205"/>
                <a:gd name="T30" fmla="*/ 157 w 206"/>
                <a:gd name="T31" fmla="*/ 154 h 205"/>
                <a:gd name="T32" fmla="*/ 206 w 206"/>
                <a:gd name="T33" fmla="*/ 103 h 205"/>
                <a:gd name="T34" fmla="*/ 151 w 206"/>
                <a:gd name="T35" fmla="*/ 76 h 205"/>
                <a:gd name="T36" fmla="*/ 160 w 206"/>
                <a:gd name="T37" fmla="*/ 79 h 205"/>
                <a:gd name="T38" fmla="*/ 149 w 206"/>
                <a:gd name="T39" fmla="*/ 82 h 205"/>
                <a:gd name="T40" fmla="*/ 105 w 206"/>
                <a:gd name="T41" fmla="*/ 42 h 205"/>
                <a:gd name="T42" fmla="*/ 135 w 206"/>
                <a:gd name="T43" fmla="*/ 53 h 205"/>
                <a:gd name="T44" fmla="*/ 105 w 206"/>
                <a:gd name="T45" fmla="*/ 42 h 205"/>
                <a:gd name="T46" fmla="*/ 121 w 206"/>
                <a:gd name="T47" fmla="*/ 107 h 205"/>
                <a:gd name="T48" fmla="*/ 98 w 206"/>
                <a:gd name="T49" fmla="*/ 84 h 205"/>
                <a:gd name="T50" fmla="*/ 105 w 206"/>
                <a:gd name="T51" fmla="*/ 115 h 205"/>
                <a:gd name="T52" fmla="*/ 126 w 206"/>
                <a:gd name="T53" fmla="*/ 127 h 205"/>
                <a:gd name="T54" fmla="*/ 113 w 206"/>
                <a:gd name="T55" fmla="*/ 179 h 205"/>
                <a:gd name="T56" fmla="*/ 108 w 206"/>
                <a:gd name="T57" fmla="*/ 133 h 205"/>
                <a:gd name="T58" fmla="*/ 70 w 206"/>
                <a:gd name="T59" fmla="*/ 113 h 205"/>
                <a:gd name="T60" fmla="*/ 99 w 206"/>
                <a:gd name="T61" fmla="*/ 64 h 205"/>
                <a:gd name="T62" fmla="*/ 124 w 206"/>
                <a:gd name="T63" fmla="*/ 85 h 205"/>
                <a:gd name="T64" fmla="*/ 124 w 206"/>
                <a:gd name="T65" fmla="*/ 92 h 205"/>
                <a:gd name="T66" fmla="*/ 156 w 206"/>
                <a:gd name="T67" fmla="*/ 97 h 205"/>
                <a:gd name="T68" fmla="*/ 190 w 206"/>
                <a:gd name="T69" fmla="*/ 98 h 205"/>
                <a:gd name="T70" fmla="*/ 176 w 206"/>
                <a:gd name="T71" fmla="*/ 103 h 205"/>
                <a:gd name="T72" fmla="*/ 157 w 206"/>
                <a:gd name="T73" fmla="*/ 117 h 205"/>
                <a:gd name="T74" fmla="*/ 163 w 206"/>
                <a:gd name="T75" fmla="*/ 101 h 205"/>
                <a:gd name="T76" fmla="*/ 163 w 206"/>
                <a:gd name="T77" fmla="*/ 87 h 205"/>
                <a:gd name="T78" fmla="*/ 188 w 206"/>
                <a:gd name="T79" fmla="*/ 78 h 205"/>
                <a:gd name="T80" fmla="*/ 195 w 206"/>
                <a:gd name="T81" fmla="*/ 85 h 205"/>
                <a:gd name="T82" fmla="*/ 190 w 206"/>
                <a:gd name="T83" fmla="*/ 98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06" h="205">
                  <a:moveTo>
                    <a:pt x="72" y="183"/>
                  </a:moveTo>
                  <a:cubicBezTo>
                    <a:pt x="65" y="183"/>
                    <a:pt x="59" y="188"/>
                    <a:pt x="56" y="194"/>
                  </a:cubicBezTo>
                  <a:cubicBezTo>
                    <a:pt x="67" y="200"/>
                    <a:pt x="79" y="203"/>
                    <a:pt x="91" y="205"/>
                  </a:cubicBezTo>
                  <a:cubicBezTo>
                    <a:pt x="92" y="204"/>
                    <a:pt x="92" y="203"/>
                    <a:pt x="92" y="202"/>
                  </a:cubicBezTo>
                  <a:cubicBezTo>
                    <a:pt x="92" y="191"/>
                    <a:pt x="83" y="182"/>
                    <a:pt x="72" y="183"/>
                  </a:cubicBezTo>
                  <a:close/>
                  <a:moveTo>
                    <a:pt x="103" y="0"/>
                  </a:moveTo>
                  <a:cubicBezTo>
                    <a:pt x="46" y="0"/>
                    <a:pt x="0" y="46"/>
                    <a:pt x="0" y="103"/>
                  </a:cubicBezTo>
                  <a:cubicBezTo>
                    <a:pt x="0" y="138"/>
                    <a:pt x="18" y="169"/>
                    <a:pt x="45" y="188"/>
                  </a:cubicBezTo>
                  <a:cubicBezTo>
                    <a:pt x="50" y="178"/>
                    <a:pt x="60" y="171"/>
                    <a:pt x="71" y="170"/>
                  </a:cubicBezTo>
                  <a:cubicBezTo>
                    <a:pt x="76" y="154"/>
                    <a:pt x="76" y="154"/>
                    <a:pt x="76" y="154"/>
                  </a:cubicBezTo>
                  <a:cubicBezTo>
                    <a:pt x="74" y="134"/>
                    <a:pt x="74" y="134"/>
                    <a:pt x="74" y="134"/>
                  </a:cubicBezTo>
                  <a:cubicBezTo>
                    <a:pt x="76" y="134"/>
                    <a:pt x="75" y="134"/>
                    <a:pt x="91" y="137"/>
                  </a:cubicBezTo>
                  <a:cubicBezTo>
                    <a:pt x="93" y="154"/>
                    <a:pt x="93" y="154"/>
                    <a:pt x="93" y="154"/>
                  </a:cubicBezTo>
                  <a:cubicBezTo>
                    <a:pt x="93" y="155"/>
                    <a:pt x="93" y="157"/>
                    <a:pt x="93" y="158"/>
                  </a:cubicBezTo>
                  <a:cubicBezTo>
                    <a:pt x="88" y="173"/>
                    <a:pt x="88" y="173"/>
                    <a:pt x="88" y="173"/>
                  </a:cubicBezTo>
                  <a:cubicBezTo>
                    <a:pt x="98" y="174"/>
                    <a:pt x="98" y="174"/>
                    <a:pt x="98" y="174"/>
                  </a:cubicBezTo>
                  <a:cubicBezTo>
                    <a:pt x="99" y="178"/>
                    <a:pt x="101" y="181"/>
                    <a:pt x="104" y="183"/>
                  </a:cubicBezTo>
                  <a:cubicBezTo>
                    <a:pt x="99" y="183"/>
                    <a:pt x="97" y="185"/>
                    <a:pt x="97" y="188"/>
                  </a:cubicBezTo>
                  <a:cubicBezTo>
                    <a:pt x="97" y="191"/>
                    <a:pt x="99" y="194"/>
                    <a:pt x="103" y="194"/>
                  </a:cubicBezTo>
                  <a:cubicBezTo>
                    <a:pt x="105" y="194"/>
                    <a:pt x="120" y="195"/>
                    <a:pt x="123" y="195"/>
                  </a:cubicBezTo>
                  <a:cubicBezTo>
                    <a:pt x="126" y="195"/>
                    <a:pt x="129" y="193"/>
                    <a:pt x="129" y="189"/>
                  </a:cubicBezTo>
                  <a:cubicBezTo>
                    <a:pt x="129" y="186"/>
                    <a:pt x="126" y="184"/>
                    <a:pt x="123" y="184"/>
                  </a:cubicBezTo>
                  <a:cubicBezTo>
                    <a:pt x="120" y="184"/>
                    <a:pt x="120" y="184"/>
                    <a:pt x="120" y="184"/>
                  </a:cubicBezTo>
                  <a:cubicBezTo>
                    <a:pt x="123" y="182"/>
                    <a:pt x="124" y="180"/>
                    <a:pt x="126" y="178"/>
                  </a:cubicBezTo>
                  <a:cubicBezTo>
                    <a:pt x="144" y="181"/>
                    <a:pt x="144" y="181"/>
                    <a:pt x="144" y="181"/>
                  </a:cubicBezTo>
                  <a:cubicBezTo>
                    <a:pt x="146" y="167"/>
                    <a:pt x="146" y="167"/>
                    <a:pt x="146" y="167"/>
                  </a:cubicBezTo>
                  <a:cubicBezTo>
                    <a:pt x="151" y="182"/>
                    <a:pt x="151" y="182"/>
                    <a:pt x="151" y="182"/>
                  </a:cubicBezTo>
                  <a:cubicBezTo>
                    <a:pt x="158" y="182"/>
                    <a:pt x="158" y="182"/>
                    <a:pt x="158" y="182"/>
                  </a:cubicBezTo>
                  <a:cubicBezTo>
                    <a:pt x="148" y="158"/>
                    <a:pt x="148" y="158"/>
                    <a:pt x="148" y="158"/>
                  </a:cubicBezTo>
                  <a:cubicBezTo>
                    <a:pt x="142" y="143"/>
                    <a:pt x="140" y="127"/>
                    <a:pt x="141" y="112"/>
                  </a:cubicBezTo>
                  <a:cubicBezTo>
                    <a:pt x="152" y="111"/>
                    <a:pt x="151" y="111"/>
                    <a:pt x="151" y="111"/>
                  </a:cubicBezTo>
                  <a:cubicBezTo>
                    <a:pt x="150" y="125"/>
                    <a:pt x="152" y="140"/>
                    <a:pt x="157" y="154"/>
                  </a:cubicBezTo>
                  <a:cubicBezTo>
                    <a:pt x="168" y="182"/>
                    <a:pt x="168" y="182"/>
                    <a:pt x="168" y="182"/>
                  </a:cubicBezTo>
                  <a:cubicBezTo>
                    <a:pt x="191" y="164"/>
                    <a:pt x="206" y="135"/>
                    <a:pt x="206" y="103"/>
                  </a:cubicBezTo>
                  <a:cubicBezTo>
                    <a:pt x="206" y="46"/>
                    <a:pt x="160" y="0"/>
                    <a:pt x="103" y="0"/>
                  </a:cubicBezTo>
                  <a:close/>
                  <a:moveTo>
                    <a:pt x="151" y="76"/>
                  </a:moveTo>
                  <a:cubicBezTo>
                    <a:pt x="152" y="73"/>
                    <a:pt x="155" y="72"/>
                    <a:pt x="157" y="73"/>
                  </a:cubicBezTo>
                  <a:cubicBezTo>
                    <a:pt x="160" y="74"/>
                    <a:pt x="161" y="77"/>
                    <a:pt x="160" y="79"/>
                  </a:cubicBezTo>
                  <a:cubicBezTo>
                    <a:pt x="158" y="86"/>
                    <a:pt x="158" y="86"/>
                    <a:pt x="158" y="86"/>
                  </a:cubicBezTo>
                  <a:cubicBezTo>
                    <a:pt x="155" y="83"/>
                    <a:pt x="152" y="82"/>
                    <a:pt x="149" y="82"/>
                  </a:cubicBezTo>
                  <a:lnTo>
                    <a:pt x="151" y="76"/>
                  </a:lnTo>
                  <a:close/>
                  <a:moveTo>
                    <a:pt x="105" y="42"/>
                  </a:moveTo>
                  <a:cubicBezTo>
                    <a:pt x="108" y="33"/>
                    <a:pt x="119" y="29"/>
                    <a:pt x="127" y="34"/>
                  </a:cubicBezTo>
                  <a:cubicBezTo>
                    <a:pt x="134" y="37"/>
                    <a:pt x="138" y="46"/>
                    <a:pt x="135" y="53"/>
                  </a:cubicBezTo>
                  <a:cubicBezTo>
                    <a:pt x="132" y="62"/>
                    <a:pt x="121" y="66"/>
                    <a:pt x="113" y="62"/>
                  </a:cubicBezTo>
                  <a:cubicBezTo>
                    <a:pt x="106" y="58"/>
                    <a:pt x="102" y="50"/>
                    <a:pt x="105" y="42"/>
                  </a:cubicBezTo>
                  <a:close/>
                  <a:moveTo>
                    <a:pt x="150" y="104"/>
                  </a:moveTo>
                  <a:cubicBezTo>
                    <a:pt x="121" y="107"/>
                    <a:pt x="121" y="107"/>
                    <a:pt x="121" y="107"/>
                  </a:cubicBezTo>
                  <a:cubicBezTo>
                    <a:pt x="119" y="107"/>
                    <a:pt x="117" y="106"/>
                    <a:pt x="115" y="105"/>
                  </a:cubicBezTo>
                  <a:cubicBezTo>
                    <a:pt x="98" y="84"/>
                    <a:pt x="98" y="84"/>
                    <a:pt x="98" y="84"/>
                  </a:cubicBezTo>
                  <a:cubicBezTo>
                    <a:pt x="99" y="86"/>
                    <a:pt x="107" y="105"/>
                    <a:pt x="109" y="107"/>
                  </a:cubicBezTo>
                  <a:cubicBezTo>
                    <a:pt x="105" y="115"/>
                    <a:pt x="105" y="115"/>
                    <a:pt x="105" y="115"/>
                  </a:cubicBezTo>
                  <a:cubicBezTo>
                    <a:pt x="119" y="118"/>
                    <a:pt x="119" y="118"/>
                    <a:pt x="119" y="118"/>
                  </a:cubicBezTo>
                  <a:cubicBezTo>
                    <a:pt x="123" y="119"/>
                    <a:pt x="126" y="123"/>
                    <a:pt x="126" y="127"/>
                  </a:cubicBezTo>
                  <a:cubicBezTo>
                    <a:pt x="121" y="171"/>
                    <a:pt x="121" y="171"/>
                    <a:pt x="121" y="171"/>
                  </a:cubicBezTo>
                  <a:cubicBezTo>
                    <a:pt x="121" y="175"/>
                    <a:pt x="117" y="179"/>
                    <a:pt x="113" y="179"/>
                  </a:cubicBezTo>
                  <a:cubicBezTo>
                    <a:pt x="107" y="179"/>
                    <a:pt x="103" y="174"/>
                    <a:pt x="104" y="169"/>
                  </a:cubicBezTo>
                  <a:cubicBezTo>
                    <a:pt x="108" y="133"/>
                    <a:pt x="108" y="133"/>
                    <a:pt x="108" y="133"/>
                  </a:cubicBezTo>
                  <a:cubicBezTo>
                    <a:pt x="75" y="127"/>
                    <a:pt x="77" y="128"/>
                    <a:pt x="75" y="127"/>
                  </a:cubicBezTo>
                  <a:cubicBezTo>
                    <a:pt x="70" y="125"/>
                    <a:pt x="68" y="119"/>
                    <a:pt x="70" y="113"/>
                  </a:cubicBezTo>
                  <a:cubicBezTo>
                    <a:pt x="72" y="108"/>
                    <a:pt x="85" y="75"/>
                    <a:pt x="86" y="71"/>
                  </a:cubicBezTo>
                  <a:cubicBezTo>
                    <a:pt x="88" y="65"/>
                    <a:pt x="94" y="62"/>
                    <a:pt x="99" y="64"/>
                  </a:cubicBezTo>
                  <a:cubicBezTo>
                    <a:pt x="115" y="72"/>
                    <a:pt x="142" y="83"/>
                    <a:pt x="142" y="83"/>
                  </a:cubicBezTo>
                  <a:cubicBezTo>
                    <a:pt x="124" y="85"/>
                    <a:pt x="124" y="85"/>
                    <a:pt x="124" y="85"/>
                  </a:cubicBezTo>
                  <a:cubicBezTo>
                    <a:pt x="117" y="80"/>
                    <a:pt x="112" y="77"/>
                    <a:pt x="109" y="75"/>
                  </a:cubicBezTo>
                  <a:cubicBezTo>
                    <a:pt x="124" y="92"/>
                    <a:pt x="124" y="92"/>
                    <a:pt x="124" y="92"/>
                  </a:cubicBezTo>
                  <a:cubicBezTo>
                    <a:pt x="148" y="90"/>
                    <a:pt x="148" y="90"/>
                    <a:pt x="148" y="90"/>
                  </a:cubicBezTo>
                  <a:cubicBezTo>
                    <a:pt x="153" y="89"/>
                    <a:pt x="156" y="92"/>
                    <a:pt x="156" y="97"/>
                  </a:cubicBezTo>
                  <a:cubicBezTo>
                    <a:pt x="156" y="100"/>
                    <a:pt x="153" y="104"/>
                    <a:pt x="150" y="104"/>
                  </a:cubicBezTo>
                  <a:close/>
                  <a:moveTo>
                    <a:pt x="190" y="98"/>
                  </a:moveTo>
                  <a:cubicBezTo>
                    <a:pt x="189" y="102"/>
                    <a:pt x="185" y="105"/>
                    <a:pt x="182" y="104"/>
                  </a:cubicBezTo>
                  <a:cubicBezTo>
                    <a:pt x="176" y="103"/>
                    <a:pt x="176" y="103"/>
                    <a:pt x="176" y="103"/>
                  </a:cubicBezTo>
                  <a:cubicBezTo>
                    <a:pt x="168" y="114"/>
                    <a:pt x="162" y="127"/>
                    <a:pt x="159" y="141"/>
                  </a:cubicBezTo>
                  <a:cubicBezTo>
                    <a:pt x="157" y="133"/>
                    <a:pt x="156" y="125"/>
                    <a:pt x="157" y="117"/>
                  </a:cubicBezTo>
                  <a:cubicBezTo>
                    <a:pt x="159" y="112"/>
                    <a:pt x="162" y="107"/>
                    <a:pt x="165" y="102"/>
                  </a:cubicBezTo>
                  <a:cubicBezTo>
                    <a:pt x="163" y="101"/>
                    <a:pt x="163" y="101"/>
                    <a:pt x="163" y="101"/>
                  </a:cubicBezTo>
                  <a:cubicBezTo>
                    <a:pt x="164" y="98"/>
                    <a:pt x="164" y="94"/>
                    <a:pt x="162" y="91"/>
                  </a:cubicBezTo>
                  <a:cubicBezTo>
                    <a:pt x="163" y="87"/>
                    <a:pt x="163" y="87"/>
                    <a:pt x="163" y="87"/>
                  </a:cubicBezTo>
                  <a:cubicBezTo>
                    <a:pt x="176" y="89"/>
                    <a:pt x="176" y="89"/>
                    <a:pt x="176" y="89"/>
                  </a:cubicBezTo>
                  <a:cubicBezTo>
                    <a:pt x="179" y="86"/>
                    <a:pt x="179" y="86"/>
                    <a:pt x="188" y="78"/>
                  </a:cubicBezTo>
                  <a:cubicBezTo>
                    <a:pt x="190" y="76"/>
                    <a:pt x="194" y="76"/>
                    <a:pt x="196" y="79"/>
                  </a:cubicBezTo>
                  <a:cubicBezTo>
                    <a:pt x="197" y="81"/>
                    <a:pt x="197" y="84"/>
                    <a:pt x="195" y="85"/>
                  </a:cubicBezTo>
                  <a:cubicBezTo>
                    <a:pt x="187" y="92"/>
                    <a:pt x="187" y="92"/>
                    <a:pt x="187" y="92"/>
                  </a:cubicBezTo>
                  <a:cubicBezTo>
                    <a:pt x="189" y="93"/>
                    <a:pt x="190" y="96"/>
                    <a:pt x="190" y="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6BBD1156-E3DF-4457-B3B4-F9459C44A338}"/>
                </a:ext>
              </a:extLst>
            </p:cNvPr>
            <p:cNvGrpSpPr/>
            <p:nvPr/>
          </p:nvGrpSpPr>
          <p:grpSpPr>
            <a:xfrm>
              <a:off x="4480703" y="2565165"/>
              <a:ext cx="4789264" cy="1074720"/>
              <a:chOff x="5003217" y="2262577"/>
              <a:chExt cx="4789264" cy="1074720"/>
            </a:xfrm>
            <a:grpFill/>
          </p:grpSpPr>
          <p:sp>
            <p:nvSpPr>
              <p:cNvPr id="15" name="Freeform 6">
                <a:extLst>
                  <a:ext uri="{FF2B5EF4-FFF2-40B4-BE49-F238E27FC236}">
                    <a16:creationId xmlns:a16="http://schemas.microsoft.com/office/drawing/2014/main" id="{849880A3-B082-46CB-840B-29C795131B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7049" y="2403440"/>
                <a:ext cx="464317" cy="933857"/>
              </a:xfrm>
              <a:custGeom>
                <a:avLst/>
                <a:gdLst>
                  <a:gd name="T0" fmla="*/ 34 w 39"/>
                  <a:gd name="T1" fmla="*/ 65 h 78"/>
                  <a:gd name="T2" fmla="*/ 31 w 39"/>
                  <a:gd name="T3" fmla="*/ 65 h 78"/>
                  <a:gd name="T4" fmla="*/ 27 w 39"/>
                  <a:gd name="T5" fmla="*/ 64 h 78"/>
                  <a:gd name="T6" fmla="*/ 26 w 39"/>
                  <a:gd name="T7" fmla="*/ 58 h 78"/>
                  <a:gd name="T8" fmla="*/ 26 w 39"/>
                  <a:gd name="T9" fmla="*/ 27 h 78"/>
                  <a:gd name="T10" fmla="*/ 37 w 39"/>
                  <a:gd name="T11" fmla="*/ 27 h 78"/>
                  <a:gd name="T12" fmla="*/ 37 w 39"/>
                  <a:gd name="T13" fmla="*/ 15 h 78"/>
                  <a:gd name="T14" fmla="*/ 26 w 39"/>
                  <a:gd name="T15" fmla="*/ 15 h 78"/>
                  <a:gd name="T16" fmla="*/ 26 w 39"/>
                  <a:gd name="T17" fmla="*/ 0 h 78"/>
                  <a:gd name="T18" fmla="*/ 9 w 39"/>
                  <a:gd name="T19" fmla="*/ 0 h 78"/>
                  <a:gd name="T20" fmla="*/ 9 w 39"/>
                  <a:gd name="T21" fmla="*/ 15 h 78"/>
                  <a:gd name="T22" fmla="*/ 0 w 39"/>
                  <a:gd name="T23" fmla="*/ 15 h 78"/>
                  <a:gd name="T24" fmla="*/ 0 w 39"/>
                  <a:gd name="T25" fmla="*/ 27 h 78"/>
                  <a:gd name="T26" fmla="*/ 9 w 39"/>
                  <a:gd name="T27" fmla="*/ 27 h 78"/>
                  <a:gd name="T28" fmla="*/ 9 w 39"/>
                  <a:gd name="T29" fmla="*/ 59 h 78"/>
                  <a:gd name="T30" fmla="*/ 14 w 39"/>
                  <a:gd name="T31" fmla="*/ 74 h 78"/>
                  <a:gd name="T32" fmla="*/ 27 w 39"/>
                  <a:gd name="T33" fmla="*/ 78 h 78"/>
                  <a:gd name="T34" fmla="*/ 33 w 39"/>
                  <a:gd name="T35" fmla="*/ 78 h 78"/>
                  <a:gd name="T36" fmla="*/ 39 w 39"/>
                  <a:gd name="T37" fmla="*/ 77 h 78"/>
                  <a:gd name="T38" fmla="*/ 37 w 39"/>
                  <a:gd name="T39" fmla="*/ 65 h 78"/>
                  <a:gd name="T40" fmla="*/ 34 w 39"/>
                  <a:gd name="T41" fmla="*/ 65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9" h="78">
                    <a:moveTo>
                      <a:pt x="34" y="65"/>
                    </a:moveTo>
                    <a:cubicBezTo>
                      <a:pt x="34" y="65"/>
                      <a:pt x="33" y="65"/>
                      <a:pt x="31" y="65"/>
                    </a:cubicBezTo>
                    <a:cubicBezTo>
                      <a:pt x="30" y="65"/>
                      <a:pt x="28" y="65"/>
                      <a:pt x="27" y="64"/>
                    </a:cubicBezTo>
                    <a:cubicBezTo>
                      <a:pt x="26" y="63"/>
                      <a:pt x="26" y="61"/>
                      <a:pt x="26" y="58"/>
                    </a:cubicBezTo>
                    <a:cubicBezTo>
                      <a:pt x="26" y="27"/>
                      <a:pt x="26" y="27"/>
                      <a:pt x="26" y="27"/>
                    </a:cubicBezTo>
                    <a:cubicBezTo>
                      <a:pt x="37" y="27"/>
                      <a:pt x="37" y="27"/>
                      <a:pt x="37" y="27"/>
                    </a:cubicBezTo>
                    <a:cubicBezTo>
                      <a:pt x="37" y="15"/>
                      <a:pt x="37" y="15"/>
                      <a:pt x="37" y="15"/>
                    </a:cubicBezTo>
                    <a:cubicBezTo>
                      <a:pt x="26" y="15"/>
                      <a:pt x="26" y="15"/>
                      <a:pt x="26" y="15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9" y="15"/>
                      <a:pt x="9" y="15"/>
                      <a:pt x="9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9" y="27"/>
                      <a:pt x="9" y="27"/>
                      <a:pt x="9" y="27"/>
                    </a:cubicBezTo>
                    <a:cubicBezTo>
                      <a:pt x="9" y="59"/>
                      <a:pt x="9" y="59"/>
                      <a:pt x="9" y="59"/>
                    </a:cubicBezTo>
                    <a:cubicBezTo>
                      <a:pt x="9" y="65"/>
                      <a:pt x="11" y="70"/>
                      <a:pt x="14" y="74"/>
                    </a:cubicBezTo>
                    <a:cubicBezTo>
                      <a:pt x="17" y="77"/>
                      <a:pt x="22" y="78"/>
                      <a:pt x="27" y="78"/>
                    </a:cubicBezTo>
                    <a:cubicBezTo>
                      <a:pt x="29" y="78"/>
                      <a:pt x="31" y="78"/>
                      <a:pt x="33" y="78"/>
                    </a:cubicBezTo>
                    <a:cubicBezTo>
                      <a:pt x="35" y="78"/>
                      <a:pt x="37" y="77"/>
                      <a:pt x="39" y="77"/>
                    </a:cubicBezTo>
                    <a:cubicBezTo>
                      <a:pt x="37" y="65"/>
                      <a:pt x="37" y="65"/>
                      <a:pt x="37" y="65"/>
                    </a:cubicBezTo>
                    <a:cubicBezTo>
                      <a:pt x="36" y="65"/>
                      <a:pt x="35" y="65"/>
                      <a:pt x="34" y="6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" name="Freeform 7">
                <a:extLst>
                  <a:ext uri="{FF2B5EF4-FFF2-40B4-BE49-F238E27FC236}">
                    <a16:creationId xmlns:a16="http://schemas.microsoft.com/office/drawing/2014/main" id="{D1E4EA67-16E4-4A70-92D9-5DE9FACB0E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8321" y="2570386"/>
                <a:ext cx="845164" cy="756477"/>
              </a:xfrm>
              <a:custGeom>
                <a:avLst/>
                <a:gdLst>
                  <a:gd name="T0" fmla="*/ 63 w 71"/>
                  <a:gd name="T1" fmla="*/ 24 h 63"/>
                  <a:gd name="T2" fmla="*/ 58 w 71"/>
                  <a:gd name="T3" fmla="*/ 6 h 63"/>
                  <a:gd name="T4" fmla="*/ 43 w 71"/>
                  <a:gd name="T5" fmla="*/ 0 h 63"/>
                  <a:gd name="T6" fmla="*/ 33 w 71"/>
                  <a:gd name="T7" fmla="*/ 3 h 63"/>
                  <a:gd name="T8" fmla="*/ 25 w 71"/>
                  <a:gd name="T9" fmla="*/ 10 h 63"/>
                  <a:gd name="T10" fmla="*/ 25 w 71"/>
                  <a:gd name="T11" fmla="*/ 1 h 63"/>
                  <a:gd name="T12" fmla="*/ 0 w 71"/>
                  <a:gd name="T13" fmla="*/ 1 h 63"/>
                  <a:gd name="T14" fmla="*/ 0 w 71"/>
                  <a:gd name="T15" fmla="*/ 11 h 63"/>
                  <a:gd name="T16" fmla="*/ 9 w 71"/>
                  <a:gd name="T17" fmla="*/ 13 h 63"/>
                  <a:gd name="T18" fmla="*/ 9 w 71"/>
                  <a:gd name="T19" fmla="*/ 51 h 63"/>
                  <a:gd name="T20" fmla="*/ 1 w 71"/>
                  <a:gd name="T21" fmla="*/ 53 h 63"/>
                  <a:gd name="T22" fmla="*/ 1 w 71"/>
                  <a:gd name="T23" fmla="*/ 63 h 63"/>
                  <a:gd name="T24" fmla="*/ 32 w 71"/>
                  <a:gd name="T25" fmla="*/ 63 h 63"/>
                  <a:gd name="T26" fmla="*/ 32 w 71"/>
                  <a:gd name="T27" fmla="*/ 53 h 63"/>
                  <a:gd name="T28" fmla="*/ 26 w 71"/>
                  <a:gd name="T29" fmla="*/ 51 h 63"/>
                  <a:gd name="T30" fmla="*/ 26 w 71"/>
                  <a:gd name="T31" fmla="*/ 18 h 63"/>
                  <a:gd name="T32" fmla="*/ 30 w 71"/>
                  <a:gd name="T33" fmla="*/ 14 h 63"/>
                  <a:gd name="T34" fmla="*/ 36 w 71"/>
                  <a:gd name="T35" fmla="*/ 13 h 63"/>
                  <a:gd name="T36" fmla="*/ 44 w 71"/>
                  <a:gd name="T37" fmla="*/ 16 h 63"/>
                  <a:gd name="T38" fmla="*/ 46 w 71"/>
                  <a:gd name="T39" fmla="*/ 25 h 63"/>
                  <a:gd name="T40" fmla="*/ 46 w 71"/>
                  <a:gd name="T41" fmla="*/ 51 h 63"/>
                  <a:gd name="T42" fmla="*/ 39 w 71"/>
                  <a:gd name="T43" fmla="*/ 53 h 63"/>
                  <a:gd name="T44" fmla="*/ 39 w 71"/>
                  <a:gd name="T45" fmla="*/ 63 h 63"/>
                  <a:gd name="T46" fmla="*/ 71 w 71"/>
                  <a:gd name="T47" fmla="*/ 63 h 63"/>
                  <a:gd name="T48" fmla="*/ 71 w 71"/>
                  <a:gd name="T49" fmla="*/ 53 h 63"/>
                  <a:gd name="T50" fmla="*/ 63 w 71"/>
                  <a:gd name="T51" fmla="*/ 51 h 63"/>
                  <a:gd name="T52" fmla="*/ 63 w 71"/>
                  <a:gd name="T53" fmla="*/ 24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71" h="63">
                    <a:moveTo>
                      <a:pt x="63" y="24"/>
                    </a:moveTo>
                    <a:cubicBezTo>
                      <a:pt x="63" y="16"/>
                      <a:pt x="61" y="10"/>
                      <a:pt x="58" y="6"/>
                    </a:cubicBezTo>
                    <a:cubicBezTo>
                      <a:pt x="54" y="2"/>
                      <a:pt x="49" y="0"/>
                      <a:pt x="43" y="0"/>
                    </a:cubicBezTo>
                    <a:cubicBezTo>
                      <a:pt x="39" y="0"/>
                      <a:pt x="36" y="1"/>
                      <a:pt x="33" y="3"/>
                    </a:cubicBezTo>
                    <a:cubicBezTo>
                      <a:pt x="30" y="5"/>
                      <a:pt x="27" y="7"/>
                      <a:pt x="25" y="10"/>
                    </a:cubicBezTo>
                    <a:cubicBezTo>
                      <a:pt x="25" y="1"/>
                      <a:pt x="25" y="1"/>
                      <a:pt x="25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9" y="51"/>
                      <a:pt x="9" y="51"/>
                      <a:pt x="9" y="51"/>
                    </a:cubicBezTo>
                    <a:cubicBezTo>
                      <a:pt x="1" y="53"/>
                      <a:pt x="1" y="53"/>
                      <a:pt x="1" y="53"/>
                    </a:cubicBezTo>
                    <a:cubicBezTo>
                      <a:pt x="1" y="63"/>
                      <a:pt x="1" y="63"/>
                      <a:pt x="1" y="63"/>
                    </a:cubicBezTo>
                    <a:cubicBezTo>
                      <a:pt x="32" y="63"/>
                      <a:pt x="32" y="63"/>
                      <a:pt x="32" y="63"/>
                    </a:cubicBezTo>
                    <a:cubicBezTo>
                      <a:pt x="32" y="53"/>
                      <a:pt x="32" y="53"/>
                      <a:pt x="32" y="53"/>
                    </a:cubicBezTo>
                    <a:cubicBezTo>
                      <a:pt x="26" y="51"/>
                      <a:pt x="26" y="51"/>
                      <a:pt x="26" y="51"/>
                    </a:cubicBezTo>
                    <a:cubicBezTo>
                      <a:pt x="26" y="18"/>
                      <a:pt x="26" y="18"/>
                      <a:pt x="26" y="18"/>
                    </a:cubicBezTo>
                    <a:cubicBezTo>
                      <a:pt x="27" y="17"/>
                      <a:pt x="28" y="15"/>
                      <a:pt x="30" y="14"/>
                    </a:cubicBezTo>
                    <a:cubicBezTo>
                      <a:pt x="32" y="14"/>
                      <a:pt x="34" y="13"/>
                      <a:pt x="36" y="13"/>
                    </a:cubicBezTo>
                    <a:cubicBezTo>
                      <a:pt x="39" y="13"/>
                      <a:pt x="42" y="14"/>
                      <a:pt x="44" y="16"/>
                    </a:cubicBezTo>
                    <a:cubicBezTo>
                      <a:pt x="45" y="17"/>
                      <a:pt x="46" y="20"/>
                      <a:pt x="46" y="25"/>
                    </a:cubicBezTo>
                    <a:cubicBezTo>
                      <a:pt x="46" y="51"/>
                      <a:pt x="46" y="51"/>
                      <a:pt x="46" y="51"/>
                    </a:cubicBezTo>
                    <a:cubicBezTo>
                      <a:pt x="39" y="53"/>
                      <a:pt x="39" y="53"/>
                      <a:pt x="39" y="53"/>
                    </a:cubicBezTo>
                    <a:cubicBezTo>
                      <a:pt x="39" y="63"/>
                      <a:pt x="39" y="63"/>
                      <a:pt x="39" y="63"/>
                    </a:cubicBezTo>
                    <a:cubicBezTo>
                      <a:pt x="71" y="63"/>
                      <a:pt x="71" y="63"/>
                      <a:pt x="71" y="63"/>
                    </a:cubicBezTo>
                    <a:cubicBezTo>
                      <a:pt x="71" y="53"/>
                      <a:pt x="71" y="53"/>
                      <a:pt x="71" y="53"/>
                    </a:cubicBezTo>
                    <a:cubicBezTo>
                      <a:pt x="63" y="51"/>
                      <a:pt x="63" y="51"/>
                      <a:pt x="63" y="51"/>
                    </a:cubicBezTo>
                    <a:lnTo>
                      <a:pt x="63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Freeform 8">
                <a:extLst>
                  <a:ext uri="{FF2B5EF4-FFF2-40B4-BE49-F238E27FC236}">
                    <a16:creationId xmlns:a16="http://schemas.microsoft.com/office/drawing/2014/main" id="{C8B2C72E-CDCD-4D58-929D-14E4DD35E7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8381" y="2580820"/>
                <a:ext cx="401712" cy="746042"/>
              </a:xfrm>
              <a:custGeom>
                <a:avLst/>
                <a:gdLst>
                  <a:gd name="T0" fmla="*/ 59 w 77"/>
                  <a:gd name="T1" fmla="*/ 0 h 143"/>
                  <a:gd name="T2" fmla="*/ 0 w 77"/>
                  <a:gd name="T3" fmla="*/ 0 h 143"/>
                  <a:gd name="T4" fmla="*/ 0 w 77"/>
                  <a:gd name="T5" fmla="*/ 23 h 143"/>
                  <a:gd name="T6" fmla="*/ 20 w 77"/>
                  <a:gd name="T7" fmla="*/ 28 h 143"/>
                  <a:gd name="T8" fmla="*/ 20 w 77"/>
                  <a:gd name="T9" fmla="*/ 115 h 143"/>
                  <a:gd name="T10" fmla="*/ 2 w 77"/>
                  <a:gd name="T11" fmla="*/ 120 h 143"/>
                  <a:gd name="T12" fmla="*/ 2 w 77"/>
                  <a:gd name="T13" fmla="*/ 143 h 143"/>
                  <a:gd name="T14" fmla="*/ 77 w 77"/>
                  <a:gd name="T15" fmla="*/ 143 h 143"/>
                  <a:gd name="T16" fmla="*/ 77 w 77"/>
                  <a:gd name="T17" fmla="*/ 120 h 143"/>
                  <a:gd name="T18" fmla="*/ 59 w 77"/>
                  <a:gd name="T19" fmla="*/ 115 h 143"/>
                  <a:gd name="T20" fmla="*/ 59 w 77"/>
                  <a:gd name="T21" fmla="*/ 0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7" h="143">
                    <a:moveTo>
                      <a:pt x="59" y="0"/>
                    </a:moveTo>
                    <a:lnTo>
                      <a:pt x="0" y="0"/>
                    </a:lnTo>
                    <a:lnTo>
                      <a:pt x="0" y="23"/>
                    </a:lnTo>
                    <a:lnTo>
                      <a:pt x="20" y="28"/>
                    </a:lnTo>
                    <a:lnTo>
                      <a:pt x="20" y="115"/>
                    </a:lnTo>
                    <a:lnTo>
                      <a:pt x="2" y="120"/>
                    </a:lnTo>
                    <a:lnTo>
                      <a:pt x="2" y="143"/>
                    </a:lnTo>
                    <a:lnTo>
                      <a:pt x="77" y="143"/>
                    </a:lnTo>
                    <a:lnTo>
                      <a:pt x="77" y="120"/>
                    </a:lnTo>
                    <a:lnTo>
                      <a:pt x="59" y="115"/>
                    </a:lnTo>
                    <a:lnTo>
                      <a:pt x="5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Freeform 9">
                <a:extLst>
                  <a:ext uri="{FF2B5EF4-FFF2-40B4-BE49-F238E27FC236}">
                    <a16:creationId xmlns:a16="http://schemas.microsoft.com/office/drawing/2014/main" id="{EAA1E448-D5C6-47DF-B682-BC6129146F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03217" y="2330401"/>
                <a:ext cx="782559" cy="996462"/>
              </a:xfrm>
              <a:custGeom>
                <a:avLst/>
                <a:gdLst>
                  <a:gd name="T0" fmla="*/ 0 w 150"/>
                  <a:gd name="T1" fmla="*/ 23 h 191"/>
                  <a:gd name="T2" fmla="*/ 20 w 150"/>
                  <a:gd name="T3" fmla="*/ 28 h 191"/>
                  <a:gd name="T4" fmla="*/ 20 w 150"/>
                  <a:gd name="T5" fmla="*/ 163 h 191"/>
                  <a:gd name="T6" fmla="*/ 0 w 150"/>
                  <a:gd name="T7" fmla="*/ 168 h 191"/>
                  <a:gd name="T8" fmla="*/ 0 w 150"/>
                  <a:gd name="T9" fmla="*/ 191 h 191"/>
                  <a:gd name="T10" fmla="*/ 80 w 150"/>
                  <a:gd name="T11" fmla="*/ 191 h 191"/>
                  <a:gd name="T12" fmla="*/ 80 w 150"/>
                  <a:gd name="T13" fmla="*/ 168 h 191"/>
                  <a:gd name="T14" fmla="*/ 59 w 150"/>
                  <a:gd name="T15" fmla="*/ 163 h 191"/>
                  <a:gd name="T16" fmla="*/ 59 w 150"/>
                  <a:gd name="T17" fmla="*/ 113 h 191"/>
                  <a:gd name="T18" fmla="*/ 125 w 150"/>
                  <a:gd name="T19" fmla="*/ 113 h 191"/>
                  <a:gd name="T20" fmla="*/ 125 w 150"/>
                  <a:gd name="T21" fmla="*/ 83 h 191"/>
                  <a:gd name="T22" fmla="*/ 59 w 150"/>
                  <a:gd name="T23" fmla="*/ 83 h 191"/>
                  <a:gd name="T24" fmla="*/ 59 w 150"/>
                  <a:gd name="T25" fmla="*/ 30 h 191"/>
                  <a:gd name="T26" fmla="*/ 121 w 150"/>
                  <a:gd name="T27" fmla="*/ 30 h 191"/>
                  <a:gd name="T28" fmla="*/ 121 w 150"/>
                  <a:gd name="T29" fmla="*/ 53 h 191"/>
                  <a:gd name="T30" fmla="*/ 150 w 150"/>
                  <a:gd name="T31" fmla="*/ 53 h 191"/>
                  <a:gd name="T32" fmla="*/ 150 w 150"/>
                  <a:gd name="T33" fmla="*/ 0 h 191"/>
                  <a:gd name="T34" fmla="*/ 0 w 150"/>
                  <a:gd name="T35" fmla="*/ 0 h 191"/>
                  <a:gd name="T36" fmla="*/ 0 w 150"/>
                  <a:gd name="T37" fmla="*/ 23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50" h="191">
                    <a:moveTo>
                      <a:pt x="0" y="23"/>
                    </a:moveTo>
                    <a:lnTo>
                      <a:pt x="20" y="28"/>
                    </a:lnTo>
                    <a:lnTo>
                      <a:pt x="20" y="163"/>
                    </a:lnTo>
                    <a:lnTo>
                      <a:pt x="0" y="168"/>
                    </a:lnTo>
                    <a:lnTo>
                      <a:pt x="0" y="191"/>
                    </a:lnTo>
                    <a:lnTo>
                      <a:pt x="80" y="191"/>
                    </a:lnTo>
                    <a:lnTo>
                      <a:pt x="80" y="168"/>
                    </a:lnTo>
                    <a:lnTo>
                      <a:pt x="59" y="163"/>
                    </a:lnTo>
                    <a:lnTo>
                      <a:pt x="59" y="113"/>
                    </a:lnTo>
                    <a:lnTo>
                      <a:pt x="125" y="113"/>
                    </a:lnTo>
                    <a:lnTo>
                      <a:pt x="125" y="83"/>
                    </a:lnTo>
                    <a:lnTo>
                      <a:pt x="59" y="83"/>
                    </a:lnTo>
                    <a:lnTo>
                      <a:pt x="59" y="30"/>
                    </a:lnTo>
                    <a:lnTo>
                      <a:pt x="121" y="30"/>
                    </a:lnTo>
                    <a:lnTo>
                      <a:pt x="121" y="53"/>
                    </a:lnTo>
                    <a:lnTo>
                      <a:pt x="150" y="53"/>
                    </a:lnTo>
                    <a:lnTo>
                      <a:pt x="150" y="0"/>
                    </a:lnTo>
                    <a:lnTo>
                      <a:pt x="0" y="0"/>
                    </a:lnTo>
                    <a:lnTo>
                      <a:pt x="0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Freeform 10">
                <a:extLst>
                  <a:ext uri="{FF2B5EF4-FFF2-40B4-BE49-F238E27FC236}">
                    <a16:creationId xmlns:a16="http://schemas.microsoft.com/office/drawing/2014/main" id="{BD52E88B-ED16-4570-8CA0-1360285EE5F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710874" y="2570386"/>
                <a:ext cx="646916" cy="766911"/>
              </a:xfrm>
              <a:custGeom>
                <a:avLst/>
                <a:gdLst>
                  <a:gd name="T0" fmla="*/ 54 w 54"/>
                  <a:gd name="T1" fmla="*/ 37 h 64"/>
                  <a:gd name="T2" fmla="*/ 54 w 54"/>
                  <a:gd name="T3" fmla="*/ 28 h 64"/>
                  <a:gd name="T4" fmla="*/ 47 w 54"/>
                  <a:gd name="T5" fmla="*/ 8 h 64"/>
                  <a:gd name="T6" fmla="*/ 28 w 54"/>
                  <a:gd name="T7" fmla="*/ 0 h 64"/>
                  <a:gd name="T8" fmla="*/ 7 w 54"/>
                  <a:gd name="T9" fmla="*/ 9 h 64"/>
                  <a:gd name="T10" fmla="*/ 0 w 54"/>
                  <a:gd name="T11" fmla="*/ 32 h 64"/>
                  <a:gd name="T12" fmla="*/ 0 w 54"/>
                  <a:gd name="T13" fmla="*/ 34 h 64"/>
                  <a:gd name="T14" fmla="*/ 8 w 54"/>
                  <a:gd name="T15" fmla="*/ 56 h 64"/>
                  <a:gd name="T16" fmla="*/ 29 w 54"/>
                  <a:gd name="T17" fmla="*/ 64 h 64"/>
                  <a:gd name="T18" fmla="*/ 43 w 54"/>
                  <a:gd name="T19" fmla="*/ 62 h 64"/>
                  <a:gd name="T20" fmla="*/ 53 w 54"/>
                  <a:gd name="T21" fmla="*/ 57 h 64"/>
                  <a:gd name="T22" fmla="*/ 48 w 54"/>
                  <a:gd name="T23" fmla="*/ 47 h 64"/>
                  <a:gd name="T24" fmla="*/ 40 w 54"/>
                  <a:gd name="T25" fmla="*/ 50 h 64"/>
                  <a:gd name="T26" fmla="*/ 31 w 54"/>
                  <a:gd name="T27" fmla="*/ 51 h 64"/>
                  <a:gd name="T28" fmla="*/ 21 w 54"/>
                  <a:gd name="T29" fmla="*/ 48 h 64"/>
                  <a:gd name="T30" fmla="*/ 17 w 54"/>
                  <a:gd name="T31" fmla="*/ 37 h 64"/>
                  <a:gd name="T32" fmla="*/ 17 w 54"/>
                  <a:gd name="T33" fmla="*/ 37 h 64"/>
                  <a:gd name="T34" fmla="*/ 54 w 54"/>
                  <a:gd name="T35" fmla="*/ 37 h 64"/>
                  <a:gd name="T36" fmla="*/ 20 w 54"/>
                  <a:gd name="T37" fmla="*/ 17 h 64"/>
                  <a:gd name="T38" fmla="*/ 28 w 54"/>
                  <a:gd name="T39" fmla="*/ 13 h 64"/>
                  <a:gd name="T40" fmla="*/ 35 w 54"/>
                  <a:gd name="T41" fmla="*/ 16 h 64"/>
                  <a:gd name="T42" fmla="*/ 38 w 54"/>
                  <a:gd name="T43" fmla="*/ 25 h 64"/>
                  <a:gd name="T44" fmla="*/ 38 w 54"/>
                  <a:gd name="T45" fmla="*/ 26 h 64"/>
                  <a:gd name="T46" fmla="*/ 17 w 54"/>
                  <a:gd name="T47" fmla="*/ 26 h 64"/>
                  <a:gd name="T48" fmla="*/ 17 w 54"/>
                  <a:gd name="T49" fmla="*/ 26 h 64"/>
                  <a:gd name="T50" fmla="*/ 20 w 54"/>
                  <a:gd name="T51" fmla="*/ 17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54" h="64">
                    <a:moveTo>
                      <a:pt x="54" y="37"/>
                    </a:moveTo>
                    <a:cubicBezTo>
                      <a:pt x="54" y="28"/>
                      <a:pt x="54" y="28"/>
                      <a:pt x="54" y="28"/>
                    </a:cubicBezTo>
                    <a:cubicBezTo>
                      <a:pt x="54" y="20"/>
                      <a:pt x="52" y="13"/>
                      <a:pt x="47" y="8"/>
                    </a:cubicBezTo>
                    <a:cubicBezTo>
                      <a:pt x="43" y="3"/>
                      <a:pt x="36" y="0"/>
                      <a:pt x="28" y="0"/>
                    </a:cubicBezTo>
                    <a:cubicBezTo>
                      <a:pt x="19" y="0"/>
                      <a:pt x="12" y="3"/>
                      <a:pt x="7" y="9"/>
                    </a:cubicBezTo>
                    <a:cubicBezTo>
                      <a:pt x="2" y="15"/>
                      <a:pt x="0" y="23"/>
                      <a:pt x="0" y="32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43"/>
                      <a:pt x="3" y="50"/>
                      <a:pt x="8" y="56"/>
                    </a:cubicBezTo>
                    <a:cubicBezTo>
                      <a:pt x="13" y="61"/>
                      <a:pt x="20" y="64"/>
                      <a:pt x="29" y="64"/>
                    </a:cubicBezTo>
                    <a:cubicBezTo>
                      <a:pt x="34" y="64"/>
                      <a:pt x="39" y="64"/>
                      <a:pt x="43" y="62"/>
                    </a:cubicBezTo>
                    <a:cubicBezTo>
                      <a:pt x="47" y="61"/>
                      <a:pt x="50" y="59"/>
                      <a:pt x="53" y="57"/>
                    </a:cubicBezTo>
                    <a:cubicBezTo>
                      <a:pt x="48" y="47"/>
                      <a:pt x="48" y="47"/>
                      <a:pt x="48" y="47"/>
                    </a:cubicBezTo>
                    <a:cubicBezTo>
                      <a:pt x="45" y="48"/>
                      <a:pt x="43" y="50"/>
                      <a:pt x="40" y="50"/>
                    </a:cubicBezTo>
                    <a:cubicBezTo>
                      <a:pt x="38" y="51"/>
                      <a:pt x="35" y="51"/>
                      <a:pt x="31" y="51"/>
                    </a:cubicBezTo>
                    <a:cubicBezTo>
                      <a:pt x="27" y="51"/>
                      <a:pt x="24" y="50"/>
                      <a:pt x="21" y="48"/>
                    </a:cubicBezTo>
                    <a:cubicBezTo>
                      <a:pt x="19" y="45"/>
                      <a:pt x="17" y="42"/>
                      <a:pt x="17" y="37"/>
                    </a:cubicBezTo>
                    <a:cubicBezTo>
                      <a:pt x="17" y="37"/>
                      <a:pt x="17" y="37"/>
                      <a:pt x="17" y="37"/>
                    </a:cubicBezTo>
                    <a:lnTo>
                      <a:pt x="54" y="37"/>
                    </a:lnTo>
                    <a:close/>
                    <a:moveTo>
                      <a:pt x="20" y="17"/>
                    </a:moveTo>
                    <a:cubicBezTo>
                      <a:pt x="22" y="14"/>
                      <a:pt x="25" y="13"/>
                      <a:pt x="28" y="13"/>
                    </a:cubicBezTo>
                    <a:cubicBezTo>
                      <a:pt x="31" y="13"/>
                      <a:pt x="34" y="14"/>
                      <a:pt x="35" y="16"/>
                    </a:cubicBezTo>
                    <a:cubicBezTo>
                      <a:pt x="37" y="18"/>
                      <a:pt x="38" y="21"/>
                      <a:pt x="38" y="25"/>
                    </a:cubicBezTo>
                    <a:cubicBezTo>
                      <a:pt x="38" y="26"/>
                      <a:pt x="38" y="26"/>
                      <a:pt x="38" y="26"/>
                    </a:cubicBezTo>
                    <a:cubicBezTo>
                      <a:pt x="17" y="26"/>
                      <a:pt x="17" y="26"/>
                      <a:pt x="17" y="26"/>
                    </a:cubicBezTo>
                    <a:cubicBezTo>
                      <a:pt x="17" y="26"/>
                      <a:pt x="17" y="26"/>
                      <a:pt x="17" y="26"/>
                    </a:cubicBezTo>
                    <a:cubicBezTo>
                      <a:pt x="18" y="22"/>
                      <a:pt x="19" y="19"/>
                      <a:pt x="20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Rectangle 11">
                <a:extLst>
                  <a:ext uri="{FF2B5EF4-FFF2-40B4-BE49-F238E27FC236}">
                    <a16:creationId xmlns:a16="http://schemas.microsoft.com/office/drawing/2014/main" id="{0AA37175-40AF-4A1B-AEA3-D1AB362AE1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52722" y="2262577"/>
                <a:ext cx="203464" cy="15129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Freeform 12">
                <a:extLst>
                  <a:ext uri="{FF2B5EF4-FFF2-40B4-BE49-F238E27FC236}">
                    <a16:creationId xmlns:a16="http://schemas.microsoft.com/office/drawing/2014/main" id="{AB922FFC-C279-4D49-8769-9AF05930B1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87302" y="2570386"/>
                <a:ext cx="605179" cy="766911"/>
              </a:xfrm>
              <a:custGeom>
                <a:avLst/>
                <a:gdLst>
                  <a:gd name="T0" fmla="*/ 6 w 51"/>
                  <a:gd name="T1" fmla="*/ 31 h 64"/>
                  <a:gd name="T2" fmla="*/ 22 w 51"/>
                  <a:gd name="T3" fmla="*/ 38 h 64"/>
                  <a:gd name="T4" fmla="*/ 32 w 51"/>
                  <a:gd name="T5" fmla="*/ 41 h 64"/>
                  <a:gd name="T6" fmla="*/ 35 w 51"/>
                  <a:gd name="T7" fmla="*/ 46 h 64"/>
                  <a:gd name="T8" fmla="*/ 32 w 51"/>
                  <a:gd name="T9" fmla="*/ 51 h 64"/>
                  <a:gd name="T10" fmla="*/ 24 w 51"/>
                  <a:gd name="T11" fmla="*/ 53 h 64"/>
                  <a:gd name="T12" fmla="*/ 19 w 51"/>
                  <a:gd name="T13" fmla="*/ 52 h 64"/>
                  <a:gd name="T14" fmla="*/ 15 w 51"/>
                  <a:gd name="T15" fmla="*/ 50 h 64"/>
                  <a:gd name="T16" fmla="*/ 12 w 51"/>
                  <a:gd name="T17" fmla="*/ 42 h 64"/>
                  <a:gd name="T18" fmla="*/ 1 w 51"/>
                  <a:gd name="T19" fmla="*/ 42 h 64"/>
                  <a:gd name="T20" fmla="*/ 1 w 51"/>
                  <a:gd name="T21" fmla="*/ 56 h 64"/>
                  <a:gd name="T22" fmla="*/ 12 w 51"/>
                  <a:gd name="T23" fmla="*/ 62 h 64"/>
                  <a:gd name="T24" fmla="*/ 25 w 51"/>
                  <a:gd name="T25" fmla="*/ 64 h 64"/>
                  <a:gd name="T26" fmla="*/ 44 w 51"/>
                  <a:gd name="T27" fmla="*/ 59 h 64"/>
                  <a:gd name="T28" fmla="*/ 51 w 51"/>
                  <a:gd name="T29" fmla="*/ 45 h 64"/>
                  <a:gd name="T30" fmla="*/ 45 w 51"/>
                  <a:gd name="T31" fmla="*/ 33 h 64"/>
                  <a:gd name="T32" fmla="*/ 28 w 51"/>
                  <a:gd name="T33" fmla="*/ 26 h 64"/>
                  <a:gd name="T34" fmla="*/ 18 w 51"/>
                  <a:gd name="T35" fmla="*/ 23 h 64"/>
                  <a:gd name="T36" fmla="*/ 16 w 51"/>
                  <a:gd name="T37" fmla="*/ 19 h 64"/>
                  <a:gd name="T38" fmla="*/ 18 w 51"/>
                  <a:gd name="T39" fmla="*/ 14 h 64"/>
                  <a:gd name="T40" fmla="*/ 25 w 51"/>
                  <a:gd name="T41" fmla="*/ 12 h 64"/>
                  <a:gd name="T42" fmla="*/ 31 w 51"/>
                  <a:gd name="T43" fmla="*/ 13 h 64"/>
                  <a:gd name="T44" fmla="*/ 35 w 51"/>
                  <a:gd name="T45" fmla="*/ 15 h 64"/>
                  <a:gd name="T46" fmla="*/ 37 w 51"/>
                  <a:gd name="T47" fmla="*/ 23 h 64"/>
                  <a:gd name="T48" fmla="*/ 48 w 51"/>
                  <a:gd name="T49" fmla="*/ 23 h 64"/>
                  <a:gd name="T50" fmla="*/ 48 w 51"/>
                  <a:gd name="T51" fmla="*/ 7 h 64"/>
                  <a:gd name="T52" fmla="*/ 38 w 51"/>
                  <a:gd name="T53" fmla="*/ 2 h 64"/>
                  <a:gd name="T54" fmla="*/ 25 w 51"/>
                  <a:gd name="T55" fmla="*/ 0 h 64"/>
                  <a:gd name="T56" fmla="*/ 6 w 51"/>
                  <a:gd name="T57" fmla="*/ 6 h 64"/>
                  <a:gd name="T58" fmla="*/ 0 w 51"/>
                  <a:gd name="T59" fmla="*/ 19 h 64"/>
                  <a:gd name="T60" fmla="*/ 6 w 51"/>
                  <a:gd name="T61" fmla="*/ 31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51" h="64">
                    <a:moveTo>
                      <a:pt x="6" y="31"/>
                    </a:moveTo>
                    <a:cubicBezTo>
                      <a:pt x="9" y="34"/>
                      <a:pt x="15" y="36"/>
                      <a:pt x="22" y="38"/>
                    </a:cubicBezTo>
                    <a:cubicBezTo>
                      <a:pt x="27" y="39"/>
                      <a:pt x="30" y="40"/>
                      <a:pt x="32" y="41"/>
                    </a:cubicBezTo>
                    <a:cubicBezTo>
                      <a:pt x="34" y="43"/>
                      <a:pt x="35" y="44"/>
                      <a:pt x="35" y="46"/>
                    </a:cubicBezTo>
                    <a:cubicBezTo>
                      <a:pt x="35" y="48"/>
                      <a:pt x="34" y="50"/>
                      <a:pt x="32" y="51"/>
                    </a:cubicBezTo>
                    <a:cubicBezTo>
                      <a:pt x="30" y="52"/>
                      <a:pt x="28" y="53"/>
                      <a:pt x="24" y="53"/>
                    </a:cubicBezTo>
                    <a:cubicBezTo>
                      <a:pt x="22" y="53"/>
                      <a:pt x="21" y="53"/>
                      <a:pt x="19" y="52"/>
                    </a:cubicBezTo>
                    <a:cubicBezTo>
                      <a:pt x="17" y="52"/>
                      <a:pt x="16" y="51"/>
                      <a:pt x="15" y="50"/>
                    </a:cubicBezTo>
                    <a:cubicBezTo>
                      <a:pt x="12" y="42"/>
                      <a:pt x="12" y="42"/>
                      <a:pt x="12" y="42"/>
                    </a:cubicBezTo>
                    <a:cubicBezTo>
                      <a:pt x="1" y="42"/>
                      <a:pt x="1" y="42"/>
                      <a:pt x="1" y="42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4" y="59"/>
                      <a:pt x="8" y="61"/>
                      <a:pt x="12" y="62"/>
                    </a:cubicBezTo>
                    <a:cubicBezTo>
                      <a:pt x="16" y="64"/>
                      <a:pt x="20" y="64"/>
                      <a:pt x="25" y="64"/>
                    </a:cubicBezTo>
                    <a:cubicBezTo>
                      <a:pt x="33" y="64"/>
                      <a:pt x="39" y="62"/>
                      <a:pt x="44" y="59"/>
                    </a:cubicBezTo>
                    <a:cubicBezTo>
                      <a:pt x="48" y="55"/>
                      <a:pt x="51" y="51"/>
                      <a:pt x="51" y="45"/>
                    </a:cubicBezTo>
                    <a:cubicBezTo>
                      <a:pt x="51" y="40"/>
                      <a:pt x="49" y="36"/>
                      <a:pt x="45" y="33"/>
                    </a:cubicBezTo>
                    <a:cubicBezTo>
                      <a:pt x="41" y="30"/>
                      <a:pt x="36" y="28"/>
                      <a:pt x="28" y="26"/>
                    </a:cubicBezTo>
                    <a:cubicBezTo>
                      <a:pt x="23" y="26"/>
                      <a:pt x="20" y="24"/>
                      <a:pt x="18" y="23"/>
                    </a:cubicBezTo>
                    <a:cubicBezTo>
                      <a:pt x="17" y="22"/>
                      <a:pt x="16" y="20"/>
                      <a:pt x="16" y="19"/>
                    </a:cubicBezTo>
                    <a:cubicBezTo>
                      <a:pt x="16" y="17"/>
                      <a:pt x="17" y="15"/>
                      <a:pt x="18" y="14"/>
                    </a:cubicBezTo>
                    <a:cubicBezTo>
                      <a:pt x="20" y="12"/>
                      <a:pt x="23" y="12"/>
                      <a:pt x="25" y="12"/>
                    </a:cubicBezTo>
                    <a:cubicBezTo>
                      <a:pt x="28" y="12"/>
                      <a:pt x="29" y="12"/>
                      <a:pt x="31" y="13"/>
                    </a:cubicBezTo>
                    <a:cubicBezTo>
                      <a:pt x="33" y="13"/>
                      <a:pt x="34" y="14"/>
                      <a:pt x="35" y="15"/>
                    </a:cubicBezTo>
                    <a:cubicBezTo>
                      <a:pt x="37" y="23"/>
                      <a:pt x="37" y="23"/>
                      <a:pt x="37" y="23"/>
                    </a:cubicBezTo>
                    <a:cubicBezTo>
                      <a:pt x="48" y="23"/>
                      <a:pt x="48" y="23"/>
                      <a:pt x="48" y="23"/>
                    </a:cubicBezTo>
                    <a:cubicBezTo>
                      <a:pt x="48" y="7"/>
                      <a:pt x="48" y="7"/>
                      <a:pt x="48" y="7"/>
                    </a:cubicBezTo>
                    <a:cubicBezTo>
                      <a:pt x="46" y="5"/>
                      <a:pt x="42" y="4"/>
                      <a:pt x="38" y="2"/>
                    </a:cubicBezTo>
                    <a:cubicBezTo>
                      <a:pt x="34" y="1"/>
                      <a:pt x="29" y="0"/>
                      <a:pt x="25" y="0"/>
                    </a:cubicBezTo>
                    <a:cubicBezTo>
                      <a:pt x="17" y="0"/>
                      <a:pt x="11" y="2"/>
                      <a:pt x="6" y="6"/>
                    </a:cubicBezTo>
                    <a:cubicBezTo>
                      <a:pt x="2" y="10"/>
                      <a:pt x="0" y="14"/>
                      <a:pt x="0" y="19"/>
                    </a:cubicBezTo>
                    <a:cubicBezTo>
                      <a:pt x="0" y="24"/>
                      <a:pt x="2" y="28"/>
                      <a:pt x="6" y="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" name="Freeform 13">
                <a:extLst>
                  <a:ext uri="{FF2B5EF4-FFF2-40B4-BE49-F238E27FC236}">
                    <a16:creationId xmlns:a16="http://schemas.microsoft.com/office/drawing/2014/main" id="{9C0B280B-9930-4D75-845F-F52B5FD0C1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72566" y="2570386"/>
                <a:ext cx="610395" cy="766911"/>
              </a:xfrm>
              <a:custGeom>
                <a:avLst/>
                <a:gdLst>
                  <a:gd name="T0" fmla="*/ 28 w 51"/>
                  <a:gd name="T1" fmla="*/ 26 h 64"/>
                  <a:gd name="T2" fmla="*/ 18 w 51"/>
                  <a:gd name="T3" fmla="*/ 23 h 64"/>
                  <a:gd name="T4" fmla="*/ 16 w 51"/>
                  <a:gd name="T5" fmla="*/ 19 h 64"/>
                  <a:gd name="T6" fmla="*/ 18 w 51"/>
                  <a:gd name="T7" fmla="*/ 14 h 64"/>
                  <a:gd name="T8" fmla="*/ 25 w 51"/>
                  <a:gd name="T9" fmla="*/ 12 h 64"/>
                  <a:gd name="T10" fmla="*/ 31 w 51"/>
                  <a:gd name="T11" fmla="*/ 13 h 64"/>
                  <a:gd name="T12" fmla="*/ 35 w 51"/>
                  <a:gd name="T13" fmla="*/ 15 h 64"/>
                  <a:gd name="T14" fmla="*/ 37 w 51"/>
                  <a:gd name="T15" fmla="*/ 23 h 64"/>
                  <a:gd name="T16" fmla="*/ 48 w 51"/>
                  <a:gd name="T17" fmla="*/ 23 h 64"/>
                  <a:gd name="T18" fmla="*/ 48 w 51"/>
                  <a:gd name="T19" fmla="*/ 7 h 64"/>
                  <a:gd name="T20" fmla="*/ 38 w 51"/>
                  <a:gd name="T21" fmla="*/ 2 h 64"/>
                  <a:gd name="T22" fmla="*/ 24 w 51"/>
                  <a:gd name="T23" fmla="*/ 0 h 64"/>
                  <a:gd name="T24" fmla="*/ 6 w 51"/>
                  <a:gd name="T25" fmla="*/ 6 h 64"/>
                  <a:gd name="T26" fmla="*/ 0 w 51"/>
                  <a:gd name="T27" fmla="*/ 19 h 64"/>
                  <a:gd name="T28" fmla="*/ 5 w 51"/>
                  <a:gd name="T29" fmla="*/ 31 h 64"/>
                  <a:gd name="T30" fmla="*/ 22 w 51"/>
                  <a:gd name="T31" fmla="*/ 38 h 64"/>
                  <a:gd name="T32" fmla="*/ 32 w 51"/>
                  <a:gd name="T33" fmla="*/ 41 h 64"/>
                  <a:gd name="T34" fmla="*/ 34 w 51"/>
                  <a:gd name="T35" fmla="*/ 46 h 64"/>
                  <a:gd name="T36" fmla="*/ 32 w 51"/>
                  <a:gd name="T37" fmla="*/ 51 h 64"/>
                  <a:gd name="T38" fmla="*/ 24 w 51"/>
                  <a:gd name="T39" fmla="*/ 53 h 64"/>
                  <a:gd name="T40" fmla="*/ 19 w 51"/>
                  <a:gd name="T41" fmla="*/ 52 h 64"/>
                  <a:gd name="T42" fmla="*/ 15 w 51"/>
                  <a:gd name="T43" fmla="*/ 50 h 64"/>
                  <a:gd name="T44" fmla="*/ 12 w 51"/>
                  <a:gd name="T45" fmla="*/ 42 h 64"/>
                  <a:gd name="T46" fmla="*/ 1 w 51"/>
                  <a:gd name="T47" fmla="*/ 42 h 64"/>
                  <a:gd name="T48" fmla="*/ 1 w 51"/>
                  <a:gd name="T49" fmla="*/ 56 h 64"/>
                  <a:gd name="T50" fmla="*/ 11 w 51"/>
                  <a:gd name="T51" fmla="*/ 62 h 64"/>
                  <a:gd name="T52" fmla="*/ 25 w 51"/>
                  <a:gd name="T53" fmla="*/ 64 h 64"/>
                  <a:gd name="T54" fmla="*/ 43 w 51"/>
                  <a:gd name="T55" fmla="*/ 59 h 64"/>
                  <a:gd name="T56" fmla="*/ 51 w 51"/>
                  <a:gd name="T57" fmla="*/ 45 h 64"/>
                  <a:gd name="T58" fmla="*/ 45 w 51"/>
                  <a:gd name="T59" fmla="*/ 33 h 64"/>
                  <a:gd name="T60" fmla="*/ 28 w 51"/>
                  <a:gd name="T61" fmla="*/ 26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51" h="64">
                    <a:moveTo>
                      <a:pt x="28" y="26"/>
                    </a:moveTo>
                    <a:cubicBezTo>
                      <a:pt x="23" y="26"/>
                      <a:pt x="20" y="24"/>
                      <a:pt x="18" y="23"/>
                    </a:cubicBezTo>
                    <a:cubicBezTo>
                      <a:pt x="17" y="22"/>
                      <a:pt x="16" y="20"/>
                      <a:pt x="16" y="19"/>
                    </a:cubicBezTo>
                    <a:cubicBezTo>
                      <a:pt x="16" y="17"/>
                      <a:pt x="17" y="15"/>
                      <a:pt x="18" y="14"/>
                    </a:cubicBezTo>
                    <a:cubicBezTo>
                      <a:pt x="20" y="12"/>
                      <a:pt x="22" y="12"/>
                      <a:pt x="25" y="12"/>
                    </a:cubicBezTo>
                    <a:cubicBezTo>
                      <a:pt x="27" y="12"/>
                      <a:pt x="29" y="12"/>
                      <a:pt x="31" y="13"/>
                    </a:cubicBezTo>
                    <a:cubicBezTo>
                      <a:pt x="33" y="13"/>
                      <a:pt x="34" y="14"/>
                      <a:pt x="35" y="15"/>
                    </a:cubicBezTo>
                    <a:cubicBezTo>
                      <a:pt x="37" y="23"/>
                      <a:pt x="37" y="23"/>
                      <a:pt x="37" y="23"/>
                    </a:cubicBezTo>
                    <a:cubicBezTo>
                      <a:pt x="48" y="23"/>
                      <a:pt x="48" y="23"/>
                      <a:pt x="48" y="23"/>
                    </a:cubicBezTo>
                    <a:cubicBezTo>
                      <a:pt x="48" y="7"/>
                      <a:pt x="48" y="7"/>
                      <a:pt x="48" y="7"/>
                    </a:cubicBezTo>
                    <a:cubicBezTo>
                      <a:pt x="46" y="5"/>
                      <a:pt x="42" y="4"/>
                      <a:pt x="38" y="2"/>
                    </a:cubicBezTo>
                    <a:cubicBezTo>
                      <a:pt x="34" y="1"/>
                      <a:pt x="29" y="0"/>
                      <a:pt x="24" y="0"/>
                    </a:cubicBezTo>
                    <a:cubicBezTo>
                      <a:pt x="17" y="0"/>
                      <a:pt x="10" y="2"/>
                      <a:pt x="6" y="6"/>
                    </a:cubicBezTo>
                    <a:cubicBezTo>
                      <a:pt x="2" y="10"/>
                      <a:pt x="0" y="14"/>
                      <a:pt x="0" y="19"/>
                    </a:cubicBezTo>
                    <a:cubicBezTo>
                      <a:pt x="0" y="24"/>
                      <a:pt x="2" y="28"/>
                      <a:pt x="5" y="31"/>
                    </a:cubicBezTo>
                    <a:cubicBezTo>
                      <a:pt x="9" y="34"/>
                      <a:pt x="15" y="36"/>
                      <a:pt x="22" y="38"/>
                    </a:cubicBezTo>
                    <a:cubicBezTo>
                      <a:pt x="27" y="39"/>
                      <a:pt x="30" y="40"/>
                      <a:pt x="32" y="41"/>
                    </a:cubicBezTo>
                    <a:cubicBezTo>
                      <a:pt x="34" y="43"/>
                      <a:pt x="34" y="44"/>
                      <a:pt x="34" y="46"/>
                    </a:cubicBezTo>
                    <a:cubicBezTo>
                      <a:pt x="34" y="48"/>
                      <a:pt x="34" y="50"/>
                      <a:pt x="32" y="51"/>
                    </a:cubicBezTo>
                    <a:cubicBezTo>
                      <a:pt x="30" y="52"/>
                      <a:pt x="27" y="53"/>
                      <a:pt x="24" y="53"/>
                    </a:cubicBezTo>
                    <a:cubicBezTo>
                      <a:pt x="22" y="53"/>
                      <a:pt x="20" y="53"/>
                      <a:pt x="19" y="52"/>
                    </a:cubicBezTo>
                    <a:cubicBezTo>
                      <a:pt x="17" y="52"/>
                      <a:pt x="16" y="51"/>
                      <a:pt x="15" y="50"/>
                    </a:cubicBezTo>
                    <a:cubicBezTo>
                      <a:pt x="12" y="42"/>
                      <a:pt x="12" y="42"/>
                      <a:pt x="12" y="42"/>
                    </a:cubicBezTo>
                    <a:cubicBezTo>
                      <a:pt x="1" y="42"/>
                      <a:pt x="1" y="42"/>
                      <a:pt x="1" y="42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4" y="59"/>
                      <a:pt x="7" y="61"/>
                      <a:pt x="11" y="62"/>
                    </a:cubicBezTo>
                    <a:cubicBezTo>
                      <a:pt x="15" y="64"/>
                      <a:pt x="20" y="64"/>
                      <a:pt x="25" y="64"/>
                    </a:cubicBezTo>
                    <a:cubicBezTo>
                      <a:pt x="32" y="64"/>
                      <a:pt x="39" y="62"/>
                      <a:pt x="43" y="59"/>
                    </a:cubicBezTo>
                    <a:cubicBezTo>
                      <a:pt x="48" y="55"/>
                      <a:pt x="51" y="51"/>
                      <a:pt x="51" y="45"/>
                    </a:cubicBezTo>
                    <a:cubicBezTo>
                      <a:pt x="51" y="40"/>
                      <a:pt x="49" y="36"/>
                      <a:pt x="45" y="33"/>
                    </a:cubicBezTo>
                    <a:cubicBezTo>
                      <a:pt x="41" y="30"/>
                      <a:pt x="36" y="28"/>
                      <a:pt x="28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514879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09172" y="1814513"/>
            <a:ext cx="10573657" cy="258354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Placeholder 18"/>
          <p:cNvPicPr>
            <a:picLocks noGrp="1" noChangeAspect="1"/>
          </p:cNvPicPr>
          <p:nvPr>
            <p:ph type="pic" sz="quarter" idx="10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17" t="25709" r="33817" b="25709"/>
          <a:stretch/>
        </p:blipFill>
        <p:spPr/>
      </p:pic>
      <p:pic>
        <p:nvPicPr>
          <p:cNvPr id="17" name="Picture Placeholder 16"/>
          <p:cNvPicPr>
            <a:picLocks noGrp="1" noChangeAspect="1"/>
          </p:cNvPicPr>
          <p:nvPr>
            <p:ph type="pic" sz="quarter" idx="101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79" t="13404" r="22471" b="30704"/>
          <a:stretch/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21" name="Title 20">
            <a:extLst>
              <a:ext uri="{FF2B5EF4-FFF2-40B4-BE49-F238E27FC236}">
                <a16:creationId xmlns:a16="http://schemas.microsoft.com/office/drawing/2014/main" id="{C4F99B47-F009-4018-A602-1F9B451051A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4571" y="481013"/>
            <a:ext cx="10515600" cy="679450"/>
          </a:xfrm>
        </p:spPr>
        <p:txBody>
          <a:bodyPr/>
          <a:lstStyle/>
          <a:p>
            <a:r>
              <a:rPr lang="en-US" sz="3600" b="1" dirty="0">
                <a:latin typeface="Roboto Slab" pitchFamily="2" charset="0"/>
                <a:ea typeface="Roboto Slab" pitchFamily="2" charset="0"/>
              </a:rPr>
              <a:t>Our</a:t>
            </a:r>
            <a:r>
              <a:rPr lang="en-US" sz="36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3600" b="1" dirty="0">
                <a:latin typeface="Roboto Slab" pitchFamily="2" charset="0"/>
                <a:ea typeface="Roboto Slab" pitchFamily="2" charset="0"/>
              </a:rPr>
              <a:t>Team</a:t>
            </a:r>
          </a:p>
        </p:txBody>
      </p:sp>
      <p:sp>
        <p:nvSpPr>
          <p:cNvPr id="23" name="Subtitle 22">
            <a:extLst>
              <a:ext uri="{FF2B5EF4-FFF2-40B4-BE49-F238E27FC236}">
                <a16:creationId xmlns:a16="http://schemas.microsoft.com/office/drawing/2014/main" id="{5FF1D150-1CC9-410A-ACA4-F7D9968EBBCE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4571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BC73C1B9-3D7B-49AC-8C88-D943A5380AEC}"/>
              </a:ext>
            </a:extLst>
          </p:cNvPr>
          <p:cNvGrpSpPr/>
          <p:nvPr/>
        </p:nvGrpSpPr>
        <p:grpSpPr>
          <a:xfrm>
            <a:off x="1092195" y="4665699"/>
            <a:ext cx="2191670" cy="1348448"/>
            <a:chOff x="5072731" y="2950136"/>
            <a:chExt cx="2191670" cy="1348448"/>
          </a:xfrm>
        </p:grpSpPr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F7477CE4-2058-4341-A577-07BDFCC0C96F}"/>
                </a:ext>
              </a:extLst>
            </p:cNvPr>
            <p:cNvGrpSpPr/>
            <p:nvPr/>
          </p:nvGrpSpPr>
          <p:grpSpPr>
            <a:xfrm>
              <a:off x="5072731" y="2950136"/>
              <a:ext cx="2191670" cy="848008"/>
              <a:chOff x="5072731" y="2950136"/>
              <a:chExt cx="2191670" cy="848008"/>
            </a:xfrm>
          </p:grpSpPr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D7F4EFA0-C063-432B-A9C3-CFCE0A808844}"/>
                  </a:ext>
                </a:extLst>
              </p:cNvPr>
              <p:cNvSpPr txBox="1"/>
              <p:nvPr/>
            </p:nvSpPr>
            <p:spPr>
              <a:xfrm>
                <a:off x="5072731" y="2950136"/>
                <a:ext cx="219167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>
                    <a:solidFill>
                      <a:schemeClr val="accent2"/>
                    </a:solidFill>
                    <a:latin typeface="Roboto Slab" pitchFamily="2" charset="0"/>
                    <a:ea typeface="Roboto Slab" pitchFamily="2" charset="0"/>
                  </a:rPr>
                  <a:t>Dr. Jacky Chan</a:t>
                </a:r>
              </a:p>
            </p:txBody>
          </p:sp>
          <p:sp>
            <p:nvSpPr>
              <p:cNvPr id="72" name="Rectangle 9">
                <a:extLst>
                  <a:ext uri="{FF2B5EF4-FFF2-40B4-BE49-F238E27FC236}">
                    <a16:creationId xmlns:a16="http://schemas.microsoft.com/office/drawing/2014/main" id="{2090B1D5-F890-4860-85C1-2614D71126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2731" y="3404559"/>
                <a:ext cx="2191670" cy="3935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Slab" pitchFamily="2" charset="0"/>
                    <a:ea typeface="Roboto Slab" pitchFamily="2" charset="0"/>
                    <a:cs typeface="Open Sans Condensed Light" panose="020B0306030504020204" pitchFamily="34" charset="0"/>
                    <a:sym typeface="Montserrat-Regular" charset="0"/>
                  </a:rPr>
                  <a:t>lorem ipsum your </a:t>
                </a:r>
                <a:r>
                  <a:rPr lang="en-US" sz="10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Slab" pitchFamily="2" charset="0"/>
                    <a:ea typeface="Roboto Slab" pitchFamily="2" charset="0"/>
                    <a:cs typeface="Open Sans Condensed Light" panose="020B0306030504020204" pitchFamily="34" charset="0"/>
                    <a:sym typeface="Montserrat-Regular" charset="0"/>
                  </a:rPr>
                  <a:t>mejurity</a:t>
                </a: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Slab" pitchFamily="2" charset="0"/>
                    <a:ea typeface="Roboto Slab" pitchFamily="2" charset="0"/>
                    <a:cs typeface="Open Sans Condensed Light" panose="020B0306030504020204" pitchFamily="34" charset="0"/>
                    <a:sym typeface="Montserrat-Regular" charset="0"/>
                  </a:rPr>
                  <a:t> to lorem </a:t>
                </a:r>
                <a:r>
                  <a:rPr lang="en-US" sz="10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Slab" pitchFamily="2" charset="0"/>
                    <a:ea typeface="Roboto Slab" pitchFamily="2" charset="0"/>
                    <a:cs typeface="Open Sans Condensed Light" panose="020B0306030504020204" pitchFamily="34" charset="0"/>
                    <a:sym typeface="Montserrat-Regular" charset="0"/>
                  </a:rPr>
                  <a:t>heading </a:t>
                </a: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Slab" pitchFamily="2" charset="0"/>
                    <a:ea typeface="Roboto Slab" pitchFamily="2" charset="0"/>
                    <a:cs typeface="Open Sans Condensed Light" panose="020B0306030504020204" pitchFamily="34" charset="0"/>
                    <a:sym typeface="Montserrat-Regular" charset="0"/>
                  </a:rPr>
                  <a:t>of and lorem. </a:t>
                </a:r>
              </a:p>
            </p:txBody>
          </p:sp>
        </p:grp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1DE1FACE-4D31-4EC2-BD8E-729327616DA6}"/>
                </a:ext>
              </a:extLst>
            </p:cNvPr>
            <p:cNvGrpSpPr/>
            <p:nvPr/>
          </p:nvGrpSpPr>
          <p:grpSpPr>
            <a:xfrm>
              <a:off x="5622754" y="4002122"/>
              <a:ext cx="1091624" cy="296462"/>
              <a:chOff x="1515100" y="5516154"/>
              <a:chExt cx="1324077" cy="359591"/>
            </a:xfrm>
          </p:grpSpPr>
          <p:sp>
            <p:nvSpPr>
              <p:cNvPr id="58" name="Rectangle 57">
                <a:extLst>
                  <a:ext uri="{FF2B5EF4-FFF2-40B4-BE49-F238E27FC236}">
                    <a16:creationId xmlns:a16="http://schemas.microsoft.com/office/drawing/2014/main" id="{32642917-9996-4BC7-9DCA-08E87835D388}"/>
                  </a:ext>
                </a:extLst>
              </p:cNvPr>
              <p:cNvSpPr/>
              <p:nvPr/>
            </p:nvSpPr>
            <p:spPr>
              <a:xfrm>
                <a:off x="1515100" y="5516154"/>
                <a:ext cx="1324077" cy="359591"/>
              </a:xfrm>
              <a:prstGeom prst="rect">
                <a:avLst/>
              </a:prstGeom>
              <a:noFill/>
              <a:ln w="3175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59" name="Group 58">
                <a:extLst>
                  <a:ext uri="{FF2B5EF4-FFF2-40B4-BE49-F238E27FC236}">
                    <a16:creationId xmlns:a16="http://schemas.microsoft.com/office/drawing/2014/main" id="{4D0A34C8-51F5-4D4D-AB24-506D1BCF2DB4}"/>
                  </a:ext>
                </a:extLst>
              </p:cNvPr>
              <p:cNvGrpSpPr/>
              <p:nvPr/>
            </p:nvGrpSpPr>
            <p:grpSpPr>
              <a:xfrm>
                <a:off x="1747552" y="5584029"/>
                <a:ext cx="859172" cy="223840"/>
                <a:chOff x="1871822" y="5616406"/>
                <a:chExt cx="610631" cy="159087"/>
              </a:xfrm>
            </p:grpSpPr>
            <p:grpSp>
              <p:nvGrpSpPr>
                <p:cNvPr id="60" name="Group 59">
                  <a:extLst>
                    <a:ext uri="{FF2B5EF4-FFF2-40B4-BE49-F238E27FC236}">
                      <a16:creationId xmlns:a16="http://schemas.microsoft.com/office/drawing/2014/main" id="{BA6C5323-B9CF-4388-B7BF-FCCC6DE1A9C4}"/>
                    </a:ext>
                  </a:extLst>
                </p:cNvPr>
                <p:cNvGrpSpPr/>
                <p:nvPr/>
              </p:nvGrpSpPr>
              <p:grpSpPr>
                <a:xfrm>
                  <a:off x="1871822" y="5616406"/>
                  <a:ext cx="159086" cy="159087"/>
                  <a:chOff x="1324575" y="5760204"/>
                  <a:chExt cx="305861" cy="305861"/>
                </a:xfrm>
              </p:grpSpPr>
              <p:sp>
                <p:nvSpPr>
                  <p:cNvPr id="67" name="Oval 66">
                    <a:extLst>
                      <a:ext uri="{FF2B5EF4-FFF2-40B4-BE49-F238E27FC236}">
                        <a16:creationId xmlns:a16="http://schemas.microsoft.com/office/drawing/2014/main" id="{484449DA-587C-4EB1-820A-3A0BECD53DF8}"/>
                      </a:ext>
                    </a:extLst>
                  </p:cNvPr>
                  <p:cNvSpPr/>
                  <p:nvPr/>
                </p:nvSpPr>
                <p:spPr>
                  <a:xfrm>
                    <a:off x="1324575" y="5760204"/>
                    <a:ext cx="305861" cy="305861"/>
                  </a:xfrm>
                  <a:prstGeom prst="ellipse">
                    <a:avLst/>
                  </a:prstGeom>
                  <a:solidFill>
                    <a:schemeClr val="accent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70" name="AutoShape 1">
                    <a:extLst>
                      <a:ext uri="{FF2B5EF4-FFF2-40B4-BE49-F238E27FC236}">
                        <a16:creationId xmlns:a16="http://schemas.microsoft.com/office/drawing/2014/main" id="{0A098A32-8A11-4193-9E03-976AD45CA30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398453" y="5848888"/>
                    <a:ext cx="158105" cy="128492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21600" y="2556"/>
                        </a:moveTo>
                        <a:cubicBezTo>
                          <a:pt x="20805" y="2990"/>
                          <a:pt x="19951" y="3284"/>
                          <a:pt x="19055" y="3415"/>
                        </a:cubicBezTo>
                        <a:cubicBezTo>
                          <a:pt x="19970" y="2740"/>
                          <a:pt x="20673" y="1672"/>
                          <a:pt x="21003" y="399"/>
                        </a:cubicBezTo>
                        <a:cubicBezTo>
                          <a:pt x="20147" y="1023"/>
                          <a:pt x="19199" y="1477"/>
                          <a:pt x="18189" y="1721"/>
                        </a:cubicBezTo>
                        <a:cubicBezTo>
                          <a:pt x="17381" y="662"/>
                          <a:pt x="16229" y="0"/>
                          <a:pt x="14954" y="0"/>
                        </a:cubicBezTo>
                        <a:cubicBezTo>
                          <a:pt x="12507" y="0"/>
                          <a:pt x="10523" y="2441"/>
                          <a:pt x="10523" y="5453"/>
                        </a:cubicBezTo>
                        <a:cubicBezTo>
                          <a:pt x="10523" y="5880"/>
                          <a:pt x="10562" y="6296"/>
                          <a:pt x="10638" y="6695"/>
                        </a:cubicBezTo>
                        <a:cubicBezTo>
                          <a:pt x="6955" y="6468"/>
                          <a:pt x="3690" y="4297"/>
                          <a:pt x="1504" y="998"/>
                        </a:cubicBezTo>
                        <a:cubicBezTo>
                          <a:pt x="1122" y="1803"/>
                          <a:pt x="904" y="2739"/>
                          <a:pt x="904" y="3739"/>
                        </a:cubicBezTo>
                        <a:cubicBezTo>
                          <a:pt x="904" y="5631"/>
                          <a:pt x="1686" y="7300"/>
                          <a:pt x="2876" y="8278"/>
                        </a:cubicBezTo>
                        <a:cubicBezTo>
                          <a:pt x="2149" y="8250"/>
                          <a:pt x="1466" y="8004"/>
                          <a:pt x="868" y="7596"/>
                        </a:cubicBezTo>
                        <a:cubicBezTo>
                          <a:pt x="867" y="7619"/>
                          <a:pt x="867" y="7642"/>
                          <a:pt x="867" y="7665"/>
                        </a:cubicBezTo>
                        <a:cubicBezTo>
                          <a:pt x="867" y="10307"/>
                          <a:pt x="2395" y="12510"/>
                          <a:pt x="4423" y="13011"/>
                        </a:cubicBezTo>
                        <a:cubicBezTo>
                          <a:pt x="4051" y="13136"/>
                          <a:pt x="3659" y="13203"/>
                          <a:pt x="3255" y="13203"/>
                        </a:cubicBezTo>
                        <a:cubicBezTo>
                          <a:pt x="2969" y="13203"/>
                          <a:pt x="2692" y="13169"/>
                          <a:pt x="2421" y="13105"/>
                        </a:cubicBezTo>
                        <a:cubicBezTo>
                          <a:pt x="2985" y="15271"/>
                          <a:pt x="4622" y="16848"/>
                          <a:pt x="6561" y="16892"/>
                        </a:cubicBezTo>
                        <a:cubicBezTo>
                          <a:pt x="5044" y="18355"/>
                          <a:pt x="3134" y="19226"/>
                          <a:pt x="1057" y="19226"/>
                        </a:cubicBezTo>
                        <a:cubicBezTo>
                          <a:pt x="699" y="19226"/>
                          <a:pt x="347" y="19201"/>
                          <a:pt x="0" y="19149"/>
                        </a:cubicBezTo>
                        <a:cubicBezTo>
                          <a:pt x="1961" y="20698"/>
                          <a:pt x="4291" y="21600"/>
                          <a:pt x="6793" y="21600"/>
                        </a:cubicBezTo>
                        <a:cubicBezTo>
                          <a:pt x="14944" y="21600"/>
                          <a:pt x="19401" y="13291"/>
                          <a:pt x="19401" y="6085"/>
                        </a:cubicBezTo>
                        <a:cubicBezTo>
                          <a:pt x="19401" y="5848"/>
                          <a:pt x="19397" y="5613"/>
                          <a:pt x="19389" y="5380"/>
                        </a:cubicBezTo>
                        <a:cubicBezTo>
                          <a:pt x="20255" y="4610"/>
                          <a:pt x="21006" y="3650"/>
                          <a:pt x="21600" y="2556"/>
                        </a:cubicBezTo>
                        <a:cubicBezTo>
                          <a:pt x="21600" y="2556"/>
                          <a:pt x="21600" y="2556"/>
                          <a:pt x="21600" y="2556"/>
                        </a:cubicBezTo>
                        <a:close/>
                        <a:moveTo>
                          <a:pt x="21600" y="2556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xtLst/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61" name="Group 60">
                  <a:extLst>
                    <a:ext uri="{FF2B5EF4-FFF2-40B4-BE49-F238E27FC236}">
                      <a16:creationId xmlns:a16="http://schemas.microsoft.com/office/drawing/2014/main" id="{96593801-9F48-4C47-9D28-50AEB72F7A53}"/>
                    </a:ext>
                  </a:extLst>
                </p:cNvPr>
                <p:cNvGrpSpPr/>
                <p:nvPr/>
              </p:nvGrpSpPr>
              <p:grpSpPr>
                <a:xfrm>
                  <a:off x="2097594" y="5616406"/>
                  <a:ext cx="159086" cy="159087"/>
                  <a:chOff x="1684215" y="5760204"/>
                  <a:chExt cx="305861" cy="305861"/>
                </a:xfrm>
              </p:grpSpPr>
              <p:sp>
                <p:nvSpPr>
                  <p:cNvPr id="65" name="Oval 64">
                    <a:extLst>
                      <a:ext uri="{FF2B5EF4-FFF2-40B4-BE49-F238E27FC236}">
                        <a16:creationId xmlns:a16="http://schemas.microsoft.com/office/drawing/2014/main" id="{7CDFD359-F97D-4701-BD0D-DE87C77C24EC}"/>
                      </a:ext>
                    </a:extLst>
                  </p:cNvPr>
                  <p:cNvSpPr/>
                  <p:nvPr/>
                </p:nvSpPr>
                <p:spPr>
                  <a:xfrm>
                    <a:off x="1684215" y="5760204"/>
                    <a:ext cx="305861" cy="305861"/>
                  </a:xfrm>
                  <a:prstGeom prst="ellipse">
                    <a:avLst/>
                  </a:prstGeom>
                  <a:solidFill>
                    <a:schemeClr val="accent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66" name="AutoShape 21">
                    <a:extLst>
                      <a:ext uri="{FF2B5EF4-FFF2-40B4-BE49-F238E27FC236}">
                        <a16:creationId xmlns:a16="http://schemas.microsoft.com/office/drawing/2014/main" id="{5A857E15-3AA8-4771-8B35-F5EB6448EFB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779016" y="5855006"/>
                    <a:ext cx="116258" cy="116258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18362" y="2163"/>
                        </a:moveTo>
                        <a:lnTo>
                          <a:pt x="18362" y="5400"/>
                        </a:lnTo>
                        <a:lnTo>
                          <a:pt x="16200" y="5400"/>
                        </a:lnTo>
                        <a:cubicBezTo>
                          <a:pt x="15551" y="5400"/>
                          <a:pt x="15119" y="5832"/>
                          <a:pt x="15119" y="6482"/>
                        </a:cubicBezTo>
                        <a:lnTo>
                          <a:pt x="15119" y="8638"/>
                        </a:lnTo>
                        <a:lnTo>
                          <a:pt x="18362" y="8638"/>
                        </a:lnTo>
                        <a:lnTo>
                          <a:pt x="18362" y="11881"/>
                        </a:lnTo>
                        <a:lnTo>
                          <a:pt x="15119" y="11881"/>
                        </a:lnTo>
                        <a:lnTo>
                          <a:pt x="15119" y="19438"/>
                        </a:lnTo>
                        <a:lnTo>
                          <a:pt x="11881" y="19438"/>
                        </a:lnTo>
                        <a:lnTo>
                          <a:pt x="11881" y="11881"/>
                        </a:lnTo>
                        <a:lnTo>
                          <a:pt x="9719" y="11881"/>
                        </a:lnTo>
                        <a:lnTo>
                          <a:pt x="9719" y="8638"/>
                        </a:lnTo>
                        <a:lnTo>
                          <a:pt x="11881" y="8638"/>
                        </a:lnTo>
                        <a:lnTo>
                          <a:pt x="11881" y="5938"/>
                        </a:lnTo>
                        <a:cubicBezTo>
                          <a:pt x="11881" y="3888"/>
                          <a:pt x="13606" y="2163"/>
                          <a:pt x="15662" y="2163"/>
                        </a:cubicBezTo>
                        <a:cubicBezTo>
                          <a:pt x="15662" y="2163"/>
                          <a:pt x="18362" y="2163"/>
                          <a:pt x="18362" y="2163"/>
                        </a:cubicBezTo>
                        <a:close/>
                        <a:moveTo>
                          <a:pt x="19438" y="0"/>
                        </a:moveTo>
                        <a:lnTo>
                          <a:pt x="2163" y="0"/>
                        </a:lnTo>
                        <a:cubicBezTo>
                          <a:pt x="971" y="0"/>
                          <a:pt x="0" y="971"/>
                          <a:pt x="0" y="2163"/>
                        </a:cubicBezTo>
                        <a:lnTo>
                          <a:pt x="0" y="19438"/>
                        </a:lnTo>
                        <a:cubicBezTo>
                          <a:pt x="0" y="20630"/>
                          <a:pt x="971" y="21600"/>
                          <a:pt x="2163" y="21600"/>
                        </a:cubicBezTo>
                        <a:lnTo>
                          <a:pt x="19438" y="21600"/>
                        </a:lnTo>
                        <a:cubicBezTo>
                          <a:pt x="20630" y="21600"/>
                          <a:pt x="21600" y="20630"/>
                          <a:pt x="21600" y="19438"/>
                        </a:cubicBezTo>
                        <a:lnTo>
                          <a:pt x="21600" y="2163"/>
                        </a:lnTo>
                        <a:cubicBezTo>
                          <a:pt x="21600" y="971"/>
                          <a:pt x="20630" y="0"/>
                          <a:pt x="19438" y="0"/>
                        </a:cubicBezTo>
                        <a:cubicBezTo>
                          <a:pt x="19438" y="0"/>
                          <a:pt x="19438" y="0"/>
                          <a:pt x="19438" y="0"/>
                        </a:cubicBezTo>
                        <a:close/>
                        <a:moveTo>
                          <a:pt x="19438" y="0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62" name="Group 61">
                  <a:extLst>
                    <a:ext uri="{FF2B5EF4-FFF2-40B4-BE49-F238E27FC236}">
                      <a16:creationId xmlns:a16="http://schemas.microsoft.com/office/drawing/2014/main" id="{5CDAF7EB-827F-495E-9513-A698B121213B}"/>
                    </a:ext>
                  </a:extLst>
                </p:cNvPr>
                <p:cNvGrpSpPr/>
                <p:nvPr/>
              </p:nvGrpSpPr>
              <p:grpSpPr>
                <a:xfrm>
                  <a:off x="2323367" y="5616406"/>
                  <a:ext cx="159086" cy="159087"/>
                  <a:chOff x="2177216" y="5760204"/>
                  <a:chExt cx="305861" cy="305861"/>
                </a:xfrm>
              </p:grpSpPr>
              <p:sp>
                <p:nvSpPr>
                  <p:cNvPr id="63" name="Oval 62">
                    <a:extLst>
                      <a:ext uri="{FF2B5EF4-FFF2-40B4-BE49-F238E27FC236}">
                        <a16:creationId xmlns:a16="http://schemas.microsoft.com/office/drawing/2014/main" id="{BD7310AC-0C6E-4F11-BD03-BC1F7013C53B}"/>
                      </a:ext>
                    </a:extLst>
                  </p:cNvPr>
                  <p:cNvSpPr/>
                  <p:nvPr/>
                </p:nvSpPr>
                <p:spPr>
                  <a:xfrm>
                    <a:off x="2177216" y="5760204"/>
                    <a:ext cx="305861" cy="305861"/>
                  </a:xfrm>
                  <a:prstGeom prst="ellipse">
                    <a:avLst/>
                  </a:prstGeom>
                  <a:solidFill>
                    <a:schemeClr val="accent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64" name="AutoShape 18">
                    <a:extLst>
                      <a:ext uri="{FF2B5EF4-FFF2-40B4-BE49-F238E27FC236}">
                        <a16:creationId xmlns:a16="http://schemas.microsoft.com/office/drawing/2014/main" id="{7DF7BEE3-5C3F-4295-AF72-FCD668C5B5D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43592" y="5857843"/>
                    <a:ext cx="173108" cy="110583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574" h="21486">
                        <a:moveTo>
                          <a:pt x="21169" y="9121"/>
                        </a:moveTo>
                        <a:lnTo>
                          <a:pt x="19513" y="9121"/>
                        </a:lnTo>
                        <a:lnTo>
                          <a:pt x="19513" y="6544"/>
                        </a:lnTo>
                        <a:cubicBezTo>
                          <a:pt x="19513" y="6195"/>
                          <a:pt x="19331" y="5914"/>
                          <a:pt x="19108" y="5914"/>
                        </a:cubicBezTo>
                        <a:lnTo>
                          <a:pt x="17714" y="5914"/>
                        </a:lnTo>
                        <a:cubicBezTo>
                          <a:pt x="17491" y="5914"/>
                          <a:pt x="17309" y="6195"/>
                          <a:pt x="17309" y="6544"/>
                        </a:cubicBezTo>
                        <a:lnTo>
                          <a:pt x="17309" y="9121"/>
                        </a:lnTo>
                        <a:lnTo>
                          <a:pt x="15653" y="9121"/>
                        </a:lnTo>
                        <a:cubicBezTo>
                          <a:pt x="15428" y="9121"/>
                          <a:pt x="15247" y="9404"/>
                          <a:pt x="15247" y="9753"/>
                        </a:cubicBezTo>
                        <a:lnTo>
                          <a:pt x="15247" y="11921"/>
                        </a:lnTo>
                        <a:cubicBezTo>
                          <a:pt x="15247" y="12270"/>
                          <a:pt x="15428" y="12553"/>
                          <a:pt x="15653" y="12553"/>
                        </a:cubicBezTo>
                        <a:lnTo>
                          <a:pt x="17309" y="12553"/>
                        </a:lnTo>
                        <a:lnTo>
                          <a:pt x="17309" y="15130"/>
                        </a:lnTo>
                        <a:cubicBezTo>
                          <a:pt x="17309" y="15479"/>
                          <a:pt x="17491" y="15762"/>
                          <a:pt x="17714" y="15762"/>
                        </a:cubicBezTo>
                        <a:lnTo>
                          <a:pt x="19108" y="15762"/>
                        </a:lnTo>
                        <a:cubicBezTo>
                          <a:pt x="19331" y="15762"/>
                          <a:pt x="19513" y="15479"/>
                          <a:pt x="19513" y="15130"/>
                        </a:cubicBezTo>
                        <a:lnTo>
                          <a:pt x="19513" y="12553"/>
                        </a:lnTo>
                        <a:lnTo>
                          <a:pt x="21169" y="12553"/>
                        </a:lnTo>
                        <a:cubicBezTo>
                          <a:pt x="21393" y="12553"/>
                          <a:pt x="21574" y="12270"/>
                          <a:pt x="21574" y="11921"/>
                        </a:cubicBezTo>
                        <a:lnTo>
                          <a:pt x="21574" y="9753"/>
                        </a:lnTo>
                        <a:cubicBezTo>
                          <a:pt x="21574" y="9404"/>
                          <a:pt x="21393" y="9121"/>
                          <a:pt x="21169" y="9121"/>
                        </a:cubicBezTo>
                        <a:close/>
                        <a:moveTo>
                          <a:pt x="7107" y="9603"/>
                        </a:moveTo>
                        <a:lnTo>
                          <a:pt x="7107" y="12241"/>
                        </a:lnTo>
                        <a:cubicBezTo>
                          <a:pt x="7107" y="12637"/>
                          <a:pt x="7314" y="12960"/>
                          <a:pt x="7569" y="12960"/>
                        </a:cubicBezTo>
                        <a:lnTo>
                          <a:pt x="10940" y="12960"/>
                        </a:lnTo>
                        <a:cubicBezTo>
                          <a:pt x="10349" y="15563"/>
                          <a:pt x="8746" y="17430"/>
                          <a:pt x="6870" y="17408"/>
                        </a:cubicBezTo>
                        <a:cubicBezTo>
                          <a:pt x="4594" y="17382"/>
                          <a:pt x="2712" y="14548"/>
                          <a:pt x="2623" y="11008"/>
                        </a:cubicBezTo>
                        <a:cubicBezTo>
                          <a:pt x="2529" y="7212"/>
                          <a:pt x="4485" y="4078"/>
                          <a:pt x="6902" y="4078"/>
                        </a:cubicBezTo>
                        <a:cubicBezTo>
                          <a:pt x="8007" y="4078"/>
                          <a:pt x="9016" y="4733"/>
                          <a:pt x="9776" y="5808"/>
                        </a:cubicBezTo>
                        <a:cubicBezTo>
                          <a:pt x="9957" y="6063"/>
                          <a:pt x="10231" y="6064"/>
                          <a:pt x="10409" y="5804"/>
                        </a:cubicBezTo>
                        <a:lnTo>
                          <a:pt x="11647" y="3991"/>
                        </a:lnTo>
                        <a:cubicBezTo>
                          <a:pt x="11840" y="3707"/>
                          <a:pt x="11840" y="3228"/>
                          <a:pt x="11648" y="2944"/>
                        </a:cubicBezTo>
                        <a:cubicBezTo>
                          <a:pt x="10442" y="1165"/>
                          <a:pt x="8824" y="57"/>
                          <a:pt x="7040" y="2"/>
                        </a:cubicBezTo>
                        <a:cubicBezTo>
                          <a:pt x="3235" y="-114"/>
                          <a:pt x="27" y="4743"/>
                          <a:pt x="0" y="10667"/>
                        </a:cubicBezTo>
                        <a:cubicBezTo>
                          <a:pt x="-26" y="16636"/>
                          <a:pt x="3074" y="21486"/>
                          <a:pt x="6902" y="21486"/>
                        </a:cubicBezTo>
                        <a:cubicBezTo>
                          <a:pt x="10584" y="21486"/>
                          <a:pt x="13591" y="16999"/>
                          <a:pt x="13793" y="11347"/>
                        </a:cubicBezTo>
                        <a:cubicBezTo>
                          <a:pt x="13798" y="11277"/>
                          <a:pt x="13802" y="8882"/>
                          <a:pt x="13802" y="8882"/>
                        </a:cubicBezTo>
                        <a:lnTo>
                          <a:pt x="7569" y="8882"/>
                        </a:lnTo>
                        <a:cubicBezTo>
                          <a:pt x="7314" y="8882"/>
                          <a:pt x="7107" y="9205"/>
                          <a:pt x="7107" y="9603"/>
                        </a:cubicBezTo>
                        <a:close/>
                        <a:moveTo>
                          <a:pt x="7107" y="9603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</p:grpSp>
        </p:grp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EC8E4440-CD0E-4817-BD81-795DD3863F8F}"/>
              </a:ext>
            </a:extLst>
          </p:cNvPr>
          <p:cNvGrpSpPr/>
          <p:nvPr/>
        </p:nvGrpSpPr>
        <p:grpSpPr>
          <a:xfrm>
            <a:off x="3427918" y="4665699"/>
            <a:ext cx="2598394" cy="1348448"/>
            <a:chOff x="8541482" y="2950136"/>
            <a:chExt cx="2598394" cy="1348448"/>
          </a:xfrm>
        </p:grpSpPr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B2CA2826-D587-41A0-99BF-539912D17530}"/>
                </a:ext>
              </a:extLst>
            </p:cNvPr>
            <p:cNvGrpSpPr/>
            <p:nvPr/>
          </p:nvGrpSpPr>
          <p:grpSpPr>
            <a:xfrm>
              <a:off x="8541482" y="2950136"/>
              <a:ext cx="2598394" cy="848008"/>
              <a:chOff x="8541482" y="2950136"/>
              <a:chExt cx="2598394" cy="848008"/>
            </a:xfrm>
          </p:grpSpPr>
          <p:sp>
            <p:nvSpPr>
              <p:cNvPr id="108" name="TextBox 107">
                <a:extLst>
                  <a:ext uri="{FF2B5EF4-FFF2-40B4-BE49-F238E27FC236}">
                    <a16:creationId xmlns:a16="http://schemas.microsoft.com/office/drawing/2014/main" id="{A79EF03C-A122-486A-B0D5-AEAB86E71187}"/>
                  </a:ext>
                </a:extLst>
              </p:cNvPr>
              <p:cNvSpPr txBox="1"/>
              <p:nvPr/>
            </p:nvSpPr>
            <p:spPr>
              <a:xfrm>
                <a:off x="8961579" y="2950136"/>
                <a:ext cx="175820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 err="1">
                    <a:solidFill>
                      <a:schemeClr val="accent3"/>
                    </a:solidFill>
                    <a:latin typeface="Roboto Slab" pitchFamily="2" charset="0"/>
                    <a:ea typeface="Roboto Slab" pitchFamily="2" charset="0"/>
                  </a:rPr>
                  <a:t>Jhon</a:t>
                </a:r>
                <a:r>
                  <a:rPr lang="en-US" sz="2000" b="1" dirty="0">
                    <a:solidFill>
                      <a:schemeClr val="accent3"/>
                    </a:solidFill>
                    <a:latin typeface="Roboto Slab" pitchFamily="2" charset="0"/>
                    <a:ea typeface="Roboto Slab" pitchFamily="2" charset="0"/>
                  </a:rPr>
                  <a:t> Deo</a:t>
                </a:r>
              </a:p>
            </p:txBody>
          </p:sp>
          <p:sp>
            <p:nvSpPr>
              <p:cNvPr id="109" name="Rectangle 9">
                <a:extLst>
                  <a:ext uri="{FF2B5EF4-FFF2-40B4-BE49-F238E27FC236}">
                    <a16:creationId xmlns:a16="http://schemas.microsoft.com/office/drawing/2014/main" id="{9907B959-C81E-4B13-A31D-CE176F8BD5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41482" y="3404559"/>
                <a:ext cx="2598394" cy="3935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Slab" pitchFamily="2" charset="0"/>
                    <a:ea typeface="Roboto Slab" pitchFamily="2" charset="0"/>
                    <a:cs typeface="Open Sans Condensed Light" panose="020B0306030504020204" pitchFamily="34" charset="0"/>
                    <a:sym typeface="Montserrat-Regular" charset="0"/>
                  </a:rPr>
                  <a:t>lorem ipsum your </a:t>
                </a:r>
                <a:r>
                  <a:rPr lang="en-US" sz="10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Slab" pitchFamily="2" charset="0"/>
                    <a:ea typeface="Roboto Slab" pitchFamily="2" charset="0"/>
                    <a:cs typeface="Open Sans Condensed Light" panose="020B0306030504020204" pitchFamily="34" charset="0"/>
                    <a:sym typeface="Montserrat-Regular" charset="0"/>
                  </a:rPr>
                  <a:t>mejurity</a:t>
                </a: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Slab" pitchFamily="2" charset="0"/>
                    <a:ea typeface="Roboto Slab" pitchFamily="2" charset="0"/>
                    <a:cs typeface="Open Sans Condensed Light" panose="020B0306030504020204" pitchFamily="34" charset="0"/>
                    <a:sym typeface="Montserrat-Regular" charset="0"/>
                  </a:rPr>
                  <a:t> to lorem heading of and lorem. </a:t>
                </a:r>
              </a:p>
              <a:p>
                <a:pPr algn="ctr">
                  <a:lnSpc>
                    <a:spcPts val="1600"/>
                  </a:lnSpc>
                </a:pPr>
                <a:r>
                  <a:rPr lang="en-US" sz="10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Slab" pitchFamily="2" charset="0"/>
                    <a:ea typeface="Roboto Slab" pitchFamily="2" charset="0"/>
                    <a:cs typeface="Open Sans Condensed Light" panose="020B0306030504020204" pitchFamily="34" charset="0"/>
                    <a:sym typeface="Montserrat-Regular" charset="0"/>
                  </a:rPr>
                  <a:t>. </a:t>
                </a:r>
                <a:endPara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endParaRPr>
              </a:p>
            </p:txBody>
          </p:sp>
        </p:grp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EE6309E4-5879-4F3B-9EF0-FC4921DCBBB3}"/>
                </a:ext>
              </a:extLst>
            </p:cNvPr>
            <p:cNvGrpSpPr/>
            <p:nvPr/>
          </p:nvGrpSpPr>
          <p:grpSpPr>
            <a:xfrm>
              <a:off x="9294867" y="4002122"/>
              <a:ext cx="1091624" cy="296462"/>
              <a:chOff x="1515100" y="5516154"/>
              <a:chExt cx="1324077" cy="359591"/>
            </a:xfrm>
          </p:grpSpPr>
          <p:sp>
            <p:nvSpPr>
              <p:cNvPr id="80" name="Rectangle 79">
                <a:extLst>
                  <a:ext uri="{FF2B5EF4-FFF2-40B4-BE49-F238E27FC236}">
                    <a16:creationId xmlns:a16="http://schemas.microsoft.com/office/drawing/2014/main" id="{43963C91-47C7-43F8-9E08-BE4A1A37CA4D}"/>
                  </a:ext>
                </a:extLst>
              </p:cNvPr>
              <p:cNvSpPr/>
              <p:nvPr/>
            </p:nvSpPr>
            <p:spPr>
              <a:xfrm>
                <a:off x="1515100" y="5516154"/>
                <a:ext cx="1324077" cy="359591"/>
              </a:xfrm>
              <a:prstGeom prst="rect">
                <a:avLst/>
              </a:prstGeom>
              <a:noFill/>
              <a:ln w="3175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81" name="Group 80">
                <a:extLst>
                  <a:ext uri="{FF2B5EF4-FFF2-40B4-BE49-F238E27FC236}">
                    <a16:creationId xmlns:a16="http://schemas.microsoft.com/office/drawing/2014/main" id="{85EC696D-C59D-451A-8548-C7C2181DB9C8}"/>
                  </a:ext>
                </a:extLst>
              </p:cNvPr>
              <p:cNvGrpSpPr/>
              <p:nvPr/>
            </p:nvGrpSpPr>
            <p:grpSpPr>
              <a:xfrm>
                <a:off x="1747552" y="5584029"/>
                <a:ext cx="859172" cy="223840"/>
                <a:chOff x="1871822" y="5616406"/>
                <a:chExt cx="610631" cy="159087"/>
              </a:xfrm>
            </p:grpSpPr>
            <p:grpSp>
              <p:nvGrpSpPr>
                <p:cNvPr id="89" name="Group 88">
                  <a:extLst>
                    <a:ext uri="{FF2B5EF4-FFF2-40B4-BE49-F238E27FC236}">
                      <a16:creationId xmlns:a16="http://schemas.microsoft.com/office/drawing/2014/main" id="{2CED4A20-B15F-4ADB-A7C3-49A0ECE240F8}"/>
                    </a:ext>
                  </a:extLst>
                </p:cNvPr>
                <p:cNvGrpSpPr/>
                <p:nvPr/>
              </p:nvGrpSpPr>
              <p:grpSpPr>
                <a:xfrm>
                  <a:off x="1871822" y="5616406"/>
                  <a:ext cx="159086" cy="159087"/>
                  <a:chOff x="1324575" y="5760204"/>
                  <a:chExt cx="305861" cy="305861"/>
                </a:xfrm>
              </p:grpSpPr>
              <p:sp>
                <p:nvSpPr>
                  <p:cNvPr id="106" name="Oval 105">
                    <a:extLst>
                      <a:ext uri="{FF2B5EF4-FFF2-40B4-BE49-F238E27FC236}">
                        <a16:creationId xmlns:a16="http://schemas.microsoft.com/office/drawing/2014/main" id="{748796CB-34EC-4630-85F4-5ABFCF5F626F}"/>
                      </a:ext>
                    </a:extLst>
                  </p:cNvPr>
                  <p:cNvSpPr/>
                  <p:nvPr/>
                </p:nvSpPr>
                <p:spPr>
                  <a:xfrm>
                    <a:off x="1324575" y="5760204"/>
                    <a:ext cx="305861" cy="305861"/>
                  </a:xfrm>
                  <a:prstGeom prst="ellipse">
                    <a:avLst/>
                  </a:prstGeom>
                  <a:solidFill>
                    <a:schemeClr val="accent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07" name="AutoShape 1">
                    <a:extLst>
                      <a:ext uri="{FF2B5EF4-FFF2-40B4-BE49-F238E27FC236}">
                        <a16:creationId xmlns:a16="http://schemas.microsoft.com/office/drawing/2014/main" id="{3CAB1016-C1AF-44C5-93DC-FA70482E0A6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398453" y="5848888"/>
                    <a:ext cx="158105" cy="128492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21600" y="2556"/>
                        </a:moveTo>
                        <a:cubicBezTo>
                          <a:pt x="20805" y="2990"/>
                          <a:pt x="19951" y="3284"/>
                          <a:pt x="19055" y="3415"/>
                        </a:cubicBezTo>
                        <a:cubicBezTo>
                          <a:pt x="19970" y="2740"/>
                          <a:pt x="20673" y="1672"/>
                          <a:pt x="21003" y="399"/>
                        </a:cubicBezTo>
                        <a:cubicBezTo>
                          <a:pt x="20147" y="1023"/>
                          <a:pt x="19199" y="1477"/>
                          <a:pt x="18189" y="1721"/>
                        </a:cubicBezTo>
                        <a:cubicBezTo>
                          <a:pt x="17381" y="662"/>
                          <a:pt x="16229" y="0"/>
                          <a:pt x="14954" y="0"/>
                        </a:cubicBezTo>
                        <a:cubicBezTo>
                          <a:pt x="12507" y="0"/>
                          <a:pt x="10523" y="2441"/>
                          <a:pt x="10523" y="5453"/>
                        </a:cubicBezTo>
                        <a:cubicBezTo>
                          <a:pt x="10523" y="5880"/>
                          <a:pt x="10562" y="6296"/>
                          <a:pt x="10638" y="6695"/>
                        </a:cubicBezTo>
                        <a:cubicBezTo>
                          <a:pt x="6955" y="6468"/>
                          <a:pt x="3690" y="4297"/>
                          <a:pt x="1504" y="998"/>
                        </a:cubicBezTo>
                        <a:cubicBezTo>
                          <a:pt x="1122" y="1803"/>
                          <a:pt x="904" y="2739"/>
                          <a:pt x="904" y="3739"/>
                        </a:cubicBezTo>
                        <a:cubicBezTo>
                          <a:pt x="904" y="5631"/>
                          <a:pt x="1686" y="7300"/>
                          <a:pt x="2876" y="8278"/>
                        </a:cubicBezTo>
                        <a:cubicBezTo>
                          <a:pt x="2149" y="8250"/>
                          <a:pt x="1466" y="8004"/>
                          <a:pt x="868" y="7596"/>
                        </a:cubicBezTo>
                        <a:cubicBezTo>
                          <a:pt x="867" y="7619"/>
                          <a:pt x="867" y="7642"/>
                          <a:pt x="867" y="7665"/>
                        </a:cubicBezTo>
                        <a:cubicBezTo>
                          <a:pt x="867" y="10307"/>
                          <a:pt x="2395" y="12510"/>
                          <a:pt x="4423" y="13011"/>
                        </a:cubicBezTo>
                        <a:cubicBezTo>
                          <a:pt x="4051" y="13136"/>
                          <a:pt x="3659" y="13203"/>
                          <a:pt x="3255" y="13203"/>
                        </a:cubicBezTo>
                        <a:cubicBezTo>
                          <a:pt x="2969" y="13203"/>
                          <a:pt x="2692" y="13169"/>
                          <a:pt x="2421" y="13105"/>
                        </a:cubicBezTo>
                        <a:cubicBezTo>
                          <a:pt x="2985" y="15271"/>
                          <a:pt x="4622" y="16848"/>
                          <a:pt x="6561" y="16892"/>
                        </a:cubicBezTo>
                        <a:cubicBezTo>
                          <a:pt x="5044" y="18355"/>
                          <a:pt x="3134" y="19226"/>
                          <a:pt x="1057" y="19226"/>
                        </a:cubicBezTo>
                        <a:cubicBezTo>
                          <a:pt x="699" y="19226"/>
                          <a:pt x="347" y="19201"/>
                          <a:pt x="0" y="19149"/>
                        </a:cubicBezTo>
                        <a:cubicBezTo>
                          <a:pt x="1961" y="20698"/>
                          <a:pt x="4291" y="21600"/>
                          <a:pt x="6793" y="21600"/>
                        </a:cubicBezTo>
                        <a:cubicBezTo>
                          <a:pt x="14944" y="21600"/>
                          <a:pt x="19401" y="13291"/>
                          <a:pt x="19401" y="6085"/>
                        </a:cubicBezTo>
                        <a:cubicBezTo>
                          <a:pt x="19401" y="5848"/>
                          <a:pt x="19397" y="5613"/>
                          <a:pt x="19389" y="5380"/>
                        </a:cubicBezTo>
                        <a:cubicBezTo>
                          <a:pt x="20255" y="4610"/>
                          <a:pt x="21006" y="3650"/>
                          <a:pt x="21600" y="2556"/>
                        </a:cubicBezTo>
                        <a:cubicBezTo>
                          <a:pt x="21600" y="2556"/>
                          <a:pt x="21600" y="2556"/>
                          <a:pt x="21600" y="2556"/>
                        </a:cubicBezTo>
                        <a:close/>
                        <a:moveTo>
                          <a:pt x="21600" y="2556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xtLst/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93" name="Group 92">
                  <a:extLst>
                    <a:ext uri="{FF2B5EF4-FFF2-40B4-BE49-F238E27FC236}">
                      <a16:creationId xmlns:a16="http://schemas.microsoft.com/office/drawing/2014/main" id="{6F0DD016-F441-4D0C-95C0-48D753A62371}"/>
                    </a:ext>
                  </a:extLst>
                </p:cNvPr>
                <p:cNvGrpSpPr/>
                <p:nvPr/>
              </p:nvGrpSpPr>
              <p:grpSpPr>
                <a:xfrm>
                  <a:off x="2097594" y="5616406"/>
                  <a:ext cx="159086" cy="159087"/>
                  <a:chOff x="1684215" y="5760204"/>
                  <a:chExt cx="305861" cy="305861"/>
                </a:xfrm>
              </p:grpSpPr>
              <p:sp>
                <p:nvSpPr>
                  <p:cNvPr id="104" name="Oval 103">
                    <a:extLst>
                      <a:ext uri="{FF2B5EF4-FFF2-40B4-BE49-F238E27FC236}">
                        <a16:creationId xmlns:a16="http://schemas.microsoft.com/office/drawing/2014/main" id="{15D11B6D-84AB-4999-9E54-4D92DF458262}"/>
                      </a:ext>
                    </a:extLst>
                  </p:cNvPr>
                  <p:cNvSpPr/>
                  <p:nvPr/>
                </p:nvSpPr>
                <p:spPr>
                  <a:xfrm>
                    <a:off x="1684215" y="5760204"/>
                    <a:ext cx="305861" cy="305861"/>
                  </a:xfrm>
                  <a:prstGeom prst="ellipse">
                    <a:avLst/>
                  </a:prstGeom>
                  <a:solidFill>
                    <a:schemeClr val="accent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05" name="AutoShape 21">
                    <a:extLst>
                      <a:ext uri="{FF2B5EF4-FFF2-40B4-BE49-F238E27FC236}">
                        <a16:creationId xmlns:a16="http://schemas.microsoft.com/office/drawing/2014/main" id="{76BCAAAC-640F-40F1-8783-B16D21B2CCC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779016" y="5855006"/>
                    <a:ext cx="116258" cy="116258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18362" y="2163"/>
                        </a:moveTo>
                        <a:lnTo>
                          <a:pt x="18362" y="5400"/>
                        </a:lnTo>
                        <a:lnTo>
                          <a:pt x="16200" y="5400"/>
                        </a:lnTo>
                        <a:cubicBezTo>
                          <a:pt x="15551" y="5400"/>
                          <a:pt x="15119" y="5832"/>
                          <a:pt x="15119" y="6482"/>
                        </a:cubicBezTo>
                        <a:lnTo>
                          <a:pt x="15119" y="8638"/>
                        </a:lnTo>
                        <a:lnTo>
                          <a:pt x="18362" y="8638"/>
                        </a:lnTo>
                        <a:lnTo>
                          <a:pt x="18362" y="11881"/>
                        </a:lnTo>
                        <a:lnTo>
                          <a:pt x="15119" y="11881"/>
                        </a:lnTo>
                        <a:lnTo>
                          <a:pt x="15119" y="19438"/>
                        </a:lnTo>
                        <a:lnTo>
                          <a:pt x="11881" y="19438"/>
                        </a:lnTo>
                        <a:lnTo>
                          <a:pt x="11881" y="11881"/>
                        </a:lnTo>
                        <a:lnTo>
                          <a:pt x="9719" y="11881"/>
                        </a:lnTo>
                        <a:lnTo>
                          <a:pt x="9719" y="8638"/>
                        </a:lnTo>
                        <a:lnTo>
                          <a:pt x="11881" y="8638"/>
                        </a:lnTo>
                        <a:lnTo>
                          <a:pt x="11881" y="5938"/>
                        </a:lnTo>
                        <a:cubicBezTo>
                          <a:pt x="11881" y="3888"/>
                          <a:pt x="13606" y="2163"/>
                          <a:pt x="15662" y="2163"/>
                        </a:cubicBezTo>
                        <a:cubicBezTo>
                          <a:pt x="15662" y="2163"/>
                          <a:pt x="18362" y="2163"/>
                          <a:pt x="18362" y="2163"/>
                        </a:cubicBezTo>
                        <a:close/>
                        <a:moveTo>
                          <a:pt x="19438" y="0"/>
                        </a:moveTo>
                        <a:lnTo>
                          <a:pt x="2163" y="0"/>
                        </a:lnTo>
                        <a:cubicBezTo>
                          <a:pt x="971" y="0"/>
                          <a:pt x="0" y="971"/>
                          <a:pt x="0" y="2163"/>
                        </a:cubicBezTo>
                        <a:lnTo>
                          <a:pt x="0" y="19438"/>
                        </a:lnTo>
                        <a:cubicBezTo>
                          <a:pt x="0" y="20630"/>
                          <a:pt x="971" y="21600"/>
                          <a:pt x="2163" y="21600"/>
                        </a:cubicBezTo>
                        <a:lnTo>
                          <a:pt x="19438" y="21600"/>
                        </a:lnTo>
                        <a:cubicBezTo>
                          <a:pt x="20630" y="21600"/>
                          <a:pt x="21600" y="20630"/>
                          <a:pt x="21600" y="19438"/>
                        </a:cubicBezTo>
                        <a:lnTo>
                          <a:pt x="21600" y="2163"/>
                        </a:lnTo>
                        <a:cubicBezTo>
                          <a:pt x="21600" y="971"/>
                          <a:pt x="20630" y="0"/>
                          <a:pt x="19438" y="0"/>
                        </a:cubicBezTo>
                        <a:cubicBezTo>
                          <a:pt x="19438" y="0"/>
                          <a:pt x="19438" y="0"/>
                          <a:pt x="19438" y="0"/>
                        </a:cubicBezTo>
                        <a:close/>
                        <a:moveTo>
                          <a:pt x="19438" y="0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94" name="Group 93">
                  <a:extLst>
                    <a:ext uri="{FF2B5EF4-FFF2-40B4-BE49-F238E27FC236}">
                      <a16:creationId xmlns:a16="http://schemas.microsoft.com/office/drawing/2014/main" id="{EBCB5092-FAE5-473F-AAEC-A7B24A86DC7F}"/>
                    </a:ext>
                  </a:extLst>
                </p:cNvPr>
                <p:cNvGrpSpPr/>
                <p:nvPr/>
              </p:nvGrpSpPr>
              <p:grpSpPr>
                <a:xfrm>
                  <a:off x="2323367" y="5616406"/>
                  <a:ext cx="159086" cy="159087"/>
                  <a:chOff x="2177216" y="5760204"/>
                  <a:chExt cx="305861" cy="305861"/>
                </a:xfrm>
              </p:grpSpPr>
              <p:sp>
                <p:nvSpPr>
                  <p:cNvPr id="98" name="Oval 97">
                    <a:extLst>
                      <a:ext uri="{FF2B5EF4-FFF2-40B4-BE49-F238E27FC236}">
                        <a16:creationId xmlns:a16="http://schemas.microsoft.com/office/drawing/2014/main" id="{FC8CB30E-CEB8-4896-8FD7-440355BA09F6}"/>
                      </a:ext>
                    </a:extLst>
                  </p:cNvPr>
                  <p:cNvSpPr/>
                  <p:nvPr/>
                </p:nvSpPr>
                <p:spPr>
                  <a:xfrm>
                    <a:off x="2177216" y="5760204"/>
                    <a:ext cx="305861" cy="305861"/>
                  </a:xfrm>
                  <a:prstGeom prst="ellipse">
                    <a:avLst/>
                  </a:prstGeom>
                  <a:solidFill>
                    <a:schemeClr val="accent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03" name="AutoShape 18">
                    <a:extLst>
                      <a:ext uri="{FF2B5EF4-FFF2-40B4-BE49-F238E27FC236}">
                        <a16:creationId xmlns:a16="http://schemas.microsoft.com/office/drawing/2014/main" id="{2D32A951-EA8B-457C-A109-8C34C2C8782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43592" y="5857843"/>
                    <a:ext cx="173108" cy="110583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574" h="21486">
                        <a:moveTo>
                          <a:pt x="21169" y="9121"/>
                        </a:moveTo>
                        <a:lnTo>
                          <a:pt x="19513" y="9121"/>
                        </a:lnTo>
                        <a:lnTo>
                          <a:pt x="19513" y="6544"/>
                        </a:lnTo>
                        <a:cubicBezTo>
                          <a:pt x="19513" y="6195"/>
                          <a:pt x="19331" y="5914"/>
                          <a:pt x="19108" y="5914"/>
                        </a:cubicBezTo>
                        <a:lnTo>
                          <a:pt x="17714" y="5914"/>
                        </a:lnTo>
                        <a:cubicBezTo>
                          <a:pt x="17491" y="5914"/>
                          <a:pt x="17309" y="6195"/>
                          <a:pt x="17309" y="6544"/>
                        </a:cubicBezTo>
                        <a:lnTo>
                          <a:pt x="17309" y="9121"/>
                        </a:lnTo>
                        <a:lnTo>
                          <a:pt x="15653" y="9121"/>
                        </a:lnTo>
                        <a:cubicBezTo>
                          <a:pt x="15428" y="9121"/>
                          <a:pt x="15247" y="9404"/>
                          <a:pt x="15247" y="9753"/>
                        </a:cubicBezTo>
                        <a:lnTo>
                          <a:pt x="15247" y="11921"/>
                        </a:lnTo>
                        <a:cubicBezTo>
                          <a:pt x="15247" y="12270"/>
                          <a:pt x="15428" y="12553"/>
                          <a:pt x="15653" y="12553"/>
                        </a:cubicBezTo>
                        <a:lnTo>
                          <a:pt x="17309" y="12553"/>
                        </a:lnTo>
                        <a:lnTo>
                          <a:pt x="17309" y="15130"/>
                        </a:lnTo>
                        <a:cubicBezTo>
                          <a:pt x="17309" y="15479"/>
                          <a:pt x="17491" y="15762"/>
                          <a:pt x="17714" y="15762"/>
                        </a:cubicBezTo>
                        <a:lnTo>
                          <a:pt x="19108" y="15762"/>
                        </a:lnTo>
                        <a:cubicBezTo>
                          <a:pt x="19331" y="15762"/>
                          <a:pt x="19513" y="15479"/>
                          <a:pt x="19513" y="15130"/>
                        </a:cubicBezTo>
                        <a:lnTo>
                          <a:pt x="19513" y="12553"/>
                        </a:lnTo>
                        <a:lnTo>
                          <a:pt x="21169" y="12553"/>
                        </a:lnTo>
                        <a:cubicBezTo>
                          <a:pt x="21393" y="12553"/>
                          <a:pt x="21574" y="12270"/>
                          <a:pt x="21574" y="11921"/>
                        </a:cubicBezTo>
                        <a:lnTo>
                          <a:pt x="21574" y="9753"/>
                        </a:lnTo>
                        <a:cubicBezTo>
                          <a:pt x="21574" y="9404"/>
                          <a:pt x="21393" y="9121"/>
                          <a:pt x="21169" y="9121"/>
                        </a:cubicBezTo>
                        <a:close/>
                        <a:moveTo>
                          <a:pt x="7107" y="9603"/>
                        </a:moveTo>
                        <a:lnTo>
                          <a:pt x="7107" y="12241"/>
                        </a:lnTo>
                        <a:cubicBezTo>
                          <a:pt x="7107" y="12637"/>
                          <a:pt x="7314" y="12960"/>
                          <a:pt x="7569" y="12960"/>
                        </a:cubicBezTo>
                        <a:lnTo>
                          <a:pt x="10940" y="12960"/>
                        </a:lnTo>
                        <a:cubicBezTo>
                          <a:pt x="10349" y="15563"/>
                          <a:pt x="8746" y="17430"/>
                          <a:pt x="6870" y="17408"/>
                        </a:cubicBezTo>
                        <a:cubicBezTo>
                          <a:pt x="4594" y="17382"/>
                          <a:pt x="2712" y="14548"/>
                          <a:pt x="2623" y="11008"/>
                        </a:cubicBezTo>
                        <a:cubicBezTo>
                          <a:pt x="2529" y="7212"/>
                          <a:pt x="4485" y="4078"/>
                          <a:pt x="6902" y="4078"/>
                        </a:cubicBezTo>
                        <a:cubicBezTo>
                          <a:pt x="8007" y="4078"/>
                          <a:pt x="9016" y="4733"/>
                          <a:pt x="9776" y="5808"/>
                        </a:cubicBezTo>
                        <a:cubicBezTo>
                          <a:pt x="9957" y="6063"/>
                          <a:pt x="10231" y="6064"/>
                          <a:pt x="10409" y="5804"/>
                        </a:cubicBezTo>
                        <a:lnTo>
                          <a:pt x="11647" y="3991"/>
                        </a:lnTo>
                        <a:cubicBezTo>
                          <a:pt x="11840" y="3707"/>
                          <a:pt x="11840" y="3228"/>
                          <a:pt x="11648" y="2944"/>
                        </a:cubicBezTo>
                        <a:cubicBezTo>
                          <a:pt x="10442" y="1165"/>
                          <a:pt x="8824" y="57"/>
                          <a:pt x="7040" y="2"/>
                        </a:cubicBezTo>
                        <a:cubicBezTo>
                          <a:pt x="3235" y="-114"/>
                          <a:pt x="27" y="4743"/>
                          <a:pt x="0" y="10667"/>
                        </a:cubicBezTo>
                        <a:cubicBezTo>
                          <a:pt x="-26" y="16636"/>
                          <a:pt x="3074" y="21486"/>
                          <a:pt x="6902" y="21486"/>
                        </a:cubicBezTo>
                        <a:cubicBezTo>
                          <a:pt x="10584" y="21486"/>
                          <a:pt x="13591" y="16999"/>
                          <a:pt x="13793" y="11347"/>
                        </a:cubicBezTo>
                        <a:cubicBezTo>
                          <a:pt x="13798" y="11277"/>
                          <a:pt x="13802" y="8882"/>
                          <a:pt x="13802" y="8882"/>
                        </a:cubicBezTo>
                        <a:lnTo>
                          <a:pt x="7569" y="8882"/>
                        </a:lnTo>
                        <a:cubicBezTo>
                          <a:pt x="7314" y="8882"/>
                          <a:pt x="7107" y="9205"/>
                          <a:pt x="7107" y="9603"/>
                        </a:cubicBezTo>
                        <a:close/>
                        <a:moveTo>
                          <a:pt x="7107" y="9603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</p:grpSp>
        </p:grpSp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5F6FB9DB-B890-4358-B052-37EEDB613F59}"/>
              </a:ext>
            </a:extLst>
          </p:cNvPr>
          <p:cNvGrpSpPr/>
          <p:nvPr/>
        </p:nvGrpSpPr>
        <p:grpSpPr>
          <a:xfrm>
            <a:off x="6170365" y="4665699"/>
            <a:ext cx="2390952" cy="1348448"/>
            <a:chOff x="12262720" y="2950136"/>
            <a:chExt cx="2390952" cy="1348448"/>
          </a:xfrm>
        </p:grpSpPr>
        <p:grpSp>
          <p:nvGrpSpPr>
            <p:cNvPr id="111" name="Group 110">
              <a:extLst>
                <a:ext uri="{FF2B5EF4-FFF2-40B4-BE49-F238E27FC236}">
                  <a16:creationId xmlns:a16="http://schemas.microsoft.com/office/drawing/2014/main" id="{A2ED79C7-760C-43F9-8D2C-D2ECD021A718}"/>
                </a:ext>
              </a:extLst>
            </p:cNvPr>
            <p:cNvGrpSpPr/>
            <p:nvPr/>
          </p:nvGrpSpPr>
          <p:grpSpPr>
            <a:xfrm>
              <a:off x="12262720" y="2950136"/>
              <a:ext cx="2390952" cy="848008"/>
              <a:chOff x="12262720" y="2950136"/>
              <a:chExt cx="2390952" cy="848008"/>
            </a:xfrm>
          </p:grpSpPr>
          <p:sp>
            <p:nvSpPr>
              <p:cNvPr id="140" name="TextBox 139">
                <a:extLst>
                  <a:ext uri="{FF2B5EF4-FFF2-40B4-BE49-F238E27FC236}">
                    <a16:creationId xmlns:a16="http://schemas.microsoft.com/office/drawing/2014/main" id="{3AAA8118-0B14-435C-8FAC-38C725933366}"/>
                  </a:ext>
                </a:extLst>
              </p:cNvPr>
              <p:cNvSpPr txBox="1"/>
              <p:nvPr/>
            </p:nvSpPr>
            <p:spPr>
              <a:xfrm>
                <a:off x="12445649" y="2950136"/>
                <a:ext cx="202509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>
                    <a:solidFill>
                      <a:schemeClr val="accent4"/>
                    </a:solidFill>
                    <a:latin typeface="Roboto Slab" pitchFamily="2" charset="0"/>
                    <a:ea typeface="Roboto Slab" pitchFamily="2" charset="0"/>
                  </a:rPr>
                  <a:t>Dr. Jacky Chan</a:t>
                </a:r>
              </a:p>
            </p:txBody>
          </p:sp>
          <p:sp>
            <p:nvSpPr>
              <p:cNvPr id="141" name="Rectangle 9">
                <a:extLst>
                  <a:ext uri="{FF2B5EF4-FFF2-40B4-BE49-F238E27FC236}">
                    <a16:creationId xmlns:a16="http://schemas.microsoft.com/office/drawing/2014/main" id="{BD3747F8-DFB1-4E9E-9D3D-2EE1B7C1F2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262720" y="3404559"/>
                <a:ext cx="2390952" cy="3935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Slab" pitchFamily="2" charset="0"/>
                    <a:ea typeface="Roboto Slab" pitchFamily="2" charset="0"/>
                    <a:cs typeface="Open Sans Condensed Light" panose="020B0306030504020204" pitchFamily="34" charset="0"/>
                    <a:sym typeface="Montserrat-Regular" charset="0"/>
                  </a:rPr>
                  <a:t>lorem ipsum your </a:t>
                </a:r>
                <a:r>
                  <a:rPr lang="en-US" sz="10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Slab" pitchFamily="2" charset="0"/>
                    <a:ea typeface="Roboto Slab" pitchFamily="2" charset="0"/>
                    <a:cs typeface="Open Sans Condensed Light" panose="020B0306030504020204" pitchFamily="34" charset="0"/>
                    <a:sym typeface="Montserrat-Regular" charset="0"/>
                  </a:rPr>
                  <a:t>mejurity</a:t>
                </a: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Slab" pitchFamily="2" charset="0"/>
                    <a:ea typeface="Roboto Slab" pitchFamily="2" charset="0"/>
                    <a:cs typeface="Open Sans Condensed Light" panose="020B0306030504020204" pitchFamily="34" charset="0"/>
                    <a:sym typeface="Montserrat-Regular" charset="0"/>
                  </a:rPr>
                  <a:t> to lorem heading of and lorem. </a:t>
                </a:r>
              </a:p>
            </p:txBody>
          </p:sp>
        </p:grpSp>
        <p:grpSp>
          <p:nvGrpSpPr>
            <p:cNvPr id="112" name="Group 111">
              <a:extLst>
                <a:ext uri="{FF2B5EF4-FFF2-40B4-BE49-F238E27FC236}">
                  <a16:creationId xmlns:a16="http://schemas.microsoft.com/office/drawing/2014/main" id="{E2D2A645-57FA-45F8-9EE3-98FD56B9EE48}"/>
                </a:ext>
              </a:extLst>
            </p:cNvPr>
            <p:cNvGrpSpPr/>
            <p:nvPr/>
          </p:nvGrpSpPr>
          <p:grpSpPr>
            <a:xfrm>
              <a:off x="12912384" y="4002122"/>
              <a:ext cx="1091624" cy="296462"/>
              <a:chOff x="1515100" y="5516154"/>
              <a:chExt cx="1324077" cy="359591"/>
            </a:xfrm>
          </p:grpSpPr>
          <p:sp>
            <p:nvSpPr>
              <p:cNvPr id="116" name="Rectangle 115">
                <a:extLst>
                  <a:ext uri="{FF2B5EF4-FFF2-40B4-BE49-F238E27FC236}">
                    <a16:creationId xmlns:a16="http://schemas.microsoft.com/office/drawing/2014/main" id="{FE02EEBA-4B3F-4266-B3FA-0A9E4C3B3823}"/>
                  </a:ext>
                </a:extLst>
              </p:cNvPr>
              <p:cNvSpPr/>
              <p:nvPr/>
            </p:nvSpPr>
            <p:spPr>
              <a:xfrm>
                <a:off x="1515100" y="5516154"/>
                <a:ext cx="1324077" cy="359591"/>
              </a:xfrm>
              <a:prstGeom prst="rect">
                <a:avLst/>
              </a:prstGeom>
              <a:noFill/>
              <a:ln w="3175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117" name="Group 116">
                <a:extLst>
                  <a:ext uri="{FF2B5EF4-FFF2-40B4-BE49-F238E27FC236}">
                    <a16:creationId xmlns:a16="http://schemas.microsoft.com/office/drawing/2014/main" id="{C4A1E8E3-7C88-41C9-B75E-46A47330F10E}"/>
                  </a:ext>
                </a:extLst>
              </p:cNvPr>
              <p:cNvGrpSpPr/>
              <p:nvPr/>
            </p:nvGrpSpPr>
            <p:grpSpPr>
              <a:xfrm>
                <a:off x="1747552" y="5584029"/>
                <a:ext cx="859172" cy="223840"/>
                <a:chOff x="1871822" y="5616406"/>
                <a:chExt cx="610631" cy="159087"/>
              </a:xfrm>
            </p:grpSpPr>
            <p:grpSp>
              <p:nvGrpSpPr>
                <p:cNvPr id="118" name="Group 117">
                  <a:extLst>
                    <a:ext uri="{FF2B5EF4-FFF2-40B4-BE49-F238E27FC236}">
                      <a16:creationId xmlns:a16="http://schemas.microsoft.com/office/drawing/2014/main" id="{891413D5-969A-4CCB-AE2B-99714B6C5FE3}"/>
                    </a:ext>
                  </a:extLst>
                </p:cNvPr>
                <p:cNvGrpSpPr/>
                <p:nvPr/>
              </p:nvGrpSpPr>
              <p:grpSpPr>
                <a:xfrm>
                  <a:off x="1871822" y="5616406"/>
                  <a:ext cx="159086" cy="159087"/>
                  <a:chOff x="1324575" y="5760204"/>
                  <a:chExt cx="305861" cy="305861"/>
                </a:xfrm>
              </p:grpSpPr>
              <p:sp>
                <p:nvSpPr>
                  <p:cNvPr id="125" name="Oval 124">
                    <a:extLst>
                      <a:ext uri="{FF2B5EF4-FFF2-40B4-BE49-F238E27FC236}">
                        <a16:creationId xmlns:a16="http://schemas.microsoft.com/office/drawing/2014/main" id="{04C71401-5622-4B1F-8988-FC420CB1CB93}"/>
                      </a:ext>
                    </a:extLst>
                  </p:cNvPr>
                  <p:cNvSpPr/>
                  <p:nvPr/>
                </p:nvSpPr>
                <p:spPr>
                  <a:xfrm>
                    <a:off x="1324575" y="5760204"/>
                    <a:ext cx="305861" cy="305861"/>
                  </a:xfrm>
                  <a:prstGeom prst="ellipse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26" name="AutoShape 1">
                    <a:extLst>
                      <a:ext uri="{FF2B5EF4-FFF2-40B4-BE49-F238E27FC236}">
                        <a16:creationId xmlns:a16="http://schemas.microsoft.com/office/drawing/2014/main" id="{2A442D6B-3257-4466-8D01-704A36876C4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398453" y="5848888"/>
                    <a:ext cx="158105" cy="128492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21600" y="2556"/>
                        </a:moveTo>
                        <a:cubicBezTo>
                          <a:pt x="20805" y="2990"/>
                          <a:pt x="19951" y="3284"/>
                          <a:pt x="19055" y="3415"/>
                        </a:cubicBezTo>
                        <a:cubicBezTo>
                          <a:pt x="19970" y="2740"/>
                          <a:pt x="20673" y="1672"/>
                          <a:pt x="21003" y="399"/>
                        </a:cubicBezTo>
                        <a:cubicBezTo>
                          <a:pt x="20147" y="1023"/>
                          <a:pt x="19199" y="1477"/>
                          <a:pt x="18189" y="1721"/>
                        </a:cubicBezTo>
                        <a:cubicBezTo>
                          <a:pt x="17381" y="662"/>
                          <a:pt x="16229" y="0"/>
                          <a:pt x="14954" y="0"/>
                        </a:cubicBezTo>
                        <a:cubicBezTo>
                          <a:pt x="12507" y="0"/>
                          <a:pt x="10523" y="2441"/>
                          <a:pt x="10523" y="5453"/>
                        </a:cubicBezTo>
                        <a:cubicBezTo>
                          <a:pt x="10523" y="5880"/>
                          <a:pt x="10562" y="6296"/>
                          <a:pt x="10638" y="6695"/>
                        </a:cubicBezTo>
                        <a:cubicBezTo>
                          <a:pt x="6955" y="6468"/>
                          <a:pt x="3690" y="4297"/>
                          <a:pt x="1504" y="998"/>
                        </a:cubicBezTo>
                        <a:cubicBezTo>
                          <a:pt x="1122" y="1803"/>
                          <a:pt x="904" y="2739"/>
                          <a:pt x="904" y="3739"/>
                        </a:cubicBezTo>
                        <a:cubicBezTo>
                          <a:pt x="904" y="5631"/>
                          <a:pt x="1686" y="7300"/>
                          <a:pt x="2876" y="8278"/>
                        </a:cubicBezTo>
                        <a:cubicBezTo>
                          <a:pt x="2149" y="8250"/>
                          <a:pt x="1466" y="8004"/>
                          <a:pt x="868" y="7596"/>
                        </a:cubicBezTo>
                        <a:cubicBezTo>
                          <a:pt x="867" y="7619"/>
                          <a:pt x="867" y="7642"/>
                          <a:pt x="867" y="7665"/>
                        </a:cubicBezTo>
                        <a:cubicBezTo>
                          <a:pt x="867" y="10307"/>
                          <a:pt x="2395" y="12510"/>
                          <a:pt x="4423" y="13011"/>
                        </a:cubicBezTo>
                        <a:cubicBezTo>
                          <a:pt x="4051" y="13136"/>
                          <a:pt x="3659" y="13203"/>
                          <a:pt x="3255" y="13203"/>
                        </a:cubicBezTo>
                        <a:cubicBezTo>
                          <a:pt x="2969" y="13203"/>
                          <a:pt x="2692" y="13169"/>
                          <a:pt x="2421" y="13105"/>
                        </a:cubicBezTo>
                        <a:cubicBezTo>
                          <a:pt x="2985" y="15271"/>
                          <a:pt x="4622" y="16848"/>
                          <a:pt x="6561" y="16892"/>
                        </a:cubicBezTo>
                        <a:cubicBezTo>
                          <a:pt x="5044" y="18355"/>
                          <a:pt x="3134" y="19226"/>
                          <a:pt x="1057" y="19226"/>
                        </a:cubicBezTo>
                        <a:cubicBezTo>
                          <a:pt x="699" y="19226"/>
                          <a:pt x="347" y="19201"/>
                          <a:pt x="0" y="19149"/>
                        </a:cubicBezTo>
                        <a:cubicBezTo>
                          <a:pt x="1961" y="20698"/>
                          <a:pt x="4291" y="21600"/>
                          <a:pt x="6793" y="21600"/>
                        </a:cubicBezTo>
                        <a:cubicBezTo>
                          <a:pt x="14944" y="21600"/>
                          <a:pt x="19401" y="13291"/>
                          <a:pt x="19401" y="6085"/>
                        </a:cubicBezTo>
                        <a:cubicBezTo>
                          <a:pt x="19401" y="5848"/>
                          <a:pt x="19397" y="5613"/>
                          <a:pt x="19389" y="5380"/>
                        </a:cubicBezTo>
                        <a:cubicBezTo>
                          <a:pt x="20255" y="4610"/>
                          <a:pt x="21006" y="3650"/>
                          <a:pt x="21600" y="2556"/>
                        </a:cubicBezTo>
                        <a:cubicBezTo>
                          <a:pt x="21600" y="2556"/>
                          <a:pt x="21600" y="2556"/>
                          <a:pt x="21600" y="2556"/>
                        </a:cubicBezTo>
                        <a:close/>
                        <a:moveTo>
                          <a:pt x="21600" y="2556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xtLst/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19" name="Group 118">
                  <a:extLst>
                    <a:ext uri="{FF2B5EF4-FFF2-40B4-BE49-F238E27FC236}">
                      <a16:creationId xmlns:a16="http://schemas.microsoft.com/office/drawing/2014/main" id="{C7159658-F958-447B-B6A2-C5FB514A57BA}"/>
                    </a:ext>
                  </a:extLst>
                </p:cNvPr>
                <p:cNvGrpSpPr/>
                <p:nvPr/>
              </p:nvGrpSpPr>
              <p:grpSpPr>
                <a:xfrm>
                  <a:off x="2097594" y="5616406"/>
                  <a:ext cx="159086" cy="159087"/>
                  <a:chOff x="1684215" y="5760204"/>
                  <a:chExt cx="305861" cy="305861"/>
                </a:xfrm>
              </p:grpSpPr>
              <p:sp>
                <p:nvSpPr>
                  <p:cNvPr id="123" name="Oval 122">
                    <a:extLst>
                      <a:ext uri="{FF2B5EF4-FFF2-40B4-BE49-F238E27FC236}">
                        <a16:creationId xmlns:a16="http://schemas.microsoft.com/office/drawing/2014/main" id="{0BFA9F7F-4B7E-4E8A-BF58-A423C92FDD0F}"/>
                      </a:ext>
                    </a:extLst>
                  </p:cNvPr>
                  <p:cNvSpPr/>
                  <p:nvPr/>
                </p:nvSpPr>
                <p:spPr>
                  <a:xfrm>
                    <a:off x="1684215" y="5760204"/>
                    <a:ext cx="305861" cy="305861"/>
                  </a:xfrm>
                  <a:prstGeom prst="ellipse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24" name="AutoShape 21">
                    <a:extLst>
                      <a:ext uri="{FF2B5EF4-FFF2-40B4-BE49-F238E27FC236}">
                        <a16:creationId xmlns:a16="http://schemas.microsoft.com/office/drawing/2014/main" id="{F47573E5-F946-44DD-A0A0-1748BC27564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779016" y="5855006"/>
                    <a:ext cx="116258" cy="116258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18362" y="2163"/>
                        </a:moveTo>
                        <a:lnTo>
                          <a:pt x="18362" y="5400"/>
                        </a:lnTo>
                        <a:lnTo>
                          <a:pt x="16200" y="5400"/>
                        </a:lnTo>
                        <a:cubicBezTo>
                          <a:pt x="15551" y="5400"/>
                          <a:pt x="15119" y="5832"/>
                          <a:pt x="15119" y="6482"/>
                        </a:cubicBezTo>
                        <a:lnTo>
                          <a:pt x="15119" y="8638"/>
                        </a:lnTo>
                        <a:lnTo>
                          <a:pt x="18362" y="8638"/>
                        </a:lnTo>
                        <a:lnTo>
                          <a:pt x="18362" y="11881"/>
                        </a:lnTo>
                        <a:lnTo>
                          <a:pt x="15119" y="11881"/>
                        </a:lnTo>
                        <a:lnTo>
                          <a:pt x="15119" y="19438"/>
                        </a:lnTo>
                        <a:lnTo>
                          <a:pt x="11881" y="19438"/>
                        </a:lnTo>
                        <a:lnTo>
                          <a:pt x="11881" y="11881"/>
                        </a:lnTo>
                        <a:lnTo>
                          <a:pt x="9719" y="11881"/>
                        </a:lnTo>
                        <a:lnTo>
                          <a:pt x="9719" y="8638"/>
                        </a:lnTo>
                        <a:lnTo>
                          <a:pt x="11881" y="8638"/>
                        </a:lnTo>
                        <a:lnTo>
                          <a:pt x="11881" y="5938"/>
                        </a:lnTo>
                        <a:cubicBezTo>
                          <a:pt x="11881" y="3888"/>
                          <a:pt x="13606" y="2163"/>
                          <a:pt x="15662" y="2163"/>
                        </a:cubicBezTo>
                        <a:cubicBezTo>
                          <a:pt x="15662" y="2163"/>
                          <a:pt x="18362" y="2163"/>
                          <a:pt x="18362" y="2163"/>
                        </a:cubicBezTo>
                        <a:close/>
                        <a:moveTo>
                          <a:pt x="19438" y="0"/>
                        </a:moveTo>
                        <a:lnTo>
                          <a:pt x="2163" y="0"/>
                        </a:lnTo>
                        <a:cubicBezTo>
                          <a:pt x="971" y="0"/>
                          <a:pt x="0" y="971"/>
                          <a:pt x="0" y="2163"/>
                        </a:cubicBezTo>
                        <a:lnTo>
                          <a:pt x="0" y="19438"/>
                        </a:lnTo>
                        <a:cubicBezTo>
                          <a:pt x="0" y="20630"/>
                          <a:pt x="971" y="21600"/>
                          <a:pt x="2163" y="21600"/>
                        </a:cubicBezTo>
                        <a:lnTo>
                          <a:pt x="19438" y="21600"/>
                        </a:lnTo>
                        <a:cubicBezTo>
                          <a:pt x="20630" y="21600"/>
                          <a:pt x="21600" y="20630"/>
                          <a:pt x="21600" y="19438"/>
                        </a:cubicBezTo>
                        <a:lnTo>
                          <a:pt x="21600" y="2163"/>
                        </a:lnTo>
                        <a:cubicBezTo>
                          <a:pt x="21600" y="971"/>
                          <a:pt x="20630" y="0"/>
                          <a:pt x="19438" y="0"/>
                        </a:cubicBezTo>
                        <a:cubicBezTo>
                          <a:pt x="19438" y="0"/>
                          <a:pt x="19438" y="0"/>
                          <a:pt x="19438" y="0"/>
                        </a:cubicBezTo>
                        <a:close/>
                        <a:moveTo>
                          <a:pt x="19438" y="0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20" name="Group 119">
                  <a:extLst>
                    <a:ext uri="{FF2B5EF4-FFF2-40B4-BE49-F238E27FC236}">
                      <a16:creationId xmlns:a16="http://schemas.microsoft.com/office/drawing/2014/main" id="{699785B5-595F-4FF7-817B-87A0384A265C}"/>
                    </a:ext>
                  </a:extLst>
                </p:cNvPr>
                <p:cNvGrpSpPr/>
                <p:nvPr/>
              </p:nvGrpSpPr>
              <p:grpSpPr>
                <a:xfrm>
                  <a:off x="2323367" y="5616406"/>
                  <a:ext cx="159086" cy="159087"/>
                  <a:chOff x="2177216" y="5760204"/>
                  <a:chExt cx="305861" cy="305861"/>
                </a:xfrm>
              </p:grpSpPr>
              <p:sp>
                <p:nvSpPr>
                  <p:cNvPr id="121" name="Oval 120">
                    <a:extLst>
                      <a:ext uri="{FF2B5EF4-FFF2-40B4-BE49-F238E27FC236}">
                        <a16:creationId xmlns:a16="http://schemas.microsoft.com/office/drawing/2014/main" id="{C140DF3C-182D-4F67-9327-8C8484E609B7}"/>
                      </a:ext>
                    </a:extLst>
                  </p:cNvPr>
                  <p:cNvSpPr/>
                  <p:nvPr/>
                </p:nvSpPr>
                <p:spPr>
                  <a:xfrm>
                    <a:off x="2177216" y="5760204"/>
                    <a:ext cx="305861" cy="305861"/>
                  </a:xfrm>
                  <a:prstGeom prst="ellipse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22" name="AutoShape 18">
                    <a:extLst>
                      <a:ext uri="{FF2B5EF4-FFF2-40B4-BE49-F238E27FC236}">
                        <a16:creationId xmlns:a16="http://schemas.microsoft.com/office/drawing/2014/main" id="{ED5A903B-E786-46E4-9FE1-E8ADD1C931F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43592" y="5857843"/>
                    <a:ext cx="173108" cy="110583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574" h="21486">
                        <a:moveTo>
                          <a:pt x="21169" y="9121"/>
                        </a:moveTo>
                        <a:lnTo>
                          <a:pt x="19513" y="9121"/>
                        </a:lnTo>
                        <a:lnTo>
                          <a:pt x="19513" y="6544"/>
                        </a:lnTo>
                        <a:cubicBezTo>
                          <a:pt x="19513" y="6195"/>
                          <a:pt x="19331" y="5914"/>
                          <a:pt x="19108" y="5914"/>
                        </a:cubicBezTo>
                        <a:lnTo>
                          <a:pt x="17714" y="5914"/>
                        </a:lnTo>
                        <a:cubicBezTo>
                          <a:pt x="17491" y="5914"/>
                          <a:pt x="17309" y="6195"/>
                          <a:pt x="17309" y="6544"/>
                        </a:cubicBezTo>
                        <a:lnTo>
                          <a:pt x="17309" y="9121"/>
                        </a:lnTo>
                        <a:lnTo>
                          <a:pt x="15653" y="9121"/>
                        </a:lnTo>
                        <a:cubicBezTo>
                          <a:pt x="15428" y="9121"/>
                          <a:pt x="15247" y="9404"/>
                          <a:pt x="15247" y="9753"/>
                        </a:cubicBezTo>
                        <a:lnTo>
                          <a:pt x="15247" y="11921"/>
                        </a:lnTo>
                        <a:cubicBezTo>
                          <a:pt x="15247" y="12270"/>
                          <a:pt x="15428" y="12553"/>
                          <a:pt x="15653" y="12553"/>
                        </a:cubicBezTo>
                        <a:lnTo>
                          <a:pt x="17309" y="12553"/>
                        </a:lnTo>
                        <a:lnTo>
                          <a:pt x="17309" y="15130"/>
                        </a:lnTo>
                        <a:cubicBezTo>
                          <a:pt x="17309" y="15479"/>
                          <a:pt x="17491" y="15762"/>
                          <a:pt x="17714" y="15762"/>
                        </a:cubicBezTo>
                        <a:lnTo>
                          <a:pt x="19108" y="15762"/>
                        </a:lnTo>
                        <a:cubicBezTo>
                          <a:pt x="19331" y="15762"/>
                          <a:pt x="19513" y="15479"/>
                          <a:pt x="19513" y="15130"/>
                        </a:cubicBezTo>
                        <a:lnTo>
                          <a:pt x="19513" y="12553"/>
                        </a:lnTo>
                        <a:lnTo>
                          <a:pt x="21169" y="12553"/>
                        </a:lnTo>
                        <a:cubicBezTo>
                          <a:pt x="21393" y="12553"/>
                          <a:pt x="21574" y="12270"/>
                          <a:pt x="21574" y="11921"/>
                        </a:cubicBezTo>
                        <a:lnTo>
                          <a:pt x="21574" y="9753"/>
                        </a:lnTo>
                        <a:cubicBezTo>
                          <a:pt x="21574" y="9404"/>
                          <a:pt x="21393" y="9121"/>
                          <a:pt x="21169" y="9121"/>
                        </a:cubicBezTo>
                        <a:close/>
                        <a:moveTo>
                          <a:pt x="7107" y="9603"/>
                        </a:moveTo>
                        <a:lnTo>
                          <a:pt x="7107" y="12241"/>
                        </a:lnTo>
                        <a:cubicBezTo>
                          <a:pt x="7107" y="12637"/>
                          <a:pt x="7314" y="12960"/>
                          <a:pt x="7569" y="12960"/>
                        </a:cubicBezTo>
                        <a:lnTo>
                          <a:pt x="10940" y="12960"/>
                        </a:lnTo>
                        <a:cubicBezTo>
                          <a:pt x="10349" y="15563"/>
                          <a:pt x="8746" y="17430"/>
                          <a:pt x="6870" y="17408"/>
                        </a:cubicBezTo>
                        <a:cubicBezTo>
                          <a:pt x="4594" y="17382"/>
                          <a:pt x="2712" y="14548"/>
                          <a:pt x="2623" y="11008"/>
                        </a:cubicBezTo>
                        <a:cubicBezTo>
                          <a:pt x="2529" y="7212"/>
                          <a:pt x="4485" y="4078"/>
                          <a:pt x="6902" y="4078"/>
                        </a:cubicBezTo>
                        <a:cubicBezTo>
                          <a:pt x="8007" y="4078"/>
                          <a:pt x="9016" y="4733"/>
                          <a:pt x="9776" y="5808"/>
                        </a:cubicBezTo>
                        <a:cubicBezTo>
                          <a:pt x="9957" y="6063"/>
                          <a:pt x="10231" y="6064"/>
                          <a:pt x="10409" y="5804"/>
                        </a:cubicBezTo>
                        <a:lnTo>
                          <a:pt x="11647" y="3991"/>
                        </a:lnTo>
                        <a:cubicBezTo>
                          <a:pt x="11840" y="3707"/>
                          <a:pt x="11840" y="3228"/>
                          <a:pt x="11648" y="2944"/>
                        </a:cubicBezTo>
                        <a:cubicBezTo>
                          <a:pt x="10442" y="1165"/>
                          <a:pt x="8824" y="57"/>
                          <a:pt x="7040" y="2"/>
                        </a:cubicBezTo>
                        <a:cubicBezTo>
                          <a:pt x="3235" y="-114"/>
                          <a:pt x="27" y="4743"/>
                          <a:pt x="0" y="10667"/>
                        </a:cubicBezTo>
                        <a:cubicBezTo>
                          <a:pt x="-26" y="16636"/>
                          <a:pt x="3074" y="21486"/>
                          <a:pt x="6902" y="21486"/>
                        </a:cubicBezTo>
                        <a:cubicBezTo>
                          <a:pt x="10584" y="21486"/>
                          <a:pt x="13591" y="16999"/>
                          <a:pt x="13793" y="11347"/>
                        </a:cubicBezTo>
                        <a:cubicBezTo>
                          <a:pt x="13798" y="11277"/>
                          <a:pt x="13802" y="8882"/>
                          <a:pt x="13802" y="8882"/>
                        </a:cubicBezTo>
                        <a:lnTo>
                          <a:pt x="7569" y="8882"/>
                        </a:lnTo>
                        <a:cubicBezTo>
                          <a:pt x="7314" y="8882"/>
                          <a:pt x="7107" y="9205"/>
                          <a:pt x="7107" y="9603"/>
                        </a:cubicBezTo>
                        <a:close/>
                        <a:moveTo>
                          <a:pt x="7107" y="9603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</p:grpSp>
        </p:grpSp>
      </p:grpSp>
      <p:grpSp>
        <p:nvGrpSpPr>
          <p:cNvPr id="143" name="Group 142">
            <a:extLst>
              <a:ext uri="{FF2B5EF4-FFF2-40B4-BE49-F238E27FC236}">
                <a16:creationId xmlns:a16="http://schemas.microsoft.com/office/drawing/2014/main" id="{EC8E4440-CD0E-4817-BD81-795DD3863F8F}"/>
              </a:ext>
            </a:extLst>
          </p:cNvPr>
          <p:cNvGrpSpPr/>
          <p:nvPr/>
        </p:nvGrpSpPr>
        <p:grpSpPr>
          <a:xfrm>
            <a:off x="8705371" y="4665699"/>
            <a:ext cx="2598394" cy="1348448"/>
            <a:chOff x="8541482" y="2950136"/>
            <a:chExt cx="2598394" cy="1348448"/>
          </a:xfrm>
        </p:grpSpPr>
        <p:grpSp>
          <p:nvGrpSpPr>
            <p:cNvPr id="144" name="Group 143">
              <a:extLst>
                <a:ext uri="{FF2B5EF4-FFF2-40B4-BE49-F238E27FC236}">
                  <a16:creationId xmlns:a16="http://schemas.microsoft.com/office/drawing/2014/main" id="{B2CA2826-D587-41A0-99BF-539912D17530}"/>
                </a:ext>
              </a:extLst>
            </p:cNvPr>
            <p:cNvGrpSpPr/>
            <p:nvPr/>
          </p:nvGrpSpPr>
          <p:grpSpPr>
            <a:xfrm>
              <a:off x="8541482" y="2950136"/>
              <a:ext cx="2598394" cy="848008"/>
              <a:chOff x="8541482" y="2950136"/>
              <a:chExt cx="2598394" cy="848008"/>
            </a:xfrm>
          </p:grpSpPr>
          <p:sp>
            <p:nvSpPr>
              <p:cNvPr id="157" name="TextBox 156">
                <a:extLst>
                  <a:ext uri="{FF2B5EF4-FFF2-40B4-BE49-F238E27FC236}">
                    <a16:creationId xmlns:a16="http://schemas.microsoft.com/office/drawing/2014/main" id="{A79EF03C-A122-486A-B0D5-AEAB86E71187}"/>
                  </a:ext>
                </a:extLst>
              </p:cNvPr>
              <p:cNvSpPr txBox="1"/>
              <p:nvPr/>
            </p:nvSpPr>
            <p:spPr>
              <a:xfrm>
                <a:off x="8961579" y="2950136"/>
                <a:ext cx="175820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 err="1">
                    <a:solidFill>
                      <a:schemeClr val="accent5"/>
                    </a:solidFill>
                    <a:latin typeface="Roboto Slab" pitchFamily="2" charset="0"/>
                    <a:ea typeface="Roboto Slab" pitchFamily="2" charset="0"/>
                  </a:rPr>
                  <a:t>Jhon</a:t>
                </a:r>
                <a:r>
                  <a:rPr lang="en-US" sz="2000" b="1" dirty="0">
                    <a:solidFill>
                      <a:schemeClr val="accent5"/>
                    </a:solidFill>
                    <a:latin typeface="Roboto Slab" pitchFamily="2" charset="0"/>
                    <a:ea typeface="Roboto Slab" pitchFamily="2" charset="0"/>
                  </a:rPr>
                  <a:t> Deo</a:t>
                </a:r>
              </a:p>
            </p:txBody>
          </p:sp>
          <p:sp>
            <p:nvSpPr>
              <p:cNvPr id="158" name="Rectangle 9">
                <a:extLst>
                  <a:ext uri="{FF2B5EF4-FFF2-40B4-BE49-F238E27FC236}">
                    <a16:creationId xmlns:a16="http://schemas.microsoft.com/office/drawing/2014/main" id="{9907B959-C81E-4B13-A31D-CE176F8BD5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41482" y="3404559"/>
                <a:ext cx="2598394" cy="3935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Slab" pitchFamily="2" charset="0"/>
                    <a:ea typeface="Roboto Slab" pitchFamily="2" charset="0"/>
                    <a:cs typeface="Open Sans Condensed Light" panose="020B0306030504020204" pitchFamily="34" charset="0"/>
                    <a:sym typeface="Montserrat-Regular" charset="0"/>
                  </a:rPr>
                  <a:t>lorem ipsum your </a:t>
                </a:r>
                <a:r>
                  <a:rPr lang="en-US" sz="10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Slab" pitchFamily="2" charset="0"/>
                    <a:ea typeface="Roboto Slab" pitchFamily="2" charset="0"/>
                    <a:cs typeface="Open Sans Condensed Light" panose="020B0306030504020204" pitchFamily="34" charset="0"/>
                    <a:sym typeface="Montserrat-Regular" charset="0"/>
                  </a:rPr>
                  <a:t>mejurity</a:t>
                </a: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Slab" pitchFamily="2" charset="0"/>
                    <a:ea typeface="Roboto Slab" pitchFamily="2" charset="0"/>
                    <a:cs typeface="Open Sans Condensed Light" panose="020B0306030504020204" pitchFamily="34" charset="0"/>
                    <a:sym typeface="Montserrat-Regular" charset="0"/>
                  </a:rPr>
                  <a:t> to lorem heading of and lorem. </a:t>
                </a:r>
              </a:p>
              <a:p>
                <a:pPr algn="ctr">
                  <a:lnSpc>
                    <a:spcPts val="1600"/>
                  </a:lnSpc>
                </a:pPr>
                <a:r>
                  <a:rPr lang="en-US" sz="10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Slab" pitchFamily="2" charset="0"/>
                    <a:ea typeface="Roboto Slab" pitchFamily="2" charset="0"/>
                    <a:cs typeface="Open Sans Condensed Light" panose="020B0306030504020204" pitchFamily="34" charset="0"/>
                    <a:sym typeface="Montserrat-Regular" charset="0"/>
                  </a:rPr>
                  <a:t>. </a:t>
                </a:r>
                <a:endPara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endParaRPr>
              </a:p>
            </p:txBody>
          </p:sp>
        </p:grpSp>
        <p:grpSp>
          <p:nvGrpSpPr>
            <p:cNvPr id="145" name="Group 144">
              <a:extLst>
                <a:ext uri="{FF2B5EF4-FFF2-40B4-BE49-F238E27FC236}">
                  <a16:creationId xmlns:a16="http://schemas.microsoft.com/office/drawing/2014/main" id="{EE6309E4-5879-4F3B-9EF0-FC4921DCBBB3}"/>
                </a:ext>
              </a:extLst>
            </p:cNvPr>
            <p:cNvGrpSpPr/>
            <p:nvPr/>
          </p:nvGrpSpPr>
          <p:grpSpPr>
            <a:xfrm>
              <a:off x="9294867" y="4002122"/>
              <a:ext cx="1091624" cy="296462"/>
              <a:chOff x="1515100" y="5516154"/>
              <a:chExt cx="1324077" cy="359591"/>
            </a:xfrm>
          </p:grpSpPr>
          <p:sp>
            <p:nvSpPr>
              <p:cNvPr id="146" name="Rectangle 145">
                <a:extLst>
                  <a:ext uri="{FF2B5EF4-FFF2-40B4-BE49-F238E27FC236}">
                    <a16:creationId xmlns:a16="http://schemas.microsoft.com/office/drawing/2014/main" id="{43963C91-47C7-43F8-9E08-BE4A1A37CA4D}"/>
                  </a:ext>
                </a:extLst>
              </p:cNvPr>
              <p:cNvSpPr/>
              <p:nvPr/>
            </p:nvSpPr>
            <p:spPr>
              <a:xfrm>
                <a:off x="1515100" y="5516154"/>
                <a:ext cx="1324077" cy="359591"/>
              </a:xfrm>
              <a:prstGeom prst="rect">
                <a:avLst/>
              </a:prstGeom>
              <a:noFill/>
              <a:ln w="3175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147" name="Group 146">
                <a:extLst>
                  <a:ext uri="{FF2B5EF4-FFF2-40B4-BE49-F238E27FC236}">
                    <a16:creationId xmlns:a16="http://schemas.microsoft.com/office/drawing/2014/main" id="{85EC696D-C59D-451A-8548-C7C2181DB9C8}"/>
                  </a:ext>
                </a:extLst>
              </p:cNvPr>
              <p:cNvGrpSpPr/>
              <p:nvPr/>
            </p:nvGrpSpPr>
            <p:grpSpPr>
              <a:xfrm>
                <a:off x="1747552" y="5584029"/>
                <a:ext cx="859172" cy="223840"/>
                <a:chOff x="1871822" y="5616406"/>
                <a:chExt cx="610631" cy="159087"/>
              </a:xfrm>
            </p:grpSpPr>
            <p:grpSp>
              <p:nvGrpSpPr>
                <p:cNvPr id="148" name="Group 147">
                  <a:extLst>
                    <a:ext uri="{FF2B5EF4-FFF2-40B4-BE49-F238E27FC236}">
                      <a16:creationId xmlns:a16="http://schemas.microsoft.com/office/drawing/2014/main" id="{2CED4A20-B15F-4ADB-A7C3-49A0ECE240F8}"/>
                    </a:ext>
                  </a:extLst>
                </p:cNvPr>
                <p:cNvGrpSpPr/>
                <p:nvPr/>
              </p:nvGrpSpPr>
              <p:grpSpPr>
                <a:xfrm>
                  <a:off x="1871822" y="5616406"/>
                  <a:ext cx="159086" cy="159087"/>
                  <a:chOff x="1324575" y="5760204"/>
                  <a:chExt cx="305861" cy="305861"/>
                </a:xfrm>
              </p:grpSpPr>
              <p:sp>
                <p:nvSpPr>
                  <p:cNvPr id="155" name="Oval 154">
                    <a:extLst>
                      <a:ext uri="{FF2B5EF4-FFF2-40B4-BE49-F238E27FC236}">
                        <a16:creationId xmlns:a16="http://schemas.microsoft.com/office/drawing/2014/main" id="{748796CB-34EC-4630-85F4-5ABFCF5F626F}"/>
                      </a:ext>
                    </a:extLst>
                  </p:cNvPr>
                  <p:cNvSpPr/>
                  <p:nvPr/>
                </p:nvSpPr>
                <p:spPr>
                  <a:xfrm>
                    <a:off x="1324575" y="5760204"/>
                    <a:ext cx="305861" cy="305861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56" name="AutoShape 1">
                    <a:extLst>
                      <a:ext uri="{FF2B5EF4-FFF2-40B4-BE49-F238E27FC236}">
                        <a16:creationId xmlns:a16="http://schemas.microsoft.com/office/drawing/2014/main" id="{3CAB1016-C1AF-44C5-93DC-FA70482E0A6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398453" y="5848888"/>
                    <a:ext cx="158105" cy="128492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21600" y="2556"/>
                        </a:moveTo>
                        <a:cubicBezTo>
                          <a:pt x="20805" y="2990"/>
                          <a:pt x="19951" y="3284"/>
                          <a:pt x="19055" y="3415"/>
                        </a:cubicBezTo>
                        <a:cubicBezTo>
                          <a:pt x="19970" y="2740"/>
                          <a:pt x="20673" y="1672"/>
                          <a:pt x="21003" y="399"/>
                        </a:cubicBezTo>
                        <a:cubicBezTo>
                          <a:pt x="20147" y="1023"/>
                          <a:pt x="19199" y="1477"/>
                          <a:pt x="18189" y="1721"/>
                        </a:cubicBezTo>
                        <a:cubicBezTo>
                          <a:pt x="17381" y="662"/>
                          <a:pt x="16229" y="0"/>
                          <a:pt x="14954" y="0"/>
                        </a:cubicBezTo>
                        <a:cubicBezTo>
                          <a:pt x="12507" y="0"/>
                          <a:pt x="10523" y="2441"/>
                          <a:pt x="10523" y="5453"/>
                        </a:cubicBezTo>
                        <a:cubicBezTo>
                          <a:pt x="10523" y="5880"/>
                          <a:pt x="10562" y="6296"/>
                          <a:pt x="10638" y="6695"/>
                        </a:cubicBezTo>
                        <a:cubicBezTo>
                          <a:pt x="6955" y="6468"/>
                          <a:pt x="3690" y="4297"/>
                          <a:pt x="1504" y="998"/>
                        </a:cubicBezTo>
                        <a:cubicBezTo>
                          <a:pt x="1122" y="1803"/>
                          <a:pt x="904" y="2739"/>
                          <a:pt x="904" y="3739"/>
                        </a:cubicBezTo>
                        <a:cubicBezTo>
                          <a:pt x="904" y="5631"/>
                          <a:pt x="1686" y="7300"/>
                          <a:pt x="2876" y="8278"/>
                        </a:cubicBezTo>
                        <a:cubicBezTo>
                          <a:pt x="2149" y="8250"/>
                          <a:pt x="1466" y="8004"/>
                          <a:pt x="868" y="7596"/>
                        </a:cubicBezTo>
                        <a:cubicBezTo>
                          <a:pt x="867" y="7619"/>
                          <a:pt x="867" y="7642"/>
                          <a:pt x="867" y="7665"/>
                        </a:cubicBezTo>
                        <a:cubicBezTo>
                          <a:pt x="867" y="10307"/>
                          <a:pt x="2395" y="12510"/>
                          <a:pt x="4423" y="13011"/>
                        </a:cubicBezTo>
                        <a:cubicBezTo>
                          <a:pt x="4051" y="13136"/>
                          <a:pt x="3659" y="13203"/>
                          <a:pt x="3255" y="13203"/>
                        </a:cubicBezTo>
                        <a:cubicBezTo>
                          <a:pt x="2969" y="13203"/>
                          <a:pt x="2692" y="13169"/>
                          <a:pt x="2421" y="13105"/>
                        </a:cubicBezTo>
                        <a:cubicBezTo>
                          <a:pt x="2985" y="15271"/>
                          <a:pt x="4622" y="16848"/>
                          <a:pt x="6561" y="16892"/>
                        </a:cubicBezTo>
                        <a:cubicBezTo>
                          <a:pt x="5044" y="18355"/>
                          <a:pt x="3134" y="19226"/>
                          <a:pt x="1057" y="19226"/>
                        </a:cubicBezTo>
                        <a:cubicBezTo>
                          <a:pt x="699" y="19226"/>
                          <a:pt x="347" y="19201"/>
                          <a:pt x="0" y="19149"/>
                        </a:cubicBezTo>
                        <a:cubicBezTo>
                          <a:pt x="1961" y="20698"/>
                          <a:pt x="4291" y="21600"/>
                          <a:pt x="6793" y="21600"/>
                        </a:cubicBezTo>
                        <a:cubicBezTo>
                          <a:pt x="14944" y="21600"/>
                          <a:pt x="19401" y="13291"/>
                          <a:pt x="19401" y="6085"/>
                        </a:cubicBezTo>
                        <a:cubicBezTo>
                          <a:pt x="19401" y="5848"/>
                          <a:pt x="19397" y="5613"/>
                          <a:pt x="19389" y="5380"/>
                        </a:cubicBezTo>
                        <a:cubicBezTo>
                          <a:pt x="20255" y="4610"/>
                          <a:pt x="21006" y="3650"/>
                          <a:pt x="21600" y="2556"/>
                        </a:cubicBezTo>
                        <a:cubicBezTo>
                          <a:pt x="21600" y="2556"/>
                          <a:pt x="21600" y="2556"/>
                          <a:pt x="21600" y="2556"/>
                        </a:cubicBezTo>
                        <a:close/>
                        <a:moveTo>
                          <a:pt x="21600" y="2556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xtLst/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49" name="Group 148">
                  <a:extLst>
                    <a:ext uri="{FF2B5EF4-FFF2-40B4-BE49-F238E27FC236}">
                      <a16:creationId xmlns:a16="http://schemas.microsoft.com/office/drawing/2014/main" id="{6F0DD016-F441-4D0C-95C0-48D753A62371}"/>
                    </a:ext>
                  </a:extLst>
                </p:cNvPr>
                <p:cNvGrpSpPr/>
                <p:nvPr/>
              </p:nvGrpSpPr>
              <p:grpSpPr>
                <a:xfrm>
                  <a:off x="2097594" y="5616406"/>
                  <a:ext cx="159086" cy="159087"/>
                  <a:chOff x="1684215" y="5760204"/>
                  <a:chExt cx="305861" cy="305861"/>
                </a:xfrm>
              </p:grpSpPr>
              <p:sp>
                <p:nvSpPr>
                  <p:cNvPr id="153" name="Oval 152">
                    <a:extLst>
                      <a:ext uri="{FF2B5EF4-FFF2-40B4-BE49-F238E27FC236}">
                        <a16:creationId xmlns:a16="http://schemas.microsoft.com/office/drawing/2014/main" id="{15D11B6D-84AB-4999-9E54-4D92DF458262}"/>
                      </a:ext>
                    </a:extLst>
                  </p:cNvPr>
                  <p:cNvSpPr/>
                  <p:nvPr/>
                </p:nvSpPr>
                <p:spPr>
                  <a:xfrm>
                    <a:off x="1684215" y="5760204"/>
                    <a:ext cx="305861" cy="305861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54" name="AutoShape 21">
                    <a:extLst>
                      <a:ext uri="{FF2B5EF4-FFF2-40B4-BE49-F238E27FC236}">
                        <a16:creationId xmlns:a16="http://schemas.microsoft.com/office/drawing/2014/main" id="{76BCAAAC-640F-40F1-8783-B16D21B2CCC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779016" y="5855006"/>
                    <a:ext cx="116258" cy="116258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18362" y="2163"/>
                        </a:moveTo>
                        <a:lnTo>
                          <a:pt x="18362" y="5400"/>
                        </a:lnTo>
                        <a:lnTo>
                          <a:pt x="16200" y="5400"/>
                        </a:lnTo>
                        <a:cubicBezTo>
                          <a:pt x="15551" y="5400"/>
                          <a:pt x="15119" y="5832"/>
                          <a:pt x="15119" y="6482"/>
                        </a:cubicBezTo>
                        <a:lnTo>
                          <a:pt x="15119" y="8638"/>
                        </a:lnTo>
                        <a:lnTo>
                          <a:pt x="18362" y="8638"/>
                        </a:lnTo>
                        <a:lnTo>
                          <a:pt x="18362" y="11881"/>
                        </a:lnTo>
                        <a:lnTo>
                          <a:pt x="15119" y="11881"/>
                        </a:lnTo>
                        <a:lnTo>
                          <a:pt x="15119" y="19438"/>
                        </a:lnTo>
                        <a:lnTo>
                          <a:pt x="11881" y="19438"/>
                        </a:lnTo>
                        <a:lnTo>
                          <a:pt x="11881" y="11881"/>
                        </a:lnTo>
                        <a:lnTo>
                          <a:pt x="9719" y="11881"/>
                        </a:lnTo>
                        <a:lnTo>
                          <a:pt x="9719" y="8638"/>
                        </a:lnTo>
                        <a:lnTo>
                          <a:pt x="11881" y="8638"/>
                        </a:lnTo>
                        <a:lnTo>
                          <a:pt x="11881" y="5938"/>
                        </a:lnTo>
                        <a:cubicBezTo>
                          <a:pt x="11881" y="3888"/>
                          <a:pt x="13606" y="2163"/>
                          <a:pt x="15662" y="2163"/>
                        </a:cubicBezTo>
                        <a:cubicBezTo>
                          <a:pt x="15662" y="2163"/>
                          <a:pt x="18362" y="2163"/>
                          <a:pt x="18362" y="2163"/>
                        </a:cubicBezTo>
                        <a:close/>
                        <a:moveTo>
                          <a:pt x="19438" y="0"/>
                        </a:moveTo>
                        <a:lnTo>
                          <a:pt x="2163" y="0"/>
                        </a:lnTo>
                        <a:cubicBezTo>
                          <a:pt x="971" y="0"/>
                          <a:pt x="0" y="971"/>
                          <a:pt x="0" y="2163"/>
                        </a:cubicBezTo>
                        <a:lnTo>
                          <a:pt x="0" y="19438"/>
                        </a:lnTo>
                        <a:cubicBezTo>
                          <a:pt x="0" y="20630"/>
                          <a:pt x="971" y="21600"/>
                          <a:pt x="2163" y="21600"/>
                        </a:cubicBezTo>
                        <a:lnTo>
                          <a:pt x="19438" y="21600"/>
                        </a:lnTo>
                        <a:cubicBezTo>
                          <a:pt x="20630" y="21600"/>
                          <a:pt x="21600" y="20630"/>
                          <a:pt x="21600" y="19438"/>
                        </a:cubicBezTo>
                        <a:lnTo>
                          <a:pt x="21600" y="2163"/>
                        </a:lnTo>
                        <a:cubicBezTo>
                          <a:pt x="21600" y="971"/>
                          <a:pt x="20630" y="0"/>
                          <a:pt x="19438" y="0"/>
                        </a:cubicBezTo>
                        <a:cubicBezTo>
                          <a:pt x="19438" y="0"/>
                          <a:pt x="19438" y="0"/>
                          <a:pt x="19438" y="0"/>
                        </a:cubicBezTo>
                        <a:close/>
                        <a:moveTo>
                          <a:pt x="19438" y="0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50" name="Group 149">
                  <a:extLst>
                    <a:ext uri="{FF2B5EF4-FFF2-40B4-BE49-F238E27FC236}">
                      <a16:creationId xmlns:a16="http://schemas.microsoft.com/office/drawing/2014/main" id="{EBCB5092-FAE5-473F-AAEC-A7B24A86DC7F}"/>
                    </a:ext>
                  </a:extLst>
                </p:cNvPr>
                <p:cNvGrpSpPr/>
                <p:nvPr/>
              </p:nvGrpSpPr>
              <p:grpSpPr>
                <a:xfrm>
                  <a:off x="2323367" y="5616406"/>
                  <a:ext cx="159086" cy="159087"/>
                  <a:chOff x="2177216" y="5760204"/>
                  <a:chExt cx="305861" cy="305861"/>
                </a:xfrm>
              </p:grpSpPr>
              <p:sp>
                <p:nvSpPr>
                  <p:cNvPr id="151" name="Oval 150">
                    <a:extLst>
                      <a:ext uri="{FF2B5EF4-FFF2-40B4-BE49-F238E27FC236}">
                        <a16:creationId xmlns:a16="http://schemas.microsoft.com/office/drawing/2014/main" id="{FC8CB30E-CEB8-4896-8FD7-440355BA09F6}"/>
                      </a:ext>
                    </a:extLst>
                  </p:cNvPr>
                  <p:cNvSpPr/>
                  <p:nvPr/>
                </p:nvSpPr>
                <p:spPr>
                  <a:xfrm>
                    <a:off x="2177216" y="5760204"/>
                    <a:ext cx="305861" cy="305861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52" name="AutoShape 18">
                    <a:extLst>
                      <a:ext uri="{FF2B5EF4-FFF2-40B4-BE49-F238E27FC236}">
                        <a16:creationId xmlns:a16="http://schemas.microsoft.com/office/drawing/2014/main" id="{2D32A951-EA8B-457C-A109-8C34C2C8782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43592" y="5857843"/>
                    <a:ext cx="173108" cy="110583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574" h="21486">
                        <a:moveTo>
                          <a:pt x="21169" y="9121"/>
                        </a:moveTo>
                        <a:lnTo>
                          <a:pt x="19513" y="9121"/>
                        </a:lnTo>
                        <a:lnTo>
                          <a:pt x="19513" y="6544"/>
                        </a:lnTo>
                        <a:cubicBezTo>
                          <a:pt x="19513" y="6195"/>
                          <a:pt x="19331" y="5914"/>
                          <a:pt x="19108" y="5914"/>
                        </a:cubicBezTo>
                        <a:lnTo>
                          <a:pt x="17714" y="5914"/>
                        </a:lnTo>
                        <a:cubicBezTo>
                          <a:pt x="17491" y="5914"/>
                          <a:pt x="17309" y="6195"/>
                          <a:pt x="17309" y="6544"/>
                        </a:cubicBezTo>
                        <a:lnTo>
                          <a:pt x="17309" y="9121"/>
                        </a:lnTo>
                        <a:lnTo>
                          <a:pt x="15653" y="9121"/>
                        </a:lnTo>
                        <a:cubicBezTo>
                          <a:pt x="15428" y="9121"/>
                          <a:pt x="15247" y="9404"/>
                          <a:pt x="15247" y="9753"/>
                        </a:cubicBezTo>
                        <a:lnTo>
                          <a:pt x="15247" y="11921"/>
                        </a:lnTo>
                        <a:cubicBezTo>
                          <a:pt x="15247" y="12270"/>
                          <a:pt x="15428" y="12553"/>
                          <a:pt x="15653" y="12553"/>
                        </a:cubicBezTo>
                        <a:lnTo>
                          <a:pt x="17309" y="12553"/>
                        </a:lnTo>
                        <a:lnTo>
                          <a:pt x="17309" y="15130"/>
                        </a:lnTo>
                        <a:cubicBezTo>
                          <a:pt x="17309" y="15479"/>
                          <a:pt x="17491" y="15762"/>
                          <a:pt x="17714" y="15762"/>
                        </a:cubicBezTo>
                        <a:lnTo>
                          <a:pt x="19108" y="15762"/>
                        </a:lnTo>
                        <a:cubicBezTo>
                          <a:pt x="19331" y="15762"/>
                          <a:pt x="19513" y="15479"/>
                          <a:pt x="19513" y="15130"/>
                        </a:cubicBezTo>
                        <a:lnTo>
                          <a:pt x="19513" y="12553"/>
                        </a:lnTo>
                        <a:lnTo>
                          <a:pt x="21169" y="12553"/>
                        </a:lnTo>
                        <a:cubicBezTo>
                          <a:pt x="21393" y="12553"/>
                          <a:pt x="21574" y="12270"/>
                          <a:pt x="21574" y="11921"/>
                        </a:cubicBezTo>
                        <a:lnTo>
                          <a:pt x="21574" y="9753"/>
                        </a:lnTo>
                        <a:cubicBezTo>
                          <a:pt x="21574" y="9404"/>
                          <a:pt x="21393" y="9121"/>
                          <a:pt x="21169" y="9121"/>
                        </a:cubicBezTo>
                        <a:close/>
                        <a:moveTo>
                          <a:pt x="7107" y="9603"/>
                        </a:moveTo>
                        <a:lnTo>
                          <a:pt x="7107" y="12241"/>
                        </a:lnTo>
                        <a:cubicBezTo>
                          <a:pt x="7107" y="12637"/>
                          <a:pt x="7314" y="12960"/>
                          <a:pt x="7569" y="12960"/>
                        </a:cubicBezTo>
                        <a:lnTo>
                          <a:pt x="10940" y="12960"/>
                        </a:lnTo>
                        <a:cubicBezTo>
                          <a:pt x="10349" y="15563"/>
                          <a:pt x="8746" y="17430"/>
                          <a:pt x="6870" y="17408"/>
                        </a:cubicBezTo>
                        <a:cubicBezTo>
                          <a:pt x="4594" y="17382"/>
                          <a:pt x="2712" y="14548"/>
                          <a:pt x="2623" y="11008"/>
                        </a:cubicBezTo>
                        <a:cubicBezTo>
                          <a:pt x="2529" y="7212"/>
                          <a:pt x="4485" y="4078"/>
                          <a:pt x="6902" y="4078"/>
                        </a:cubicBezTo>
                        <a:cubicBezTo>
                          <a:pt x="8007" y="4078"/>
                          <a:pt x="9016" y="4733"/>
                          <a:pt x="9776" y="5808"/>
                        </a:cubicBezTo>
                        <a:cubicBezTo>
                          <a:pt x="9957" y="6063"/>
                          <a:pt x="10231" y="6064"/>
                          <a:pt x="10409" y="5804"/>
                        </a:cubicBezTo>
                        <a:lnTo>
                          <a:pt x="11647" y="3991"/>
                        </a:lnTo>
                        <a:cubicBezTo>
                          <a:pt x="11840" y="3707"/>
                          <a:pt x="11840" y="3228"/>
                          <a:pt x="11648" y="2944"/>
                        </a:cubicBezTo>
                        <a:cubicBezTo>
                          <a:pt x="10442" y="1165"/>
                          <a:pt x="8824" y="57"/>
                          <a:pt x="7040" y="2"/>
                        </a:cubicBezTo>
                        <a:cubicBezTo>
                          <a:pt x="3235" y="-114"/>
                          <a:pt x="27" y="4743"/>
                          <a:pt x="0" y="10667"/>
                        </a:cubicBezTo>
                        <a:cubicBezTo>
                          <a:pt x="-26" y="16636"/>
                          <a:pt x="3074" y="21486"/>
                          <a:pt x="6902" y="21486"/>
                        </a:cubicBezTo>
                        <a:cubicBezTo>
                          <a:pt x="10584" y="21486"/>
                          <a:pt x="13591" y="16999"/>
                          <a:pt x="13793" y="11347"/>
                        </a:cubicBezTo>
                        <a:cubicBezTo>
                          <a:pt x="13798" y="11277"/>
                          <a:pt x="13802" y="8882"/>
                          <a:pt x="13802" y="8882"/>
                        </a:cubicBezTo>
                        <a:lnTo>
                          <a:pt x="7569" y="8882"/>
                        </a:lnTo>
                        <a:cubicBezTo>
                          <a:pt x="7314" y="8882"/>
                          <a:pt x="7107" y="9205"/>
                          <a:pt x="7107" y="9603"/>
                        </a:cubicBezTo>
                        <a:close/>
                        <a:moveTo>
                          <a:pt x="7107" y="9603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</p:grpSp>
        </p:grpSp>
      </p:grpSp>
      <p:pic>
        <p:nvPicPr>
          <p:cNvPr id="16" name="Picture Placeholder 15"/>
          <p:cNvPicPr>
            <a:picLocks noGrp="1" noChangeAspect="1"/>
          </p:cNvPicPr>
          <p:nvPr>
            <p:ph type="pic" sz="quarter" idx="100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52" t="32711" r="22600" b="20680"/>
          <a:stretch/>
        </p:blipFill>
        <p:spPr/>
      </p:pic>
      <p:pic>
        <p:nvPicPr>
          <p:cNvPr id="28" name="Picture Placeholder 27"/>
          <p:cNvPicPr>
            <a:picLocks noGrp="1" noChangeAspect="1"/>
          </p:cNvPicPr>
          <p:nvPr>
            <p:ph type="pic" sz="quarter" idx="103"/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34" t="21025" r="27206" b="21637"/>
          <a:stretch/>
        </p:blipFill>
        <p:spPr/>
      </p:pic>
    </p:spTree>
    <p:extLst>
      <p:ext uri="{BB962C8B-B14F-4D97-AF65-F5344CB8AC3E}">
        <p14:creationId xmlns:p14="http://schemas.microsoft.com/office/powerpoint/2010/main" val="2449193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Placeholder 19"/>
          <p:cNvPicPr>
            <a:picLocks noGrp="1" noChangeAspect="1"/>
          </p:cNvPicPr>
          <p:nvPr>
            <p:ph type="pic" sz="quarter" idx="10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23" t="20526" r="25623" b="44076"/>
          <a:stretch/>
        </p:blipFill>
        <p:spPr/>
      </p:pic>
      <p:pic>
        <p:nvPicPr>
          <p:cNvPr id="15" name="Picture Placeholder 14"/>
          <p:cNvPicPr>
            <a:picLocks noGrp="1" noChangeAspect="1"/>
          </p:cNvPicPr>
          <p:nvPr>
            <p:ph type="pic" sz="quarter" idx="100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90" t="11040" r="17224" b="54316"/>
          <a:stretch/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21" name="Title 20">
            <a:extLst>
              <a:ext uri="{FF2B5EF4-FFF2-40B4-BE49-F238E27FC236}">
                <a16:creationId xmlns:a16="http://schemas.microsoft.com/office/drawing/2014/main" id="{C4F99B47-F009-4018-A602-1F9B451051A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sz="3600" b="1" dirty="0">
                <a:latin typeface="Roboto Slab" pitchFamily="2" charset="0"/>
                <a:ea typeface="Roboto Slab" pitchFamily="2" charset="0"/>
              </a:rPr>
              <a:t>Our</a:t>
            </a:r>
            <a:r>
              <a:rPr lang="en-US" sz="36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3600" b="1" dirty="0">
                <a:latin typeface="Roboto Slab" pitchFamily="2" charset="0"/>
                <a:ea typeface="Roboto Slab" pitchFamily="2" charset="0"/>
              </a:rPr>
              <a:t>Team</a:t>
            </a:r>
          </a:p>
        </p:txBody>
      </p:sp>
      <p:sp>
        <p:nvSpPr>
          <p:cNvPr id="23" name="Subtitle 22">
            <a:extLst>
              <a:ext uri="{FF2B5EF4-FFF2-40B4-BE49-F238E27FC236}">
                <a16:creationId xmlns:a16="http://schemas.microsoft.com/office/drawing/2014/main" id="{5FF1D150-1CC9-410A-ACA4-F7D9968EBBCE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1249978" y="4466594"/>
            <a:ext cx="4726248" cy="1588726"/>
            <a:chOff x="763899" y="4425421"/>
            <a:chExt cx="4726248" cy="1588726"/>
          </a:xfrm>
        </p:grpSpPr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D7F4EFA0-C063-432B-A9C3-CFCE0A808844}"/>
                </a:ext>
              </a:extLst>
            </p:cNvPr>
            <p:cNvSpPr txBox="1"/>
            <p:nvPr/>
          </p:nvSpPr>
          <p:spPr>
            <a:xfrm>
              <a:off x="763899" y="4425421"/>
              <a:ext cx="219167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solidFill>
                    <a:schemeClr val="accent2"/>
                  </a:solidFill>
                  <a:latin typeface="Roboto Slab" pitchFamily="2" charset="0"/>
                  <a:ea typeface="Roboto Slab" pitchFamily="2" charset="0"/>
                </a:rPr>
                <a:t>Dr. Jacky Chan</a:t>
              </a:r>
            </a:p>
          </p:txBody>
        </p: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1DE1FACE-4D31-4EC2-BD8E-729327616DA6}"/>
                </a:ext>
              </a:extLst>
            </p:cNvPr>
            <p:cNvGrpSpPr/>
            <p:nvPr/>
          </p:nvGrpSpPr>
          <p:grpSpPr>
            <a:xfrm>
              <a:off x="860473" y="5717685"/>
              <a:ext cx="1091624" cy="296462"/>
              <a:chOff x="1515100" y="5516154"/>
              <a:chExt cx="1324077" cy="359591"/>
            </a:xfrm>
          </p:grpSpPr>
          <p:sp>
            <p:nvSpPr>
              <p:cNvPr id="58" name="Rectangle 57">
                <a:extLst>
                  <a:ext uri="{FF2B5EF4-FFF2-40B4-BE49-F238E27FC236}">
                    <a16:creationId xmlns:a16="http://schemas.microsoft.com/office/drawing/2014/main" id="{32642917-9996-4BC7-9DCA-08E87835D388}"/>
                  </a:ext>
                </a:extLst>
              </p:cNvPr>
              <p:cNvSpPr/>
              <p:nvPr/>
            </p:nvSpPr>
            <p:spPr>
              <a:xfrm>
                <a:off x="1515100" y="5516154"/>
                <a:ext cx="1324077" cy="359591"/>
              </a:xfrm>
              <a:prstGeom prst="rect">
                <a:avLst/>
              </a:prstGeom>
              <a:noFill/>
              <a:ln w="3175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59" name="Group 58">
                <a:extLst>
                  <a:ext uri="{FF2B5EF4-FFF2-40B4-BE49-F238E27FC236}">
                    <a16:creationId xmlns:a16="http://schemas.microsoft.com/office/drawing/2014/main" id="{4D0A34C8-51F5-4D4D-AB24-506D1BCF2DB4}"/>
                  </a:ext>
                </a:extLst>
              </p:cNvPr>
              <p:cNvGrpSpPr/>
              <p:nvPr/>
            </p:nvGrpSpPr>
            <p:grpSpPr>
              <a:xfrm>
                <a:off x="1747552" y="5584029"/>
                <a:ext cx="859172" cy="223840"/>
                <a:chOff x="1871822" y="5616406"/>
                <a:chExt cx="610631" cy="159087"/>
              </a:xfrm>
            </p:grpSpPr>
            <p:grpSp>
              <p:nvGrpSpPr>
                <p:cNvPr id="60" name="Group 59">
                  <a:extLst>
                    <a:ext uri="{FF2B5EF4-FFF2-40B4-BE49-F238E27FC236}">
                      <a16:creationId xmlns:a16="http://schemas.microsoft.com/office/drawing/2014/main" id="{BA6C5323-B9CF-4388-B7BF-FCCC6DE1A9C4}"/>
                    </a:ext>
                  </a:extLst>
                </p:cNvPr>
                <p:cNvGrpSpPr/>
                <p:nvPr/>
              </p:nvGrpSpPr>
              <p:grpSpPr>
                <a:xfrm>
                  <a:off x="1871822" y="5616406"/>
                  <a:ext cx="159086" cy="159087"/>
                  <a:chOff x="1324575" y="5760204"/>
                  <a:chExt cx="305861" cy="305861"/>
                </a:xfrm>
              </p:grpSpPr>
              <p:sp>
                <p:nvSpPr>
                  <p:cNvPr id="67" name="Oval 66">
                    <a:extLst>
                      <a:ext uri="{FF2B5EF4-FFF2-40B4-BE49-F238E27FC236}">
                        <a16:creationId xmlns:a16="http://schemas.microsoft.com/office/drawing/2014/main" id="{484449DA-587C-4EB1-820A-3A0BECD53DF8}"/>
                      </a:ext>
                    </a:extLst>
                  </p:cNvPr>
                  <p:cNvSpPr/>
                  <p:nvPr/>
                </p:nvSpPr>
                <p:spPr>
                  <a:xfrm>
                    <a:off x="1324575" y="5760204"/>
                    <a:ext cx="305861" cy="305861"/>
                  </a:xfrm>
                  <a:prstGeom prst="ellipse">
                    <a:avLst/>
                  </a:prstGeom>
                  <a:solidFill>
                    <a:schemeClr val="accent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70" name="AutoShape 1">
                    <a:extLst>
                      <a:ext uri="{FF2B5EF4-FFF2-40B4-BE49-F238E27FC236}">
                        <a16:creationId xmlns:a16="http://schemas.microsoft.com/office/drawing/2014/main" id="{0A098A32-8A11-4193-9E03-976AD45CA30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398453" y="5848888"/>
                    <a:ext cx="158105" cy="128492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21600" y="2556"/>
                        </a:moveTo>
                        <a:cubicBezTo>
                          <a:pt x="20805" y="2990"/>
                          <a:pt x="19951" y="3284"/>
                          <a:pt x="19055" y="3415"/>
                        </a:cubicBezTo>
                        <a:cubicBezTo>
                          <a:pt x="19970" y="2740"/>
                          <a:pt x="20673" y="1672"/>
                          <a:pt x="21003" y="399"/>
                        </a:cubicBezTo>
                        <a:cubicBezTo>
                          <a:pt x="20147" y="1023"/>
                          <a:pt x="19199" y="1477"/>
                          <a:pt x="18189" y="1721"/>
                        </a:cubicBezTo>
                        <a:cubicBezTo>
                          <a:pt x="17381" y="662"/>
                          <a:pt x="16229" y="0"/>
                          <a:pt x="14954" y="0"/>
                        </a:cubicBezTo>
                        <a:cubicBezTo>
                          <a:pt x="12507" y="0"/>
                          <a:pt x="10523" y="2441"/>
                          <a:pt x="10523" y="5453"/>
                        </a:cubicBezTo>
                        <a:cubicBezTo>
                          <a:pt x="10523" y="5880"/>
                          <a:pt x="10562" y="6296"/>
                          <a:pt x="10638" y="6695"/>
                        </a:cubicBezTo>
                        <a:cubicBezTo>
                          <a:pt x="6955" y="6468"/>
                          <a:pt x="3690" y="4297"/>
                          <a:pt x="1504" y="998"/>
                        </a:cubicBezTo>
                        <a:cubicBezTo>
                          <a:pt x="1122" y="1803"/>
                          <a:pt x="904" y="2739"/>
                          <a:pt x="904" y="3739"/>
                        </a:cubicBezTo>
                        <a:cubicBezTo>
                          <a:pt x="904" y="5631"/>
                          <a:pt x="1686" y="7300"/>
                          <a:pt x="2876" y="8278"/>
                        </a:cubicBezTo>
                        <a:cubicBezTo>
                          <a:pt x="2149" y="8250"/>
                          <a:pt x="1466" y="8004"/>
                          <a:pt x="868" y="7596"/>
                        </a:cubicBezTo>
                        <a:cubicBezTo>
                          <a:pt x="867" y="7619"/>
                          <a:pt x="867" y="7642"/>
                          <a:pt x="867" y="7665"/>
                        </a:cubicBezTo>
                        <a:cubicBezTo>
                          <a:pt x="867" y="10307"/>
                          <a:pt x="2395" y="12510"/>
                          <a:pt x="4423" y="13011"/>
                        </a:cubicBezTo>
                        <a:cubicBezTo>
                          <a:pt x="4051" y="13136"/>
                          <a:pt x="3659" y="13203"/>
                          <a:pt x="3255" y="13203"/>
                        </a:cubicBezTo>
                        <a:cubicBezTo>
                          <a:pt x="2969" y="13203"/>
                          <a:pt x="2692" y="13169"/>
                          <a:pt x="2421" y="13105"/>
                        </a:cubicBezTo>
                        <a:cubicBezTo>
                          <a:pt x="2985" y="15271"/>
                          <a:pt x="4622" y="16848"/>
                          <a:pt x="6561" y="16892"/>
                        </a:cubicBezTo>
                        <a:cubicBezTo>
                          <a:pt x="5044" y="18355"/>
                          <a:pt x="3134" y="19226"/>
                          <a:pt x="1057" y="19226"/>
                        </a:cubicBezTo>
                        <a:cubicBezTo>
                          <a:pt x="699" y="19226"/>
                          <a:pt x="347" y="19201"/>
                          <a:pt x="0" y="19149"/>
                        </a:cubicBezTo>
                        <a:cubicBezTo>
                          <a:pt x="1961" y="20698"/>
                          <a:pt x="4291" y="21600"/>
                          <a:pt x="6793" y="21600"/>
                        </a:cubicBezTo>
                        <a:cubicBezTo>
                          <a:pt x="14944" y="21600"/>
                          <a:pt x="19401" y="13291"/>
                          <a:pt x="19401" y="6085"/>
                        </a:cubicBezTo>
                        <a:cubicBezTo>
                          <a:pt x="19401" y="5848"/>
                          <a:pt x="19397" y="5613"/>
                          <a:pt x="19389" y="5380"/>
                        </a:cubicBezTo>
                        <a:cubicBezTo>
                          <a:pt x="20255" y="4610"/>
                          <a:pt x="21006" y="3650"/>
                          <a:pt x="21600" y="2556"/>
                        </a:cubicBezTo>
                        <a:cubicBezTo>
                          <a:pt x="21600" y="2556"/>
                          <a:pt x="21600" y="2556"/>
                          <a:pt x="21600" y="2556"/>
                        </a:cubicBezTo>
                        <a:close/>
                        <a:moveTo>
                          <a:pt x="21600" y="2556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xtLst/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61" name="Group 60">
                  <a:extLst>
                    <a:ext uri="{FF2B5EF4-FFF2-40B4-BE49-F238E27FC236}">
                      <a16:creationId xmlns:a16="http://schemas.microsoft.com/office/drawing/2014/main" id="{96593801-9F48-4C47-9D28-50AEB72F7A53}"/>
                    </a:ext>
                  </a:extLst>
                </p:cNvPr>
                <p:cNvGrpSpPr/>
                <p:nvPr/>
              </p:nvGrpSpPr>
              <p:grpSpPr>
                <a:xfrm>
                  <a:off x="2097594" y="5616406"/>
                  <a:ext cx="159086" cy="159087"/>
                  <a:chOff x="1684215" y="5760204"/>
                  <a:chExt cx="305861" cy="305861"/>
                </a:xfrm>
              </p:grpSpPr>
              <p:sp>
                <p:nvSpPr>
                  <p:cNvPr id="65" name="Oval 64">
                    <a:extLst>
                      <a:ext uri="{FF2B5EF4-FFF2-40B4-BE49-F238E27FC236}">
                        <a16:creationId xmlns:a16="http://schemas.microsoft.com/office/drawing/2014/main" id="{7CDFD359-F97D-4701-BD0D-DE87C77C24EC}"/>
                      </a:ext>
                    </a:extLst>
                  </p:cNvPr>
                  <p:cNvSpPr/>
                  <p:nvPr/>
                </p:nvSpPr>
                <p:spPr>
                  <a:xfrm>
                    <a:off x="1684215" y="5760204"/>
                    <a:ext cx="305861" cy="305861"/>
                  </a:xfrm>
                  <a:prstGeom prst="ellipse">
                    <a:avLst/>
                  </a:prstGeom>
                  <a:solidFill>
                    <a:schemeClr val="accent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66" name="AutoShape 21">
                    <a:extLst>
                      <a:ext uri="{FF2B5EF4-FFF2-40B4-BE49-F238E27FC236}">
                        <a16:creationId xmlns:a16="http://schemas.microsoft.com/office/drawing/2014/main" id="{5A857E15-3AA8-4771-8B35-F5EB6448EFB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779016" y="5855006"/>
                    <a:ext cx="116258" cy="116258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18362" y="2163"/>
                        </a:moveTo>
                        <a:lnTo>
                          <a:pt x="18362" y="5400"/>
                        </a:lnTo>
                        <a:lnTo>
                          <a:pt x="16200" y="5400"/>
                        </a:lnTo>
                        <a:cubicBezTo>
                          <a:pt x="15551" y="5400"/>
                          <a:pt x="15119" y="5832"/>
                          <a:pt x="15119" y="6482"/>
                        </a:cubicBezTo>
                        <a:lnTo>
                          <a:pt x="15119" y="8638"/>
                        </a:lnTo>
                        <a:lnTo>
                          <a:pt x="18362" y="8638"/>
                        </a:lnTo>
                        <a:lnTo>
                          <a:pt x="18362" y="11881"/>
                        </a:lnTo>
                        <a:lnTo>
                          <a:pt x="15119" y="11881"/>
                        </a:lnTo>
                        <a:lnTo>
                          <a:pt x="15119" y="19438"/>
                        </a:lnTo>
                        <a:lnTo>
                          <a:pt x="11881" y="19438"/>
                        </a:lnTo>
                        <a:lnTo>
                          <a:pt x="11881" y="11881"/>
                        </a:lnTo>
                        <a:lnTo>
                          <a:pt x="9719" y="11881"/>
                        </a:lnTo>
                        <a:lnTo>
                          <a:pt x="9719" y="8638"/>
                        </a:lnTo>
                        <a:lnTo>
                          <a:pt x="11881" y="8638"/>
                        </a:lnTo>
                        <a:lnTo>
                          <a:pt x="11881" y="5938"/>
                        </a:lnTo>
                        <a:cubicBezTo>
                          <a:pt x="11881" y="3888"/>
                          <a:pt x="13606" y="2163"/>
                          <a:pt x="15662" y="2163"/>
                        </a:cubicBezTo>
                        <a:cubicBezTo>
                          <a:pt x="15662" y="2163"/>
                          <a:pt x="18362" y="2163"/>
                          <a:pt x="18362" y="2163"/>
                        </a:cubicBezTo>
                        <a:close/>
                        <a:moveTo>
                          <a:pt x="19438" y="0"/>
                        </a:moveTo>
                        <a:lnTo>
                          <a:pt x="2163" y="0"/>
                        </a:lnTo>
                        <a:cubicBezTo>
                          <a:pt x="971" y="0"/>
                          <a:pt x="0" y="971"/>
                          <a:pt x="0" y="2163"/>
                        </a:cubicBezTo>
                        <a:lnTo>
                          <a:pt x="0" y="19438"/>
                        </a:lnTo>
                        <a:cubicBezTo>
                          <a:pt x="0" y="20630"/>
                          <a:pt x="971" y="21600"/>
                          <a:pt x="2163" y="21600"/>
                        </a:cubicBezTo>
                        <a:lnTo>
                          <a:pt x="19438" y="21600"/>
                        </a:lnTo>
                        <a:cubicBezTo>
                          <a:pt x="20630" y="21600"/>
                          <a:pt x="21600" y="20630"/>
                          <a:pt x="21600" y="19438"/>
                        </a:cubicBezTo>
                        <a:lnTo>
                          <a:pt x="21600" y="2163"/>
                        </a:lnTo>
                        <a:cubicBezTo>
                          <a:pt x="21600" y="971"/>
                          <a:pt x="20630" y="0"/>
                          <a:pt x="19438" y="0"/>
                        </a:cubicBezTo>
                        <a:cubicBezTo>
                          <a:pt x="19438" y="0"/>
                          <a:pt x="19438" y="0"/>
                          <a:pt x="19438" y="0"/>
                        </a:cubicBezTo>
                        <a:close/>
                        <a:moveTo>
                          <a:pt x="19438" y="0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62" name="Group 61">
                  <a:extLst>
                    <a:ext uri="{FF2B5EF4-FFF2-40B4-BE49-F238E27FC236}">
                      <a16:creationId xmlns:a16="http://schemas.microsoft.com/office/drawing/2014/main" id="{5CDAF7EB-827F-495E-9513-A698B121213B}"/>
                    </a:ext>
                  </a:extLst>
                </p:cNvPr>
                <p:cNvGrpSpPr/>
                <p:nvPr/>
              </p:nvGrpSpPr>
              <p:grpSpPr>
                <a:xfrm>
                  <a:off x="2323367" y="5616406"/>
                  <a:ext cx="159086" cy="159087"/>
                  <a:chOff x="2177216" y="5760204"/>
                  <a:chExt cx="305861" cy="305861"/>
                </a:xfrm>
              </p:grpSpPr>
              <p:sp>
                <p:nvSpPr>
                  <p:cNvPr id="63" name="Oval 62">
                    <a:extLst>
                      <a:ext uri="{FF2B5EF4-FFF2-40B4-BE49-F238E27FC236}">
                        <a16:creationId xmlns:a16="http://schemas.microsoft.com/office/drawing/2014/main" id="{BD7310AC-0C6E-4F11-BD03-BC1F7013C53B}"/>
                      </a:ext>
                    </a:extLst>
                  </p:cNvPr>
                  <p:cNvSpPr/>
                  <p:nvPr/>
                </p:nvSpPr>
                <p:spPr>
                  <a:xfrm>
                    <a:off x="2177216" y="5760204"/>
                    <a:ext cx="305861" cy="305861"/>
                  </a:xfrm>
                  <a:prstGeom prst="ellipse">
                    <a:avLst/>
                  </a:prstGeom>
                  <a:solidFill>
                    <a:schemeClr val="accent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64" name="AutoShape 18">
                    <a:extLst>
                      <a:ext uri="{FF2B5EF4-FFF2-40B4-BE49-F238E27FC236}">
                        <a16:creationId xmlns:a16="http://schemas.microsoft.com/office/drawing/2014/main" id="{7DF7BEE3-5C3F-4295-AF72-FCD668C5B5D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43592" y="5857843"/>
                    <a:ext cx="173108" cy="110583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574" h="21486">
                        <a:moveTo>
                          <a:pt x="21169" y="9121"/>
                        </a:moveTo>
                        <a:lnTo>
                          <a:pt x="19513" y="9121"/>
                        </a:lnTo>
                        <a:lnTo>
                          <a:pt x="19513" y="6544"/>
                        </a:lnTo>
                        <a:cubicBezTo>
                          <a:pt x="19513" y="6195"/>
                          <a:pt x="19331" y="5914"/>
                          <a:pt x="19108" y="5914"/>
                        </a:cubicBezTo>
                        <a:lnTo>
                          <a:pt x="17714" y="5914"/>
                        </a:lnTo>
                        <a:cubicBezTo>
                          <a:pt x="17491" y="5914"/>
                          <a:pt x="17309" y="6195"/>
                          <a:pt x="17309" y="6544"/>
                        </a:cubicBezTo>
                        <a:lnTo>
                          <a:pt x="17309" y="9121"/>
                        </a:lnTo>
                        <a:lnTo>
                          <a:pt x="15653" y="9121"/>
                        </a:lnTo>
                        <a:cubicBezTo>
                          <a:pt x="15428" y="9121"/>
                          <a:pt x="15247" y="9404"/>
                          <a:pt x="15247" y="9753"/>
                        </a:cubicBezTo>
                        <a:lnTo>
                          <a:pt x="15247" y="11921"/>
                        </a:lnTo>
                        <a:cubicBezTo>
                          <a:pt x="15247" y="12270"/>
                          <a:pt x="15428" y="12553"/>
                          <a:pt x="15653" y="12553"/>
                        </a:cubicBezTo>
                        <a:lnTo>
                          <a:pt x="17309" y="12553"/>
                        </a:lnTo>
                        <a:lnTo>
                          <a:pt x="17309" y="15130"/>
                        </a:lnTo>
                        <a:cubicBezTo>
                          <a:pt x="17309" y="15479"/>
                          <a:pt x="17491" y="15762"/>
                          <a:pt x="17714" y="15762"/>
                        </a:cubicBezTo>
                        <a:lnTo>
                          <a:pt x="19108" y="15762"/>
                        </a:lnTo>
                        <a:cubicBezTo>
                          <a:pt x="19331" y="15762"/>
                          <a:pt x="19513" y="15479"/>
                          <a:pt x="19513" y="15130"/>
                        </a:cubicBezTo>
                        <a:lnTo>
                          <a:pt x="19513" y="12553"/>
                        </a:lnTo>
                        <a:lnTo>
                          <a:pt x="21169" y="12553"/>
                        </a:lnTo>
                        <a:cubicBezTo>
                          <a:pt x="21393" y="12553"/>
                          <a:pt x="21574" y="12270"/>
                          <a:pt x="21574" y="11921"/>
                        </a:cubicBezTo>
                        <a:lnTo>
                          <a:pt x="21574" y="9753"/>
                        </a:lnTo>
                        <a:cubicBezTo>
                          <a:pt x="21574" y="9404"/>
                          <a:pt x="21393" y="9121"/>
                          <a:pt x="21169" y="9121"/>
                        </a:cubicBezTo>
                        <a:close/>
                        <a:moveTo>
                          <a:pt x="7107" y="9603"/>
                        </a:moveTo>
                        <a:lnTo>
                          <a:pt x="7107" y="12241"/>
                        </a:lnTo>
                        <a:cubicBezTo>
                          <a:pt x="7107" y="12637"/>
                          <a:pt x="7314" y="12960"/>
                          <a:pt x="7569" y="12960"/>
                        </a:cubicBezTo>
                        <a:lnTo>
                          <a:pt x="10940" y="12960"/>
                        </a:lnTo>
                        <a:cubicBezTo>
                          <a:pt x="10349" y="15563"/>
                          <a:pt x="8746" y="17430"/>
                          <a:pt x="6870" y="17408"/>
                        </a:cubicBezTo>
                        <a:cubicBezTo>
                          <a:pt x="4594" y="17382"/>
                          <a:pt x="2712" y="14548"/>
                          <a:pt x="2623" y="11008"/>
                        </a:cubicBezTo>
                        <a:cubicBezTo>
                          <a:pt x="2529" y="7212"/>
                          <a:pt x="4485" y="4078"/>
                          <a:pt x="6902" y="4078"/>
                        </a:cubicBezTo>
                        <a:cubicBezTo>
                          <a:pt x="8007" y="4078"/>
                          <a:pt x="9016" y="4733"/>
                          <a:pt x="9776" y="5808"/>
                        </a:cubicBezTo>
                        <a:cubicBezTo>
                          <a:pt x="9957" y="6063"/>
                          <a:pt x="10231" y="6064"/>
                          <a:pt x="10409" y="5804"/>
                        </a:cubicBezTo>
                        <a:lnTo>
                          <a:pt x="11647" y="3991"/>
                        </a:lnTo>
                        <a:cubicBezTo>
                          <a:pt x="11840" y="3707"/>
                          <a:pt x="11840" y="3228"/>
                          <a:pt x="11648" y="2944"/>
                        </a:cubicBezTo>
                        <a:cubicBezTo>
                          <a:pt x="10442" y="1165"/>
                          <a:pt x="8824" y="57"/>
                          <a:pt x="7040" y="2"/>
                        </a:cubicBezTo>
                        <a:cubicBezTo>
                          <a:pt x="3235" y="-114"/>
                          <a:pt x="27" y="4743"/>
                          <a:pt x="0" y="10667"/>
                        </a:cubicBezTo>
                        <a:cubicBezTo>
                          <a:pt x="-26" y="16636"/>
                          <a:pt x="3074" y="21486"/>
                          <a:pt x="6902" y="21486"/>
                        </a:cubicBezTo>
                        <a:cubicBezTo>
                          <a:pt x="10584" y="21486"/>
                          <a:pt x="13591" y="16999"/>
                          <a:pt x="13793" y="11347"/>
                        </a:cubicBezTo>
                        <a:cubicBezTo>
                          <a:pt x="13798" y="11277"/>
                          <a:pt x="13802" y="8882"/>
                          <a:pt x="13802" y="8882"/>
                        </a:cubicBezTo>
                        <a:lnTo>
                          <a:pt x="7569" y="8882"/>
                        </a:lnTo>
                        <a:cubicBezTo>
                          <a:pt x="7314" y="8882"/>
                          <a:pt x="7107" y="9205"/>
                          <a:pt x="7107" y="9603"/>
                        </a:cubicBezTo>
                        <a:close/>
                        <a:moveTo>
                          <a:pt x="7107" y="9603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</p:grpSp>
        </p:grp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44818697-EF7D-4D23-9F25-0A444CFAE571}"/>
                </a:ext>
              </a:extLst>
            </p:cNvPr>
            <p:cNvSpPr/>
            <p:nvPr/>
          </p:nvSpPr>
          <p:spPr>
            <a:xfrm>
              <a:off x="763899" y="4852959"/>
              <a:ext cx="4726248" cy="7650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800"/>
                </a:lnSpc>
              </a:pPr>
              <a:r>
                <a:rPr lang="en-US" sz="12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Text of the printing and typesetting industry. Lorem Ipsum has been </a:t>
              </a:r>
              <a:r>
                <a:rPr lang="en-US" sz="1200" dirty="0" smtClean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make </a:t>
              </a:r>
              <a:r>
                <a:rPr lang="en-US" sz="12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a type specimen book. It has survived not only five centuries, but also the leap into electronic</a:t>
              </a:r>
            </a:p>
          </p:txBody>
        </p:sp>
      </p:grpSp>
      <p:grpSp>
        <p:nvGrpSpPr>
          <p:cNvPr id="84" name="Group 83"/>
          <p:cNvGrpSpPr/>
          <p:nvPr/>
        </p:nvGrpSpPr>
        <p:grpSpPr>
          <a:xfrm>
            <a:off x="6208515" y="4466594"/>
            <a:ext cx="4726248" cy="1588726"/>
            <a:chOff x="763899" y="4425421"/>
            <a:chExt cx="4726248" cy="1588726"/>
          </a:xfrm>
        </p:grpSpPr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D7F4EFA0-C063-432B-A9C3-CFCE0A808844}"/>
                </a:ext>
              </a:extLst>
            </p:cNvPr>
            <p:cNvSpPr txBox="1"/>
            <p:nvPr/>
          </p:nvSpPr>
          <p:spPr>
            <a:xfrm>
              <a:off x="763899" y="4425421"/>
              <a:ext cx="136734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err="1">
                  <a:solidFill>
                    <a:schemeClr val="accent3"/>
                  </a:solidFill>
                  <a:latin typeface="Roboto Slab" pitchFamily="2" charset="0"/>
                  <a:ea typeface="Roboto Slab" pitchFamily="2" charset="0"/>
                </a:rPr>
                <a:t>Jhon</a:t>
              </a:r>
              <a:r>
                <a:rPr lang="en-US" sz="2000" b="1" dirty="0">
                  <a:solidFill>
                    <a:schemeClr val="accent3"/>
                  </a:solidFill>
                  <a:latin typeface="Roboto Slab" pitchFamily="2" charset="0"/>
                  <a:ea typeface="Roboto Slab" pitchFamily="2" charset="0"/>
                </a:rPr>
                <a:t> </a:t>
              </a:r>
              <a:r>
                <a:rPr lang="en-US" sz="2000" b="1" dirty="0" err="1">
                  <a:solidFill>
                    <a:schemeClr val="accent3"/>
                  </a:solidFill>
                  <a:latin typeface="Roboto Slab" pitchFamily="2" charset="0"/>
                  <a:ea typeface="Roboto Slab" pitchFamily="2" charset="0"/>
                </a:rPr>
                <a:t>Deo</a:t>
              </a:r>
              <a:endParaRPr lang="en-US" sz="2000" b="1" dirty="0">
                <a:solidFill>
                  <a:schemeClr val="accent3"/>
                </a:solidFill>
                <a:latin typeface="Roboto Slab" pitchFamily="2" charset="0"/>
                <a:ea typeface="Roboto Slab" pitchFamily="2" charset="0"/>
              </a:endParaRPr>
            </a:p>
          </p:txBody>
        </p:sp>
        <p:grpSp>
          <p:nvGrpSpPr>
            <p:cNvPr id="86" name="Group 85">
              <a:extLst>
                <a:ext uri="{FF2B5EF4-FFF2-40B4-BE49-F238E27FC236}">
                  <a16:creationId xmlns:a16="http://schemas.microsoft.com/office/drawing/2014/main" id="{1DE1FACE-4D31-4EC2-BD8E-729327616DA6}"/>
                </a:ext>
              </a:extLst>
            </p:cNvPr>
            <p:cNvGrpSpPr/>
            <p:nvPr/>
          </p:nvGrpSpPr>
          <p:grpSpPr>
            <a:xfrm>
              <a:off x="860473" y="5717685"/>
              <a:ext cx="1091624" cy="296462"/>
              <a:chOff x="1515100" y="5516154"/>
              <a:chExt cx="1324077" cy="359591"/>
            </a:xfrm>
          </p:grpSpPr>
          <p:sp>
            <p:nvSpPr>
              <p:cNvPr id="88" name="Rectangle 87">
                <a:extLst>
                  <a:ext uri="{FF2B5EF4-FFF2-40B4-BE49-F238E27FC236}">
                    <a16:creationId xmlns:a16="http://schemas.microsoft.com/office/drawing/2014/main" id="{32642917-9996-4BC7-9DCA-08E87835D388}"/>
                  </a:ext>
                </a:extLst>
              </p:cNvPr>
              <p:cNvSpPr/>
              <p:nvPr/>
            </p:nvSpPr>
            <p:spPr>
              <a:xfrm>
                <a:off x="1515100" y="5516154"/>
                <a:ext cx="1324077" cy="359591"/>
              </a:xfrm>
              <a:prstGeom prst="rect">
                <a:avLst/>
              </a:prstGeom>
              <a:noFill/>
              <a:ln w="3175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90" name="Group 89">
                <a:extLst>
                  <a:ext uri="{FF2B5EF4-FFF2-40B4-BE49-F238E27FC236}">
                    <a16:creationId xmlns:a16="http://schemas.microsoft.com/office/drawing/2014/main" id="{4D0A34C8-51F5-4D4D-AB24-506D1BCF2DB4}"/>
                  </a:ext>
                </a:extLst>
              </p:cNvPr>
              <p:cNvGrpSpPr/>
              <p:nvPr/>
            </p:nvGrpSpPr>
            <p:grpSpPr>
              <a:xfrm>
                <a:off x="1747552" y="5584029"/>
                <a:ext cx="859172" cy="223840"/>
                <a:chOff x="1871822" y="5616406"/>
                <a:chExt cx="610631" cy="159087"/>
              </a:xfrm>
            </p:grpSpPr>
            <p:grpSp>
              <p:nvGrpSpPr>
                <p:cNvPr id="91" name="Group 90">
                  <a:extLst>
                    <a:ext uri="{FF2B5EF4-FFF2-40B4-BE49-F238E27FC236}">
                      <a16:creationId xmlns:a16="http://schemas.microsoft.com/office/drawing/2014/main" id="{BA6C5323-B9CF-4388-B7BF-FCCC6DE1A9C4}"/>
                    </a:ext>
                  </a:extLst>
                </p:cNvPr>
                <p:cNvGrpSpPr/>
                <p:nvPr/>
              </p:nvGrpSpPr>
              <p:grpSpPr>
                <a:xfrm>
                  <a:off x="1871822" y="5616406"/>
                  <a:ext cx="159086" cy="159087"/>
                  <a:chOff x="1324575" y="5760204"/>
                  <a:chExt cx="305861" cy="305861"/>
                </a:xfrm>
              </p:grpSpPr>
              <p:sp>
                <p:nvSpPr>
                  <p:cNvPr id="101" name="Oval 100">
                    <a:extLst>
                      <a:ext uri="{FF2B5EF4-FFF2-40B4-BE49-F238E27FC236}">
                        <a16:creationId xmlns:a16="http://schemas.microsoft.com/office/drawing/2014/main" id="{484449DA-587C-4EB1-820A-3A0BECD53DF8}"/>
                      </a:ext>
                    </a:extLst>
                  </p:cNvPr>
                  <p:cNvSpPr/>
                  <p:nvPr/>
                </p:nvSpPr>
                <p:spPr>
                  <a:xfrm>
                    <a:off x="1324575" y="5760204"/>
                    <a:ext cx="305861" cy="305861"/>
                  </a:xfrm>
                  <a:prstGeom prst="ellipse">
                    <a:avLst/>
                  </a:prstGeom>
                  <a:solidFill>
                    <a:schemeClr val="accent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02" name="AutoShape 1">
                    <a:extLst>
                      <a:ext uri="{FF2B5EF4-FFF2-40B4-BE49-F238E27FC236}">
                        <a16:creationId xmlns:a16="http://schemas.microsoft.com/office/drawing/2014/main" id="{0A098A32-8A11-4193-9E03-976AD45CA30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398453" y="5848888"/>
                    <a:ext cx="158105" cy="128492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21600" y="2556"/>
                        </a:moveTo>
                        <a:cubicBezTo>
                          <a:pt x="20805" y="2990"/>
                          <a:pt x="19951" y="3284"/>
                          <a:pt x="19055" y="3415"/>
                        </a:cubicBezTo>
                        <a:cubicBezTo>
                          <a:pt x="19970" y="2740"/>
                          <a:pt x="20673" y="1672"/>
                          <a:pt x="21003" y="399"/>
                        </a:cubicBezTo>
                        <a:cubicBezTo>
                          <a:pt x="20147" y="1023"/>
                          <a:pt x="19199" y="1477"/>
                          <a:pt x="18189" y="1721"/>
                        </a:cubicBezTo>
                        <a:cubicBezTo>
                          <a:pt x="17381" y="662"/>
                          <a:pt x="16229" y="0"/>
                          <a:pt x="14954" y="0"/>
                        </a:cubicBezTo>
                        <a:cubicBezTo>
                          <a:pt x="12507" y="0"/>
                          <a:pt x="10523" y="2441"/>
                          <a:pt x="10523" y="5453"/>
                        </a:cubicBezTo>
                        <a:cubicBezTo>
                          <a:pt x="10523" y="5880"/>
                          <a:pt x="10562" y="6296"/>
                          <a:pt x="10638" y="6695"/>
                        </a:cubicBezTo>
                        <a:cubicBezTo>
                          <a:pt x="6955" y="6468"/>
                          <a:pt x="3690" y="4297"/>
                          <a:pt x="1504" y="998"/>
                        </a:cubicBezTo>
                        <a:cubicBezTo>
                          <a:pt x="1122" y="1803"/>
                          <a:pt x="904" y="2739"/>
                          <a:pt x="904" y="3739"/>
                        </a:cubicBezTo>
                        <a:cubicBezTo>
                          <a:pt x="904" y="5631"/>
                          <a:pt x="1686" y="7300"/>
                          <a:pt x="2876" y="8278"/>
                        </a:cubicBezTo>
                        <a:cubicBezTo>
                          <a:pt x="2149" y="8250"/>
                          <a:pt x="1466" y="8004"/>
                          <a:pt x="868" y="7596"/>
                        </a:cubicBezTo>
                        <a:cubicBezTo>
                          <a:pt x="867" y="7619"/>
                          <a:pt x="867" y="7642"/>
                          <a:pt x="867" y="7665"/>
                        </a:cubicBezTo>
                        <a:cubicBezTo>
                          <a:pt x="867" y="10307"/>
                          <a:pt x="2395" y="12510"/>
                          <a:pt x="4423" y="13011"/>
                        </a:cubicBezTo>
                        <a:cubicBezTo>
                          <a:pt x="4051" y="13136"/>
                          <a:pt x="3659" y="13203"/>
                          <a:pt x="3255" y="13203"/>
                        </a:cubicBezTo>
                        <a:cubicBezTo>
                          <a:pt x="2969" y="13203"/>
                          <a:pt x="2692" y="13169"/>
                          <a:pt x="2421" y="13105"/>
                        </a:cubicBezTo>
                        <a:cubicBezTo>
                          <a:pt x="2985" y="15271"/>
                          <a:pt x="4622" y="16848"/>
                          <a:pt x="6561" y="16892"/>
                        </a:cubicBezTo>
                        <a:cubicBezTo>
                          <a:pt x="5044" y="18355"/>
                          <a:pt x="3134" y="19226"/>
                          <a:pt x="1057" y="19226"/>
                        </a:cubicBezTo>
                        <a:cubicBezTo>
                          <a:pt x="699" y="19226"/>
                          <a:pt x="347" y="19201"/>
                          <a:pt x="0" y="19149"/>
                        </a:cubicBezTo>
                        <a:cubicBezTo>
                          <a:pt x="1961" y="20698"/>
                          <a:pt x="4291" y="21600"/>
                          <a:pt x="6793" y="21600"/>
                        </a:cubicBezTo>
                        <a:cubicBezTo>
                          <a:pt x="14944" y="21600"/>
                          <a:pt x="19401" y="13291"/>
                          <a:pt x="19401" y="6085"/>
                        </a:cubicBezTo>
                        <a:cubicBezTo>
                          <a:pt x="19401" y="5848"/>
                          <a:pt x="19397" y="5613"/>
                          <a:pt x="19389" y="5380"/>
                        </a:cubicBezTo>
                        <a:cubicBezTo>
                          <a:pt x="20255" y="4610"/>
                          <a:pt x="21006" y="3650"/>
                          <a:pt x="21600" y="2556"/>
                        </a:cubicBezTo>
                        <a:cubicBezTo>
                          <a:pt x="21600" y="2556"/>
                          <a:pt x="21600" y="2556"/>
                          <a:pt x="21600" y="2556"/>
                        </a:cubicBezTo>
                        <a:close/>
                        <a:moveTo>
                          <a:pt x="21600" y="2556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xtLst/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92" name="Group 91">
                  <a:extLst>
                    <a:ext uri="{FF2B5EF4-FFF2-40B4-BE49-F238E27FC236}">
                      <a16:creationId xmlns:a16="http://schemas.microsoft.com/office/drawing/2014/main" id="{96593801-9F48-4C47-9D28-50AEB72F7A53}"/>
                    </a:ext>
                  </a:extLst>
                </p:cNvPr>
                <p:cNvGrpSpPr/>
                <p:nvPr/>
              </p:nvGrpSpPr>
              <p:grpSpPr>
                <a:xfrm>
                  <a:off x="2097594" y="5616406"/>
                  <a:ext cx="159086" cy="159087"/>
                  <a:chOff x="1684215" y="5760204"/>
                  <a:chExt cx="305861" cy="305861"/>
                </a:xfrm>
              </p:grpSpPr>
              <p:sp>
                <p:nvSpPr>
                  <p:cNvPr id="99" name="Oval 98">
                    <a:extLst>
                      <a:ext uri="{FF2B5EF4-FFF2-40B4-BE49-F238E27FC236}">
                        <a16:creationId xmlns:a16="http://schemas.microsoft.com/office/drawing/2014/main" id="{7CDFD359-F97D-4701-BD0D-DE87C77C24EC}"/>
                      </a:ext>
                    </a:extLst>
                  </p:cNvPr>
                  <p:cNvSpPr/>
                  <p:nvPr/>
                </p:nvSpPr>
                <p:spPr>
                  <a:xfrm>
                    <a:off x="1684215" y="5760204"/>
                    <a:ext cx="305861" cy="305861"/>
                  </a:xfrm>
                  <a:prstGeom prst="ellipse">
                    <a:avLst/>
                  </a:prstGeom>
                  <a:solidFill>
                    <a:schemeClr val="accent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00" name="AutoShape 21">
                    <a:extLst>
                      <a:ext uri="{FF2B5EF4-FFF2-40B4-BE49-F238E27FC236}">
                        <a16:creationId xmlns:a16="http://schemas.microsoft.com/office/drawing/2014/main" id="{5A857E15-3AA8-4771-8B35-F5EB6448EFB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779016" y="5855006"/>
                    <a:ext cx="116258" cy="116258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18362" y="2163"/>
                        </a:moveTo>
                        <a:lnTo>
                          <a:pt x="18362" y="5400"/>
                        </a:lnTo>
                        <a:lnTo>
                          <a:pt x="16200" y="5400"/>
                        </a:lnTo>
                        <a:cubicBezTo>
                          <a:pt x="15551" y="5400"/>
                          <a:pt x="15119" y="5832"/>
                          <a:pt x="15119" y="6482"/>
                        </a:cubicBezTo>
                        <a:lnTo>
                          <a:pt x="15119" y="8638"/>
                        </a:lnTo>
                        <a:lnTo>
                          <a:pt x="18362" y="8638"/>
                        </a:lnTo>
                        <a:lnTo>
                          <a:pt x="18362" y="11881"/>
                        </a:lnTo>
                        <a:lnTo>
                          <a:pt x="15119" y="11881"/>
                        </a:lnTo>
                        <a:lnTo>
                          <a:pt x="15119" y="19438"/>
                        </a:lnTo>
                        <a:lnTo>
                          <a:pt x="11881" y="19438"/>
                        </a:lnTo>
                        <a:lnTo>
                          <a:pt x="11881" y="11881"/>
                        </a:lnTo>
                        <a:lnTo>
                          <a:pt x="9719" y="11881"/>
                        </a:lnTo>
                        <a:lnTo>
                          <a:pt x="9719" y="8638"/>
                        </a:lnTo>
                        <a:lnTo>
                          <a:pt x="11881" y="8638"/>
                        </a:lnTo>
                        <a:lnTo>
                          <a:pt x="11881" y="5938"/>
                        </a:lnTo>
                        <a:cubicBezTo>
                          <a:pt x="11881" y="3888"/>
                          <a:pt x="13606" y="2163"/>
                          <a:pt x="15662" y="2163"/>
                        </a:cubicBezTo>
                        <a:cubicBezTo>
                          <a:pt x="15662" y="2163"/>
                          <a:pt x="18362" y="2163"/>
                          <a:pt x="18362" y="2163"/>
                        </a:cubicBezTo>
                        <a:close/>
                        <a:moveTo>
                          <a:pt x="19438" y="0"/>
                        </a:moveTo>
                        <a:lnTo>
                          <a:pt x="2163" y="0"/>
                        </a:lnTo>
                        <a:cubicBezTo>
                          <a:pt x="971" y="0"/>
                          <a:pt x="0" y="971"/>
                          <a:pt x="0" y="2163"/>
                        </a:cubicBezTo>
                        <a:lnTo>
                          <a:pt x="0" y="19438"/>
                        </a:lnTo>
                        <a:cubicBezTo>
                          <a:pt x="0" y="20630"/>
                          <a:pt x="971" y="21600"/>
                          <a:pt x="2163" y="21600"/>
                        </a:cubicBezTo>
                        <a:lnTo>
                          <a:pt x="19438" y="21600"/>
                        </a:lnTo>
                        <a:cubicBezTo>
                          <a:pt x="20630" y="21600"/>
                          <a:pt x="21600" y="20630"/>
                          <a:pt x="21600" y="19438"/>
                        </a:cubicBezTo>
                        <a:lnTo>
                          <a:pt x="21600" y="2163"/>
                        </a:lnTo>
                        <a:cubicBezTo>
                          <a:pt x="21600" y="971"/>
                          <a:pt x="20630" y="0"/>
                          <a:pt x="19438" y="0"/>
                        </a:cubicBezTo>
                        <a:cubicBezTo>
                          <a:pt x="19438" y="0"/>
                          <a:pt x="19438" y="0"/>
                          <a:pt x="19438" y="0"/>
                        </a:cubicBezTo>
                        <a:close/>
                        <a:moveTo>
                          <a:pt x="19438" y="0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95" name="Group 94">
                  <a:extLst>
                    <a:ext uri="{FF2B5EF4-FFF2-40B4-BE49-F238E27FC236}">
                      <a16:creationId xmlns:a16="http://schemas.microsoft.com/office/drawing/2014/main" id="{5CDAF7EB-827F-495E-9513-A698B121213B}"/>
                    </a:ext>
                  </a:extLst>
                </p:cNvPr>
                <p:cNvGrpSpPr/>
                <p:nvPr/>
              </p:nvGrpSpPr>
              <p:grpSpPr>
                <a:xfrm>
                  <a:off x="2323367" y="5616406"/>
                  <a:ext cx="159086" cy="159087"/>
                  <a:chOff x="2177216" y="5760204"/>
                  <a:chExt cx="305861" cy="305861"/>
                </a:xfrm>
              </p:grpSpPr>
              <p:sp>
                <p:nvSpPr>
                  <p:cNvPr id="96" name="Oval 95">
                    <a:extLst>
                      <a:ext uri="{FF2B5EF4-FFF2-40B4-BE49-F238E27FC236}">
                        <a16:creationId xmlns:a16="http://schemas.microsoft.com/office/drawing/2014/main" id="{BD7310AC-0C6E-4F11-BD03-BC1F7013C53B}"/>
                      </a:ext>
                    </a:extLst>
                  </p:cNvPr>
                  <p:cNvSpPr/>
                  <p:nvPr/>
                </p:nvSpPr>
                <p:spPr>
                  <a:xfrm>
                    <a:off x="2177216" y="5760204"/>
                    <a:ext cx="305861" cy="305861"/>
                  </a:xfrm>
                  <a:prstGeom prst="ellipse">
                    <a:avLst/>
                  </a:prstGeom>
                  <a:solidFill>
                    <a:schemeClr val="accent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97" name="AutoShape 18">
                    <a:extLst>
                      <a:ext uri="{FF2B5EF4-FFF2-40B4-BE49-F238E27FC236}">
                        <a16:creationId xmlns:a16="http://schemas.microsoft.com/office/drawing/2014/main" id="{7DF7BEE3-5C3F-4295-AF72-FCD668C5B5D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43592" y="5857843"/>
                    <a:ext cx="173108" cy="110583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574" h="21486">
                        <a:moveTo>
                          <a:pt x="21169" y="9121"/>
                        </a:moveTo>
                        <a:lnTo>
                          <a:pt x="19513" y="9121"/>
                        </a:lnTo>
                        <a:lnTo>
                          <a:pt x="19513" y="6544"/>
                        </a:lnTo>
                        <a:cubicBezTo>
                          <a:pt x="19513" y="6195"/>
                          <a:pt x="19331" y="5914"/>
                          <a:pt x="19108" y="5914"/>
                        </a:cubicBezTo>
                        <a:lnTo>
                          <a:pt x="17714" y="5914"/>
                        </a:lnTo>
                        <a:cubicBezTo>
                          <a:pt x="17491" y="5914"/>
                          <a:pt x="17309" y="6195"/>
                          <a:pt x="17309" y="6544"/>
                        </a:cubicBezTo>
                        <a:lnTo>
                          <a:pt x="17309" y="9121"/>
                        </a:lnTo>
                        <a:lnTo>
                          <a:pt x="15653" y="9121"/>
                        </a:lnTo>
                        <a:cubicBezTo>
                          <a:pt x="15428" y="9121"/>
                          <a:pt x="15247" y="9404"/>
                          <a:pt x="15247" y="9753"/>
                        </a:cubicBezTo>
                        <a:lnTo>
                          <a:pt x="15247" y="11921"/>
                        </a:lnTo>
                        <a:cubicBezTo>
                          <a:pt x="15247" y="12270"/>
                          <a:pt x="15428" y="12553"/>
                          <a:pt x="15653" y="12553"/>
                        </a:cubicBezTo>
                        <a:lnTo>
                          <a:pt x="17309" y="12553"/>
                        </a:lnTo>
                        <a:lnTo>
                          <a:pt x="17309" y="15130"/>
                        </a:lnTo>
                        <a:cubicBezTo>
                          <a:pt x="17309" y="15479"/>
                          <a:pt x="17491" y="15762"/>
                          <a:pt x="17714" y="15762"/>
                        </a:cubicBezTo>
                        <a:lnTo>
                          <a:pt x="19108" y="15762"/>
                        </a:lnTo>
                        <a:cubicBezTo>
                          <a:pt x="19331" y="15762"/>
                          <a:pt x="19513" y="15479"/>
                          <a:pt x="19513" y="15130"/>
                        </a:cubicBezTo>
                        <a:lnTo>
                          <a:pt x="19513" y="12553"/>
                        </a:lnTo>
                        <a:lnTo>
                          <a:pt x="21169" y="12553"/>
                        </a:lnTo>
                        <a:cubicBezTo>
                          <a:pt x="21393" y="12553"/>
                          <a:pt x="21574" y="12270"/>
                          <a:pt x="21574" y="11921"/>
                        </a:cubicBezTo>
                        <a:lnTo>
                          <a:pt x="21574" y="9753"/>
                        </a:lnTo>
                        <a:cubicBezTo>
                          <a:pt x="21574" y="9404"/>
                          <a:pt x="21393" y="9121"/>
                          <a:pt x="21169" y="9121"/>
                        </a:cubicBezTo>
                        <a:close/>
                        <a:moveTo>
                          <a:pt x="7107" y="9603"/>
                        </a:moveTo>
                        <a:lnTo>
                          <a:pt x="7107" y="12241"/>
                        </a:lnTo>
                        <a:cubicBezTo>
                          <a:pt x="7107" y="12637"/>
                          <a:pt x="7314" y="12960"/>
                          <a:pt x="7569" y="12960"/>
                        </a:cubicBezTo>
                        <a:lnTo>
                          <a:pt x="10940" y="12960"/>
                        </a:lnTo>
                        <a:cubicBezTo>
                          <a:pt x="10349" y="15563"/>
                          <a:pt x="8746" y="17430"/>
                          <a:pt x="6870" y="17408"/>
                        </a:cubicBezTo>
                        <a:cubicBezTo>
                          <a:pt x="4594" y="17382"/>
                          <a:pt x="2712" y="14548"/>
                          <a:pt x="2623" y="11008"/>
                        </a:cubicBezTo>
                        <a:cubicBezTo>
                          <a:pt x="2529" y="7212"/>
                          <a:pt x="4485" y="4078"/>
                          <a:pt x="6902" y="4078"/>
                        </a:cubicBezTo>
                        <a:cubicBezTo>
                          <a:pt x="8007" y="4078"/>
                          <a:pt x="9016" y="4733"/>
                          <a:pt x="9776" y="5808"/>
                        </a:cubicBezTo>
                        <a:cubicBezTo>
                          <a:pt x="9957" y="6063"/>
                          <a:pt x="10231" y="6064"/>
                          <a:pt x="10409" y="5804"/>
                        </a:cubicBezTo>
                        <a:lnTo>
                          <a:pt x="11647" y="3991"/>
                        </a:lnTo>
                        <a:cubicBezTo>
                          <a:pt x="11840" y="3707"/>
                          <a:pt x="11840" y="3228"/>
                          <a:pt x="11648" y="2944"/>
                        </a:cubicBezTo>
                        <a:cubicBezTo>
                          <a:pt x="10442" y="1165"/>
                          <a:pt x="8824" y="57"/>
                          <a:pt x="7040" y="2"/>
                        </a:cubicBezTo>
                        <a:cubicBezTo>
                          <a:pt x="3235" y="-114"/>
                          <a:pt x="27" y="4743"/>
                          <a:pt x="0" y="10667"/>
                        </a:cubicBezTo>
                        <a:cubicBezTo>
                          <a:pt x="-26" y="16636"/>
                          <a:pt x="3074" y="21486"/>
                          <a:pt x="6902" y="21486"/>
                        </a:cubicBezTo>
                        <a:cubicBezTo>
                          <a:pt x="10584" y="21486"/>
                          <a:pt x="13591" y="16999"/>
                          <a:pt x="13793" y="11347"/>
                        </a:cubicBezTo>
                        <a:cubicBezTo>
                          <a:pt x="13798" y="11277"/>
                          <a:pt x="13802" y="8882"/>
                          <a:pt x="13802" y="8882"/>
                        </a:cubicBezTo>
                        <a:lnTo>
                          <a:pt x="7569" y="8882"/>
                        </a:lnTo>
                        <a:cubicBezTo>
                          <a:pt x="7314" y="8882"/>
                          <a:pt x="7107" y="9205"/>
                          <a:pt x="7107" y="9603"/>
                        </a:cubicBezTo>
                        <a:close/>
                        <a:moveTo>
                          <a:pt x="7107" y="9603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</p:grpSp>
        </p:grpSp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44818697-EF7D-4D23-9F25-0A444CFAE571}"/>
                </a:ext>
              </a:extLst>
            </p:cNvPr>
            <p:cNvSpPr/>
            <p:nvPr/>
          </p:nvSpPr>
          <p:spPr>
            <a:xfrm>
              <a:off x="763899" y="4852959"/>
              <a:ext cx="4726248" cy="7650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800"/>
                </a:lnSpc>
              </a:pPr>
              <a:r>
                <a:rPr lang="en-US" sz="12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Text of the printing and typesetting industry. Lorem Ipsum has been </a:t>
              </a:r>
              <a:r>
                <a:rPr lang="en-US" sz="1200" dirty="0" smtClean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make </a:t>
              </a:r>
              <a:r>
                <a:rPr lang="en-US" sz="12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a type specimen book. It has survived not only five centuries, but also the leap into electronic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729392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Placeholder 29"/>
          <p:cNvPicPr>
            <a:picLocks noGrp="1" noChangeAspect="1"/>
          </p:cNvPicPr>
          <p:nvPr>
            <p:ph type="pic" sz="quarter" idx="100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085" b="50525"/>
          <a:stretch/>
        </p:blipFill>
        <p:spPr/>
      </p:pic>
      <p:sp>
        <p:nvSpPr>
          <p:cNvPr id="2" name="Rectangle 1"/>
          <p:cNvSpPr/>
          <p:nvPr/>
        </p:nvSpPr>
        <p:spPr>
          <a:xfrm>
            <a:off x="905328" y="1681846"/>
            <a:ext cx="10381344" cy="1756228"/>
          </a:xfrm>
          <a:prstGeom prst="rect">
            <a:avLst/>
          </a:prstGeom>
          <a:solidFill>
            <a:schemeClr val="accent4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Placeholder 20"/>
          <p:cNvPicPr>
            <a:picLocks noGrp="1" noChangeAspect="1"/>
          </p:cNvPicPr>
          <p:nvPr>
            <p:ph type="pic" sz="quarter" idx="107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04" r="31904"/>
          <a:stretch>
            <a:fillRect/>
          </a:stretch>
        </p:blipFill>
        <p:spPr/>
      </p:pic>
      <p:pic>
        <p:nvPicPr>
          <p:cNvPr id="22" name="Picture Placeholder 21"/>
          <p:cNvPicPr>
            <a:picLocks noGrp="1" noChangeAspect="1"/>
          </p:cNvPicPr>
          <p:nvPr>
            <p:ph type="pic" sz="quarter" idx="106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04" r="31904"/>
          <a:stretch>
            <a:fillRect/>
          </a:stretch>
        </p:blipFill>
        <p:spPr/>
      </p:pic>
      <p:pic>
        <p:nvPicPr>
          <p:cNvPr id="23" name="Picture Placeholder 22"/>
          <p:cNvPicPr>
            <a:picLocks noGrp="1" noChangeAspect="1"/>
          </p:cNvPicPr>
          <p:nvPr>
            <p:ph type="pic" sz="quarter" idx="105"/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5" r="63361"/>
          <a:stretch/>
        </p:blipFill>
        <p:spPr/>
      </p:pic>
      <p:pic>
        <p:nvPicPr>
          <p:cNvPr id="27" name="Picture Placeholder 26"/>
          <p:cNvPicPr>
            <a:picLocks noGrp="1" noChangeAspect="1"/>
          </p:cNvPicPr>
          <p:nvPr>
            <p:ph type="pic" sz="quarter" idx="103"/>
          </p:nvPr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96" r="57454"/>
          <a:stretch/>
        </p:blipFill>
        <p:spPr/>
      </p:pic>
      <p:pic>
        <p:nvPicPr>
          <p:cNvPr id="28" name="Picture Placeholder 27"/>
          <p:cNvPicPr>
            <a:picLocks noGrp="1" noChangeAspect="1"/>
          </p:cNvPicPr>
          <p:nvPr>
            <p:ph type="pic" sz="quarter" idx="102"/>
          </p:nvPr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63" r="48675"/>
          <a:stretch/>
        </p:blipFill>
        <p:spPr/>
      </p:pic>
      <p:pic>
        <p:nvPicPr>
          <p:cNvPr id="29" name="Picture Placeholder 28"/>
          <p:cNvPicPr>
            <a:picLocks noGrp="1" noChangeAspect="1"/>
          </p:cNvPicPr>
          <p:nvPr>
            <p:ph type="pic" sz="quarter" idx="101"/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04" r="31904"/>
          <a:stretch>
            <a:fillRect/>
          </a:stretch>
        </p:blipFill>
        <p:spPr/>
      </p:pic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13" name="Subtitle 12">
            <a:extLst>
              <a:ext uri="{FF2B5EF4-FFF2-40B4-BE49-F238E27FC236}">
                <a16:creationId xmlns:a16="http://schemas.microsoft.com/office/drawing/2014/main" id="{D8E26F69-F6CE-4984-95B5-4A5BB39B062F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95AD00AD-DBC2-4D26-B998-72497063DC7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Our </a:t>
            </a:r>
            <a:r>
              <a:rPr lang="en-US" b="1" dirty="0" err="1">
                <a:latin typeface="Roboto Slab" pitchFamily="2" charset="0"/>
                <a:ea typeface="Roboto Slab" pitchFamily="2" charset="0"/>
              </a:rPr>
              <a:t>Portfolilo</a:t>
            </a:r>
            <a:endParaRPr lang="en-US" b="1" dirty="0">
              <a:latin typeface="Roboto Slab" pitchFamily="2" charset="0"/>
              <a:ea typeface="Roboto Slab" pitchFamily="2" charset="0"/>
            </a:endParaRPr>
          </a:p>
        </p:txBody>
      </p:sp>
      <p:pic>
        <p:nvPicPr>
          <p:cNvPr id="26" name="Picture Placeholder 25"/>
          <p:cNvPicPr>
            <a:picLocks noGrp="1" noChangeAspect="1"/>
          </p:cNvPicPr>
          <p:nvPr>
            <p:ph type="pic" sz="quarter" idx="104"/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25" r="31925"/>
          <a:stretch>
            <a:fillRect/>
          </a:stretch>
        </p:blipFill>
        <p:spPr/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44818697-EF7D-4D23-9F25-0A444CFAE571}"/>
              </a:ext>
            </a:extLst>
          </p:cNvPr>
          <p:cNvSpPr/>
          <p:nvPr/>
        </p:nvSpPr>
        <p:spPr>
          <a:xfrm>
            <a:off x="2334485" y="2129073"/>
            <a:ext cx="7523031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Text of the printing and typesetting industry. Lorem Ipsum has been the industry's standard dummy text ever since the 1500s, when an make a type specimen book. It has survived not only five centuries, but also the leap into electronic</a:t>
            </a:r>
          </a:p>
        </p:txBody>
      </p:sp>
    </p:spTree>
    <p:extLst>
      <p:ext uri="{BB962C8B-B14F-4D97-AF65-F5344CB8AC3E}">
        <p14:creationId xmlns:p14="http://schemas.microsoft.com/office/powerpoint/2010/main" val="31380979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Placeholder 44"/>
          <p:cNvPicPr>
            <a:picLocks noGrp="1" noChangeAspect="1"/>
          </p:cNvPicPr>
          <p:nvPr>
            <p:ph type="pic" sz="quarter" idx="10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07" r="13307"/>
          <a:stretch>
            <a:fillRect/>
          </a:stretch>
        </p:blipFill>
        <p:spPr>
          <a:xfrm>
            <a:off x="4183487" y="1722215"/>
            <a:ext cx="3825026" cy="3462918"/>
          </a:xfrm>
        </p:spPr>
      </p:pic>
      <p:pic>
        <p:nvPicPr>
          <p:cNvPr id="44" name="Picture Placeholder 43"/>
          <p:cNvPicPr>
            <a:picLocks noGrp="1" noChangeAspect="1"/>
          </p:cNvPicPr>
          <p:nvPr>
            <p:ph type="pic" sz="quarter" idx="100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67" r="13167"/>
          <a:stretch>
            <a:fillRect/>
          </a:stretch>
        </p:blipFill>
        <p:spPr>
          <a:xfrm>
            <a:off x="241480" y="1722215"/>
            <a:ext cx="3825026" cy="3462918"/>
          </a:xfrm>
        </p:spPr>
      </p:pic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46" name="Picture Placeholder 45"/>
          <p:cNvPicPr>
            <a:picLocks noGrp="1" noChangeAspect="1"/>
          </p:cNvPicPr>
          <p:nvPr>
            <p:ph type="pic" sz="quarter" idx="10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67" r="13167"/>
          <a:stretch>
            <a:fillRect/>
          </a:stretch>
        </p:blipFill>
        <p:spPr>
          <a:xfrm>
            <a:off x="8125494" y="1722215"/>
            <a:ext cx="3825026" cy="3462918"/>
          </a:xfrm>
        </p:spPr>
      </p:pic>
      <p:sp>
        <p:nvSpPr>
          <p:cNvPr id="13" name="Subtitle 12">
            <a:extLst>
              <a:ext uri="{FF2B5EF4-FFF2-40B4-BE49-F238E27FC236}">
                <a16:creationId xmlns:a16="http://schemas.microsoft.com/office/drawing/2014/main" id="{D8E26F69-F6CE-4984-95B5-4A5BB39B062F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95AD00AD-DBC2-4D26-B998-72497063DC7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Our </a:t>
            </a:r>
            <a:r>
              <a:rPr lang="en-US" b="1" dirty="0" err="1">
                <a:latin typeface="Roboto Slab" pitchFamily="2" charset="0"/>
                <a:ea typeface="Roboto Slab" pitchFamily="2" charset="0"/>
              </a:rPr>
              <a:t>Portfolilo</a:t>
            </a:r>
            <a:endParaRPr lang="en-US" b="1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C943D42-D5F6-4A45-992F-3E4CBFB5BD86}"/>
              </a:ext>
            </a:extLst>
          </p:cNvPr>
          <p:cNvSpPr txBox="1"/>
          <p:nvPr/>
        </p:nvSpPr>
        <p:spPr>
          <a:xfrm>
            <a:off x="952842" y="5481482"/>
            <a:ext cx="24023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Contrary to popular belief, Lorem Ipsum is not simply random text. It has roots in a piece of classical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C943D42-D5F6-4A45-992F-3E4CBFB5BD86}"/>
              </a:ext>
            </a:extLst>
          </p:cNvPr>
          <p:cNvSpPr txBox="1"/>
          <p:nvPr/>
        </p:nvSpPr>
        <p:spPr>
          <a:xfrm>
            <a:off x="4894849" y="5481482"/>
            <a:ext cx="24023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Contrary to popular belief, Lorem Ipsum is not simply random text. It has roots in a piece of classical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C943D42-D5F6-4A45-992F-3E4CBFB5BD86}"/>
              </a:ext>
            </a:extLst>
          </p:cNvPr>
          <p:cNvSpPr txBox="1"/>
          <p:nvPr/>
        </p:nvSpPr>
        <p:spPr>
          <a:xfrm>
            <a:off x="8836856" y="5481482"/>
            <a:ext cx="24023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Contrary to popular belief, Lorem Ipsum is not simply random text. It has roots in a piece of classical</a:t>
            </a:r>
          </a:p>
        </p:txBody>
      </p:sp>
    </p:spTree>
    <p:extLst>
      <p:ext uri="{BB962C8B-B14F-4D97-AF65-F5344CB8AC3E}">
        <p14:creationId xmlns:p14="http://schemas.microsoft.com/office/powerpoint/2010/main" val="36382287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Placeholder 23"/>
          <p:cNvPicPr>
            <a:picLocks noGrp="1" noChangeAspect="1"/>
          </p:cNvPicPr>
          <p:nvPr>
            <p:ph type="pic" sz="quarter" idx="10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22" r="28122"/>
          <a:stretch>
            <a:fillRect/>
          </a:stretch>
        </p:blipFill>
        <p:spPr/>
      </p:pic>
      <p:pic>
        <p:nvPicPr>
          <p:cNvPr id="22" name="Picture Placeholder 21"/>
          <p:cNvPicPr>
            <a:picLocks noGrp="1" noChangeAspect="1"/>
          </p:cNvPicPr>
          <p:nvPr>
            <p:ph type="pic" sz="quarter" idx="10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10" r="35010"/>
          <a:stretch>
            <a:fillRect/>
          </a:stretch>
        </p:blipFill>
        <p:spPr/>
      </p:pic>
      <p:pic>
        <p:nvPicPr>
          <p:cNvPr id="21" name="Picture Placeholder 20"/>
          <p:cNvPicPr>
            <a:picLocks noGrp="1" noChangeAspect="1"/>
          </p:cNvPicPr>
          <p:nvPr>
            <p:ph type="pic" sz="quarter" idx="10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27" r="31027"/>
          <a:stretch>
            <a:fillRect/>
          </a:stretch>
        </p:blipFill>
        <p:spPr/>
      </p:pic>
      <p:pic>
        <p:nvPicPr>
          <p:cNvPr id="20" name="Picture Placeholder 19"/>
          <p:cNvPicPr>
            <a:picLocks noGrp="1" noChangeAspect="1"/>
          </p:cNvPicPr>
          <p:nvPr>
            <p:ph type="pic" sz="quarter" idx="100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965" r="34965"/>
          <a:stretch>
            <a:fillRect/>
          </a:stretch>
        </p:blipFill>
        <p:spPr/>
      </p:pic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23" name="Picture Placeholder 22"/>
          <p:cNvPicPr>
            <a:picLocks noGrp="1" noChangeAspect="1"/>
          </p:cNvPicPr>
          <p:nvPr>
            <p:ph type="pic" sz="quarter" idx="102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63" r="31063"/>
          <a:stretch>
            <a:fillRect/>
          </a:stretch>
        </p:blipFill>
        <p:spPr/>
      </p:pic>
      <p:sp>
        <p:nvSpPr>
          <p:cNvPr id="13" name="Subtitle 12">
            <a:extLst>
              <a:ext uri="{FF2B5EF4-FFF2-40B4-BE49-F238E27FC236}">
                <a16:creationId xmlns:a16="http://schemas.microsoft.com/office/drawing/2014/main" id="{D8E26F69-F6CE-4984-95B5-4A5BB39B062F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95AD00AD-DBC2-4D26-B998-72497063DC7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Our </a:t>
            </a:r>
            <a:r>
              <a:rPr lang="en-US" b="1" dirty="0" err="1">
                <a:latin typeface="Roboto Slab" pitchFamily="2" charset="0"/>
                <a:ea typeface="Roboto Slab" pitchFamily="2" charset="0"/>
              </a:rPr>
              <a:t>Portfolilo</a:t>
            </a:r>
            <a:endParaRPr lang="en-US" b="1" dirty="0">
              <a:latin typeface="Roboto Slab" pitchFamily="2" charset="0"/>
              <a:ea typeface="Roboto Slab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9492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/>
          <p:cNvSpPr/>
          <p:nvPr/>
        </p:nvSpPr>
        <p:spPr>
          <a:xfrm>
            <a:off x="1723307" y="1789113"/>
            <a:ext cx="4430332" cy="4430332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" name="Picture Placeholder 29"/>
          <p:cNvPicPr>
            <a:picLocks noGrp="1" noChangeAspect="1"/>
          </p:cNvPicPr>
          <p:nvPr>
            <p:ph type="pic" sz="quarter" idx="100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763" t="36758" r="36763" b="36758"/>
          <a:stretch/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35B71CA7-DDB1-4BDD-BE8F-ABA9D1476E0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Map Project Location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9E82EBEF-527F-4D6E-97CB-73F52FBAA78D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  <a:p>
            <a:endParaRPr lang="en-US" sz="1400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8316514" y="1905023"/>
            <a:ext cx="2152180" cy="215218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8489847" y="2078356"/>
            <a:ext cx="1805514" cy="180551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8316514" y="4229625"/>
            <a:ext cx="2152180" cy="215218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8472808" y="4385919"/>
            <a:ext cx="1839592" cy="183959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C943D42-D5F6-4A45-992F-3E4CBFB5BD86}"/>
              </a:ext>
            </a:extLst>
          </p:cNvPr>
          <p:cNvSpPr txBox="1"/>
          <p:nvPr/>
        </p:nvSpPr>
        <p:spPr>
          <a:xfrm>
            <a:off x="8645468" y="2627170"/>
            <a:ext cx="14942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1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Contrary to popular belief, Lorem Ipsum is </a:t>
            </a:r>
            <a:r>
              <a:rPr lang="en-US" sz="1100" dirty="0" smtClean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piece </a:t>
            </a:r>
            <a:r>
              <a:rPr lang="en-US" sz="11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of </a:t>
            </a:r>
            <a:r>
              <a:rPr lang="en-US" sz="1100" dirty="0" smtClean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classical</a:t>
            </a:r>
            <a:endParaRPr lang="en-US" sz="1100" dirty="0">
              <a:solidFill>
                <a:schemeClr val="bg1"/>
              </a:solidFill>
              <a:latin typeface="Roboto Slab" pitchFamily="2" charset="0"/>
              <a:ea typeface="Roboto Slab" pitchFamily="2" charset="0"/>
              <a:cs typeface="Lato" panose="020F0502020204030203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C943D42-D5F6-4A45-992F-3E4CBFB5BD86}"/>
              </a:ext>
            </a:extLst>
          </p:cNvPr>
          <p:cNvSpPr txBox="1"/>
          <p:nvPr/>
        </p:nvSpPr>
        <p:spPr>
          <a:xfrm>
            <a:off x="8712520" y="4849180"/>
            <a:ext cx="1360168" cy="913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1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Contrary to popular belief, Lorem Ipsum is </a:t>
            </a:r>
            <a:r>
              <a:rPr lang="en-US" sz="1100" dirty="0" smtClean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piece </a:t>
            </a:r>
            <a:r>
              <a:rPr lang="en-US" sz="11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of </a:t>
            </a:r>
            <a:r>
              <a:rPr lang="en-US" sz="1100" dirty="0" smtClean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classical</a:t>
            </a:r>
            <a:endParaRPr lang="en-US" sz="1100" dirty="0">
              <a:solidFill>
                <a:schemeClr val="bg1"/>
              </a:solidFill>
              <a:latin typeface="Roboto Slab" pitchFamily="2" charset="0"/>
              <a:ea typeface="Roboto Slab" pitchFamily="2" charset="0"/>
              <a:cs typeface="Lato" panose="020F0502020204030203" pitchFamily="34" charset="0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4961639" y="3883870"/>
            <a:ext cx="2152180" cy="215218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9" name="Picture Placeholder 28"/>
          <p:cNvPicPr>
            <a:picLocks noGrp="1" noChangeAspect="1"/>
          </p:cNvPicPr>
          <p:nvPr>
            <p:ph type="pic" sz="quarter" idx="101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34" t="7189" r="27834" b="33025"/>
          <a:stretch/>
        </p:blipFill>
        <p:spPr/>
      </p:pic>
    </p:spTree>
    <p:extLst>
      <p:ext uri="{BB962C8B-B14F-4D97-AF65-F5344CB8AC3E}">
        <p14:creationId xmlns:p14="http://schemas.microsoft.com/office/powerpoint/2010/main" val="41866923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/>
          <p:cNvPicPr>
            <a:picLocks noGrp="1" noChangeAspect="1"/>
          </p:cNvPicPr>
          <p:nvPr>
            <p:ph type="pic" sz="quarter" idx="26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22" b="7822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4638675" y="3489"/>
            <a:ext cx="2914650" cy="6851022"/>
          </a:xfrm>
          <a:prstGeom prst="rect">
            <a:avLst/>
          </a:prstGeom>
          <a:solidFill>
            <a:schemeClr val="accent6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38674" y="2634521"/>
            <a:ext cx="2914652" cy="1588958"/>
          </a:xfrm>
          <a:prstGeom prst="ellipse">
            <a:avLst/>
          </a:prstGeom>
          <a:solidFill>
            <a:schemeClr val="accent6">
              <a:lumMod val="75000"/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867138" y="3075057"/>
            <a:ext cx="245772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THE END</a:t>
            </a:r>
            <a:endParaRPr lang="en-US" sz="4000" b="1" dirty="0">
              <a:solidFill>
                <a:schemeClr val="bg1"/>
              </a:solidFill>
              <a:latin typeface="Roboto Slab" pitchFamily="2" charset="0"/>
              <a:ea typeface="Roboto Slab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5016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/>
          <p:cNvPicPr>
            <a:picLocks noGrp="1" noChangeAspect="1"/>
          </p:cNvPicPr>
          <p:nvPr>
            <p:ph type="pic" sz="quarter" idx="2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13" b="7813"/>
          <a:stretch>
            <a:fillRect/>
          </a:stretch>
        </p:blipFill>
        <p:spPr/>
      </p:pic>
      <p:sp>
        <p:nvSpPr>
          <p:cNvPr id="16" name="Slide Number Placeholder 8"/>
          <p:cNvSpPr>
            <a:spLocks noGrp="1"/>
          </p:cNvSpPr>
          <p:nvPr>
            <p:ph type="sldNum" sz="quarter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/>
              <a:t>02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0" y="2129971"/>
            <a:ext cx="12192000" cy="2598058"/>
          </a:xfrm>
          <a:prstGeom prst="rect">
            <a:avLst/>
          </a:prstGeom>
          <a:solidFill>
            <a:schemeClr val="accent5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241848F6-B173-42AC-8825-9750FFAEFDCC}"/>
              </a:ext>
            </a:extLst>
          </p:cNvPr>
          <p:cNvGrpSpPr/>
          <p:nvPr/>
        </p:nvGrpSpPr>
        <p:grpSpPr>
          <a:xfrm>
            <a:off x="3158561" y="2483932"/>
            <a:ext cx="5874878" cy="1890136"/>
            <a:chOff x="1648647" y="1876514"/>
            <a:chExt cx="7621320" cy="2452022"/>
          </a:xfrm>
          <a:solidFill>
            <a:schemeClr val="bg1"/>
          </a:solidFill>
        </p:grpSpPr>
        <p:sp>
          <p:nvSpPr>
            <p:cNvPr id="27" name="Freeform 5">
              <a:extLst>
                <a:ext uri="{FF2B5EF4-FFF2-40B4-BE49-F238E27FC236}">
                  <a16:creationId xmlns:a16="http://schemas.microsoft.com/office/drawing/2014/main" id="{37AB4403-4243-479B-BB5D-24840F5D73C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48647" y="1876514"/>
              <a:ext cx="2452020" cy="2452022"/>
            </a:xfrm>
            <a:custGeom>
              <a:avLst/>
              <a:gdLst>
                <a:gd name="T0" fmla="*/ 56 w 206"/>
                <a:gd name="T1" fmla="*/ 194 h 205"/>
                <a:gd name="T2" fmla="*/ 92 w 206"/>
                <a:gd name="T3" fmla="*/ 202 h 205"/>
                <a:gd name="T4" fmla="*/ 103 w 206"/>
                <a:gd name="T5" fmla="*/ 0 h 205"/>
                <a:gd name="T6" fmla="*/ 45 w 206"/>
                <a:gd name="T7" fmla="*/ 188 h 205"/>
                <a:gd name="T8" fmla="*/ 76 w 206"/>
                <a:gd name="T9" fmla="*/ 154 h 205"/>
                <a:gd name="T10" fmla="*/ 91 w 206"/>
                <a:gd name="T11" fmla="*/ 137 h 205"/>
                <a:gd name="T12" fmla="*/ 93 w 206"/>
                <a:gd name="T13" fmla="*/ 158 h 205"/>
                <a:gd name="T14" fmla="*/ 98 w 206"/>
                <a:gd name="T15" fmla="*/ 174 h 205"/>
                <a:gd name="T16" fmla="*/ 97 w 206"/>
                <a:gd name="T17" fmla="*/ 188 h 205"/>
                <a:gd name="T18" fmla="*/ 123 w 206"/>
                <a:gd name="T19" fmla="*/ 195 h 205"/>
                <a:gd name="T20" fmla="*/ 123 w 206"/>
                <a:gd name="T21" fmla="*/ 184 h 205"/>
                <a:gd name="T22" fmla="*/ 126 w 206"/>
                <a:gd name="T23" fmla="*/ 178 h 205"/>
                <a:gd name="T24" fmla="*/ 146 w 206"/>
                <a:gd name="T25" fmla="*/ 167 h 205"/>
                <a:gd name="T26" fmla="*/ 158 w 206"/>
                <a:gd name="T27" fmla="*/ 182 h 205"/>
                <a:gd name="T28" fmla="*/ 141 w 206"/>
                <a:gd name="T29" fmla="*/ 112 h 205"/>
                <a:gd name="T30" fmla="*/ 157 w 206"/>
                <a:gd name="T31" fmla="*/ 154 h 205"/>
                <a:gd name="T32" fmla="*/ 206 w 206"/>
                <a:gd name="T33" fmla="*/ 103 h 205"/>
                <a:gd name="T34" fmla="*/ 151 w 206"/>
                <a:gd name="T35" fmla="*/ 76 h 205"/>
                <a:gd name="T36" fmla="*/ 160 w 206"/>
                <a:gd name="T37" fmla="*/ 79 h 205"/>
                <a:gd name="T38" fmla="*/ 149 w 206"/>
                <a:gd name="T39" fmla="*/ 82 h 205"/>
                <a:gd name="T40" fmla="*/ 105 w 206"/>
                <a:gd name="T41" fmla="*/ 42 h 205"/>
                <a:gd name="T42" fmla="*/ 135 w 206"/>
                <a:gd name="T43" fmla="*/ 53 h 205"/>
                <a:gd name="T44" fmla="*/ 105 w 206"/>
                <a:gd name="T45" fmla="*/ 42 h 205"/>
                <a:gd name="T46" fmla="*/ 121 w 206"/>
                <a:gd name="T47" fmla="*/ 107 h 205"/>
                <a:gd name="T48" fmla="*/ 98 w 206"/>
                <a:gd name="T49" fmla="*/ 84 h 205"/>
                <a:gd name="T50" fmla="*/ 105 w 206"/>
                <a:gd name="T51" fmla="*/ 115 h 205"/>
                <a:gd name="T52" fmla="*/ 126 w 206"/>
                <a:gd name="T53" fmla="*/ 127 h 205"/>
                <a:gd name="T54" fmla="*/ 113 w 206"/>
                <a:gd name="T55" fmla="*/ 179 h 205"/>
                <a:gd name="T56" fmla="*/ 108 w 206"/>
                <a:gd name="T57" fmla="*/ 133 h 205"/>
                <a:gd name="T58" fmla="*/ 70 w 206"/>
                <a:gd name="T59" fmla="*/ 113 h 205"/>
                <a:gd name="T60" fmla="*/ 99 w 206"/>
                <a:gd name="T61" fmla="*/ 64 h 205"/>
                <a:gd name="T62" fmla="*/ 124 w 206"/>
                <a:gd name="T63" fmla="*/ 85 h 205"/>
                <a:gd name="T64" fmla="*/ 124 w 206"/>
                <a:gd name="T65" fmla="*/ 92 h 205"/>
                <a:gd name="T66" fmla="*/ 156 w 206"/>
                <a:gd name="T67" fmla="*/ 97 h 205"/>
                <a:gd name="T68" fmla="*/ 190 w 206"/>
                <a:gd name="T69" fmla="*/ 98 h 205"/>
                <a:gd name="T70" fmla="*/ 176 w 206"/>
                <a:gd name="T71" fmla="*/ 103 h 205"/>
                <a:gd name="T72" fmla="*/ 157 w 206"/>
                <a:gd name="T73" fmla="*/ 117 h 205"/>
                <a:gd name="T74" fmla="*/ 163 w 206"/>
                <a:gd name="T75" fmla="*/ 101 h 205"/>
                <a:gd name="T76" fmla="*/ 163 w 206"/>
                <a:gd name="T77" fmla="*/ 87 h 205"/>
                <a:gd name="T78" fmla="*/ 188 w 206"/>
                <a:gd name="T79" fmla="*/ 78 h 205"/>
                <a:gd name="T80" fmla="*/ 195 w 206"/>
                <a:gd name="T81" fmla="*/ 85 h 205"/>
                <a:gd name="T82" fmla="*/ 190 w 206"/>
                <a:gd name="T83" fmla="*/ 98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06" h="205">
                  <a:moveTo>
                    <a:pt x="72" y="183"/>
                  </a:moveTo>
                  <a:cubicBezTo>
                    <a:pt x="65" y="183"/>
                    <a:pt x="59" y="188"/>
                    <a:pt x="56" y="194"/>
                  </a:cubicBezTo>
                  <a:cubicBezTo>
                    <a:pt x="67" y="200"/>
                    <a:pt x="79" y="203"/>
                    <a:pt x="91" y="205"/>
                  </a:cubicBezTo>
                  <a:cubicBezTo>
                    <a:pt x="92" y="204"/>
                    <a:pt x="92" y="203"/>
                    <a:pt x="92" y="202"/>
                  </a:cubicBezTo>
                  <a:cubicBezTo>
                    <a:pt x="92" y="191"/>
                    <a:pt x="83" y="182"/>
                    <a:pt x="72" y="183"/>
                  </a:cubicBezTo>
                  <a:close/>
                  <a:moveTo>
                    <a:pt x="103" y="0"/>
                  </a:moveTo>
                  <a:cubicBezTo>
                    <a:pt x="46" y="0"/>
                    <a:pt x="0" y="46"/>
                    <a:pt x="0" y="103"/>
                  </a:cubicBezTo>
                  <a:cubicBezTo>
                    <a:pt x="0" y="138"/>
                    <a:pt x="18" y="169"/>
                    <a:pt x="45" y="188"/>
                  </a:cubicBezTo>
                  <a:cubicBezTo>
                    <a:pt x="50" y="178"/>
                    <a:pt x="60" y="171"/>
                    <a:pt x="71" y="170"/>
                  </a:cubicBezTo>
                  <a:cubicBezTo>
                    <a:pt x="76" y="154"/>
                    <a:pt x="76" y="154"/>
                    <a:pt x="76" y="154"/>
                  </a:cubicBezTo>
                  <a:cubicBezTo>
                    <a:pt x="74" y="134"/>
                    <a:pt x="74" y="134"/>
                    <a:pt x="74" y="134"/>
                  </a:cubicBezTo>
                  <a:cubicBezTo>
                    <a:pt x="76" y="134"/>
                    <a:pt x="75" y="134"/>
                    <a:pt x="91" y="137"/>
                  </a:cubicBezTo>
                  <a:cubicBezTo>
                    <a:pt x="93" y="154"/>
                    <a:pt x="93" y="154"/>
                    <a:pt x="93" y="154"/>
                  </a:cubicBezTo>
                  <a:cubicBezTo>
                    <a:pt x="93" y="155"/>
                    <a:pt x="93" y="157"/>
                    <a:pt x="93" y="158"/>
                  </a:cubicBezTo>
                  <a:cubicBezTo>
                    <a:pt x="88" y="173"/>
                    <a:pt x="88" y="173"/>
                    <a:pt x="88" y="173"/>
                  </a:cubicBezTo>
                  <a:cubicBezTo>
                    <a:pt x="98" y="174"/>
                    <a:pt x="98" y="174"/>
                    <a:pt x="98" y="174"/>
                  </a:cubicBezTo>
                  <a:cubicBezTo>
                    <a:pt x="99" y="178"/>
                    <a:pt x="101" y="181"/>
                    <a:pt x="104" y="183"/>
                  </a:cubicBezTo>
                  <a:cubicBezTo>
                    <a:pt x="99" y="183"/>
                    <a:pt x="97" y="185"/>
                    <a:pt x="97" y="188"/>
                  </a:cubicBezTo>
                  <a:cubicBezTo>
                    <a:pt x="97" y="191"/>
                    <a:pt x="99" y="194"/>
                    <a:pt x="103" y="194"/>
                  </a:cubicBezTo>
                  <a:cubicBezTo>
                    <a:pt x="105" y="194"/>
                    <a:pt x="120" y="195"/>
                    <a:pt x="123" y="195"/>
                  </a:cubicBezTo>
                  <a:cubicBezTo>
                    <a:pt x="126" y="195"/>
                    <a:pt x="129" y="193"/>
                    <a:pt x="129" y="189"/>
                  </a:cubicBezTo>
                  <a:cubicBezTo>
                    <a:pt x="129" y="186"/>
                    <a:pt x="126" y="184"/>
                    <a:pt x="123" y="184"/>
                  </a:cubicBezTo>
                  <a:cubicBezTo>
                    <a:pt x="120" y="184"/>
                    <a:pt x="120" y="184"/>
                    <a:pt x="120" y="184"/>
                  </a:cubicBezTo>
                  <a:cubicBezTo>
                    <a:pt x="123" y="182"/>
                    <a:pt x="124" y="180"/>
                    <a:pt x="126" y="178"/>
                  </a:cubicBezTo>
                  <a:cubicBezTo>
                    <a:pt x="144" y="181"/>
                    <a:pt x="144" y="181"/>
                    <a:pt x="144" y="181"/>
                  </a:cubicBezTo>
                  <a:cubicBezTo>
                    <a:pt x="146" y="167"/>
                    <a:pt x="146" y="167"/>
                    <a:pt x="146" y="167"/>
                  </a:cubicBezTo>
                  <a:cubicBezTo>
                    <a:pt x="151" y="182"/>
                    <a:pt x="151" y="182"/>
                    <a:pt x="151" y="182"/>
                  </a:cubicBezTo>
                  <a:cubicBezTo>
                    <a:pt x="158" y="182"/>
                    <a:pt x="158" y="182"/>
                    <a:pt x="158" y="182"/>
                  </a:cubicBezTo>
                  <a:cubicBezTo>
                    <a:pt x="148" y="158"/>
                    <a:pt x="148" y="158"/>
                    <a:pt x="148" y="158"/>
                  </a:cubicBezTo>
                  <a:cubicBezTo>
                    <a:pt x="142" y="143"/>
                    <a:pt x="140" y="127"/>
                    <a:pt x="141" y="112"/>
                  </a:cubicBezTo>
                  <a:cubicBezTo>
                    <a:pt x="152" y="111"/>
                    <a:pt x="151" y="111"/>
                    <a:pt x="151" y="111"/>
                  </a:cubicBezTo>
                  <a:cubicBezTo>
                    <a:pt x="150" y="125"/>
                    <a:pt x="152" y="140"/>
                    <a:pt x="157" y="154"/>
                  </a:cubicBezTo>
                  <a:cubicBezTo>
                    <a:pt x="168" y="182"/>
                    <a:pt x="168" y="182"/>
                    <a:pt x="168" y="182"/>
                  </a:cubicBezTo>
                  <a:cubicBezTo>
                    <a:pt x="191" y="164"/>
                    <a:pt x="206" y="135"/>
                    <a:pt x="206" y="103"/>
                  </a:cubicBezTo>
                  <a:cubicBezTo>
                    <a:pt x="206" y="46"/>
                    <a:pt x="160" y="0"/>
                    <a:pt x="103" y="0"/>
                  </a:cubicBezTo>
                  <a:close/>
                  <a:moveTo>
                    <a:pt x="151" y="76"/>
                  </a:moveTo>
                  <a:cubicBezTo>
                    <a:pt x="152" y="73"/>
                    <a:pt x="155" y="72"/>
                    <a:pt x="157" y="73"/>
                  </a:cubicBezTo>
                  <a:cubicBezTo>
                    <a:pt x="160" y="74"/>
                    <a:pt x="161" y="77"/>
                    <a:pt x="160" y="79"/>
                  </a:cubicBezTo>
                  <a:cubicBezTo>
                    <a:pt x="158" y="86"/>
                    <a:pt x="158" y="86"/>
                    <a:pt x="158" y="86"/>
                  </a:cubicBezTo>
                  <a:cubicBezTo>
                    <a:pt x="155" y="83"/>
                    <a:pt x="152" y="82"/>
                    <a:pt x="149" y="82"/>
                  </a:cubicBezTo>
                  <a:lnTo>
                    <a:pt x="151" y="76"/>
                  </a:lnTo>
                  <a:close/>
                  <a:moveTo>
                    <a:pt x="105" y="42"/>
                  </a:moveTo>
                  <a:cubicBezTo>
                    <a:pt x="108" y="33"/>
                    <a:pt x="119" y="29"/>
                    <a:pt x="127" y="34"/>
                  </a:cubicBezTo>
                  <a:cubicBezTo>
                    <a:pt x="134" y="37"/>
                    <a:pt x="138" y="46"/>
                    <a:pt x="135" y="53"/>
                  </a:cubicBezTo>
                  <a:cubicBezTo>
                    <a:pt x="132" y="62"/>
                    <a:pt x="121" y="66"/>
                    <a:pt x="113" y="62"/>
                  </a:cubicBezTo>
                  <a:cubicBezTo>
                    <a:pt x="106" y="58"/>
                    <a:pt x="102" y="50"/>
                    <a:pt x="105" y="42"/>
                  </a:cubicBezTo>
                  <a:close/>
                  <a:moveTo>
                    <a:pt x="150" y="104"/>
                  </a:moveTo>
                  <a:cubicBezTo>
                    <a:pt x="121" y="107"/>
                    <a:pt x="121" y="107"/>
                    <a:pt x="121" y="107"/>
                  </a:cubicBezTo>
                  <a:cubicBezTo>
                    <a:pt x="119" y="107"/>
                    <a:pt x="117" y="106"/>
                    <a:pt x="115" y="105"/>
                  </a:cubicBezTo>
                  <a:cubicBezTo>
                    <a:pt x="98" y="84"/>
                    <a:pt x="98" y="84"/>
                    <a:pt x="98" y="84"/>
                  </a:cubicBezTo>
                  <a:cubicBezTo>
                    <a:pt x="99" y="86"/>
                    <a:pt x="107" y="105"/>
                    <a:pt x="109" y="107"/>
                  </a:cubicBezTo>
                  <a:cubicBezTo>
                    <a:pt x="105" y="115"/>
                    <a:pt x="105" y="115"/>
                    <a:pt x="105" y="115"/>
                  </a:cubicBezTo>
                  <a:cubicBezTo>
                    <a:pt x="119" y="118"/>
                    <a:pt x="119" y="118"/>
                    <a:pt x="119" y="118"/>
                  </a:cubicBezTo>
                  <a:cubicBezTo>
                    <a:pt x="123" y="119"/>
                    <a:pt x="126" y="123"/>
                    <a:pt x="126" y="127"/>
                  </a:cubicBezTo>
                  <a:cubicBezTo>
                    <a:pt x="121" y="171"/>
                    <a:pt x="121" y="171"/>
                    <a:pt x="121" y="171"/>
                  </a:cubicBezTo>
                  <a:cubicBezTo>
                    <a:pt x="121" y="175"/>
                    <a:pt x="117" y="179"/>
                    <a:pt x="113" y="179"/>
                  </a:cubicBezTo>
                  <a:cubicBezTo>
                    <a:pt x="107" y="179"/>
                    <a:pt x="103" y="174"/>
                    <a:pt x="104" y="169"/>
                  </a:cubicBezTo>
                  <a:cubicBezTo>
                    <a:pt x="108" y="133"/>
                    <a:pt x="108" y="133"/>
                    <a:pt x="108" y="133"/>
                  </a:cubicBezTo>
                  <a:cubicBezTo>
                    <a:pt x="75" y="127"/>
                    <a:pt x="77" y="128"/>
                    <a:pt x="75" y="127"/>
                  </a:cubicBezTo>
                  <a:cubicBezTo>
                    <a:pt x="70" y="125"/>
                    <a:pt x="68" y="119"/>
                    <a:pt x="70" y="113"/>
                  </a:cubicBezTo>
                  <a:cubicBezTo>
                    <a:pt x="72" y="108"/>
                    <a:pt x="85" y="75"/>
                    <a:pt x="86" y="71"/>
                  </a:cubicBezTo>
                  <a:cubicBezTo>
                    <a:pt x="88" y="65"/>
                    <a:pt x="94" y="62"/>
                    <a:pt x="99" y="64"/>
                  </a:cubicBezTo>
                  <a:cubicBezTo>
                    <a:pt x="115" y="72"/>
                    <a:pt x="142" y="83"/>
                    <a:pt x="142" y="83"/>
                  </a:cubicBezTo>
                  <a:cubicBezTo>
                    <a:pt x="124" y="85"/>
                    <a:pt x="124" y="85"/>
                    <a:pt x="124" y="85"/>
                  </a:cubicBezTo>
                  <a:cubicBezTo>
                    <a:pt x="117" y="80"/>
                    <a:pt x="112" y="77"/>
                    <a:pt x="109" y="75"/>
                  </a:cubicBezTo>
                  <a:cubicBezTo>
                    <a:pt x="124" y="92"/>
                    <a:pt x="124" y="92"/>
                    <a:pt x="124" y="92"/>
                  </a:cubicBezTo>
                  <a:cubicBezTo>
                    <a:pt x="148" y="90"/>
                    <a:pt x="148" y="90"/>
                    <a:pt x="148" y="90"/>
                  </a:cubicBezTo>
                  <a:cubicBezTo>
                    <a:pt x="153" y="89"/>
                    <a:pt x="156" y="92"/>
                    <a:pt x="156" y="97"/>
                  </a:cubicBezTo>
                  <a:cubicBezTo>
                    <a:pt x="156" y="100"/>
                    <a:pt x="153" y="104"/>
                    <a:pt x="150" y="104"/>
                  </a:cubicBezTo>
                  <a:close/>
                  <a:moveTo>
                    <a:pt x="190" y="98"/>
                  </a:moveTo>
                  <a:cubicBezTo>
                    <a:pt x="189" y="102"/>
                    <a:pt x="185" y="105"/>
                    <a:pt x="182" y="104"/>
                  </a:cubicBezTo>
                  <a:cubicBezTo>
                    <a:pt x="176" y="103"/>
                    <a:pt x="176" y="103"/>
                    <a:pt x="176" y="103"/>
                  </a:cubicBezTo>
                  <a:cubicBezTo>
                    <a:pt x="168" y="114"/>
                    <a:pt x="162" y="127"/>
                    <a:pt x="159" y="141"/>
                  </a:cubicBezTo>
                  <a:cubicBezTo>
                    <a:pt x="157" y="133"/>
                    <a:pt x="156" y="125"/>
                    <a:pt x="157" y="117"/>
                  </a:cubicBezTo>
                  <a:cubicBezTo>
                    <a:pt x="159" y="112"/>
                    <a:pt x="162" y="107"/>
                    <a:pt x="165" y="102"/>
                  </a:cubicBezTo>
                  <a:cubicBezTo>
                    <a:pt x="163" y="101"/>
                    <a:pt x="163" y="101"/>
                    <a:pt x="163" y="101"/>
                  </a:cubicBezTo>
                  <a:cubicBezTo>
                    <a:pt x="164" y="98"/>
                    <a:pt x="164" y="94"/>
                    <a:pt x="162" y="91"/>
                  </a:cubicBezTo>
                  <a:cubicBezTo>
                    <a:pt x="163" y="87"/>
                    <a:pt x="163" y="87"/>
                    <a:pt x="163" y="87"/>
                  </a:cubicBezTo>
                  <a:cubicBezTo>
                    <a:pt x="176" y="89"/>
                    <a:pt x="176" y="89"/>
                    <a:pt x="176" y="89"/>
                  </a:cubicBezTo>
                  <a:cubicBezTo>
                    <a:pt x="179" y="86"/>
                    <a:pt x="179" y="86"/>
                    <a:pt x="188" y="78"/>
                  </a:cubicBezTo>
                  <a:cubicBezTo>
                    <a:pt x="190" y="76"/>
                    <a:pt x="194" y="76"/>
                    <a:pt x="196" y="79"/>
                  </a:cubicBezTo>
                  <a:cubicBezTo>
                    <a:pt x="197" y="81"/>
                    <a:pt x="197" y="84"/>
                    <a:pt x="195" y="85"/>
                  </a:cubicBezTo>
                  <a:cubicBezTo>
                    <a:pt x="187" y="92"/>
                    <a:pt x="187" y="92"/>
                    <a:pt x="187" y="92"/>
                  </a:cubicBezTo>
                  <a:cubicBezTo>
                    <a:pt x="189" y="93"/>
                    <a:pt x="190" y="96"/>
                    <a:pt x="190" y="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6BBD1156-E3DF-4457-B3B4-F9459C44A338}"/>
                </a:ext>
              </a:extLst>
            </p:cNvPr>
            <p:cNvGrpSpPr/>
            <p:nvPr/>
          </p:nvGrpSpPr>
          <p:grpSpPr>
            <a:xfrm>
              <a:off x="4480703" y="2565165"/>
              <a:ext cx="4789264" cy="1074720"/>
              <a:chOff x="5003217" y="2262577"/>
              <a:chExt cx="4789264" cy="1074720"/>
            </a:xfrm>
            <a:grpFill/>
          </p:grpSpPr>
          <p:sp>
            <p:nvSpPr>
              <p:cNvPr id="32" name="Freeform 6">
                <a:extLst>
                  <a:ext uri="{FF2B5EF4-FFF2-40B4-BE49-F238E27FC236}">
                    <a16:creationId xmlns:a16="http://schemas.microsoft.com/office/drawing/2014/main" id="{849880A3-B082-46CB-840B-29C795131B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7049" y="2403440"/>
                <a:ext cx="464317" cy="933857"/>
              </a:xfrm>
              <a:custGeom>
                <a:avLst/>
                <a:gdLst>
                  <a:gd name="T0" fmla="*/ 34 w 39"/>
                  <a:gd name="T1" fmla="*/ 65 h 78"/>
                  <a:gd name="T2" fmla="*/ 31 w 39"/>
                  <a:gd name="T3" fmla="*/ 65 h 78"/>
                  <a:gd name="T4" fmla="*/ 27 w 39"/>
                  <a:gd name="T5" fmla="*/ 64 h 78"/>
                  <a:gd name="T6" fmla="*/ 26 w 39"/>
                  <a:gd name="T7" fmla="*/ 58 h 78"/>
                  <a:gd name="T8" fmla="*/ 26 w 39"/>
                  <a:gd name="T9" fmla="*/ 27 h 78"/>
                  <a:gd name="T10" fmla="*/ 37 w 39"/>
                  <a:gd name="T11" fmla="*/ 27 h 78"/>
                  <a:gd name="T12" fmla="*/ 37 w 39"/>
                  <a:gd name="T13" fmla="*/ 15 h 78"/>
                  <a:gd name="T14" fmla="*/ 26 w 39"/>
                  <a:gd name="T15" fmla="*/ 15 h 78"/>
                  <a:gd name="T16" fmla="*/ 26 w 39"/>
                  <a:gd name="T17" fmla="*/ 0 h 78"/>
                  <a:gd name="T18" fmla="*/ 9 w 39"/>
                  <a:gd name="T19" fmla="*/ 0 h 78"/>
                  <a:gd name="T20" fmla="*/ 9 w 39"/>
                  <a:gd name="T21" fmla="*/ 15 h 78"/>
                  <a:gd name="T22" fmla="*/ 0 w 39"/>
                  <a:gd name="T23" fmla="*/ 15 h 78"/>
                  <a:gd name="T24" fmla="*/ 0 w 39"/>
                  <a:gd name="T25" fmla="*/ 27 h 78"/>
                  <a:gd name="T26" fmla="*/ 9 w 39"/>
                  <a:gd name="T27" fmla="*/ 27 h 78"/>
                  <a:gd name="T28" fmla="*/ 9 w 39"/>
                  <a:gd name="T29" fmla="*/ 59 h 78"/>
                  <a:gd name="T30" fmla="*/ 14 w 39"/>
                  <a:gd name="T31" fmla="*/ 74 h 78"/>
                  <a:gd name="T32" fmla="*/ 27 w 39"/>
                  <a:gd name="T33" fmla="*/ 78 h 78"/>
                  <a:gd name="T34" fmla="*/ 33 w 39"/>
                  <a:gd name="T35" fmla="*/ 78 h 78"/>
                  <a:gd name="T36" fmla="*/ 39 w 39"/>
                  <a:gd name="T37" fmla="*/ 77 h 78"/>
                  <a:gd name="T38" fmla="*/ 37 w 39"/>
                  <a:gd name="T39" fmla="*/ 65 h 78"/>
                  <a:gd name="T40" fmla="*/ 34 w 39"/>
                  <a:gd name="T41" fmla="*/ 65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9" h="78">
                    <a:moveTo>
                      <a:pt x="34" y="65"/>
                    </a:moveTo>
                    <a:cubicBezTo>
                      <a:pt x="34" y="65"/>
                      <a:pt x="33" y="65"/>
                      <a:pt x="31" y="65"/>
                    </a:cubicBezTo>
                    <a:cubicBezTo>
                      <a:pt x="30" y="65"/>
                      <a:pt x="28" y="65"/>
                      <a:pt x="27" y="64"/>
                    </a:cubicBezTo>
                    <a:cubicBezTo>
                      <a:pt x="26" y="63"/>
                      <a:pt x="26" y="61"/>
                      <a:pt x="26" y="58"/>
                    </a:cubicBezTo>
                    <a:cubicBezTo>
                      <a:pt x="26" y="27"/>
                      <a:pt x="26" y="27"/>
                      <a:pt x="26" y="27"/>
                    </a:cubicBezTo>
                    <a:cubicBezTo>
                      <a:pt x="37" y="27"/>
                      <a:pt x="37" y="27"/>
                      <a:pt x="37" y="27"/>
                    </a:cubicBezTo>
                    <a:cubicBezTo>
                      <a:pt x="37" y="15"/>
                      <a:pt x="37" y="15"/>
                      <a:pt x="37" y="15"/>
                    </a:cubicBezTo>
                    <a:cubicBezTo>
                      <a:pt x="26" y="15"/>
                      <a:pt x="26" y="15"/>
                      <a:pt x="26" y="15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9" y="15"/>
                      <a:pt x="9" y="15"/>
                      <a:pt x="9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9" y="27"/>
                      <a:pt x="9" y="27"/>
                      <a:pt x="9" y="27"/>
                    </a:cubicBezTo>
                    <a:cubicBezTo>
                      <a:pt x="9" y="59"/>
                      <a:pt x="9" y="59"/>
                      <a:pt x="9" y="59"/>
                    </a:cubicBezTo>
                    <a:cubicBezTo>
                      <a:pt x="9" y="65"/>
                      <a:pt x="11" y="70"/>
                      <a:pt x="14" y="74"/>
                    </a:cubicBezTo>
                    <a:cubicBezTo>
                      <a:pt x="17" y="77"/>
                      <a:pt x="22" y="78"/>
                      <a:pt x="27" y="78"/>
                    </a:cubicBezTo>
                    <a:cubicBezTo>
                      <a:pt x="29" y="78"/>
                      <a:pt x="31" y="78"/>
                      <a:pt x="33" y="78"/>
                    </a:cubicBezTo>
                    <a:cubicBezTo>
                      <a:pt x="35" y="78"/>
                      <a:pt x="37" y="77"/>
                      <a:pt x="39" y="77"/>
                    </a:cubicBezTo>
                    <a:cubicBezTo>
                      <a:pt x="37" y="65"/>
                      <a:pt x="37" y="65"/>
                      <a:pt x="37" y="65"/>
                    </a:cubicBezTo>
                    <a:cubicBezTo>
                      <a:pt x="36" y="65"/>
                      <a:pt x="35" y="65"/>
                      <a:pt x="34" y="6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Freeform 7">
                <a:extLst>
                  <a:ext uri="{FF2B5EF4-FFF2-40B4-BE49-F238E27FC236}">
                    <a16:creationId xmlns:a16="http://schemas.microsoft.com/office/drawing/2014/main" id="{D1E4EA67-16E4-4A70-92D9-5DE9FACB0E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8321" y="2570386"/>
                <a:ext cx="845164" cy="756477"/>
              </a:xfrm>
              <a:custGeom>
                <a:avLst/>
                <a:gdLst>
                  <a:gd name="T0" fmla="*/ 63 w 71"/>
                  <a:gd name="T1" fmla="*/ 24 h 63"/>
                  <a:gd name="T2" fmla="*/ 58 w 71"/>
                  <a:gd name="T3" fmla="*/ 6 h 63"/>
                  <a:gd name="T4" fmla="*/ 43 w 71"/>
                  <a:gd name="T5" fmla="*/ 0 h 63"/>
                  <a:gd name="T6" fmla="*/ 33 w 71"/>
                  <a:gd name="T7" fmla="*/ 3 h 63"/>
                  <a:gd name="T8" fmla="*/ 25 w 71"/>
                  <a:gd name="T9" fmla="*/ 10 h 63"/>
                  <a:gd name="T10" fmla="*/ 25 w 71"/>
                  <a:gd name="T11" fmla="*/ 1 h 63"/>
                  <a:gd name="T12" fmla="*/ 0 w 71"/>
                  <a:gd name="T13" fmla="*/ 1 h 63"/>
                  <a:gd name="T14" fmla="*/ 0 w 71"/>
                  <a:gd name="T15" fmla="*/ 11 h 63"/>
                  <a:gd name="T16" fmla="*/ 9 w 71"/>
                  <a:gd name="T17" fmla="*/ 13 h 63"/>
                  <a:gd name="T18" fmla="*/ 9 w 71"/>
                  <a:gd name="T19" fmla="*/ 51 h 63"/>
                  <a:gd name="T20" fmla="*/ 1 w 71"/>
                  <a:gd name="T21" fmla="*/ 53 h 63"/>
                  <a:gd name="T22" fmla="*/ 1 w 71"/>
                  <a:gd name="T23" fmla="*/ 63 h 63"/>
                  <a:gd name="T24" fmla="*/ 32 w 71"/>
                  <a:gd name="T25" fmla="*/ 63 h 63"/>
                  <a:gd name="T26" fmla="*/ 32 w 71"/>
                  <a:gd name="T27" fmla="*/ 53 h 63"/>
                  <a:gd name="T28" fmla="*/ 26 w 71"/>
                  <a:gd name="T29" fmla="*/ 51 h 63"/>
                  <a:gd name="T30" fmla="*/ 26 w 71"/>
                  <a:gd name="T31" fmla="*/ 18 h 63"/>
                  <a:gd name="T32" fmla="*/ 30 w 71"/>
                  <a:gd name="T33" fmla="*/ 14 h 63"/>
                  <a:gd name="T34" fmla="*/ 36 w 71"/>
                  <a:gd name="T35" fmla="*/ 13 h 63"/>
                  <a:gd name="T36" fmla="*/ 44 w 71"/>
                  <a:gd name="T37" fmla="*/ 16 h 63"/>
                  <a:gd name="T38" fmla="*/ 46 w 71"/>
                  <a:gd name="T39" fmla="*/ 25 h 63"/>
                  <a:gd name="T40" fmla="*/ 46 w 71"/>
                  <a:gd name="T41" fmla="*/ 51 h 63"/>
                  <a:gd name="T42" fmla="*/ 39 w 71"/>
                  <a:gd name="T43" fmla="*/ 53 h 63"/>
                  <a:gd name="T44" fmla="*/ 39 w 71"/>
                  <a:gd name="T45" fmla="*/ 63 h 63"/>
                  <a:gd name="T46" fmla="*/ 71 w 71"/>
                  <a:gd name="T47" fmla="*/ 63 h 63"/>
                  <a:gd name="T48" fmla="*/ 71 w 71"/>
                  <a:gd name="T49" fmla="*/ 53 h 63"/>
                  <a:gd name="T50" fmla="*/ 63 w 71"/>
                  <a:gd name="T51" fmla="*/ 51 h 63"/>
                  <a:gd name="T52" fmla="*/ 63 w 71"/>
                  <a:gd name="T53" fmla="*/ 24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71" h="63">
                    <a:moveTo>
                      <a:pt x="63" y="24"/>
                    </a:moveTo>
                    <a:cubicBezTo>
                      <a:pt x="63" y="16"/>
                      <a:pt x="61" y="10"/>
                      <a:pt x="58" y="6"/>
                    </a:cubicBezTo>
                    <a:cubicBezTo>
                      <a:pt x="54" y="2"/>
                      <a:pt x="49" y="0"/>
                      <a:pt x="43" y="0"/>
                    </a:cubicBezTo>
                    <a:cubicBezTo>
                      <a:pt x="39" y="0"/>
                      <a:pt x="36" y="1"/>
                      <a:pt x="33" y="3"/>
                    </a:cubicBezTo>
                    <a:cubicBezTo>
                      <a:pt x="30" y="5"/>
                      <a:pt x="27" y="7"/>
                      <a:pt x="25" y="10"/>
                    </a:cubicBezTo>
                    <a:cubicBezTo>
                      <a:pt x="25" y="1"/>
                      <a:pt x="25" y="1"/>
                      <a:pt x="25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9" y="51"/>
                      <a:pt x="9" y="51"/>
                      <a:pt x="9" y="51"/>
                    </a:cubicBezTo>
                    <a:cubicBezTo>
                      <a:pt x="1" y="53"/>
                      <a:pt x="1" y="53"/>
                      <a:pt x="1" y="53"/>
                    </a:cubicBezTo>
                    <a:cubicBezTo>
                      <a:pt x="1" y="63"/>
                      <a:pt x="1" y="63"/>
                      <a:pt x="1" y="63"/>
                    </a:cubicBezTo>
                    <a:cubicBezTo>
                      <a:pt x="32" y="63"/>
                      <a:pt x="32" y="63"/>
                      <a:pt x="32" y="63"/>
                    </a:cubicBezTo>
                    <a:cubicBezTo>
                      <a:pt x="32" y="53"/>
                      <a:pt x="32" y="53"/>
                      <a:pt x="32" y="53"/>
                    </a:cubicBezTo>
                    <a:cubicBezTo>
                      <a:pt x="26" y="51"/>
                      <a:pt x="26" y="51"/>
                      <a:pt x="26" y="51"/>
                    </a:cubicBezTo>
                    <a:cubicBezTo>
                      <a:pt x="26" y="18"/>
                      <a:pt x="26" y="18"/>
                      <a:pt x="26" y="18"/>
                    </a:cubicBezTo>
                    <a:cubicBezTo>
                      <a:pt x="27" y="17"/>
                      <a:pt x="28" y="15"/>
                      <a:pt x="30" y="14"/>
                    </a:cubicBezTo>
                    <a:cubicBezTo>
                      <a:pt x="32" y="14"/>
                      <a:pt x="34" y="13"/>
                      <a:pt x="36" y="13"/>
                    </a:cubicBezTo>
                    <a:cubicBezTo>
                      <a:pt x="39" y="13"/>
                      <a:pt x="42" y="14"/>
                      <a:pt x="44" y="16"/>
                    </a:cubicBezTo>
                    <a:cubicBezTo>
                      <a:pt x="45" y="17"/>
                      <a:pt x="46" y="20"/>
                      <a:pt x="46" y="25"/>
                    </a:cubicBezTo>
                    <a:cubicBezTo>
                      <a:pt x="46" y="51"/>
                      <a:pt x="46" y="51"/>
                      <a:pt x="46" y="51"/>
                    </a:cubicBezTo>
                    <a:cubicBezTo>
                      <a:pt x="39" y="53"/>
                      <a:pt x="39" y="53"/>
                      <a:pt x="39" y="53"/>
                    </a:cubicBezTo>
                    <a:cubicBezTo>
                      <a:pt x="39" y="63"/>
                      <a:pt x="39" y="63"/>
                      <a:pt x="39" y="63"/>
                    </a:cubicBezTo>
                    <a:cubicBezTo>
                      <a:pt x="71" y="63"/>
                      <a:pt x="71" y="63"/>
                      <a:pt x="71" y="63"/>
                    </a:cubicBezTo>
                    <a:cubicBezTo>
                      <a:pt x="71" y="53"/>
                      <a:pt x="71" y="53"/>
                      <a:pt x="71" y="53"/>
                    </a:cubicBezTo>
                    <a:cubicBezTo>
                      <a:pt x="63" y="51"/>
                      <a:pt x="63" y="51"/>
                      <a:pt x="63" y="51"/>
                    </a:cubicBezTo>
                    <a:lnTo>
                      <a:pt x="63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" name="Freeform 8">
                <a:extLst>
                  <a:ext uri="{FF2B5EF4-FFF2-40B4-BE49-F238E27FC236}">
                    <a16:creationId xmlns:a16="http://schemas.microsoft.com/office/drawing/2014/main" id="{C8B2C72E-CDCD-4D58-929D-14E4DD35E7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8381" y="2580820"/>
                <a:ext cx="401712" cy="746042"/>
              </a:xfrm>
              <a:custGeom>
                <a:avLst/>
                <a:gdLst>
                  <a:gd name="T0" fmla="*/ 59 w 77"/>
                  <a:gd name="T1" fmla="*/ 0 h 143"/>
                  <a:gd name="T2" fmla="*/ 0 w 77"/>
                  <a:gd name="T3" fmla="*/ 0 h 143"/>
                  <a:gd name="T4" fmla="*/ 0 w 77"/>
                  <a:gd name="T5" fmla="*/ 23 h 143"/>
                  <a:gd name="T6" fmla="*/ 20 w 77"/>
                  <a:gd name="T7" fmla="*/ 28 h 143"/>
                  <a:gd name="T8" fmla="*/ 20 w 77"/>
                  <a:gd name="T9" fmla="*/ 115 h 143"/>
                  <a:gd name="T10" fmla="*/ 2 w 77"/>
                  <a:gd name="T11" fmla="*/ 120 h 143"/>
                  <a:gd name="T12" fmla="*/ 2 w 77"/>
                  <a:gd name="T13" fmla="*/ 143 h 143"/>
                  <a:gd name="T14" fmla="*/ 77 w 77"/>
                  <a:gd name="T15" fmla="*/ 143 h 143"/>
                  <a:gd name="T16" fmla="*/ 77 w 77"/>
                  <a:gd name="T17" fmla="*/ 120 h 143"/>
                  <a:gd name="T18" fmla="*/ 59 w 77"/>
                  <a:gd name="T19" fmla="*/ 115 h 143"/>
                  <a:gd name="T20" fmla="*/ 59 w 77"/>
                  <a:gd name="T21" fmla="*/ 0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7" h="143">
                    <a:moveTo>
                      <a:pt x="59" y="0"/>
                    </a:moveTo>
                    <a:lnTo>
                      <a:pt x="0" y="0"/>
                    </a:lnTo>
                    <a:lnTo>
                      <a:pt x="0" y="23"/>
                    </a:lnTo>
                    <a:lnTo>
                      <a:pt x="20" y="28"/>
                    </a:lnTo>
                    <a:lnTo>
                      <a:pt x="20" y="115"/>
                    </a:lnTo>
                    <a:lnTo>
                      <a:pt x="2" y="120"/>
                    </a:lnTo>
                    <a:lnTo>
                      <a:pt x="2" y="143"/>
                    </a:lnTo>
                    <a:lnTo>
                      <a:pt x="77" y="143"/>
                    </a:lnTo>
                    <a:lnTo>
                      <a:pt x="77" y="120"/>
                    </a:lnTo>
                    <a:lnTo>
                      <a:pt x="59" y="115"/>
                    </a:lnTo>
                    <a:lnTo>
                      <a:pt x="5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Freeform 9">
                <a:extLst>
                  <a:ext uri="{FF2B5EF4-FFF2-40B4-BE49-F238E27FC236}">
                    <a16:creationId xmlns:a16="http://schemas.microsoft.com/office/drawing/2014/main" id="{EAA1E448-D5C6-47DF-B682-BC6129146F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03217" y="2330401"/>
                <a:ext cx="782559" cy="996462"/>
              </a:xfrm>
              <a:custGeom>
                <a:avLst/>
                <a:gdLst>
                  <a:gd name="T0" fmla="*/ 0 w 150"/>
                  <a:gd name="T1" fmla="*/ 23 h 191"/>
                  <a:gd name="T2" fmla="*/ 20 w 150"/>
                  <a:gd name="T3" fmla="*/ 28 h 191"/>
                  <a:gd name="T4" fmla="*/ 20 w 150"/>
                  <a:gd name="T5" fmla="*/ 163 h 191"/>
                  <a:gd name="T6" fmla="*/ 0 w 150"/>
                  <a:gd name="T7" fmla="*/ 168 h 191"/>
                  <a:gd name="T8" fmla="*/ 0 w 150"/>
                  <a:gd name="T9" fmla="*/ 191 h 191"/>
                  <a:gd name="T10" fmla="*/ 80 w 150"/>
                  <a:gd name="T11" fmla="*/ 191 h 191"/>
                  <a:gd name="T12" fmla="*/ 80 w 150"/>
                  <a:gd name="T13" fmla="*/ 168 h 191"/>
                  <a:gd name="T14" fmla="*/ 59 w 150"/>
                  <a:gd name="T15" fmla="*/ 163 h 191"/>
                  <a:gd name="T16" fmla="*/ 59 w 150"/>
                  <a:gd name="T17" fmla="*/ 113 h 191"/>
                  <a:gd name="T18" fmla="*/ 125 w 150"/>
                  <a:gd name="T19" fmla="*/ 113 h 191"/>
                  <a:gd name="T20" fmla="*/ 125 w 150"/>
                  <a:gd name="T21" fmla="*/ 83 h 191"/>
                  <a:gd name="T22" fmla="*/ 59 w 150"/>
                  <a:gd name="T23" fmla="*/ 83 h 191"/>
                  <a:gd name="T24" fmla="*/ 59 w 150"/>
                  <a:gd name="T25" fmla="*/ 30 h 191"/>
                  <a:gd name="T26" fmla="*/ 121 w 150"/>
                  <a:gd name="T27" fmla="*/ 30 h 191"/>
                  <a:gd name="T28" fmla="*/ 121 w 150"/>
                  <a:gd name="T29" fmla="*/ 53 h 191"/>
                  <a:gd name="T30" fmla="*/ 150 w 150"/>
                  <a:gd name="T31" fmla="*/ 53 h 191"/>
                  <a:gd name="T32" fmla="*/ 150 w 150"/>
                  <a:gd name="T33" fmla="*/ 0 h 191"/>
                  <a:gd name="T34" fmla="*/ 0 w 150"/>
                  <a:gd name="T35" fmla="*/ 0 h 191"/>
                  <a:gd name="T36" fmla="*/ 0 w 150"/>
                  <a:gd name="T37" fmla="*/ 23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50" h="191">
                    <a:moveTo>
                      <a:pt x="0" y="23"/>
                    </a:moveTo>
                    <a:lnTo>
                      <a:pt x="20" y="28"/>
                    </a:lnTo>
                    <a:lnTo>
                      <a:pt x="20" y="163"/>
                    </a:lnTo>
                    <a:lnTo>
                      <a:pt x="0" y="168"/>
                    </a:lnTo>
                    <a:lnTo>
                      <a:pt x="0" y="191"/>
                    </a:lnTo>
                    <a:lnTo>
                      <a:pt x="80" y="191"/>
                    </a:lnTo>
                    <a:lnTo>
                      <a:pt x="80" y="168"/>
                    </a:lnTo>
                    <a:lnTo>
                      <a:pt x="59" y="163"/>
                    </a:lnTo>
                    <a:lnTo>
                      <a:pt x="59" y="113"/>
                    </a:lnTo>
                    <a:lnTo>
                      <a:pt x="125" y="113"/>
                    </a:lnTo>
                    <a:lnTo>
                      <a:pt x="125" y="83"/>
                    </a:lnTo>
                    <a:lnTo>
                      <a:pt x="59" y="83"/>
                    </a:lnTo>
                    <a:lnTo>
                      <a:pt x="59" y="30"/>
                    </a:lnTo>
                    <a:lnTo>
                      <a:pt x="121" y="30"/>
                    </a:lnTo>
                    <a:lnTo>
                      <a:pt x="121" y="53"/>
                    </a:lnTo>
                    <a:lnTo>
                      <a:pt x="150" y="53"/>
                    </a:lnTo>
                    <a:lnTo>
                      <a:pt x="150" y="0"/>
                    </a:lnTo>
                    <a:lnTo>
                      <a:pt x="0" y="0"/>
                    </a:lnTo>
                    <a:lnTo>
                      <a:pt x="0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" name="Freeform 10">
                <a:extLst>
                  <a:ext uri="{FF2B5EF4-FFF2-40B4-BE49-F238E27FC236}">
                    <a16:creationId xmlns:a16="http://schemas.microsoft.com/office/drawing/2014/main" id="{BD52E88B-ED16-4570-8CA0-1360285EE5F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710874" y="2570386"/>
                <a:ext cx="646916" cy="766911"/>
              </a:xfrm>
              <a:custGeom>
                <a:avLst/>
                <a:gdLst>
                  <a:gd name="T0" fmla="*/ 54 w 54"/>
                  <a:gd name="T1" fmla="*/ 37 h 64"/>
                  <a:gd name="T2" fmla="*/ 54 w 54"/>
                  <a:gd name="T3" fmla="*/ 28 h 64"/>
                  <a:gd name="T4" fmla="*/ 47 w 54"/>
                  <a:gd name="T5" fmla="*/ 8 h 64"/>
                  <a:gd name="T6" fmla="*/ 28 w 54"/>
                  <a:gd name="T7" fmla="*/ 0 h 64"/>
                  <a:gd name="T8" fmla="*/ 7 w 54"/>
                  <a:gd name="T9" fmla="*/ 9 h 64"/>
                  <a:gd name="T10" fmla="*/ 0 w 54"/>
                  <a:gd name="T11" fmla="*/ 32 h 64"/>
                  <a:gd name="T12" fmla="*/ 0 w 54"/>
                  <a:gd name="T13" fmla="*/ 34 h 64"/>
                  <a:gd name="T14" fmla="*/ 8 w 54"/>
                  <a:gd name="T15" fmla="*/ 56 h 64"/>
                  <a:gd name="T16" fmla="*/ 29 w 54"/>
                  <a:gd name="T17" fmla="*/ 64 h 64"/>
                  <a:gd name="T18" fmla="*/ 43 w 54"/>
                  <a:gd name="T19" fmla="*/ 62 h 64"/>
                  <a:gd name="T20" fmla="*/ 53 w 54"/>
                  <a:gd name="T21" fmla="*/ 57 h 64"/>
                  <a:gd name="T22" fmla="*/ 48 w 54"/>
                  <a:gd name="T23" fmla="*/ 47 h 64"/>
                  <a:gd name="T24" fmla="*/ 40 w 54"/>
                  <a:gd name="T25" fmla="*/ 50 h 64"/>
                  <a:gd name="T26" fmla="*/ 31 w 54"/>
                  <a:gd name="T27" fmla="*/ 51 h 64"/>
                  <a:gd name="T28" fmla="*/ 21 w 54"/>
                  <a:gd name="T29" fmla="*/ 48 h 64"/>
                  <a:gd name="T30" fmla="*/ 17 w 54"/>
                  <a:gd name="T31" fmla="*/ 37 h 64"/>
                  <a:gd name="T32" fmla="*/ 17 w 54"/>
                  <a:gd name="T33" fmla="*/ 37 h 64"/>
                  <a:gd name="T34" fmla="*/ 54 w 54"/>
                  <a:gd name="T35" fmla="*/ 37 h 64"/>
                  <a:gd name="T36" fmla="*/ 20 w 54"/>
                  <a:gd name="T37" fmla="*/ 17 h 64"/>
                  <a:gd name="T38" fmla="*/ 28 w 54"/>
                  <a:gd name="T39" fmla="*/ 13 h 64"/>
                  <a:gd name="T40" fmla="*/ 35 w 54"/>
                  <a:gd name="T41" fmla="*/ 16 h 64"/>
                  <a:gd name="T42" fmla="*/ 38 w 54"/>
                  <a:gd name="T43" fmla="*/ 25 h 64"/>
                  <a:gd name="T44" fmla="*/ 38 w 54"/>
                  <a:gd name="T45" fmla="*/ 26 h 64"/>
                  <a:gd name="T46" fmla="*/ 17 w 54"/>
                  <a:gd name="T47" fmla="*/ 26 h 64"/>
                  <a:gd name="T48" fmla="*/ 17 w 54"/>
                  <a:gd name="T49" fmla="*/ 26 h 64"/>
                  <a:gd name="T50" fmla="*/ 20 w 54"/>
                  <a:gd name="T51" fmla="*/ 17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54" h="64">
                    <a:moveTo>
                      <a:pt x="54" y="37"/>
                    </a:moveTo>
                    <a:cubicBezTo>
                      <a:pt x="54" y="28"/>
                      <a:pt x="54" y="28"/>
                      <a:pt x="54" y="28"/>
                    </a:cubicBezTo>
                    <a:cubicBezTo>
                      <a:pt x="54" y="20"/>
                      <a:pt x="52" y="13"/>
                      <a:pt x="47" y="8"/>
                    </a:cubicBezTo>
                    <a:cubicBezTo>
                      <a:pt x="43" y="3"/>
                      <a:pt x="36" y="0"/>
                      <a:pt x="28" y="0"/>
                    </a:cubicBezTo>
                    <a:cubicBezTo>
                      <a:pt x="19" y="0"/>
                      <a:pt x="12" y="3"/>
                      <a:pt x="7" y="9"/>
                    </a:cubicBezTo>
                    <a:cubicBezTo>
                      <a:pt x="2" y="15"/>
                      <a:pt x="0" y="23"/>
                      <a:pt x="0" y="32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43"/>
                      <a:pt x="3" y="50"/>
                      <a:pt x="8" y="56"/>
                    </a:cubicBezTo>
                    <a:cubicBezTo>
                      <a:pt x="13" y="61"/>
                      <a:pt x="20" y="64"/>
                      <a:pt x="29" y="64"/>
                    </a:cubicBezTo>
                    <a:cubicBezTo>
                      <a:pt x="34" y="64"/>
                      <a:pt x="39" y="64"/>
                      <a:pt x="43" y="62"/>
                    </a:cubicBezTo>
                    <a:cubicBezTo>
                      <a:pt x="47" y="61"/>
                      <a:pt x="50" y="59"/>
                      <a:pt x="53" y="57"/>
                    </a:cubicBezTo>
                    <a:cubicBezTo>
                      <a:pt x="48" y="47"/>
                      <a:pt x="48" y="47"/>
                      <a:pt x="48" y="47"/>
                    </a:cubicBezTo>
                    <a:cubicBezTo>
                      <a:pt x="45" y="48"/>
                      <a:pt x="43" y="50"/>
                      <a:pt x="40" y="50"/>
                    </a:cubicBezTo>
                    <a:cubicBezTo>
                      <a:pt x="38" y="51"/>
                      <a:pt x="35" y="51"/>
                      <a:pt x="31" y="51"/>
                    </a:cubicBezTo>
                    <a:cubicBezTo>
                      <a:pt x="27" y="51"/>
                      <a:pt x="24" y="50"/>
                      <a:pt x="21" y="48"/>
                    </a:cubicBezTo>
                    <a:cubicBezTo>
                      <a:pt x="19" y="45"/>
                      <a:pt x="17" y="42"/>
                      <a:pt x="17" y="37"/>
                    </a:cubicBezTo>
                    <a:cubicBezTo>
                      <a:pt x="17" y="37"/>
                      <a:pt x="17" y="37"/>
                      <a:pt x="17" y="37"/>
                    </a:cubicBezTo>
                    <a:lnTo>
                      <a:pt x="54" y="37"/>
                    </a:lnTo>
                    <a:close/>
                    <a:moveTo>
                      <a:pt x="20" y="17"/>
                    </a:moveTo>
                    <a:cubicBezTo>
                      <a:pt x="22" y="14"/>
                      <a:pt x="25" y="13"/>
                      <a:pt x="28" y="13"/>
                    </a:cubicBezTo>
                    <a:cubicBezTo>
                      <a:pt x="31" y="13"/>
                      <a:pt x="34" y="14"/>
                      <a:pt x="35" y="16"/>
                    </a:cubicBezTo>
                    <a:cubicBezTo>
                      <a:pt x="37" y="18"/>
                      <a:pt x="38" y="21"/>
                      <a:pt x="38" y="25"/>
                    </a:cubicBezTo>
                    <a:cubicBezTo>
                      <a:pt x="38" y="26"/>
                      <a:pt x="38" y="26"/>
                      <a:pt x="38" y="26"/>
                    </a:cubicBezTo>
                    <a:cubicBezTo>
                      <a:pt x="17" y="26"/>
                      <a:pt x="17" y="26"/>
                      <a:pt x="17" y="26"/>
                    </a:cubicBezTo>
                    <a:cubicBezTo>
                      <a:pt x="17" y="26"/>
                      <a:pt x="17" y="26"/>
                      <a:pt x="17" y="26"/>
                    </a:cubicBezTo>
                    <a:cubicBezTo>
                      <a:pt x="18" y="22"/>
                      <a:pt x="19" y="19"/>
                      <a:pt x="20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Rectangle 11">
                <a:extLst>
                  <a:ext uri="{FF2B5EF4-FFF2-40B4-BE49-F238E27FC236}">
                    <a16:creationId xmlns:a16="http://schemas.microsoft.com/office/drawing/2014/main" id="{0AA37175-40AF-4A1B-AEA3-D1AB362AE1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52722" y="2262577"/>
                <a:ext cx="203464" cy="15129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Freeform 12">
                <a:extLst>
                  <a:ext uri="{FF2B5EF4-FFF2-40B4-BE49-F238E27FC236}">
                    <a16:creationId xmlns:a16="http://schemas.microsoft.com/office/drawing/2014/main" id="{AB922FFC-C279-4D49-8769-9AF05930B1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87302" y="2570386"/>
                <a:ext cx="605179" cy="766911"/>
              </a:xfrm>
              <a:custGeom>
                <a:avLst/>
                <a:gdLst>
                  <a:gd name="T0" fmla="*/ 6 w 51"/>
                  <a:gd name="T1" fmla="*/ 31 h 64"/>
                  <a:gd name="T2" fmla="*/ 22 w 51"/>
                  <a:gd name="T3" fmla="*/ 38 h 64"/>
                  <a:gd name="T4" fmla="*/ 32 w 51"/>
                  <a:gd name="T5" fmla="*/ 41 h 64"/>
                  <a:gd name="T6" fmla="*/ 35 w 51"/>
                  <a:gd name="T7" fmla="*/ 46 h 64"/>
                  <a:gd name="T8" fmla="*/ 32 w 51"/>
                  <a:gd name="T9" fmla="*/ 51 h 64"/>
                  <a:gd name="T10" fmla="*/ 24 w 51"/>
                  <a:gd name="T11" fmla="*/ 53 h 64"/>
                  <a:gd name="T12" fmla="*/ 19 w 51"/>
                  <a:gd name="T13" fmla="*/ 52 h 64"/>
                  <a:gd name="T14" fmla="*/ 15 w 51"/>
                  <a:gd name="T15" fmla="*/ 50 h 64"/>
                  <a:gd name="T16" fmla="*/ 12 w 51"/>
                  <a:gd name="T17" fmla="*/ 42 h 64"/>
                  <a:gd name="T18" fmla="*/ 1 w 51"/>
                  <a:gd name="T19" fmla="*/ 42 h 64"/>
                  <a:gd name="T20" fmla="*/ 1 w 51"/>
                  <a:gd name="T21" fmla="*/ 56 h 64"/>
                  <a:gd name="T22" fmla="*/ 12 w 51"/>
                  <a:gd name="T23" fmla="*/ 62 h 64"/>
                  <a:gd name="T24" fmla="*/ 25 w 51"/>
                  <a:gd name="T25" fmla="*/ 64 h 64"/>
                  <a:gd name="T26" fmla="*/ 44 w 51"/>
                  <a:gd name="T27" fmla="*/ 59 h 64"/>
                  <a:gd name="T28" fmla="*/ 51 w 51"/>
                  <a:gd name="T29" fmla="*/ 45 h 64"/>
                  <a:gd name="T30" fmla="*/ 45 w 51"/>
                  <a:gd name="T31" fmla="*/ 33 h 64"/>
                  <a:gd name="T32" fmla="*/ 28 w 51"/>
                  <a:gd name="T33" fmla="*/ 26 h 64"/>
                  <a:gd name="T34" fmla="*/ 18 w 51"/>
                  <a:gd name="T35" fmla="*/ 23 h 64"/>
                  <a:gd name="T36" fmla="*/ 16 w 51"/>
                  <a:gd name="T37" fmla="*/ 19 h 64"/>
                  <a:gd name="T38" fmla="*/ 18 w 51"/>
                  <a:gd name="T39" fmla="*/ 14 h 64"/>
                  <a:gd name="T40" fmla="*/ 25 w 51"/>
                  <a:gd name="T41" fmla="*/ 12 h 64"/>
                  <a:gd name="T42" fmla="*/ 31 w 51"/>
                  <a:gd name="T43" fmla="*/ 13 h 64"/>
                  <a:gd name="T44" fmla="*/ 35 w 51"/>
                  <a:gd name="T45" fmla="*/ 15 h 64"/>
                  <a:gd name="T46" fmla="*/ 37 w 51"/>
                  <a:gd name="T47" fmla="*/ 23 h 64"/>
                  <a:gd name="T48" fmla="*/ 48 w 51"/>
                  <a:gd name="T49" fmla="*/ 23 h 64"/>
                  <a:gd name="T50" fmla="*/ 48 w 51"/>
                  <a:gd name="T51" fmla="*/ 7 h 64"/>
                  <a:gd name="T52" fmla="*/ 38 w 51"/>
                  <a:gd name="T53" fmla="*/ 2 h 64"/>
                  <a:gd name="T54" fmla="*/ 25 w 51"/>
                  <a:gd name="T55" fmla="*/ 0 h 64"/>
                  <a:gd name="T56" fmla="*/ 6 w 51"/>
                  <a:gd name="T57" fmla="*/ 6 h 64"/>
                  <a:gd name="T58" fmla="*/ 0 w 51"/>
                  <a:gd name="T59" fmla="*/ 19 h 64"/>
                  <a:gd name="T60" fmla="*/ 6 w 51"/>
                  <a:gd name="T61" fmla="*/ 31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51" h="64">
                    <a:moveTo>
                      <a:pt x="6" y="31"/>
                    </a:moveTo>
                    <a:cubicBezTo>
                      <a:pt x="9" y="34"/>
                      <a:pt x="15" y="36"/>
                      <a:pt x="22" y="38"/>
                    </a:cubicBezTo>
                    <a:cubicBezTo>
                      <a:pt x="27" y="39"/>
                      <a:pt x="30" y="40"/>
                      <a:pt x="32" y="41"/>
                    </a:cubicBezTo>
                    <a:cubicBezTo>
                      <a:pt x="34" y="43"/>
                      <a:pt x="35" y="44"/>
                      <a:pt x="35" y="46"/>
                    </a:cubicBezTo>
                    <a:cubicBezTo>
                      <a:pt x="35" y="48"/>
                      <a:pt x="34" y="50"/>
                      <a:pt x="32" y="51"/>
                    </a:cubicBezTo>
                    <a:cubicBezTo>
                      <a:pt x="30" y="52"/>
                      <a:pt x="28" y="53"/>
                      <a:pt x="24" y="53"/>
                    </a:cubicBezTo>
                    <a:cubicBezTo>
                      <a:pt x="22" y="53"/>
                      <a:pt x="21" y="53"/>
                      <a:pt x="19" y="52"/>
                    </a:cubicBezTo>
                    <a:cubicBezTo>
                      <a:pt x="17" y="52"/>
                      <a:pt x="16" y="51"/>
                      <a:pt x="15" y="50"/>
                    </a:cubicBezTo>
                    <a:cubicBezTo>
                      <a:pt x="12" y="42"/>
                      <a:pt x="12" y="42"/>
                      <a:pt x="12" y="42"/>
                    </a:cubicBezTo>
                    <a:cubicBezTo>
                      <a:pt x="1" y="42"/>
                      <a:pt x="1" y="42"/>
                      <a:pt x="1" y="42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4" y="59"/>
                      <a:pt x="8" y="61"/>
                      <a:pt x="12" y="62"/>
                    </a:cubicBezTo>
                    <a:cubicBezTo>
                      <a:pt x="16" y="64"/>
                      <a:pt x="20" y="64"/>
                      <a:pt x="25" y="64"/>
                    </a:cubicBezTo>
                    <a:cubicBezTo>
                      <a:pt x="33" y="64"/>
                      <a:pt x="39" y="62"/>
                      <a:pt x="44" y="59"/>
                    </a:cubicBezTo>
                    <a:cubicBezTo>
                      <a:pt x="48" y="55"/>
                      <a:pt x="51" y="51"/>
                      <a:pt x="51" y="45"/>
                    </a:cubicBezTo>
                    <a:cubicBezTo>
                      <a:pt x="51" y="40"/>
                      <a:pt x="49" y="36"/>
                      <a:pt x="45" y="33"/>
                    </a:cubicBezTo>
                    <a:cubicBezTo>
                      <a:pt x="41" y="30"/>
                      <a:pt x="36" y="28"/>
                      <a:pt x="28" y="26"/>
                    </a:cubicBezTo>
                    <a:cubicBezTo>
                      <a:pt x="23" y="26"/>
                      <a:pt x="20" y="24"/>
                      <a:pt x="18" y="23"/>
                    </a:cubicBezTo>
                    <a:cubicBezTo>
                      <a:pt x="17" y="22"/>
                      <a:pt x="16" y="20"/>
                      <a:pt x="16" y="19"/>
                    </a:cubicBezTo>
                    <a:cubicBezTo>
                      <a:pt x="16" y="17"/>
                      <a:pt x="17" y="15"/>
                      <a:pt x="18" y="14"/>
                    </a:cubicBezTo>
                    <a:cubicBezTo>
                      <a:pt x="20" y="12"/>
                      <a:pt x="23" y="12"/>
                      <a:pt x="25" y="12"/>
                    </a:cubicBezTo>
                    <a:cubicBezTo>
                      <a:pt x="28" y="12"/>
                      <a:pt x="29" y="12"/>
                      <a:pt x="31" y="13"/>
                    </a:cubicBezTo>
                    <a:cubicBezTo>
                      <a:pt x="33" y="13"/>
                      <a:pt x="34" y="14"/>
                      <a:pt x="35" y="15"/>
                    </a:cubicBezTo>
                    <a:cubicBezTo>
                      <a:pt x="37" y="23"/>
                      <a:pt x="37" y="23"/>
                      <a:pt x="37" y="23"/>
                    </a:cubicBezTo>
                    <a:cubicBezTo>
                      <a:pt x="48" y="23"/>
                      <a:pt x="48" y="23"/>
                      <a:pt x="48" y="23"/>
                    </a:cubicBezTo>
                    <a:cubicBezTo>
                      <a:pt x="48" y="7"/>
                      <a:pt x="48" y="7"/>
                      <a:pt x="48" y="7"/>
                    </a:cubicBezTo>
                    <a:cubicBezTo>
                      <a:pt x="46" y="5"/>
                      <a:pt x="42" y="4"/>
                      <a:pt x="38" y="2"/>
                    </a:cubicBezTo>
                    <a:cubicBezTo>
                      <a:pt x="34" y="1"/>
                      <a:pt x="29" y="0"/>
                      <a:pt x="25" y="0"/>
                    </a:cubicBezTo>
                    <a:cubicBezTo>
                      <a:pt x="17" y="0"/>
                      <a:pt x="11" y="2"/>
                      <a:pt x="6" y="6"/>
                    </a:cubicBezTo>
                    <a:cubicBezTo>
                      <a:pt x="2" y="10"/>
                      <a:pt x="0" y="14"/>
                      <a:pt x="0" y="19"/>
                    </a:cubicBezTo>
                    <a:cubicBezTo>
                      <a:pt x="0" y="24"/>
                      <a:pt x="2" y="28"/>
                      <a:pt x="6" y="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" name="Freeform 13">
                <a:extLst>
                  <a:ext uri="{FF2B5EF4-FFF2-40B4-BE49-F238E27FC236}">
                    <a16:creationId xmlns:a16="http://schemas.microsoft.com/office/drawing/2014/main" id="{9C0B280B-9930-4D75-845F-F52B5FD0C1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72566" y="2570386"/>
                <a:ext cx="610395" cy="766911"/>
              </a:xfrm>
              <a:custGeom>
                <a:avLst/>
                <a:gdLst>
                  <a:gd name="T0" fmla="*/ 28 w 51"/>
                  <a:gd name="T1" fmla="*/ 26 h 64"/>
                  <a:gd name="T2" fmla="*/ 18 w 51"/>
                  <a:gd name="T3" fmla="*/ 23 h 64"/>
                  <a:gd name="T4" fmla="*/ 16 w 51"/>
                  <a:gd name="T5" fmla="*/ 19 h 64"/>
                  <a:gd name="T6" fmla="*/ 18 w 51"/>
                  <a:gd name="T7" fmla="*/ 14 h 64"/>
                  <a:gd name="T8" fmla="*/ 25 w 51"/>
                  <a:gd name="T9" fmla="*/ 12 h 64"/>
                  <a:gd name="T10" fmla="*/ 31 w 51"/>
                  <a:gd name="T11" fmla="*/ 13 h 64"/>
                  <a:gd name="T12" fmla="*/ 35 w 51"/>
                  <a:gd name="T13" fmla="*/ 15 h 64"/>
                  <a:gd name="T14" fmla="*/ 37 w 51"/>
                  <a:gd name="T15" fmla="*/ 23 h 64"/>
                  <a:gd name="T16" fmla="*/ 48 w 51"/>
                  <a:gd name="T17" fmla="*/ 23 h 64"/>
                  <a:gd name="T18" fmla="*/ 48 w 51"/>
                  <a:gd name="T19" fmla="*/ 7 h 64"/>
                  <a:gd name="T20" fmla="*/ 38 w 51"/>
                  <a:gd name="T21" fmla="*/ 2 h 64"/>
                  <a:gd name="T22" fmla="*/ 24 w 51"/>
                  <a:gd name="T23" fmla="*/ 0 h 64"/>
                  <a:gd name="T24" fmla="*/ 6 w 51"/>
                  <a:gd name="T25" fmla="*/ 6 h 64"/>
                  <a:gd name="T26" fmla="*/ 0 w 51"/>
                  <a:gd name="T27" fmla="*/ 19 h 64"/>
                  <a:gd name="T28" fmla="*/ 5 w 51"/>
                  <a:gd name="T29" fmla="*/ 31 h 64"/>
                  <a:gd name="T30" fmla="*/ 22 w 51"/>
                  <a:gd name="T31" fmla="*/ 38 h 64"/>
                  <a:gd name="T32" fmla="*/ 32 w 51"/>
                  <a:gd name="T33" fmla="*/ 41 h 64"/>
                  <a:gd name="T34" fmla="*/ 34 w 51"/>
                  <a:gd name="T35" fmla="*/ 46 h 64"/>
                  <a:gd name="T36" fmla="*/ 32 w 51"/>
                  <a:gd name="T37" fmla="*/ 51 h 64"/>
                  <a:gd name="T38" fmla="*/ 24 w 51"/>
                  <a:gd name="T39" fmla="*/ 53 h 64"/>
                  <a:gd name="T40" fmla="*/ 19 w 51"/>
                  <a:gd name="T41" fmla="*/ 52 h 64"/>
                  <a:gd name="T42" fmla="*/ 15 w 51"/>
                  <a:gd name="T43" fmla="*/ 50 h 64"/>
                  <a:gd name="T44" fmla="*/ 12 w 51"/>
                  <a:gd name="T45" fmla="*/ 42 h 64"/>
                  <a:gd name="T46" fmla="*/ 1 w 51"/>
                  <a:gd name="T47" fmla="*/ 42 h 64"/>
                  <a:gd name="T48" fmla="*/ 1 w 51"/>
                  <a:gd name="T49" fmla="*/ 56 h 64"/>
                  <a:gd name="T50" fmla="*/ 11 w 51"/>
                  <a:gd name="T51" fmla="*/ 62 h 64"/>
                  <a:gd name="T52" fmla="*/ 25 w 51"/>
                  <a:gd name="T53" fmla="*/ 64 h 64"/>
                  <a:gd name="T54" fmla="*/ 43 w 51"/>
                  <a:gd name="T55" fmla="*/ 59 h 64"/>
                  <a:gd name="T56" fmla="*/ 51 w 51"/>
                  <a:gd name="T57" fmla="*/ 45 h 64"/>
                  <a:gd name="T58" fmla="*/ 45 w 51"/>
                  <a:gd name="T59" fmla="*/ 33 h 64"/>
                  <a:gd name="T60" fmla="*/ 28 w 51"/>
                  <a:gd name="T61" fmla="*/ 26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51" h="64">
                    <a:moveTo>
                      <a:pt x="28" y="26"/>
                    </a:moveTo>
                    <a:cubicBezTo>
                      <a:pt x="23" y="26"/>
                      <a:pt x="20" y="24"/>
                      <a:pt x="18" y="23"/>
                    </a:cubicBezTo>
                    <a:cubicBezTo>
                      <a:pt x="17" y="22"/>
                      <a:pt x="16" y="20"/>
                      <a:pt x="16" y="19"/>
                    </a:cubicBezTo>
                    <a:cubicBezTo>
                      <a:pt x="16" y="17"/>
                      <a:pt x="17" y="15"/>
                      <a:pt x="18" y="14"/>
                    </a:cubicBezTo>
                    <a:cubicBezTo>
                      <a:pt x="20" y="12"/>
                      <a:pt x="22" y="12"/>
                      <a:pt x="25" y="12"/>
                    </a:cubicBezTo>
                    <a:cubicBezTo>
                      <a:pt x="27" y="12"/>
                      <a:pt x="29" y="12"/>
                      <a:pt x="31" y="13"/>
                    </a:cubicBezTo>
                    <a:cubicBezTo>
                      <a:pt x="33" y="13"/>
                      <a:pt x="34" y="14"/>
                      <a:pt x="35" y="15"/>
                    </a:cubicBezTo>
                    <a:cubicBezTo>
                      <a:pt x="37" y="23"/>
                      <a:pt x="37" y="23"/>
                      <a:pt x="37" y="23"/>
                    </a:cubicBezTo>
                    <a:cubicBezTo>
                      <a:pt x="48" y="23"/>
                      <a:pt x="48" y="23"/>
                      <a:pt x="48" y="23"/>
                    </a:cubicBezTo>
                    <a:cubicBezTo>
                      <a:pt x="48" y="7"/>
                      <a:pt x="48" y="7"/>
                      <a:pt x="48" y="7"/>
                    </a:cubicBezTo>
                    <a:cubicBezTo>
                      <a:pt x="46" y="5"/>
                      <a:pt x="42" y="4"/>
                      <a:pt x="38" y="2"/>
                    </a:cubicBezTo>
                    <a:cubicBezTo>
                      <a:pt x="34" y="1"/>
                      <a:pt x="29" y="0"/>
                      <a:pt x="24" y="0"/>
                    </a:cubicBezTo>
                    <a:cubicBezTo>
                      <a:pt x="17" y="0"/>
                      <a:pt x="10" y="2"/>
                      <a:pt x="6" y="6"/>
                    </a:cubicBezTo>
                    <a:cubicBezTo>
                      <a:pt x="2" y="10"/>
                      <a:pt x="0" y="14"/>
                      <a:pt x="0" y="19"/>
                    </a:cubicBezTo>
                    <a:cubicBezTo>
                      <a:pt x="0" y="24"/>
                      <a:pt x="2" y="28"/>
                      <a:pt x="5" y="31"/>
                    </a:cubicBezTo>
                    <a:cubicBezTo>
                      <a:pt x="9" y="34"/>
                      <a:pt x="15" y="36"/>
                      <a:pt x="22" y="38"/>
                    </a:cubicBezTo>
                    <a:cubicBezTo>
                      <a:pt x="27" y="39"/>
                      <a:pt x="30" y="40"/>
                      <a:pt x="32" y="41"/>
                    </a:cubicBezTo>
                    <a:cubicBezTo>
                      <a:pt x="34" y="43"/>
                      <a:pt x="34" y="44"/>
                      <a:pt x="34" y="46"/>
                    </a:cubicBezTo>
                    <a:cubicBezTo>
                      <a:pt x="34" y="48"/>
                      <a:pt x="34" y="50"/>
                      <a:pt x="32" y="51"/>
                    </a:cubicBezTo>
                    <a:cubicBezTo>
                      <a:pt x="30" y="52"/>
                      <a:pt x="27" y="53"/>
                      <a:pt x="24" y="53"/>
                    </a:cubicBezTo>
                    <a:cubicBezTo>
                      <a:pt x="22" y="53"/>
                      <a:pt x="20" y="53"/>
                      <a:pt x="19" y="52"/>
                    </a:cubicBezTo>
                    <a:cubicBezTo>
                      <a:pt x="17" y="52"/>
                      <a:pt x="16" y="51"/>
                      <a:pt x="15" y="50"/>
                    </a:cubicBezTo>
                    <a:cubicBezTo>
                      <a:pt x="12" y="42"/>
                      <a:pt x="12" y="42"/>
                      <a:pt x="12" y="42"/>
                    </a:cubicBezTo>
                    <a:cubicBezTo>
                      <a:pt x="1" y="42"/>
                      <a:pt x="1" y="42"/>
                      <a:pt x="1" y="42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4" y="59"/>
                      <a:pt x="7" y="61"/>
                      <a:pt x="11" y="62"/>
                    </a:cubicBezTo>
                    <a:cubicBezTo>
                      <a:pt x="15" y="64"/>
                      <a:pt x="20" y="64"/>
                      <a:pt x="25" y="64"/>
                    </a:cubicBezTo>
                    <a:cubicBezTo>
                      <a:pt x="32" y="64"/>
                      <a:pt x="39" y="62"/>
                      <a:pt x="43" y="59"/>
                    </a:cubicBezTo>
                    <a:cubicBezTo>
                      <a:pt x="48" y="55"/>
                      <a:pt x="51" y="51"/>
                      <a:pt x="51" y="45"/>
                    </a:cubicBezTo>
                    <a:cubicBezTo>
                      <a:pt x="51" y="40"/>
                      <a:pt x="49" y="36"/>
                      <a:pt x="45" y="33"/>
                    </a:cubicBezTo>
                    <a:cubicBezTo>
                      <a:pt x="41" y="30"/>
                      <a:pt x="36" y="28"/>
                      <a:pt x="28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027131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/>
          <p:cNvPicPr>
            <a:picLocks noGrp="1" noChangeAspect="1"/>
          </p:cNvPicPr>
          <p:nvPr>
            <p:ph type="pic" sz="quarter" idx="2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" b="18"/>
          <a:stretch>
            <a:fillRect/>
          </a:stretch>
        </p:blipFill>
        <p:spPr/>
      </p:pic>
      <p:sp>
        <p:nvSpPr>
          <p:cNvPr id="3" name="Rectangle 2"/>
          <p:cNvSpPr/>
          <p:nvPr/>
        </p:nvSpPr>
        <p:spPr>
          <a:xfrm>
            <a:off x="-1" y="1"/>
            <a:ext cx="12192001" cy="6858000"/>
          </a:xfrm>
          <a:prstGeom prst="rect">
            <a:avLst/>
          </a:prstGeom>
          <a:solidFill>
            <a:schemeClr val="tx1">
              <a:alpha val="7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3425369" y="2542797"/>
            <a:ext cx="5341260" cy="1772408"/>
            <a:chOff x="3425369" y="2542797"/>
            <a:chExt cx="5341260" cy="1772408"/>
          </a:xfrm>
        </p:grpSpPr>
        <p:sp>
          <p:nvSpPr>
            <p:cNvPr id="12" name="Rectangle 11"/>
            <p:cNvSpPr/>
            <p:nvPr/>
          </p:nvSpPr>
          <p:spPr>
            <a:xfrm>
              <a:off x="3425369" y="2542797"/>
              <a:ext cx="5341260" cy="1772408"/>
            </a:xfrm>
            <a:prstGeom prst="rect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5664F73-42BA-4155-9A24-5D76E7236907}"/>
                </a:ext>
              </a:extLst>
            </p:cNvPr>
            <p:cNvSpPr/>
            <p:nvPr/>
          </p:nvSpPr>
          <p:spPr>
            <a:xfrm>
              <a:off x="3714747" y="2542797"/>
              <a:ext cx="4762504" cy="17724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6500"/>
                </a:lnSpc>
              </a:pPr>
              <a:r>
                <a:rPr lang="en-US" sz="40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Roboto" panose="02000000000000000000" pitchFamily="2" charset="0"/>
                </a:rPr>
                <a:t>WELCOME</a:t>
              </a:r>
            </a:p>
            <a:p>
              <a:pPr algn="ctr">
                <a:lnSpc>
                  <a:spcPts val="6500"/>
                </a:lnSpc>
              </a:pPr>
              <a:r>
                <a:rPr lang="en-US" sz="70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Roboto" panose="02000000000000000000" pitchFamily="2" charset="0"/>
                </a:rPr>
                <a:t>MESSAGE</a:t>
              </a:r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57752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5664F73-42BA-4155-9A24-5D76E7236907}"/>
              </a:ext>
            </a:extLst>
          </p:cNvPr>
          <p:cNvSpPr/>
          <p:nvPr/>
        </p:nvSpPr>
        <p:spPr>
          <a:xfrm>
            <a:off x="6130142" y="836651"/>
            <a:ext cx="4762504" cy="1660198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ts val="6000"/>
              </a:lnSpc>
            </a:pPr>
            <a:r>
              <a:rPr lang="en-US" sz="4000" b="1" dirty="0">
                <a:latin typeface="Roboto Slab" pitchFamily="2" charset="0"/>
                <a:ea typeface="Roboto Slab" pitchFamily="2" charset="0"/>
                <a:cs typeface="Roboto" panose="02000000000000000000" pitchFamily="2" charset="0"/>
              </a:rPr>
              <a:t>WELCOME</a:t>
            </a:r>
          </a:p>
          <a:p>
            <a:pPr>
              <a:lnSpc>
                <a:spcPts val="6000"/>
              </a:lnSpc>
            </a:pPr>
            <a:r>
              <a:rPr lang="en-US" sz="7000" b="1" dirty="0">
                <a:solidFill>
                  <a:schemeClr val="accent4"/>
                </a:solidFill>
                <a:latin typeface="Roboto Slab" pitchFamily="2" charset="0"/>
                <a:ea typeface="Roboto Slab" pitchFamily="2" charset="0"/>
                <a:cs typeface="Roboto" panose="02000000000000000000" pitchFamily="2" charset="0"/>
              </a:rPr>
              <a:t>MESSAGE</a:t>
            </a:r>
          </a:p>
        </p:txBody>
      </p:sp>
      <p:sp>
        <p:nvSpPr>
          <p:cNvPr id="13" name="Rectangle 12"/>
          <p:cNvSpPr/>
          <p:nvPr/>
        </p:nvSpPr>
        <p:spPr>
          <a:xfrm rot="20495895">
            <a:off x="5459230" y="3938536"/>
            <a:ext cx="351511" cy="20805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0495895">
            <a:off x="1299354" y="927470"/>
            <a:ext cx="351511" cy="208052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6AF977E-74F2-42CB-B873-D65500C32761}"/>
              </a:ext>
            </a:extLst>
          </p:cNvPr>
          <p:cNvGrpSpPr/>
          <p:nvPr/>
        </p:nvGrpSpPr>
        <p:grpSpPr>
          <a:xfrm>
            <a:off x="6622696" y="5715486"/>
            <a:ext cx="958829" cy="305862"/>
            <a:chOff x="4052943" y="5412792"/>
            <a:chExt cx="958829" cy="305862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053E47C9-7D69-4732-AF31-91140449C018}"/>
                </a:ext>
              </a:extLst>
            </p:cNvPr>
            <p:cNvGrpSpPr/>
            <p:nvPr/>
          </p:nvGrpSpPr>
          <p:grpSpPr>
            <a:xfrm>
              <a:off x="4052943" y="5412793"/>
              <a:ext cx="305861" cy="305861"/>
              <a:chOff x="1324575" y="5760204"/>
              <a:chExt cx="305861" cy="305861"/>
            </a:xfrm>
          </p:grpSpPr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D93D7B43-E8DB-4380-85E0-E43795FFF433}"/>
                  </a:ext>
                </a:extLst>
              </p:cNvPr>
              <p:cNvSpPr/>
              <p:nvPr/>
            </p:nvSpPr>
            <p:spPr>
              <a:xfrm>
                <a:off x="1324575" y="5760204"/>
                <a:ext cx="305861" cy="305861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4" name="AutoShape 1">
                <a:extLst>
                  <a:ext uri="{FF2B5EF4-FFF2-40B4-BE49-F238E27FC236}">
                    <a16:creationId xmlns:a16="http://schemas.microsoft.com/office/drawing/2014/main" id="{2DDC80B6-6891-42CB-B041-7DC0854786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8453" y="5848888"/>
                <a:ext cx="158105" cy="128492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2556"/>
                    </a:moveTo>
                    <a:cubicBezTo>
                      <a:pt x="20805" y="2990"/>
                      <a:pt x="19951" y="3284"/>
                      <a:pt x="19055" y="3415"/>
                    </a:cubicBezTo>
                    <a:cubicBezTo>
                      <a:pt x="19970" y="2740"/>
                      <a:pt x="20673" y="1672"/>
                      <a:pt x="21003" y="399"/>
                    </a:cubicBezTo>
                    <a:cubicBezTo>
                      <a:pt x="20147" y="1023"/>
                      <a:pt x="19199" y="1477"/>
                      <a:pt x="18189" y="1721"/>
                    </a:cubicBezTo>
                    <a:cubicBezTo>
                      <a:pt x="17381" y="662"/>
                      <a:pt x="16229" y="0"/>
                      <a:pt x="14954" y="0"/>
                    </a:cubicBezTo>
                    <a:cubicBezTo>
                      <a:pt x="12507" y="0"/>
                      <a:pt x="10523" y="2441"/>
                      <a:pt x="10523" y="5453"/>
                    </a:cubicBezTo>
                    <a:cubicBezTo>
                      <a:pt x="10523" y="5880"/>
                      <a:pt x="10562" y="6296"/>
                      <a:pt x="10638" y="6695"/>
                    </a:cubicBezTo>
                    <a:cubicBezTo>
                      <a:pt x="6955" y="6468"/>
                      <a:pt x="3690" y="4297"/>
                      <a:pt x="1504" y="998"/>
                    </a:cubicBezTo>
                    <a:cubicBezTo>
                      <a:pt x="1122" y="1803"/>
                      <a:pt x="904" y="2739"/>
                      <a:pt x="904" y="3739"/>
                    </a:cubicBezTo>
                    <a:cubicBezTo>
                      <a:pt x="904" y="5631"/>
                      <a:pt x="1686" y="7300"/>
                      <a:pt x="2876" y="8278"/>
                    </a:cubicBezTo>
                    <a:cubicBezTo>
                      <a:pt x="2149" y="8250"/>
                      <a:pt x="1466" y="8004"/>
                      <a:pt x="868" y="7596"/>
                    </a:cubicBezTo>
                    <a:cubicBezTo>
                      <a:pt x="867" y="7619"/>
                      <a:pt x="867" y="7642"/>
                      <a:pt x="867" y="7665"/>
                    </a:cubicBezTo>
                    <a:cubicBezTo>
                      <a:pt x="867" y="10307"/>
                      <a:pt x="2395" y="12510"/>
                      <a:pt x="4423" y="13011"/>
                    </a:cubicBezTo>
                    <a:cubicBezTo>
                      <a:pt x="4051" y="13136"/>
                      <a:pt x="3659" y="13203"/>
                      <a:pt x="3255" y="13203"/>
                    </a:cubicBezTo>
                    <a:cubicBezTo>
                      <a:pt x="2969" y="13203"/>
                      <a:pt x="2692" y="13169"/>
                      <a:pt x="2421" y="13105"/>
                    </a:cubicBezTo>
                    <a:cubicBezTo>
                      <a:pt x="2985" y="15271"/>
                      <a:pt x="4622" y="16848"/>
                      <a:pt x="6561" y="16892"/>
                    </a:cubicBezTo>
                    <a:cubicBezTo>
                      <a:pt x="5044" y="18355"/>
                      <a:pt x="3134" y="19226"/>
                      <a:pt x="1057" y="19226"/>
                    </a:cubicBezTo>
                    <a:cubicBezTo>
                      <a:pt x="699" y="19226"/>
                      <a:pt x="347" y="19201"/>
                      <a:pt x="0" y="19149"/>
                    </a:cubicBezTo>
                    <a:cubicBezTo>
                      <a:pt x="1961" y="20698"/>
                      <a:pt x="4291" y="21600"/>
                      <a:pt x="6793" y="21600"/>
                    </a:cubicBezTo>
                    <a:cubicBezTo>
                      <a:pt x="14944" y="21600"/>
                      <a:pt x="19401" y="13291"/>
                      <a:pt x="19401" y="6085"/>
                    </a:cubicBezTo>
                    <a:cubicBezTo>
                      <a:pt x="19401" y="5848"/>
                      <a:pt x="19397" y="5613"/>
                      <a:pt x="19389" y="5380"/>
                    </a:cubicBezTo>
                    <a:cubicBezTo>
                      <a:pt x="20255" y="4610"/>
                      <a:pt x="21006" y="3650"/>
                      <a:pt x="21600" y="2556"/>
                    </a:cubicBezTo>
                    <a:cubicBezTo>
                      <a:pt x="21600" y="2556"/>
                      <a:pt x="21600" y="2556"/>
                      <a:pt x="21600" y="2556"/>
                    </a:cubicBezTo>
                    <a:close/>
                    <a:moveTo>
                      <a:pt x="21600" y="2556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64D02105-B202-43CC-B224-1D29CE0CE816}"/>
                </a:ext>
              </a:extLst>
            </p:cNvPr>
            <p:cNvGrpSpPr/>
            <p:nvPr/>
          </p:nvGrpSpPr>
          <p:grpSpPr>
            <a:xfrm>
              <a:off x="4379427" y="5412793"/>
              <a:ext cx="305861" cy="305861"/>
              <a:chOff x="1684215" y="5760204"/>
              <a:chExt cx="305861" cy="305861"/>
            </a:xfrm>
          </p:grpSpPr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F38792B5-5861-4117-BF7C-1916589107A9}"/>
                  </a:ext>
                </a:extLst>
              </p:cNvPr>
              <p:cNvSpPr/>
              <p:nvPr/>
            </p:nvSpPr>
            <p:spPr>
              <a:xfrm>
                <a:off x="1684215" y="5760204"/>
                <a:ext cx="305861" cy="305861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2" name="AutoShape 21">
                <a:extLst>
                  <a:ext uri="{FF2B5EF4-FFF2-40B4-BE49-F238E27FC236}">
                    <a16:creationId xmlns:a16="http://schemas.microsoft.com/office/drawing/2014/main" id="{2444D6D4-A5DA-4A6A-8BD7-A0825B464D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9016" y="5855006"/>
                <a:ext cx="116258" cy="116258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8362" y="2163"/>
                    </a:moveTo>
                    <a:lnTo>
                      <a:pt x="18362" y="5400"/>
                    </a:lnTo>
                    <a:lnTo>
                      <a:pt x="16200" y="5400"/>
                    </a:lnTo>
                    <a:cubicBezTo>
                      <a:pt x="15551" y="5400"/>
                      <a:pt x="15119" y="5832"/>
                      <a:pt x="15119" y="6482"/>
                    </a:cubicBezTo>
                    <a:lnTo>
                      <a:pt x="15119" y="8638"/>
                    </a:lnTo>
                    <a:lnTo>
                      <a:pt x="18362" y="8638"/>
                    </a:lnTo>
                    <a:lnTo>
                      <a:pt x="18362" y="11881"/>
                    </a:lnTo>
                    <a:lnTo>
                      <a:pt x="15119" y="11881"/>
                    </a:lnTo>
                    <a:lnTo>
                      <a:pt x="15119" y="19438"/>
                    </a:lnTo>
                    <a:lnTo>
                      <a:pt x="11881" y="19438"/>
                    </a:lnTo>
                    <a:lnTo>
                      <a:pt x="11881" y="11881"/>
                    </a:lnTo>
                    <a:lnTo>
                      <a:pt x="9719" y="11881"/>
                    </a:lnTo>
                    <a:lnTo>
                      <a:pt x="9719" y="8638"/>
                    </a:lnTo>
                    <a:lnTo>
                      <a:pt x="11881" y="8638"/>
                    </a:lnTo>
                    <a:lnTo>
                      <a:pt x="11881" y="5938"/>
                    </a:lnTo>
                    <a:cubicBezTo>
                      <a:pt x="11881" y="3888"/>
                      <a:pt x="13606" y="2163"/>
                      <a:pt x="15662" y="2163"/>
                    </a:cubicBezTo>
                    <a:cubicBezTo>
                      <a:pt x="15662" y="2163"/>
                      <a:pt x="18362" y="2163"/>
                      <a:pt x="18362" y="2163"/>
                    </a:cubicBezTo>
                    <a:close/>
                    <a:moveTo>
                      <a:pt x="19438" y="0"/>
                    </a:moveTo>
                    <a:lnTo>
                      <a:pt x="2163" y="0"/>
                    </a:lnTo>
                    <a:cubicBezTo>
                      <a:pt x="971" y="0"/>
                      <a:pt x="0" y="971"/>
                      <a:pt x="0" y="2163"/>
                    </a:cubicBezTo>
                    <a:lnTo>
                      <a:pt x="0" y="19438"/>
                    </a:lnTo>
                    <a:cubicBezTo>
                      <a:pt x="0" y="20630"/>
                      <a:pt x="971" y="21600"/>
                      <a:pt x="2163" y="21600"/>
                    </a:cubicBezTo>
                    <a:lnTo>
                      <a:pt x="19438" y="21600"/>
                    </a:lnTo>
                    <a:cubicBezTo>
                      <a:pt x="20630" y="21600"/>
                      <a:pt x="21600" y="20630"/>
                      <a:pt x="21600" y="19438"/>
                    </a:cubicBezTo>
                    <a:lnTo>
                      <a:pt x="21600" y="2163"/>
                    </a:lnTo>
                    <a:cubicBezTo>
                      <a:pt x="21600" y="971"/>
                      <a:pt x="20630" y="0"/>
                      <a:pt x="19438" y="0"/>
                    </a:cubicBezTo>
                    <a:cubicBezTo>
                      <a:pt x="19438" y="0"/>
                      <a:pt x="19438" y="0"/>
                      <a:pt x="19438" y="0"/>
                    </a:cubicBezTo>
                    <a:close/>
                    <a:moveTo>
                      <a:pt x="19438" y="0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C0F663E7-A919-49F5-9721-21C38802DD05}"/>
                </a:ext>
              </a:extLst>
            </p:cNvPr>
            <p:cNvGrpSpPr/>
            <p:nvPr/>
          </p:nvGrpSpPr>
          <p:grpSpPr>
            <a:xfrm>
              <a:off x="4705911" y="5412792"/>
              <a:ext cx="305861" cy="305861"/>
              <a:chOff x="2177216" y="5760204"/>
              <a:chExt cx="305861" cy="305861"/>
            </a:xfrm>
          </p:grpSpPr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284E763A-E060-4087-81FC-CCBD3399E32C}"/>
                  </a:ext>
                </a:extLst>
              </p:cNvPr>
              <p:cNvSpPr/>
              <p:nvPr/>
            </p:nvSpPr>
            <p:spPr>
              <a:xfrm>
                <a:off x="2177216" y="5760204"/>
                <a:ext cx="305861" cy="305861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0" name="AutoShape 18">
                <a:extLst>
                  <a:ext uri="{FF2B5EF4-FFF2-40B4-BE49-F238E27FC236}">
                    <a16:creationId xmlns:a16="http://schemas.microsoft.com/office/drawing/2014/main" id="{507CEDB8-8EE1-4B44-9250-071741B615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43592" y="5857843"/>
                <a:ext cx="173108" cy="110583"/>
              </a:xfrm>
              <a:custGeom>
                <a:avLst/>
                <a:gdLst/>
                <a:ahLst/>
                <a:cxnLst/>
                <a:rect l="0" t="0" r="r" b="b"/>
                <a:pathLst>
                  <a:path w="21574" h="21486">
                    <a:moveTo>
                      <a:pt x="21169" y="9121"/>
                    </a:moveTo>
                    <a:lnTo>
                      <a:pt x="19513" y="9121"/>
                    </a:lnTo>
                    <a:lnTo>
                      <a:pt x="19513" y="6544"/>
                    </a:lnTo>
                    <a:cubicBezTo>
                      <a:pt x="19513" y="6195"/>
                      <a:pt x="19331" y="5914"/>
                      <a:pt x="19108" y="5914"/>
                    </a:cubicBezTo>
                    <a:lnTo>
                      <a:pt x="17714" y="5914"/>
                    </a:lnTo>
                    <a:cubicBezTo>
                      <a:pt x="17491" y="5914"/>
                      <a:pt x="17309" y="6195"/>
                      <a:pt x="17309" y="6544"/>
                    </a:cubicBezTo>
                    <a:lnTo>
                      <a:pt x="17309" y="9121"/>
                    </a:lnTo>
                    <a:lnTo>
                      <a:pt x="15653" y="9121"/>
                    </a:lnTo>
                    <a:cubicBezTo>
                      <a:pt x="15428" y="9121"/>
                      <a:pt x="15247" y="9404"/>
                      <a:pt x="15247" y="9753"/>
                    </a:cubicBezTo>
                    <a:lnTo>
                      <a:pt x="15247" y="11921"/>
                    </a:lnTo>
                    <a:cubicBezTo>
                      <a:pt x="15247" y="12270"/>
                      <a:pt x="15428" y="12553"/>
                      <a:pt x="15653" y="12553"/>
                    </a:cubicBezTo>
                    <a:lnTo>
                      <a:pt x="17309" y="12553"/>
                    </a:lnTo>
                    <a:lnTo>
                      <a:pt x="17309" y="15130"/>
                    </a:lnTo>
                    <a:cubicBezTo>
                      <a:pt x="17309" y="15479"/>
                      <a:pt x="17491" y="15762"/>
                      <a:pt x="17714" y="15762"/>
                    </a:cubicBezTo>
                    <a:lnTo>
                      <a:pt x="19108" y="15762"/>
                    </a:lnTo>
                    <a:cubicBezTo>
                      <a:pt x="19331" y="15762"/>
                      <a:pt x="19513" y="15479"/>
                      <a:pt x="19513" y="15130"/>
                    </a:cubicBezTo>
                    <a:lnTo>
                      <a:pt x="19513" y="12553"/>
                    </a:lnTo>
                    <a:lnTo>
                      <a:pt x="21169" y="12553"/>
                    </a:lnTo>
                    <a:cubicBezTo>
                      <a:pt x="21393" y="12553"/>
                      <a:pt x="21574" y="12270"/>
                      <a:pt x="21574" y="11921"/>
                    </a:cubicBezTo>
                    <a:lnTo>
                      <a:pt x="21574" y="9753"/>
                    </a:lnTo>
                    <a:cubicBezTo>
                      <a:pt x="21574" y="9404"/>
                      <a:pt x="21393" y="9121"/>
                      <a:pt x="21169" y="9121"/>
                    </a:cubicBezTo>
                    <a:close/>
                    <a:moveTo>
                      <a:pt x="7107" y="9603"/>
                    </a:moveTo>
                    <a:lnTo>
                      <a:pt x="7107" y="12241"/>
                    </a:lnTo>
                    <a:cubicBezTo>
                      <a:pt x="7107" y="12637"/>
                      <a:pt x="7314" y="12960"/>
                      <a:pt x="7569" y="12960"/>
                    </a:cubicBezTo>
                    <a:lnTo>
                      <a:pt x="10940" y="12960"/>
                    </a:lnTo>
                    <a:cubicBezTo>
                      <a:pt x="10349" y="15563"/>
                      <a:pt x="8746" y="17430"/>
                      <a:pt x="6870" y="17408"/>
                    </a:cubicBezTo>
                    <a:cubicBezTo>
                      <a:pt x="4594" y="17382"/>
                      <a:pt x="2712" y="14548"/>
                      <a:pt x="2623" y="11008"/>
                    </a:cubicBezTo>
                    <a:cubicBezTo>
                      <a:pt x="2529" y="7212"/>
                      <a:pt x="4485" y="4078"/>
                      <a:pt x="6902" y="4078"/>
                    </a:cubicBezTo>
                    <a:cubicBezTo>
                      <a:pt x="8007" y="4078"/>
                      <a:pt x="9016" y="4733"/>
                      <a:pt x="9776" y="5808"/>
                    </a:cubicBezTo>
                    <a:cubicBezTo>
                      <a:pt x="9957" y="6063"/>
                      <a:pt x="10231" y="6064"/>
                      <a:pt x="10409" y="5804"/>
                    </a:cubicBezTo>
                    <a:lnTo>
                      <a:pt x="11647" y="3991"/>
                    </a:lnTo>
                    <a:cubicBezTo>
                      <a:pt x="11840" y="3707"/>
                      <a:pt x="11840" y="3228"/>
                      <a:pt x="11648" y="2944"/>
                    </a:cubicBezTo>
                    <a:cubicBezTo>
                      <a:pt x="10442" y="1165"/>
                      <a:pt x="8824" y="57"/>
                      <a:pt x="7040" y="2"/>
                    </a:cubicBezTo>
                    <a:cubicBezTo>
                      <a:pt x="3235" y="-114"/>
                      <a:pt x="27" y="4743"/>
                      <a:pt x="0" y="10667"/>
                    </a:cubicBezTo>
                    <a:cubicBezTo>
                      <a:pt x="-26" y="16636"/>
                      <a:pt x="3074" y="21486"/>
                      <a:pt x="6902" y="21486"/>
                    </a:cubicBezTo>
                    <a:cubicBezTo>
                      <a:pt x="10584" y="21486"/>
                      <a:pt x="13591" y="16999"/>
                      <a:pt x="13793" y="11347"/>
                    </a:cubicBezTo>
                    <a:cubicBezTo>
                      <a:pt x="13798" y="11277"/>
                      <a:pt x="13802" y="8882"/>
                      <a:pt x="13802" y="8882"/>
                    </a:cubicBezTo>
                    <a:lnTo>
                      <a:pt x="7569" y="8882"/>
                    </a:lnTo>
                    <a:cubicBezTo>
                      <a:pt x="7314" y="8882"/>
                      <a:pt x="7107" y="9205"/>
                      <a:pt x="7107" y="9603"/>
                    </a:cubicBezTo>
                    <a:close/>
                    <a:moveTo>
                      <a:pt x="7107" y="9603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 dirty="0"/>
              </a:p>
            </p:txBody>
          </p:sp>
        </p:grp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90DE4BF5-D548-42F7-9BA4-30C2FE8223C5}"/>
              </a:ext>
            </a:extLst>
          </p:cNvPr>
          <p:cNvSpPr txBox="1"/>
          <p:nvPr/>
        </p:nvSpPr>
        <p:spPr>
          <a:xfrm>
            <a:off x="6525302" y="5071531"/>
            <a:ext cx="254094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US" sz="1000" b="1" spc="200" dirty="0">
                <a:latin typeface="Roboto Slab" pitchFamily="2" charset="0"/>
                <a:ea typeface="Roboto Slab" pitchFamily="2" charset="0"/>
              </a:rPr>
              <a:t>www.website/ fb/ you tube/</a:t>
            </a:r>
          </a:p>
          <a:p>
            <a:pPr>
              <a:lnSpc>
                <a:spcPts val="1300"/>
              </a:lnSpc>
            </a:pPr>
            <a:r>
              <a:rPr lang="en-US" sz="1000" b="1" spc="200" dirty="0">
                <a:latin typeface="Roboto Slab" pitchFamily="2" charset="0"/>
                <a:ea typeface="Roboto Slab" pitchFamily="2" charset="0"/>
              </a:rPr>
              <a:t>company name.com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C2F6088-FF5D-4D6A-82E6-EB9159656C0C}"/>
              </a:ext>
            </a:extLst>
          </p:cNvPr>
          <p:cNvGrpSpPr/>
          <p:nvPr/>
        </p:nvGrpSpPr>
        <p:grpSpPr>
          <a:xfrm>
            <a:off x="6525301" y="2829658"/>
            <a:ext cx="3106770" cy="1737249"/>
            <a:chOff x="840881" y="1727317"/>
            <a:chExt cx="3106770" cy="1737249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6E53986B-009A-4ABB-93F0-51C434294812}"/>
                </a:ext>
              </a:extLst>
            </p:cNvPr>
            <p:cNvGrpSpPr/>
            <p:nvPr/>
          </p:nvGrpSpPr>
          <p:grpSpPr>
            <a:xfrm>
              <a:off x="840881" y="1727317"/>
              <a:ext cx="3106770" cy="682781"/>
              <a:chOff x="2468336" y="1925550"/>
              <a:chExt cx="2564202" cy="682781"/>
            </a:xfrm>
          </p:grpSpPr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0A8FFDFE-92F1-4381-93CE-0D463EE948F5}"/>
                  </a:ext>
                </a:extLst>
              </p:cNvPr>
              <p:cNvSpPr txBox="1"/>
              <p:nvPr/>
            </p:nvSpPr>
            <p:spPr>
              <a:xfrm>
                <a:off x="2468336" y="1925550"/>
                <a:ext cx="137885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spc="200" dirty="0">
                    <a:latin typeface="Roboto Slab" pitchFamily="2" charset="0"/>
                    <a:ea typeface="Roboto Slab" pitchFamily="2" charset="0"/>
                  </a:rPr>
                  <a:t>HELLO”</a:t>
                </a: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F8352520-C39E-454D-B8BD-842B31D8B996}"/>
                  </a:ext>
                </a:extLst>
              </p:cNvPr>
              <p:cNvSpPr txBox="1"/>
              <p:nvPr/>
            </p:nvSpPr>
            <p:spPr>
              <a:xfrm>
                <a:off x="2468337" y="2269777"/>
                <a:ext cx="2564201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Slab" pitchFamily="2" charset="0"/>
                    <a:ea typeface="Roboto Slab" pitchFamily="2" charset="0"/>
                  </a:rPr>
                  <a:t>Iam</a:t>
                </a:r>
                <a:r>
                  <a:rPr lang="en-US" sz="16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Slab" pitchFamily="2" charset="0"/>
                    <a:ea typeface="Roboto Slab" pitchFamily="2" charset="0"/>
                  </a:rPr>
                  <a:t> John Deo, Your Presenter!</a:t>
                </a:r>
              </a:p>
            </p:txBody>
          </p:sp>
        </p:grpSp>
        <p:sp>
          <p:nvSpPr>
            <p:cNvPr id="23" name="Rectangle 9">
              <a:extLst>
                <a:ext uri="{FF2B5EF4-FFF2-40B4-BE49-F238E27FC236}">
                  <a16:creationId xmlns:a16="http://schemas.microsoft.com/office/drawing/2014/main" id="{D3AEF147-4D9E-4E18-A501-6C3B814533CB}"/>
                </a:ext>
              </a:extLst>
            </p:cNvPr>
            <p:cNvSpPr>
              <a:spLocks/>
            </p:cNvSpPr>
            <p:nvPr/>
          </p:nvSpPr>
          <p:spPr bwMode="auto">
            <a:xfrm>
              <a:off x="937262" y="2643863"/>
              <a:ext cx="3010389" cy="8207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400"/>
                </a:lnSpc>
              </a:pPr>
              <a:r>
                <a:rPr lang="en-US" sz="1000" dirty="0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This letterhead design is meant to project an image of professionalism and lorem to reliability. By using simple alignments are This letterhead design is meant to project an image professionalism</a:t>
              </a:r>
            </a:p>
          </p:txBody>
        </p:sp>
      </p:grp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FBCB84D4-8446-4216-B3D7-D8E622332D83}"/>
              </a:ext>
            </a:extLst>
          </p:cNvPr>
          <p:cNvCxnSpPr>
            <a:cxnSpLocks/>
          </p:cNvCxnSpPr>
          <p:nvPr/>
        </p:nvCxnSpPr>
        <p:spPr>
          <a:xfrm>
            <a:off x="6621682" y="4847592"/>
            <a:ext cx="2749367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" name="Picture Placeholder 38"/>
          <p:cNvPicPr>
            <a:picLocks noGrp="1" noChangeAspect="1"/>
          </p:cNvPicPr>
          <p:nvPr>
            <p:ph type="pic" sz="quarter" idx="100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81" r="18187"/>
          <a:stretch/>
        </p:blipFill>
        <p:spPr/>
      </p:pic>
    </p:spTree>
    <p:extLst>
      <p:ext uri="{BB962C8B-B14F-4D97-AF65-F5344CB8AC3E}">
        <p14:creationId xmlns:p14="http://schemas.microsoft.com/office/powerpoint/2010/main" val="28907586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Picture Placeholder 66"/>
          <p:cNvPicPr>
            <a:picLocks noGrp="1" noChangeAspect="1"/>
          </p:cNvPicPr>
          <p:nvPr>
            <p:ph type="pic" sz="quarter" idx="100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39" t="10298" r="27984"/>
          <a:stretch/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5473520" y="690787"/>
            <a:ext cx="3446777" cy="141468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5000"/>
              </a:lnSpc>
            </a:pPr>
            <a:r>
              <a:rPr lang="en-US" sz="4000" b="1" dirty="0" smtClean="0">
                <a:latin typeface="Roboto Slab" pitchFamily="2" charset="0"/>
                <a:ea typeface="Roboto Slab" pitchFamily="2" charset="0"/>
              </a:rPr>
              <a:t>Fitness </a:t>
            </a:r>
          </a:p>
          <a:p>
            <a:pPr>
              <a:lnSpc>
                <a:spcPts val="5000"/>
              </a:lnSpc>
            </a:pPr>
            <a:r>
              <a:rPr lang="en-US" sz="6000" b="1" dirty="0" smtClean="0">
                <a:latin typeface="Roboto Slab" pitchFamily="2" charset="0"/>
                <a:ea typeface="Roboto Slab" pitchFamily="2" charset="0"/>
              </a:rPr>
              <a:t>About </a:t>
            </a:r>
            <a:r>
              <a:rPr lang="en-US" sz="6000" b="1" dirty="0">
                <a:latin typeface="Roboto Slab" pitchFamily="2" charset="0"/>
                <a:ea typeface="Roboto Slab" pitchFamily="2" charset="0"/>
              </a:rPr>
              <a:t>us</a:t>
            </a:r>
            <a:endParaRPr lang="en-US" sz="6000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3B70B11-C6F0-4120-9EF6-8AD3046ED7AA}"/>
              </a:ext>
            </a:extLst>
          </p:cNvPr>
          <p:cNvSpPr/>
          <p:nvPr/>
        </p:nvSpPr>
        <p:spPr>
          <a:xfrm>
            <a:off x="5473520" y="2105470"/>
            <a:ext cx="5455737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 is simply dummy text of the printing and typesetting industry. Lorem dummy text ever since the 1500s, when an unknown printer took a galley of type and scrambled it to make a type</a:t>
            </a:r>
          </a:p>
        </p:txBody>
      </p:sp>
      <p:sp>
        <p:nvSpPr>
          <p:cNvPr id="13" name="Rectangle 12"/>
          <p:cNvSpPr/>
          <p:nvPr/>
        </p:nvSpPr>
        <p:spPr>
          <a:xfrm>
            <a:off x="-1" y="3555115"/>
            <a:ext cx="12192001" cy="2483330"/>
          </a:xfrm>
          <a:prstGeom prst="rect">
            <a:avLst/>
          </a:prstGeom>
          <a:solidFill>
            <a:schemeClr val="accent6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3390427" y="3835779"/>
            <a:ext cx="2058638" cy="1807222"/>
            <a:chOff x="3390427" y="3563681"/>
            <a:chExt cx="2058638" cy="1807222"/>
          </a:xfrm>
        </p:grpSpPr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A86CFF55-B290-4FC0-947B-CB453DAABE5A}"/>
                </a:ext>
              </a:extLst>
            </p:cNvPr>
            <p:cNvGrpSpPr/>
            <p:nvPr/>
          </p:nvGrpSpPr>
          <p:grpSpPr>
            <a:xfrm>
              <a:off x="3390427" y="4381927"/>
              <a:ext cx="2058638" cy="988976"/>
              <a:chOff x="1240245" y="4842202"/>
              <a:chExt cx="2058638" cy="988976"/>
            </a:xfrm>
          </p:grpSpPr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8E91718E-DD27-4DF2-9BD5-29BA4CACF98D}"/>
                  </a:ext>
                </a:extLst>
              </p:cNvPr>
              <p:cNvSpPr/>
              <p:nvPr/>
            </p:nvSpPr>
            <p:spPr>
              <a:xfrm>
                <a:off x="1240245" y="5369513"/>
                <a:ext cx="2058638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200" b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Lorem Ipsum</a:t>
                </a:r>
                <a:r>
                  <a:rPr lang="en-US" sz="12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 is simply </a:t>
                </a:r>
                <a:r>
                  <a:rPr lang="en-US" sz="1200" dirty="0" smtClean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survived </a:t>
                </a:r>
                <a:r>
                  <a:rPr lang="en-US" sz="12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not</a:t>
                </a:r>
              </a:p>
            </p:txBody>
          </p:sp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F45BBB1A-F6B1-4C05-AC18-AE4CAF6492CF}"/>
                  </a:ext>
                </a:extLst>
              </p:cNvPr>
              <p:cNvSpPr/>
              <p:nvPr/>
            </p:nvSpPr>
            <p:spPr>
              <a:xfrm>
                <a:off x="1264321" y="4842202"/>
                <a:ext cx="2010487" cy="55399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30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</a:rPr>
                  <a:t>Fitness 01</a:t>
                </a:r>
              </a:p>
            </p:txBody>
          </p: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04FB275A-C5DC-43B6-B6AE-99D25E3D4A2F}"/>
                </a:ext>
              </a:extLst>
            </p:cNvPr>
            <p:cNvGrpSpPr/>
            <p:nvPr/>
          </p:nvGrpSpPr>
          <p:grpSpPr>
            <a:xfrm>
              <a:off x="4000093" y="3563681"/>
              <a:ext cx="839304" cy="785550"/>
              <a:chOff x="-5284788" y="2008188"/>
              <a:chExt cx="3470275" cy="3248025"/>
            </a:xfrm>
            <a:solidFill>
              <a:schemeClr val="bg1"/>
            </a:solidFill>
          </p:grpSpPr>
          <p:sp>
            <p:nvSpPr>
              <p:cNvPr id="43" name="Freeform 10">
                <a:extLst>
                  <a:ext uri="{FF2B5EF4-FFF2-40B4-BE49-F238E27FC236}">
                    <a16:creationId xmlns:a16="http://schemas.microsoft.com/office/drawing/2014/main" id="{7CB2970D-810C-4B43-9FF3-875980C6352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5284788" y="2212975"/>
                <a:ext cx="3470275" cy="3043238"/>
              </a:xfrm>
              <a:custGeom>
                <a:avLst/>
                <a:gdLst>
                  <a:gd name="T0" fmla="*/ 5624 w 5971"/>
                  <a:gd name="T1" fmla="*/ 631 h 5247"/>
                  <a:gd name="T2" fmla="*/ 5525 w 5971"/>
                  <a:gd name="T3" fmla="*/ 0 h 5247"/>
                  <a:gd name="T4" fmla="*/ 5153 w 5971"/>
                  <a:gd name="T5" fmla="*/ 99 h 5247"/>
                  <a:gd name="T6" fmla="*/ 4805 w 5971"/>
                  <a:gd name="T7" fmla="*/ 631 h 5247"/>
                  <a:gd name="T8" fmla="*/ 4255 w 5971"/>
                  <a:gd name="T9" fmla="*/ 576 h 5247"/>
                  <a:gd name="T10" fmla="*/ 3770 w 5971"/>
                  <a:gd name="T11" fmla="*/ 631 h 5247"/>
                  <a:gd name="T12" fmla="*/ 2201 w 5971"/>
                  <a:gd name="T13" fmla="*/ 631 h 5247"/>
                  <a:gd name="T14" fmla="*/ 1717 w 5971"/>
                  <a:gd name="T15" fmla="*/ 576 h 5247"/>
                  <a:gd name="T16" fmla="*/ 1167 w 5971"/>
                  <a:gd name="T17" fmla="*/ 631 h 5247"/>
                  <a:gd name="T18" fmla="*/ 818 w 5971"/>
                  <a:gd name="T19" fmla="*/ 99 h 5247"/>
                  <a:gd name="T20" fmla="*/ 447 w 5971"/>
                  <a:gd name="T21" fmla="*/ 0 h 5247"/>
                  <a:gd name="T22" fmla="*/ 347 w 5971"/>
                  <a:gd name="T23" fmla="*/ 631 h 5247"/>
                  <a:gd name="T24" fmla="*/ 0 w 5971"/>
                  <a:gd name="T25" fmla="*/ 819 h 5247"/>
                  <a:gd name="T26" fmla="*/ 347 w 5971"/>
                  <a:gd name="T27" fmla="*/ 1008 h 5247"/>
                  <a:gd name="T28" fmla="*/ 447 w 5971"/>
                  <a:gd name="T29" fmla="*/ 1639 h 5247"/>
                  <a:gd name="T30" fmla="*/ 818 w 5971"/>
                  <a:gd name="T31" fmla="*/ 1540 h 5247"/>
                  <a:gd name="T32" fmla="*/ 1206 w 5971"/>
                  <a:gd name="T33" fmla="*/ 1008 h 5247"/>
                  <a:gd name="T34" fmla="*/ 1799 w 5971"/>
                  <a:gd name="T35" fmla="*/ 2189 h 5247"/>
                  <a:gd name="T36" fmla="*/ 2188 w 5971"/>
                  <a:gd name="T37" fmla="*/ 2803 h 5247"/>
                  <a:gd name="T38" fmla="*/ 961 w 5971"/>
                  <a:gd name="T39" fmla="*/ 3491 h 5247"/>
                  <a:gd name="T40" fmla="*/ 1062 w 5971"/>
                  <a:gd name="T41" fmla="*/ 5217 h 5247"/>
                  <a:gd name="T42" fmla="*/ 1642 w 5971"/>
                  <a:gd name="T43" fmla="*/ 3801 h 5247"/>
                  <a:gd name="T44" fmla="*/ 3399 w 5971"/>
                  <a:gd name="T45" fmla="*/ 3423 h 5247"/>
                  <a:gd name="T46" fmla="*/ 4500 w 5971"/>
                  <a:gd name="T47" fmla="*/ 4915 h 5247"/>
                  <a:gd name="T48" fmla="*/ 5211 w 5971"/>
                  <a:gd name="T49" fmla="*/ 4807 h 5247"/>
                  <a:gd name="T50" fmla="*/ 4790 w 5971"/>
                  <a:gd name="T51" fmla="*/ 3212 h 5247"/>
                  <a:gd name="T52" fmla="*/ 3776 w 5971"/>
                  <a:gd name="T53" fmla="*/ 1734 h 5247"/>
                  <a:gd name="T54" fmla="*/ 4657 w 5971"/>
                  <a:gd name="T55" fmla="*/ 2036 h 5247"/>
                  <a:gd name="T56" fmla="*/ 5153 w 5971"/>
                  <a:gd name="T57" fmla="*/ 1008 h 5247"/>
                  <a:gd name="T58" fmla="*/ 5252 w 5971"/>
                  <a:gd name="T59" fmla="*/ 1639 h 5247"/>
                  <a:gd name="T60" fmla="*/ 5624 w 5971"/>
                  <a:gd name="T61" fmla="*/ 1540 h 5247"/>
                  <a:gd name="T62" fmla="*/ 5783 w 5971"/>
                  <a:gd name="T63" fmla="*/ 1008 h 5247"/>
                  <a:gd name="T64" fmla="*/ 5783 w 5971"/>
                  <a:gd name="T65" fmla="*/ 631 h 5247"/>
                  <a:gd name="T66" fmla="*/ 1763 w 5971"/>
                  <a:gd name="T67" fmla="*/ 1008 h 5247"/>
                  <a:gd name="T68" fmla="*/ 1799 w 5971"/>
                  <a:gd name="T69" fmla="*/ 1348 h 5247"/>
                  <a:gd name="T70" fmla="*/ 3876 w 5971"/>
                  <a:gd name="T71" fmla="*/ 1008 h 5247"/>
                  <a:gd name="T72" fmla="*/ 4173 w 5971"/>
                  <a:gd name="T73" fmla="*/ 1348 h 5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971" h="5247">
                    <a:moveTo>
                      <a:pt x="5783" y="631"/>
                    </a:moveTo>
                    <a:cubicBezTo>
                      <a:pt x="5624" y="631"/>
                      <a:pt x="5624" y="631"/>
                      <a:pt x="5624" y="631"/>
                    </a:cubicBezTo>
                    <a:cubicBezTo>
                      <a:pt x="5624" y="334"/>
                      <a:pt x="5624" y="398"/>
                      <a:pt x="5624" y="99"/>
                    </a:cubicBezTo>
                    <a:cubicBezTo>
                      <a:pt x="5624" y="44"/>
                      <a:pt x="5580" y="0"/>
                      <a:pt x="5525" y="0"/>
                    </a:cubicBezTo>
                    <a:cubicBezTo>
                      <a:pt x="5252" y="0"/>
                      <a:pt x="5252" y="0"/>
                      <a:pt x="5252" y="0"/>
                    </a:cubicBezTo>
                    <a:cubicBezTo>
                      <a:pt x="5197" y="0"/>
                      <a:pt x="5153" y="44"/>
                      <a:pt x="5153" y="99"/>
                    </a:cubicBezTo>
                    <a:cubicBezTo>
                      <a:pt x="5153" y="398"/>
                      <a:pt x="5153" y="334"/>
                      <a:pt x="5153" y="631"/>
                    </a:cubicBezTo>
                    <a:cubicBezTo>
                      <a:pt x="4805" y="631"/>
                      <a:pt x="4805" y="631"/>
                      <a:pt x="4805" y="631"/>
                    </a:cubicBezTo>
                    <a:cubicBezTo>
                      <a:pt x="4820" y="479"/>
                      <a:pt x="4708" y="345"/>
                      <a:pt x="4559" y="330"/>
                    </a:cubicBezTo>
                    <a:cubicBezTo>
                      <a:pt x="4406" y="313"/>
                      <a:pt x="4271" y="425"/>
                      <a:pt x="4255" y="576"/>
                    </a:cubicBezTo>
                    <a:cubicBezTo>
                      <a:pt x="4249" y="631"/>
                      <a:pt x="4249" y="631"/>
                      <a:pt x="4249" y="631"/>
                    </a:cubicBezTo>
                    <a:cubicBezTo>
                      <a:pt x="3770" y="631"/>
                      <a:pt x="3770" y="631"/>
                      <a:pt x="3770" y="631"/>
                    </a:cubicBezTo>
                    <a:cubicBezTo>
                      <a:pt x="3628" y="936"/>
                      <a:pt x="3323" y="1133"/>
                      <a:pt x="2985" y="1133"/>
                    </a:cubicBezTo>
                    <a:cubicBezTo>
                      <a:pt x="2642" y="1133"/>
                      <a:pt x="2340" y="932"/>
                      <a:pt x="2201" y="631"/>
                    </a:cubicBezTo>
                    <a:cubicBezTo>
                      <a:pt x="1723" y="631"/>
                      <a:pt x="1723" y="631"/>
                      <a:pt x="1723" y="631"/>
                    </a:cubicBezTo>
                    <a:cubicBezTo>
                      <a:pt x="1717" y="576"/>
                      <a:pt x="1717" y="576"/>
                      <a:pt x="1717" y="576"/>
                    </a:cubicBezTo>
                    <a:cubicBezTo>
                      <a:pt x="1701" y="424"/>
                      <a:pt x="1564" y="314"/>
                      <a:pt x="1413" y="330"/>
                    </a:cubicBezTo>
                    <a:cubicBezTo>
                      <a:pt x="1265" y="345"/>
                      <a:pt x="1152" y="478"/>
                      <a:pt x="1167" y="631"/>
                    </a:cubicBezTo>
                    <a:cubicBezTo>
                      <a:pt x="818" y="631"/>
                      <a:pt x="818" y="631"/>
                      <a:pt x="818" y="631"/>
                    </a:cubicBezTo>
                    <a:cubicBezTo>
                      <a:pt x="818" y="334"/>
                      <a:pt x="818" y="398"/>
                      <a:pt x="818" y="99"/>
                    </a:cubicBezTo>
                    <a:cubicBezTo>
                      <a:pt x="818" y="44"/>
                      <a:pt x="774" y="0"/>
                      <a:pt x="719" y="0"/>
                    </a:cubicBezTo>
                    <a:cubicBezTo>
                      <a:pt x="447" y="0"/>
                      <a:pt x="447" y="0"/>
                      <a:pt x="447" y="0"/>
                    </a:cubicBezTo>
                    <a:cubicBezTo>
                      <a:pt x="392" y="0"/>
                      <a:pt x="347" y="44"/>
                      <a:pt x="347" y="99"/>
                    </a:cubicBezTo>
                    <a:cubicBezTo>
                      <a:pt x="347" y="398"/>
                      <a:pt x="347" y="334"/>
                      <a:pt x="347" y="631"/>
                    </a:cubicBezTo>
                    <a:cubicBezTo>
                      <a:pt x="188" y="631"/>
                      <a:pt x="188" y="631"/>
                      <a:pt x="188" y="631"/>
                    </a:cubicBezTo>
                    <a:cubicBezTo>
                      <a:pt x="84" y="631"/>
                      <a:pt x="0" y="715"/>
                      <a:pt x="0" y="819"/>
                    </a:cubicBezTo>
                    <a:cubicBezTo>
                      <a:pt x="0" y="923"/>
                      <a:pt x="84" y="1008"/>
                      <a:pt x="188" y="1008"/>
                    </a:cubicBezTo>
                    <a:cubicBezTo>
                      <a:pt x="347" y="1008"/>
                      <a:pt x="347" y="1008"/>
                      <a:pt x="347" y="1008"/>
                    </a:cubicBezTo>
                    <a:cubicBezTo>
                      <a:pt x="347" y="1305"/>
                      <a:pt x="347" y="1241"/>
                      <a:pt x="347" y="1540"/>
                    </a:cubicBezTo>
                    <a:cubicBezTo>
                      <a:pt x="347" y="1595"/>
                      <a:pt x="392" y="1639"/>
                      <a:pt x="447" y="1639"/>
                    </a:cubicBezTo>
                    <a:cubicBezTo>
                      <a:pt x="719" y="1639"/>
                      <a:pt x="719" y="1639"/>
                      <a:pt x="719" y="1639"/>
                    </a:cubicBezTo>
                    <a:cubicBezTo>
                      <a:pt x="774" y="1639"/>
                      <a:pt x="818" y="1595"/>
                      <a:pt x="818" y="1540"/>
                    </a:cubicBezTo>
                    <a:cubicBezTo>
                      <a:pt x="818" y="1241"/>
                      <a:pt x="818" y="1305"/>
                      <a:pt x="818" y="1008"/>
                    </a:cubicBezTo>
                    <a:cubicBezTo>
                      <a:pt x="1206" y="1008"/>
                      <a:pt x="1206" y="1008"/>
                      <a:pt x="1206" y="1008"/>
                    </a:cubicBezTo>
                    <a:cubicBezTo>
                      <a:pt x="1218" y="1121"/>
                      <a:pt x="1303" y="1918"/>
                      <a:pt x="1315" y="2036"/>
                    </a:cubicBezTo>
                    <a:cubicBezTo>
                      <a:pt x="1340" y="2273"/>
                      <a:pt x="1638" y="2373"/>
                      <a:pt x="1799" y="2189"/>
                    </a:cubicBezTo>
                    <a:cubicBezTo>
                      <a:pt x="2188" y="1744"/>
                      <a:pt x="2188" y="1744"/>
                      <a:pt x="2188" y="1744"/>
                    </a:cubicBezTo>
                    <a:cubicBezTo>
                      <a:pt x="2188" y="2803"/>
                      <a:pt x="2188" y="2803"/>
                      <a:pt x="2188" y="2803"/>
                    </a:cubicBezTo>
                    <a:cubicBezTo>
                      <a:pt x="1181" y="3212"/>
                      <a:pt x="1181" y="3212"/>
                      <a:pt x="1181" y="3212"/>
                    </a:cubicBezTo>
                    <a:cubicBezTo>
                      <a:pt x="1064" y="3259"/>
                      <a:pt x="980" y="3365"/>
                      <a:pt x="961" y="3491"/>
                    </a:cubicBezTo>
                    <a:cubicBezTo>
                      <a:pt x="760" y="4807"/>
                      <a:pt x="760" y="4807"/>
                      <a:pt x="760" y="4807"/>
                    </a:cubicBezTo>
                    <a:cubicBezTo>
                      <a:pt x="730" y="5003"/>
                      <a:pt x="865" y="5187"/>
                      <a:pt x="1062" y="5217"/>
                    </a:cubicBezTo>
                    <a:cubicBezTo>
                      <a:pt x="1258" y="5247"/>
                      <a:pt x="1442" y="5112"/>
                      <a:pt x="1472" y="4915"/>
                    </a:cubicBezTo>
                    <a:cubicBezTo>
                      <a:pt x="1642" y="3801"/>
                      <a:pt x="1642" y="3801"/>
                      <a:pt x="1642" y="3801"/>
                    </a:cubicBezTo>
                    <a:cubicBezTo>
                      <a:pt x="2573" y="3423"/>
                      <a:pt x="2573" y="3423"/>
                      <a:pt x="2573" y="3423"/>
                    </a:cubicBezTo>
                    <a:cubicBezTo>
                      <a:pt x="3399" y="3423"/>
                      <a:pt x="3399" y="3423"/>
                      <a:pt x="3399" y="3423"/>
                    </a:cubicBezTo>
                    <a:cubicBezTo>
                      <a:pt x="4330" y="3801"/>
                      <a:pt x="4330" y="3801"/>
                      <a:pt x="4330" y="3801"/>
                    </a:cubicBezTo>
                    <a:cubicBezTo>
                      <a:pt x="4500" y="4915"/>
                      <a:pt x="4500" y="4915"/>
                      <a:pt x="4500" y="4915"/>
                    </a:cubicBezTo>
                    <a:cubicBezTo>
                      <a:pt x="4530" y="5112"/>
                      <a:pt x="4713" y="5247"/>
                      <a:pt x="4910" y="5217"/>
                    </a:cubicBezTo>
                    <a:cubicBezTo>
                      <a:pt x="5106" y="5187"/>
                      <a:pt x="5241" y="5003"/>
                      <a:pt x="5211" y="4807"/>
                    </a:cubicBezTo>
                    <a:cubicBezTo>
                      <a:pt x="5011" y="3491"/>
                      <a:pt x="5011" y="3491"/>
                      <a:pt x="5011" y="3491"/>
                    </a:cubicBezTo>
                    <a:cubicBezTo>
                      <a:pt x="4991" y="3365"/>
                      <a:pt x="4908" y="3259"/>
                      <a:pt x="4790" y="3212"/>
                    </a:cubicBezTo>
                    <a:cubicBezTo>
                      <a:pt x="3776" y="2799"/>
                      <a:pt x="3776" y="2799"/>
                      <a:pt x="3776" y="2799"/>
                    </a:cubicBezTo>
                    <a:cubicBezTo>
                      <a:pt x="3776" y="1734"/>
                      <a:pt x="3776" y="1734"/>
                      <a:pt x="3776" y="1734"/>
                    </a:cubicBezTo>
                    <a:cubicBezTo>
                      <a:pt x="4173" y="2189"/>
                      <a:pt x="4173" y="2189"/>
                      <a:pt x="4173" y="2189"/>
                    </a:cubicBezTo>
                    <a:cubicBezTo>
                      <a:pt x="4329" y="2368"/>
                      <a:pt x="4631" y="2279"/>
                      <a:pt x="4657" y="2036"/>
                    </a:cubicBezTo>
                    <a:cubicBezTo>
                      <a:pt x="4669" y="1918"/>
                      <a:pt x="4754" y="1120"/>
                      <a:pt x="4766" y="1008"/>
                    </a:cubicBezTo>
                    <a:cubicBezTo>
                      <a:pt x="5153" y="1008"/>
                      <a:pt x="5153" y="1008"/>
                      <a:pt x="5153" y="1008"/>
                    </a:cubicBezTo>
                    <a:cubicBezTo>
                      <a:pt x="5153" y="1305"/>
                      <a:pt x="5153" y="1241"/>
                      <a:pt x="5153" y="1540"/>
                    </a:cubicBezTo>
                    <a:cubicBezTo>
                      <a:pt x="5153" y="1595"/>
                      <a:pt x="5198" y="1639"/>
                      <a:pt x="5252" y="1639"/>
                    </a:cubicBezTo>
                    <a:cubicBezTo>
                      <a:pt x="5525" y="1639"/>
                      <a:pt x="5525" y="1639"/>
                      <a:pt x="5525" y="1639"/>
                    </a:cubicBezTo>
                    <a:cubicBezTo>
                      <a:pt x="5580" y="1639"/>
                      <a:pt x="5624" y="1595"/>
                      <a:pt x="5624" y="1540"/>
                    </a:cubicBezTo>
                    <a:cubicBezTo>
                      <a:pt x="5624" y="1241"/>
                      <a:pt x="5624" y="1305"/>
                      <a:pt x="5624" y="1008"/>
                    </a:cubicBezTo>
                    <a:cubicBezTo>
                      <a:pt x="5783" y="1008"/>
                      <a:pt x="5783" y="1008"/>
                      <a:pt x="5783" y="1008"/>
                    </a:cubicBezTo>
                    <a:cubicBezTo>
                      <a:pt x="5887" y="1008"/>
                      <a:pt x="5971" y="923"/>
                      <a:pt x="5971" y="819"/>
                    </a:cubicBezTo>
                    <a:cubicBezTo>
                      <a:pt x="5971" y="715"/>
                      <a:pt x="5887" y="631"/>
                      <a:pt x="5783" y="631"/>
                    </a:cubicBezTo>
                    <a:close/>
                    <a:moveTo>
                      <a:pt x="1799" y="1348"/>
                    </a:moveTo>
                    <a:cubicBezTo>
                      <a:pt x="1784" y="1206"/>
                      <a:pt x="1778" y="1148"/>
                      <a:pt x="1763" y="1008"/>
                    </a:cubicBezTo>
                    <a:cubicBezTo>
                      <a:pt x="2096" y="1008"/>
                      <a:pt x="2096" y="1008"/>
                      <a:pt x="2096" y="1008"/>
                    </a:cubicBezTo>
                    <a:cubicBezTo>
                      <a:pt x="1975" y="1146"/>
                      <a:pt x="1921" y="1208"/>
                      <a:pt x="1799" y="1348"/>
                    </a:cubicBezTo>
                    <a:close/>
                    <a:moveTo>
                      <a:pt x="4173" y="1348"/>
                    </a:moveTo>
                    <a:cubicBezTo>
                      <a:pt x="4035" y="1190"/>
                      <a:pt x="4212" y="1392"/>
                      <a:pt x="3876" y="1008"/>
                    </a:cubicBezTo>
                    <a:cubicBezTo>
                      <a:pt x="4209" y="1008"/>
                      <a:pt x="4209" y="1008"/>
                      <a:pt x="4209" y="1008"/>
                    </a:cubicBezTo>
                    <a:cubicBezTo>
                      <a:pt x="4181" y="1272"/>
                      <a:pt x="4188" y="1207"/>
                      <a:pt x="4173" y="134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endParaRPr>
              </a:p>
            </p:txBody>
          </p:sp>
          <p:sp>
            <p:nvSpPr>
              <p:cNvPr id="44" name="Oval 11">
                <a:extLst>
                  <a:ext uri="{FF2B5EF4-FFF2-40B4-BE49-F238E27FC236}">
                    <a16:creationId xmlns:a16="http://schemas.microsoft.com/office/drawing/2014/main" id="{ADC4B6C5-3134-434B-AAD5-1492BD198D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910013" y="2008188"/>
                <a:ext cx="722313" cy="7207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endParaRPr>
              </a:p>
            </p:txBody>
          </p:sp>
        </p:grpSp>
      </p:grpSp>
      <p:grpSp>
        <p:nvGrpSpPr>
          <p:cNvPr id="15" name="Group 14"/>
          <p:cNvGrpSpPr/>
          <p:nvPr/>
        </p:nvGrpSpPr>
        <p:grpSpPr>
          <a:xfrm>
            <a:off x="6416616" y="3835779"/>
            <a:ext cx="2064992" cy="1807222"/>
            <a:chOff x="6454608" y="3563681"/>
            <a:chExt cx="2064992" cy="1807222"/>
          </a:xfrm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1FAED728-E1C1-490C-97EA-DDF2B9105252}"/>
                </a:ext>
              </a:extLst>
            </p:cNvPr>
            <p:cNvGrpSpPr/>
            <p:nvPr/>
          </p:nvGrpSpPr>
          <p:grpSpPr>
            <a:xfrm>
              <a:off x="6939406" y="3563681"/>
              <a:ext cx="1095394" cy="761432"/>
              <a:chOff x="-14006513" y="1793875"/>
              <a:chExt cx="4946650" cy="3438525"/>
            </a:xfrm>
            <a:solidFill>
              <a:schemeClr val="bg1"/>
            </a:solidFill>
          </p:grpSpPr>
          <p:sp>
            <p:nvSpPr>
              <p:cNvPr id="46" name="Freeform 12">
                <a:extLst>
                  <a:ext uri="{FF2B5EF4-FFF2-40B4-BE49-F238E27FC236}">
                    <a16:creationId xmlns:a16="http://schemas.microsoft.com/office/drawing/2014/main" id="{6AEC404D-A00E-4D07-B69A-1CFC0D5AC2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2585701" y="1982788"/>
                <a:ext cx="1635125" cy="141288"/>
              </a:xfrm>
              <a:custGeom>
                <a:avLst/>
                <a:gdLst>
                  <a:gd name="T0" fmla="*/ 123 w 2813"/>
                  <a:gd name="T1" fmla="*/ 245 h 245"/>
                  <a:gd name="T2" fmla="*/ 2691 w 2813"/>
                  <a:gd name="T3" fmla="*/ 245 h 245"/>
                  <a:gd name="T4" fmla="*/ 2813 w 2813"/>
                  <a:gd name="T5" fmla="*/ 122 h 245"/>
                  <a:gd name="T6" fmla="*/ 2691 w 2813"/>
                  <a:gd name="T7" fmla="*/ 0 h 245"/>
                  <a:gd name="T8" fmla="*/ 123 w 2813"/>
                  <a:gd name="T9" fmla="*/ 0 h 245"/>
                  <a:gd name="T10" fmla="*/ 0 w 2813"/>
                  <a:gd name="T11" fmla="*/ 122 h 245"/>
                  <a:gd name="T12" fmla="*/ 123 w 2813"/>
                  <a:gd name="T13" fmla="*/ 245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13" h="245">
                    <a:moveTo>
                      <a:pt x="123" y="245"/>
                    </a:moveTo>
                    <a:cubicBezTo>
                      <a:pt x="2691" y="245"/>
                      <a:pt x="2691" y="245"/>
                      <a:pt x="2691" y="245"/>
                    </a:cubicBezTo>
                    <a:cubicBezTo>
                      <a:pt x="2758" y="245"/>
                      <a:pt x="2813" y="190"/>
                      <a:pt x="2813" y="122"/>
                    </a:cubicBezTo>
                    <a:cubicBezTo>
                      <a:pt x="2813" y="55"/>
                      <a:pt x="2758" y="0"/>
                      <a:pt x="2691" y="0"/>
                    </a:cubicBezTo>
                    <a:cubicBezTo>
                      <a:pt x="123" y="0"/>
                      <a:pt x="123" y="0"/>
                      <a:pt x="123" y="0"/>
                    </a:cubicBezTo>
                    <a:cubicBezTo>
                      <a:pt x="55" y="0"/>
                      <a:pt x="0" y="55"/>
                      <a:pt x="0" y="122"/>
                    </a:cubicBezTo>
                    <a:cubicBezTo>
                      <a:pt x="0" y="190"/>
                      <a:pt x="55" y="245"/>
                      <a:pt x="123" y="2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Roboto Slab" pitchFamily="2" charset="0"/>
                  <a:ea typeface="Roboto Slab" pitchFamily="2" charset="0"/>
                </a:endParaRPr>
              </a:p>
            </p:txBody>
          </p:sp>
          <p:sp>
            <p:nvSpPr>
              <p:cNvPr id="47" name="Freeform 13">
                <a:extLst>
                  <a:ext uri="{FF2B5EF4-FFF2-40B4-BE49-F238E27FC236}">
                    <a16:creationId xmlns:a16="http://schemas.microsoft.com/office/drawing/2014/main" id="{408A44A2-602E-4274-9022-BD8F78CA98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3920788" y="2674938"/>
                <a:ext cx="1635125" cy="142875"/>
              </a:xfrm>
              <a:custGeom>
                <a:avLst/>
                <a:gdLst>
                  <a:gd name="T0" fmla="*/ 122 w 2812"/>
                  <a:gd name="T1" fmla="*/ 244 h 244"/>
                  <a:gd name="T2" fmla="*/ 2690 w 2812"/>
                  <a:gd name="T3" fmla="*/ 244 h 244"/>
                  <a:gd name="T4" fmla="*/ 2812 w 2812"/>
                  <a:gd name="T5" fmla="*/ 122 h 244"/>
                  <a:gd name="T6" fmla="*/ 2690 w 2812"/>
                  <a:gd name="T7" fmla="*/ 0 h 244"/>
                  <a:gd name="T8" fmla="*/ 122 w 2812"/>
                  <a:gd name="T9" fmla="*/ 0 h 244"/>
                  <a:gd name="T10" fmla="*/ 0 w 2812"/>
                  <a:gd name="T11" fmla="*/ 122 h 244"/>
                  <a:gd name="T12" fmla="*/ 122 w 2812"/>
                  <a:gd name="T13" fmla="*/ 244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12" h="244">
                    <a:moveTo>
                      <a:pt x="122" y="244"/>
                    </a:moveTo>
                    <a:cubicBezTo>
                      <a:pt x="2690" y="244"/>
                      <a:pt x="2690" y="244"/>
                      <a:pt x="2690" y="244"/>
                    </a:cubicBezTo>
                    <a:cubicBezTo>
                      <a:pt x="2757" y="244"/>
                      <a:pt x="2812" y="189"/>
                      <a:pt x="2812" y="122"/>
                    </a:cubicBezTo>
                    <a:cubicBezTo>
                      <a:pt x="2812" y="54"/>
                      <a:pt x="2757" y="0"/>
                      <a:pt x="2690" y="0"/>
                    </a:cubicBezTo>
                    <a:cubicBezTo>
                      <a:pt x="122" y="0"/>
                      <a:pt x="122" y="0"/>
                      <a:pt x="122" y="0"/>
                    </a:cubicBezTo>
                    <a:cubicBezTo>
                      <a:pt x="55" y="0"/>
                      <a:pt x="0" y="54"/>
                      <a:pt x="0" y="122"/>
                    </a:cubicBezTo>
                    <a:cubicBezTo>
                      <a:pt x="0" y="189"/>
                      <a:pt x="55" y="244"/>
                      <a:pt x="122" y="2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Roboto Slab" pitchFamily="2" charset="0"/>
                  <a:ea typeface="Roboto Slab" pitchFamily="2" charset="0"/>
                </a:endParaRPr>
              </a:p>
            </p:txBody>
          </p:sp>
          <p:sp>
            <p:nvSpPr>
              <p:cNvPr id="48" name="Freeform 14">
                <a:extLst>
                  <a:ext uri="{FF2B5EF4-FFF2-40B4-BE49-F238E27FC236}">
                    <a16:creationId xmlns:a16="http://schemas.microsoft.com/office/drawing/2014/main" id="{6196D36F-2436-4E21-8CF4-93F43F0588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3449301" y="3475038"/>
                <a:ext cx="1635125" cy="142875"/>
              </a:xfrm>
              <a:custGeom>
                <a:avLst/>
                <a:gdLst>
                  <a:gd name="T0" fmla="*/ 0 w 2813"/>
                  <a:gd name="T1" fmla="*/ 122 h 244"/>
                  <a:gd name="T2" fmla="*/ 123 w 2813"/>
                  <a:gd name="T3" fmla="*/ 244 h 244"/>
                  <a:gd name="T4" fmla="*/ 2690 w 2813"/>
                  <a:gd name="T5" fmla="*/ 244 h 244"/>
                  <a:gd name="T6" fmla="*/ 2813 w 2813"/>
                  <a:gd name="T7" fmla="*/ 122 h 244"/>
                  <a:gd name="T8" fmla="*/ 2690 w 2813"/>
                  <a:gd name="T9" fmla="*/ 0 h 244"/>
                  <a:gd name="T10" fmla="*/ 123 w 2813"/>
                  <a:gd name="T11" fmla="*/ 0 h 244"/>
                  <a:gd name="T12" fmla="*/ 0 w 2813"/>
                  <a:gd name="T13" fmla="*/ 122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13" h="244">
                    <a:moveTo>
                      <a:pt x="0" y="122"/>
                    </a:moveTo>
                    <a:cubicBezTo>
                      <a:pt x="0" y="190"/>
                      <a:pt x="55" y="244"/>
                      <a:pt x="123" y="244"/>
                    </a:cubicBezTo>
                    <a:cubicBezTo>
                      <a:pt x="2690" y="244"/>
                      <a:pt x="2690" y="244"/>
                      <a:pt x="2690" y="244"/>
                    </a:cubicBezTo>
                    <a:cubicBezTo>
                      <a:pt x="2758" y="244"/>
                      <a:pt x="2813" y="190"/>
                      <a:pt x="2813" y="122"/>
                    </a:cubicBezTo>
                    <a:cubicBezTo>
                      <a:pt x="2813" y="55"/>
                      <a:pt x="2758" y="0"/>
                      <a:pt x="2690" y="0"/>
                    </a:cubicBezTo>
                    <a:cubicBezTo>
                      <a:pt x="123" y="0"/>
                      <a:pt x="123" y="0"/>
                      <a:pt x="123" y="0"/>
                    </a:cubicBezTo>
                    <a:cubicBezTo>
                      <a:pt x="55" y="0"/>
                      <a:pt x="0" y="55"/>
                      <a:pt x="0" y="1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Roboto Slab" pitchFamily="2" charset="0"/>
                  <a:ea typeface="Roboto Slab" pitchFamily="2" charset="0"/>
                </a:endParaRPr>
              </a:p>
            </p:txBody>
          </p:sp>
          <p:sp>
            <p:nvSpPr>
              <p:cNvPr id="49" name="Freeform 15">
                <a:extLst>
                  <a:ext uri="{FF2B5EF4-FFF2-40B4-BE49-F238E27FC236}">
                    <a16:creationId xmlns:a16="http://schemas.microsoft.com/office/drawing/2014/main" id="{297A5F71-C872-4A42-9797-CB735F0AF6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4006513" y="4370388"/>
                <a:ext cx="1482725" cy="141288"/>
              </a:xfrm>
              <a:custGeom>
                <a:avLst/>
                <a:gdLst>
                  <a:gd name="T0" fmla="*/ 2429 w 2551"/>
                  <a:gd name="T1" fmla="*/ 0 h 244"/>
                  <a:gd name="T2" fmla="*/ 122 w 2551"/>
                  <a:gd name="T3" fmla="*/ 0 h 244"/>
                  <a:gd name="T4" fmla="*/ 0 w 2551"/>
                  <a:gd name="T5" fmla="*/ 122 h 244"/>
                  <a:gd name="T6" fmla="*/ 122 w 2551"/>
                  <a:gd name="T7" fmla="*/ 244 h 244"/>
                  <a:gd name="T8" fmla="*/ 2429 w 2551"/>
                  <a:gd name="T9" fmla="*/ 244 h 244"/>
                  <a:gd name="T10" fmla="*/ 2551 w 2551"/>
                  <a:gd name="T11" fmla="*/ 122 h 244"/>
                  <a:gd name="T12" fmla="*/ 2429 w 2551"/>
                  <a:gd name="T13" fmla="*/ 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51" h="244">
                    <a:moveTo>
                      <a:pt x="2429" y="0"/>
                    </a:moveTo>
                    <a:cubicBezTo>
                      <a:pt x="122" y="0"/>
                      <a:pt x="122" y="0"/>
                      <a:pt x="122" y="0"/>
                    </a:cubicBezTo>
                    <a:cubicBezTo>
                      <a:pt x="54" y="0"/>
                      <a:pt x="0" y="55"/>
                      <a:pt x="0" y="122"/>
                    </a:cubicBezTo>
                    <a:cubicBezTo>
                      <a:pt x="0" y="190"/>
                      <a:pt x="54" y="244"/>
                      <a:pt x="122" y="244"/>
                    </a:cubicBezTo>
                    <a:cubicBezTo>
                      <a:pt x="2429" y="244"/>
                      <a:pt x="2429" y="244"/>
                      <a:pt x="2429" y="244"/>
                    </a:cubicBezTo>
                    <a:cubicBezTo>
                      <a:pt x="2496" y="244"/>
                      <a:pt x="2551" y="190"/>
                      <a:pt x="2551" y="122"/>
                    </a:cubicBezTo>
                    <a:cubicBezTo>
                      <a:pt x="2551" y="55"/>
                      <a:pt x="2496" y="0"/>
                      <a:pt x="242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Roboto Slab" pitchFamily="2" charset="0"/>
                  <a:ea typeface="Roboto Slab" pitchFamily="2" charset="0"/>
                </a:endParaRPr>
              </a:p>
            </p:txBody>
          </p:sp>
          <p:sp>
            <p:nvSpPr>
              <p:cNvPr id="50" name="Oval 16">
                <a:extLst>
                  <a:ext uri="{FF2B5EF4-FFF2-40B4-BE49-F238E27FC236}">
                    <a16:creationId xmlns:a16="http://schemas.microsoft.com/office/drawing/2014/main" id="{EAB31E6D-EC2A-4C03-9FA5-E9EB31CFD1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10569576" y="1793875"/>
                <a:ext cx="774700" cy="774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Roboto Slab" pitchFamily="2" charset="0"/>
                  <a:ea typeface="Roboto Slab" pitchFamily="2" charset="0"/>
                </a:endParaRPr>
              </a:p>
            </p:txBody>
          </p:sp>
          <p:sp>
            <p:nvSpPr>
              <p:cNvPr id="51" name="Freeform 17">
                <a:extLst>
                  <a:ext uri="{FF2B5EF4-FFF2-40B4-BE49-F238E27FC236}">
                    <a16:creationId xmlns:a16="http://schemas.microsoft.com/office/drawing/2014/main" id="{F1A88795-8719-4AE4-9747-39DE6F7644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2599988" y="2228850"/>
                <a:ext cx="3540125" cy="3003550"/>
              </a:xfrm>
              <a:custGeom>
                <a:avLst/>
                <a:gdLst>
                  <a:gd name="T0" fmla="*/ 5258 w 6093"/>
                  <a:gd name="T1" fmla="*/ 392 h 5177"/>
                  <a:gd name="T2" fmla="*/ 3810 w 6093"/>
                  <a:gd name="T3" fmla="*/ 664 h 5177"/>
                  <a:gd name="T4" fmla="*/ 3569 w 6093"/>
                  <a:gd name="T5" fmla="*/ 527 h 5177"/>
                  <a:gd name="T6" fmla="*/ 1198 w 6093"/>
                  <a:gd name="T7" fmla="*/ 1040 h 5177"/>
                  <a:gd name="T8" fmla="*/ 1780 w 6093"/>
                  <a:gd name="T9" fmla="*/ 1380 h 5177"/>
                  <a:gd name="T10" fmla="*/ 2906 w 6093"/>
                  <a:gd name="T11" fmla="*/ 961 h 5177"/>
                  <a:gd name="T12" fmla="*/ 2226 w 6093"/>
                  <a:gd name="T13" fmla="*/ 2256 h 5177"/>
                  <a:gd name="T14" fmla="*/ 786 w 6093"/>
                  <a:gd name="T15" fmla="*/ 2886 h 5177"/>
                  <a:gd name="T16" fmla="*/ 412 w 6093"/>
                  <a:gd name="T17" fmla="*/ 3479 h 5177"/>
                  <a:gd name="T18" fmla="*/ 2580 w 6093"/>
                  <a:gd name="T19" fmla="*/ 3061 h 5177"/>
                  <a:gd name="T20" fmla="*/ 2632 w 6093"/>
                  <a:gd name="T21" fmla="*/ 3084 h 5177"/>
                  <a:gd name="T22" fmla="*/ 3669 w 6093"/>
                  <a:gd name="T23" fmla="*/ 3698 h 5177"/>
                  <a:gd name="T24" fmla="*/ 4240 w 6093"/>
                  <a:gd name="T25" fmla="*/ 4786 h 5177"/>
                  <a:gd name="T26" fmla="*/ 4850 w 6093"/>
                  <a:gd name="T27" fmla="*/ 4500 h 5177"/>
                  <a:gd name="T28" fmla="*/ 4145 w 6093"/>
                  <a:gd name="T29" fmla="*/ 3221 h 5177"/>
                  <a:gd name="T30" fmla="*/ 3294 w 6093"/>
                  <a:gd name="T31" fmla="*/ 2642 h 5177"/>
                  <a:gd name="T32" fmla="*/ 3943 w 6093"/>
                  <a:gd name="T33" fmla="*/ 1457 h 5177"/>
                  <a:gd name="T34" fmla="*/ 5840 w 6093"/>
                  <a:gd name="T35" fmla="*/ 732 h 5177"/>
                  <a:gd name="T36" fmla="*/ 5258 w 6093"/>
                  <a:gd name="T37" fmla="*/ 392 h 5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093" h="5177">
                    <a:moveTo>
                      <a:pt x="5258" y="392"/>
                    </a:moveTo>
                    <a:cubicBezTo>
                      <a:pt x="4875" y="929"/>
                      <a:pt x="4362" y="991"/>
                      <a:pt x="3810" y="664"/>
                    </a:cubicBezTo>
                    <a:cubicBezTo>
                      <a:pt x="3772" y="641"/>
                      <a:pt x="3606" y="549"/>
                      <a:pt x="3569" y="527"/>
                    </a:cubicBezTo>
                    <a:cubicBezTo>
                      <a:pt x="2680" y="0"/>
                      <a:pt x="1793" y="207"/>
                      <a:pt x="1198" y="1040"/>
                    </a:cubicBezTo>
                    <a:cubicBezTo>
                      <a:pt x="945" y="1394"/>
                      <a:pt x="1530" y="1730"/>
                      <a:pt x="1780" y="1380"/>
                    </a:cubicBezTo>
                    <a:cubicBezTo>
                      <a:pt x="2088" y="950"/>
                      <a:pt x="2478" y="825"/>
                      <a:pt x="2906" y="961"/>
                    </a:cubicBezTo>
                    <a:cubicBezTo>
                      <a:pt x="2687" y="1341"/>
                      <a:pt x="2496" y="1719"/>
                      <a:pt x="2226" y="2256"/>
                    </a:cubicBezTo>
                    <a:cubicBezTo>
                      <a:pt x="1955" y="2792"/>
                      <a:pt x="1359" y="3221"/>
                      <a:pt x="786" y="2886"/>
                    </a:cubicBezTo>
                    <a:cubicBezTo>
                      <a:pt x="373" y="2644"/>
                      <a:pt x="0" y="3238"/>
                      <a:pt x="412" y="3479"/>
                    </a:cubicBezTo>
                    <a:cubicBezTo>
                      <a:pt x="1194" y="3936"/>
                      <a:pt x="2112" y="3655"/>
                      <a:pt x="2580" y="3061"/>
                    </a:cubicBezTo>
                    <a:cubicBezTo>
                      <a:pt x="2596" y="3070"/>
                      <a:pt x="2613" y="3077"/>
                      <a:pt x="2632" y="3084"/>
                    </a:cubicBezTo>
                    <a:cubicBezTo>
                      <a:pt x="3015" y="3217"/>
                      <a:pt x="3516" y="3572"/>
                      <a:pt x="3669" y="3698"/>
                    </a:cubicBezTo>
                    <a:cubicBezTo>
                      <a:pt x="3822" y="3824"/>
                      <a:pt x="4084" y="4464"/>
                      <a:pt x="4240" y="4786"/>
                    </a:cubicBezTo>
                    <a:cubicBezTo>
                      <a:pt x="4429" y="5177"/>
                      <a:pt x="5040" y="4892"/>
                      <a:pt x="4850" y="4500"/>
                    </a:cubicBezTo>
                    <a:cubicBezTo>
                      <a:pt x="4673" y="4135"/>
                      <a:pt x="4377" y="3406"/>
                      <a:pt x="4145" y="3221"/>
                    </a:cubicBezTo>
                    <a:cubicBezTo>
                      <a:pt x="3960" y="3074"/>
                      <a:pt x="3600" y="2798"/>
                      <a:pt x="3294" y="2642"/>
                    </a:cubicBezTo>
                    <a:cubicBezTo>
                      <a:pt x="3501" y="2242"/>
                      <a:pt x="3716" y="1846"/>
                      <a:pt x="3943" y="1457"/>
                    </a:cubicBezTo>
                    <a:cubicBezTo>
                      <a:pt x="4665" y="1678"/>
                      <a:pt x="5351" y="1417"/>
                      <a:pt x="5840" y="732"/>
                    </a:cubicBezTo>
                    <a:cubicBezTo>
                      <a:pt x="6093" y="378"/>
                      <a:pt x="5508" y="42"/>
                      <a:pt x="5258" y="39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Roboto Slab" pitchFamily="2" charset="0"/>
                  <a:ea typeface="Roboto Slab" pitchFamily="2" charset="0"/>
                </a:endParaRPr>
              </a:p>
            </p:txBody>
          </p:sp>
        </p:grp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FC37BF5D-148E-46D3-ACF5-6910616678DD}"/>
                </a:ext>
              </a:extLst>
            </p:cNvPr>
            <p:cNvGrpSpPr/>
            <p:nvPr/>
          </p:nvGrpSpPr>
          <p:grpSpPr>
            <a:xfrm>
              <a:off x="6454608" y="4381927"/>
              <a:ext cx="2064992" cy="988976"/>
              <a:chOff x="1237068" y="4842202"/>
              <a:chExt cx="2064992" cy="988976"/>
            </a:xfrm>
          </p:grpSpPr>
          <p:sp>
            <p:nvSpPr>
              <p:cNvPr id="53" name="Rectangle 52">
                <a:extLst>
                  <a:ext uri="{FF2B5EF4-FFF2-40B4-BE49-F238E27FC236}">
                    <a16:creationId xmlns:a16="http://schemas.microsoft.com/office/drawing/2014/main" id="{0B5F2089-4390-4826-8F17-C5A25EF53E00}"/>
                  </a:ext>
                </a:extLst>
              </p:cNvPr>
              <p:cNvSpPr/>
              <p:nvPr/>
            </p:nvSpPr>
            <p:spPr>
              <a:xfrm>
                <a:off x="1237068" y="5369513"/>
                <a:ext cx="2064992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200" b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Lorem Ipsum</a:t>
                </a:r>
                <a:r>
                  <a:rPr lang="en-US" sz="12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 is simply </a:t>
                </a:r>
                <a:r>
                  <a:rPr lang="en-US" sz="1200" dirty="0" smtClean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survived </a:t>
                </a:r>
                <a:r>
                  <a:rPr lang="en-US" sz="12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not</a:t>
                </a:r>
              </a:p>
            </p:txBody>
          </p:sp>
          <p:sp>
            <p:nvSpPr>
              <p:cNvPr id="54" name="Rectangle 53">
                <a:extLst>
                  <a:ext uri="{FF2B5EF4-FFF2-40B4-BE49-F238E27FC236}">
                    <a16:creationId xmlns:a16="http://schemas.microsoft.com/office/drawing/2014/main" id="{7EEDFF8C-35E5-481C-BA73-7986351610CC}"/>
                  </a:ext>
                </a:extLst>
              </p:cNvPr>
              <p:cNvSpPr/>
              <p:nvPr/>
            </p:nvSpPr>
            <p:spPr>
              <a:xfrm>
                <a:off x="1237070" y="4842202"/>
                <a:ext cx="2064989" cy="55399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30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</a:rPr>
                  <a:t>Fitness 02</a:t>
                </a:r>
              </a:p>
            </p:txBody>
          </p:sp>
        </p:grpSp>
      </p:grpSp>
      <p:grpSp>
        <p:nvGrpSpPr>
          <p:cNvPr id="14" name="Group 13"/>
          <p:cNvGrpSpPr/>
          <p:nvPr/>
        </p:nvGrpSpPr>
        <p:grpSpPr>
          <a:xfrm>
            <a:off x="9449159" y="3877612"/>
            <a:ext cx="2060184" cy="1824355"/>
            <a:chOff x="9525140" y="3555115"/>
            <a:chExt cx="2060184" cy="1824355"/>
          </a:xfrm>
        </p:grpSpPr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2F6AF766-042F-4E43-AB56-B97741B53C4C}"/>
                </a:ext>
              </a:extLst>
            </p:cNvPr>
            <p:cNvGrpSpPr/>
            <p:nvPr/>
          </p:nvGrpSpPr>
          <p:grpSpPr>
            <a:xfrm>
              <a:off x="10236173" y="3555115"/>
              <a:ext cx="638116" cy="850820"/>
              <a:chOff x="-8478838" y="1847850"/>
              <a:chExt cx="2638425" cy="3517900"/>
            </a:xfrm>
            <a:solidFill>
              <a:schemeClr val="bg1"/>
            </a:solidFill>
          </p:grpSpPr>
          <p:sp>
            <p:nvSpPr>
              <p:cNvPr id="56" name="Freeform 5">
                <a:extLst>
                  <a:ext uri="{FF2B5EF4-FFF2-40B4-BE49-F238E27FC236}">
                    <a16:creationId xmlns:a16="http://schemas.microsoft.com/office/drawing/2014/main" id="{35A0BAAF-1712-45EF-9FE1-1400CDFADB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6535738" y="2638425"/>
                <a:ext cx="695325" cy="1103313"/>
              </a:xfrm>
              <a:custGeom>
                <a:avLst/>
                <a:gdLst>
                  <a:gd name="T0" fmla="*/ 1158 w 1197"/>
                  <a:gd name="T1" fmla="*/ 88 h 1903"/>
                  <a:gd name="T2" fmla="*/ 939 w 1197"/>
                  <a:gd name="T3" fmla="*/ 59 h 1903"/>
                  <a:gd name="T4" fmla="*/ 587 w 1197"/>
                  <a:gd name="T5" fmla="*/ 382 h 1903"/>
                  <a:gd name="T6" fmla="*/ 212 w 1197"/>
                  <a:gd name="T7" fmla="*/ 331 h 1903"/>
                  <a:gd name="T8" fmla="*/ 174 w 1197"/>
                  <a:gd name="T9" fmla="*/ 434 h 1903"/>
                  <a:gd name="T10" fmla="*/ 192 w 1197"/>
                  <a:gd name="T11" fmla="*/ 752 h 1903"/>
                  <a:gd name="T12" fmla="*/ 267 w 1197"/>
                  <a:gd name="T13" fmla="*/ 762 h 1903"/>
                  <a:gd name="T14" fmla="*/ 12 w 1197"/>
                  <a:gd name="T15" fmla="*/ 1199 h 1903"/>
                  <a:gd name="T16" fmla="*/ 77 w 1197"/>
                  <a:gd name="T17" fmla="*/ 1903 h 1903"/>
                  <a:gd name="T18" fmla="*/ 595 w 1197"/>
                  <a:gd name="T19" fmla="*/ 807 h 1903"/>
                  <a:gd name="T20" fmla="*/ 744 w 1197"/>
                  <a:gd name="T21" fmla="*/ 828 h 1903"/>
                  <a:gd name="T22" fmla="*/ 981 w 1197"/>
                  <a:gd name="T23" fmla="*/ 649 h 1903"/>
                  <a:gd name="T24" fmla="*/ 918 w 1197"/>
                  <a:gd name="T25" fmla="*/ 468 h 1903"/>
                  <a:gd name="T26" fmla="*/ 1130 w 1197"/>
                  <a:gd name="T27" fmla="*/ 276 h 1903"/>
                  <a:gd name="T28" fmla="*/ 1158 w 1197"/>
                  <a:gd name="T29" fmla="*/ 88 h 19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97" h="1903">
                    <a:moveTo>
                      <a:pt x="1158" y="88"/>
                    </a:moveTo>
                    <a:cubicBezTo>
                      <a:pt x="1108" y="11"/>
                      <a:pt x="1004" y="0"/>
                      <a:pt x="939" y="59"/>
                    </a:cubicBezTo>
                    <a:cubicBezTo>
                      <a:pt x="675" y="297"/>
                      <a:pt x="656" y="313"/>
                      <a:pt x="587" y="382"/>
                    </a:cubicBezTo>
                    <a:cubicBezTo>
                      <a:pt x="212" y="331"/>
                      <a:pt x="212" y="331"/>
                      <a:pt x="212" y="331"/>
                    </a:cubicBezTo>
                    <a:cubicBezTo>
                      <a:pt x="174" y="434"/>
                      <a:pt x="174" y="434"/>
                      <a:pt x="174" y="434"/>
                    </a:cubicBezTo>
                    <a:cubicBezTo>
                      <a:pt x="221" y="533"/>
                      <a:pt x="228" y="647"/>
                      <a:pt x="192" y="752"/>
                    </a:cubicBezTo>
                    <a:cubicBezTo>
                      <a:pt x="267" y="762"/>
                      <a:pt x="267" y="762"/>
                      <a:pt x="267" y="762"/>
                    </a:cubicBezTo>
                    <a:cubicBezTo>
                      <a:pt x="169" y="900"/>
                      <a:pt x="84" y="1046"/>
                      <a:pt x="12" y="1199"/>
                    </a:cubicBezTo>
                    <a:cubicBezTo>
                      <a:pt x="0" y="1435"/>
                      <a:pt x="21" y="1672"/>
                      <a:pt x="77" y="1903"/>
                    </a:cubicBezTo>
                    <a:cubicBezTo>
                      <a:pt x="162" y="1502"/>
                      <a:pt x="340" y="1127"/>
                      <a:pt x="595" y="807"/>
                    </a:cubicBezTo>
                    <a:cubicBezTo>
                      <a:pt x="744" y="828"/>
                      <a:pt x="744" y="828"/>
                      <a:pt x="744" y="828"/>
                    </a:cubicBezTo>
                    <a:cubicBezTo>
                      <a:pt x="859" y="844"/>
                      <a:pt x="965" y="764"/>
                      <a:pt x="981" y="649"/>
                    </a:cubicBezTo>
                    <a:cubicBezTo>
                      <a:pt x="991" y="579"/>
                      <a:pt x="965" y="513"/>
                      <a:pt x="918" y="468"/>
                    </a:cubicBezTo>
                    <a:cubicBezTo>
                      <a:pt x="1130" y="276"/>
                      <a:pt x="1130" y="276"/>
                      <a:pt x="1130" y="276"/>
                    </a:cubicBezTo>
                    <a:cubicBezTo>
                      <a:pt x="1183" y="228"/>
                      <a:pt x="1197" y="147"/>
                      <a:pt x="1158" y="8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Roboto Slab" pitchFamily="2" charset="0"/>
                  <a:ea typeface="Roboto Slab" pitchFamily="2" charset="0"/>
                </a:endParaRPr>
              </a:p>
            </p:txBody>
          </p:sp>
          <p:sp>
            <p:nvSpPr>
              <p:cNvPr id="58" name="Freeform 6">
                <a:extLst>
                  <a:ext uri="{FF2B5EF4-FFF2-40B4-BE49-F238E27FC236}">
                    <a16:creationId xmlns:a16="http://schemas.microsoft.com/office/drawing/2014/main" id="{82323465-21E9-4657-808B-31A3095824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6664326" y="2570163"/>
                <a:ext cx="217488" cy="233363"/>
              </a:xfrm>
              <a:custGeom>
                <a:avLst/>
                <a:gdLst>
                  <a:gd name="T0" fmla="*/ 259 w 372"/>
                  <a:gd name="T1" fmla="*/ 28 h 402"/>
                  <a:gd name="T2" fmla="*/ 73 w 372"/>
                  <a:gd name="T3" fmla="*/ 113 h 402"/>
                  <a:gd name="T4" fmla="*/ 0 w 372"/>
                  <a:gd name="T5" fmla="*/ 311 h 402"/>
                  <a:gd name="T6" fmla="*/ 275 w 372"/>
                  <a:gd name="T7" fmla="*/ 402 h 402"/>
                  <a:gd name="T8" fmla="*/ 344 w 372"/>
                  <a:gd name="T9" fmla="*/ 214 h 402"/>
                  <a:gd name="T10" fmla="*/ 259 w 372"/>
                  <a:gd name="T11" fmla="*/ 28 h 4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2" h="402">
                    <a:moveTo>
                      <a:pt x="259" y="28"/>
                    </a:moveTo>
                    <a:cubicBezTo>
                      <a:pt x="184" y="0"/>
                      <a:pt x="101" y="38"/>
                      <a:pt x="73" y="113"/>
                    </a:cubicBezTo>
                    <a:cubicBezTo>
                      <a:pt x="0" y="311"/>
                      <a:pt x="0" y="311"/>
                      <a:pt x="0" y="311"/>
                    </a:cubicBezTo>
                    <a:cubicBezTo>
                      <a:pt x="102" y="308"/>
                      <a:pt x="199" y="342"/>
                      <a:pt x="275" y="402"/>
                    </a:cubicBezTo>
                    <a:cubicBezTo>
                      <a:pt x="344" y="214"/>
                      <a:pt x="344" y="214"/>
                      <a:pt x="344" y="214"/>
                    </a:cubicBezTo>
                    <a:cubicBezTo>
                      <a:pt x="372" y="139"/>
                      <a:pt x="334" y="56"/>
                      <a:pt x="259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Roboto Slab" pitchFamily="2" charset="0"/>
                  <a:ea typeface="Roboto Slab" pitchFamily="2" charset="0"/>
                </a:endParaRPr>
              </a:p>
            </p:txBody>
          </p:sp>
          <p:sp>
            <p:nvSpPr>
              <p:cNvPr id="59" name="Freeform 7">
                <a:extLst>
                  <a:ext uri="{FF2B5EF4-FFF2-40B4-BE49-F238E27FC236}">
                    <a16:creationId xmlns:a16="http://schemas.microsoft.com/office/drawing/2014/main" id="{6F79D033-CF1D-452A-B080-75D39CA487E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8478838" y="3235325"/>
                <a:ext cx="2324100" cy="2130425"/>
              </a:xfrm>
              <a:custGeom>
                <a:avLst/>
                <a:gdLst>
                  <a:gd name="T0" fmla="*/ 3588 w 3998"/>
                  <a:gd name="T1" fmla="*/ 3175 h 3671"/>
                  <a:gd name="T2" fmla="*/ 3998 w 3998"/>
                  <a:gd name="T3" fmla="*/ 2646 h 3671"/>
                  <a:gd name="T4" fmla="*/ 3929 w 3998"/>
                  <a:gd name="T5" fmla="*/ 2382 h 3671"/>
                  <a:gd name="T6" fmla="*/ 3730 w 3998"/>
                  <a:gd name="T7" fmla="*/ 2177 h 3671"/>
                  <a:gd name="T8" fmla="*/ 3370 w 3998"/>
                  <a:gd name="T9" fmla="*/ 1258 h 3671"/>
                  <a:gd name="T10" fmla="*/ 3205 w 3998"/>
                  <a:gd name="T11" fmla="*/ 0 h 3671"/>
                  <a:gd name="T12" fmla="*/ 2911 w 3998"/>
                  <a:gd name="T13" fmla="*/ 33 h 3671"/>
                  <a:gd name="T14" fmla="*/ 3101 w 3998"/>
                  <a:gd name="T15" fmla="*/ 1363 h 3671"/>
                  <a:gd name="T16" fmla="*/ 3386 w 3998"/>
                  <a:gd name="T17" fmla="*/ 2092 h 3671"/>
                  <a:gd name="T18" fmla="*/ 3202 w 3998"/>
                  <a:gd name="T19" fmla="*/ 2068 h 3671"/>
                  <a:gd name="T20" fmla="*/ 3032 w 3998"/>
                  <a:gd name="T21" fmla="*/ 1631 h 3671"/>
                  <a:gd name="T22" fmla="*/ 2987 w 3998"/>
                  <a:gd name="T23" fmla="*/ 2039 h 3671"/>
                  <a:gd name="T24" fmla="*/ 2452 w 3998"/>
                  <a:gd name="T25" fmla="*/ 1968 h 3671"/>
                  <a:gd name="T26" fmla="*/ 2288 w 3998"/>
                  <a:gd name="T27" fmla="*/ 2125 h 3671"/>
                  <a:gd name="T28" fmla="*/ 2378 w 3998"/>
                  <a:gd name="T29" fmla="*/ 2129 h 3671"/>
                  <a:gd name="T30" fmla="*/ 2542 w 3998"/>
                  <a:gd name="T31" fmla="*/ 2288 h 3671"/>
                  <a:gd name="T32" fmla="*/ 2366 w 3998"/>
                  <a:gd name="T33" fmla="*/ 2464 h 3671"/>
                  <a:gd name="T34" fmla="*/ 1774 w 3998"/>
                  <a:gd name="T35" fmla="*/ 2436 h 3671"/>
                  <a:gd name="T36" fmla="*/ 1615 w 3998"/>
                  <a:gd name="T37" fmla="*/ 2260 h 3671"/>
                  <a:gd name="T38" fmla="*/ 1806 w 3998"/>
                  <a:gd name="T39" fmla="*/ 2101 h 3671"/>
                  <a:gd name="T40" fmla="*/ 1631 w 3998"/>
                  <a:gd name="T41" fmla="*/ 1859 h 3671"/>
                  <a:gd name="T42" fmla="*/ 1337 w 3998"/>
                  <a:gd name="T43" fmla="*/ 1820 h 3671"/>
                  <a:gd name="T44" fmla="*/ 1482 w 3998"/>
                  <a:gd name="T45" fmla="*/ 1364 h 3671"/>
                  <a:gd name="T46" fmla="*/ 1492 w 3998"/>
                  <a:gd name="T47" fmla="*/ 1266 h 3671"/>
                  <a:gd name="T48" fmla="*/ 1443 w 3998"/>
                  <a:gd name="T49" fmla="*/ 767 h 3671"/>
                  <a:gd name="T50" fmla="*/ 944 w 3998"/>
                  <a:gd name="T51" fmla="*/ 668 h 3671"/>
                  <a:gd name="T52" fmla="*/ 1004 w 3998"/>
                  <a:gd name="T53" fmla="*/ 1264 h 3671"/>
                  <a:gd name="T54" fmla="*/ 854 w 3998"/>
                  <a:gd name="T55" fmla="*/ 1735 h 3671"/>
                  <a:gd name="T56" fmla="*/ 0 w 3998"/>
                  <a:gd name="T57" fmla="*/ 2646 h 3671"/>
                  <a:gd name="T58" fmla="*/ 298 w 3998"/>
                  <a:gd name="T59" fmla="*/ 3321 h 3671"/>
                  <a:gd name="T60" fmla="*/ 163 w 3998"/>
                  <a:gd name="T61" fmla="*/ 3456 h 3671"/>
                  <a:gd name="T62" fmla="*/ 149 w 3998"/>
                  <a:gd name="T63" fmla="*/ 3609 h 3671"/>
                  <a:gd name="T64" fmla="*/ 324 w 3998"/>
                  <a:gd name="T65" fmla="*/ 3622 h 3671"/>
                  <a:gd name="T66" fmla="*/ 491 w 3998"/>
                  <a:gd name="T67" fmla="*/ 3456 h 3671"/>
                  <a:gd name="T68" fmla="*/ 914 w 3998"/>
                  <a:gd name="T69" fmla="*/ 3560 h 3671"/>
                  <a:gd name="T70" fmla="*/ 3300 w 3998"/>
                  <a:gd name="T71" fmla="*/ 3212 h 3671"/>
                  <a:gd name="T72" fmla="*/ 3704 w 3998"/>
                  <a:gd name="T73" fmla="*/ 3622 h 3671"/>
                  <a:gd name="T74" fmla="*/ 3867 w 3998"/>
                  <a:gd name="T75" fmla="*/ 3623 h 3671"/>
                  <a:gd name="T76" fmla="*/ 3869 w 3998"/>
                  <a:gd name="T77" fmla="*/ 3459 h 3671"/>
                  <a:gd name="T78" fmla="*/ 3588 w 3998"/>
                  <a:gd name="T79" fmla="*/ 3175 h 3671"/>
                  <a:gd name="T80" fmla="*/ 1459 w 3998"/>
                  <a:gd name="T81" fmla="*/ 2675 h 3671"/>
                  <a:gd name="T82" fmla="*/ 942 w 3998"/>
                  <a:gd name="T83" fmla="*/ 3192 h 3671"/>
                  <a:gd name="T84" fmla="*/ 368 w 3998"/>
                  <a:gd name="T85" fmla="*/ 2618 h 3671"/>
                  <a:gd name="T86" fmla="*/ 885 w 3998"/>
                  <a:gd name="T87" fmla="*/ 2101 h 3671"/>
                  <a:gd name="T88" fmla="*/ 1459 w 3998"/>
                  <a:gd name="T89" fmla="*/ 2675 h 3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3998" h="3671">
                    <a:moveTo>
                      <a:pt x="3588" y="3175"/>
                    </a:moveTo>
                    <a:cubicBezTo>
                      <a:pt x="3824" y="3114"/>
                      <a:pt x="3998" y="2901"/>
                      <a:pt x="3998" y="2646"/>
                    </a:cubicBezTo>
                    <a:cubicBezTo>
                      <a:pt x="3998" y="2550"/>
                      <a:pt x="3973" y="2460"/>
                      <a:pt x="3929" y="2382"/>
                    </a:cubicBezTo>
                    <a:cubicBezTo>
                      <a:pt x="3882" y="2297"/>
                      <a:pt x="3813" y="2226"/>
                      <a:pt x="3730" y="2177"/>
                    </a:cubicBezTo>
                    <a:cubicBezTo>
                      <a:pt x="3370" y="1258"/>
                      <a:pt x="3370" y="1258"/>
                      <a:pt x="3370" y="1258"/>
                    </a:cubicBezTo>
                    <a:cubicBezTo>
                      <a:pt x="3213" y="855"/>
                      <a:pt x="3157" y="423"/>
                      <a:pt x="3205" y="0"/>
                    </a:cubicBezTo>
                    <a:cubicBezTo>
                      <a:pt x="3190" y="2"/>
                      <a:pt x="3208" y="0"/>
                      <a:pt x="2911" y="33"/>
                    </a:cubicBezTo>
                    <a:cubicBezTo>
                      <a:pt x="2871" y="482"/>
                      <a:pt x="2934" y="937"/>
                      <a:pt x="3101" y="1363"/>
                    </a:cubicBezTo>
                    <a:cubicBezTo>
                      <a:pt x="3386" y="2092"/>
                      <a:pt x="3386" y="2092"/>
                      <a:pt x="3386" y="2092"/>
                    </a:cubicBezTo>
                    <a:cubicBezTo>
                      <a:pt x="3202" y="2068"/>
                      <a:pt x="3202" y="2068"/>
                      <a:pt x="3202" y="2068"/>
                    </a:cubicBezTo>
                    <a:cubicBezTo>
                      <a:pt x="3032" y="1631"/>
                      <a:pt x="3032" y="1631"/>
                      <a:pt x="3032" y="1631"/>
                    </a:cubicBezTo>
                    <a:cubicBezTo>
                      <a:pt x="2987" y="2039"/>
                      <a:pt x="2987" y="2039"/>
                      <a:pt x="2987" y="2039"/>
                    </a:cubicBezTo>
                    <a:cubicBezTo>
                      <a:pt x="2452" y="1968"/>
                      <a:pt x="2452" y="1968"/>
                      <a:pt x="2452" y="1968"/>
                    </a:cubicBezTo>
                    <a:cubicBezTo>
                      <a:pt x="2412" y="2032"/>
                      <a:pt x="2359" y="2085"/>
                      <a:pt x="2288" y="2125"/>
                    </a:cubicBezTo>
                    <a:cubicBezTo>
                      <a:pt x="2378" y="2129"/>
                      <a:pt x="2378" y="2129"/>
                      <a:pt x="2378" y="2129"/>
                    </a:cubicBezTo>
                    <a:cubicBezTo>
                      <a:pt x="2464" y="2133"/>
                      <a:pt x="2537" y="2201"/>
                      <a:pt x="2542" y="2288"/>
                    </a:cubicBezTo>
                    <a:cubicBezTo>
                      <a:pt x="2546" y="2390"/>
                      <a:pt x="2463" y="2469"/>
                      <a:pt x="2366" y="2464"/>
                    </a:cubicBezTo>
                    <a:cubicBezTo>
                      <a:pt x="2296" y="2461"/>
                      <a:pt x="1835" y="2439"/>
                      <a:pt x="1774" y="2436"/>
                    </a:cubicBezTo>
                    <a:cubicBezTo>
                      <a:pt x="1682" y="2431"/>
                      <a:pt x="1610" y="2353"/>
                      <a:pt x="1615" y="2260"/>
                    </a:cubicBezTo>
                    <a:cubicBezTo>
                      <a:pt x="1619" y="2180"/>
                      <a:pt x="1681" y="2095"/>
                      <a:pt x="1806" y="2101"/>
                    </a:cubicBezTo>
                    <a:cubicBezTo>
                      <a:pt x="1722" y="2043"/>
                      <a:pt x="1660" y="1957"/>
                      <a:pt x="1631" y="1859"/>
                    </a:cubicBezTo>
                    <a:cubicBezTo>
                      <a:pt x="1337" y="1820"/>
                      <a:pt x="1337" y="1820"/>
                      <a:pt x="1337" y="1820"/>
                    </a:cubicBezTo>
                    <a:cubicBezTo>
                      <a:pt x="1482" y="1364"/>
                      <a:pt x="1482" y="1364"/>
                      <a:pt x="1482" y="1364"/>
                    </a:cubicBezTo>
                    <a:cubicBezTo>
                      <a:pt x="1492" y="1333"/>
                      <a:pt x="1496" y="1299"/>
                      <a:pt x="1492" y="1266"/>
                    </a:cubicBezTo>
                    <a:cubicBezTo>
                      <a:pt x="1443" y="767"/>
                      <a:pt x="1443" y="767"/>
                      <a:pt x="1443" y="767"/>
                    </a:cubicBezTo>
                    <a:cubicBezTo>
                      <a:pt x="978" y="680"/>
                      <a:pt x="992" y="685"/>
                      <a:pt x="944" y="668"/>
                    </a:cubicBezTo>
                    <a:cubicBezTo>
                      <a:pt x="1004" y="1264"/>
                      <a:pt x="1004" y="1264"/>
                      <a:pt x="1004" y="1264"/>
                    </a:cubicBezTo>
                    <a:cubicBezTo>
                      <a:pt x="854" y="1735"/>
                      <a:pt x="854" y="1735"/>
                      <a:pt x="854" y="1735"/>
                    </a:cubicBezTo>
                    <a:cubicBezTo>
                      <a:pt x="377" y="1766"/>
                      <a:pt x="0" y="2162"/>
                      <a:pt x="0" y="2646"/>
                    </a:cubicBezTo>
                    <a:cubicBezTo>
                      <a:pt x="0" y="2914"/>
                      <a:pt x="115" y="3154"/>
                      <a:pt x="298" y="3321"/>
                    </a:cubicBezTo>
                    <a:cubicBezTo>
                      <a:pt x="163" y="3456"/>
                      <a:pt x="163" y="3456"/>
                      <a:pt x="163" y="3456"/>
                    </a:cubicBezTo>
                    <a:cubicBezTo>
                      <a:pt x="122" y="3497"/>
                      <a:pt x="114" y="3563"/>
                      <a:pt x="149" y="3609"/>
                    </a:cubicBezTo>
                    <a:cubicBezTo>
                      <a:pt x="192" y="3667"/>
                      <a:pt x="275" y="3671"/>
                      <a:pt x="324" y="3622"/>
                    </a:cubicBezTo>
                    <a:cubicBezTo>
                      <a:pt x="491" y="3456"/>
                      <a:pt x="491" y="3456"/>
                      <a:pt x="491" y="3456"/>
                    </a:cubicBezTo>
                    <a:cubicBezTo>
                      <a:pt x="617" y="3522"/>
                      <a:pt x="761" y="3560"/>
                      <a:pt x="914" y="3560"/>
                    </a:cubicBezTo>
                    <a:cubicBezTo>
                      <a:pt x="1050" y="3560"/>
                      <a:pt x="3300" y="3212"/>
                      <a:pt x="3300" y="3212"/>
                    </a:cubicBezTo>
                    <a:cubicBezTo>
                      <a:pt x="3704" y="3622"/>
                      <a:pt x="3704" y="3622"/>
                      <a:pt x="3704" y="3622"/>
                    </a:cubicBezTo>
                    <a:cubicBezTo>
                      <a:pt x="3749" y="3667"/>
                      <a:pt x="3822" y="3668"/>
                      <a:pt x="3867" y="3623"/>
                    </a:cubicBezTo>
                    <a:cubicBezTo>
                      <a:pt x="3913" y="3578"/>
                      <a:pt x="3914" y="3505"/>
                      <a:pt x="3869" y="3459"/>
                    </a:cubicBezTo>
                    <a:lnTo>
                      <a:pt x="3588" y="3175"/>
                    </a:lnTo>
                    <a:close/>
                    <a:moveTo>
                      <a:pt x="1459" y="2675"/>
                    </a:moveTo>
                    <a:cubicBezTo>
                      <a:pt x="1445" y="2952"/>
                      <a:pt x="1219" y="3177"/>
                      <a:pt x="942" y="3192"/>
                    </a:cubicBezTo>
                    <a:cubicBezTo>
                      <a:pt x="618" y="3208"/>
                      <a:pt x="352" y="2942"/>
                      <a:pt x="368" y="2618"/>
                    </a:cubicBezTo>
                    <a:cubicBezTo>
                      <a:pt x="383" y="2341"/>
                      <a:pt x="608" y="2115"/>
                      <a:pt x="885" y="2101"/>
                    </a:cubicBezTo>
                    <a:cubicBezTo>
                      <a:pt x="1209" y="2085"/>
                      <a:pt x="1475" y="2351"/>
                      <a:pt x="1459" y="267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Roboto Slab" pitchFamily="2" charset="0"/>
                  <a:ea typeface="Roboto Slab" pitchFamily="2" charset="0"/>
                </a:endParaRPr>
              </a:p>
            </p:txBody>
          </p:sp>
          <p:sp>
            <p:nvSpPr>
              <p:cNvPr id="60" name="Freeform 8">
                <a:extLst>
                  <a:ext uri="{FF2B5EF4-FFF2-40B4-BE49-F238E27FC236}">
                    <a16:creationId xmlns:a16="http://schemas.microsoft.com/office/drawing/2014/main" id="{7D28B91B-947C-4AA5-A9E6-19B9D2E801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450138" y="1847850"/>
                <a:ext cx="598488" cy="627063"/>
              </a:xfrm>
              <a:custGeom>
                <a:avLst/>
                <a:gdLst>
                  <a:gd name="T0" fmla="*/ 730 w 1030"/>
                  <a:gd name="T1" fmla="*/ 129 h 1080"/>
                  <a:gd name="T2" fmla="*/ 80 w 1030"/>
                  <a:gd name="T3" fmla="*/ 381 h 1080"/>
                  <a:gd name="T4" fmla="*/ 300 w 1030"/>
                  <a:gd name="T5" fmla="*/ 951 h 1080"/>
                  <a:gd name="T6" fmla="*/ 950 w 1030"/>
                  <a:gd name="T7" fmla="*/ 700 h 1080"/>
                  <a:gd name="T8" fmla="*/ 730 w 1030"/>
                  <a:gd name="T9" fmla="*/ 129 h 10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30" h="1080">
                    <a:moveTo>
                      <a:pt x="730" y="129"/>
                    </a:moveTo>
                    <a:cubicBezTo>
                      <a:pt x="481" y="0"/>
                      <a:pt x="177" y="118"/>
                      <a:pt x="80" y="381"/>
                    </a:cubicBezTo>
                    <a:cubicBezTo>
                      <a:pt x="0" y="597"/>
                      <a:pt x="95" y="844"/>
                      <a:pt x="300" y="951"/>
                    </a:cubicBezTo>
                    <a:cubicBezTo>
                      <a:pt x="549" y="1080"/>
                      <a:pt x="853" y="963"/>
                      <a:pt x="950" y="700"/>
                    </a:cubicBezTo>
                    <a:cubicBezTo>
                      <a:pt x="1030" y="483"/>
                      <a:pt x="935" y="236"/>
                      <a:pt x="730" y="1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Roboto Slab" pitchFamily="2" charset="0"/>
                  <a:ea typeface="Roboto Slab" pitchFamily="2" charset="0"/>
                </a:endParaRPr>
              </a:p>
            </p:txBody>
          </p:sp>
          <p:sp>
            <p:nvSpPr>
              <p:cNvPr id="61" name="Freeform 9">
                <a:extLst>
                  <a:ext uri="{FF2B5EF4-FFF2-40B4-BE49-F238E27FC236}">
                    <a16:creationId xmlns:a16="http://schemas.microsoft.com/office/drawing/2014/main" id="{CCD1B123-40D6-417F-B26D-337CAFE4D1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8032751" y="2408238"/>
                <a:ext cx="1498600" cy="1976438"/>
              </a:xfrm>
              <a:custGeom>
                <a:avLst/>
                <a:gdLst>
                  <a:gd name="T0" fmla="*/ 2348 w 2581"/>
                  <a:gd name="T1" fmla="*/ 802 h 3407"/>
                  <a:gd name="T2" fmla="*/ 1626 w 2581"/>
                  <a:gd name="T3" fmla="*/ 883 h 3407"/>
                  <a:gd name="T4" fmla="*/ 1188 w 2581"/>
                  <a:gd name="T5" fmla="*/ 362 h 3407"/>
                  <a:gd name="T6" fmla="*/ 1628 w 2581"/>
                  <a:gd name="T7" fmla="*/ 672 h 3407"/>
                  <a:gd name="T8" fmla="*/ 2157 w 2581"/>
                  <a:gd name="T9" fmla="*/ 612 h 3407"/>
                  <a:gd name="T10" fmla="*/ 910 w 2581"/>
                  <a:gd name="T11" fmla="*/ 64 h 3407"/>
                  <a:gd name="T12" fmla="*/ 528 w 2581"/>
                  <a:gd name="T13" fmla="*/ 259 h 3407"/>
                  <a:gd name="T14" fmla="*/ 63 w 2581"/>
                  <a:gd name="T15" fmla="*/ 1483 h 3407"/>
                  <a:gd name="T16" fmla="*/ 211 w 2581"/>
                  <a:gd name="T17" fmla="*/ 1888 h 3407"/>
                  <a:gd name="T18" fmla="*/ 1163 w 2581"/>
                  <a:gd name="T19" fmla="*/ 2079 h 3407"/>
                  <a:gd name="T20" fmla="*/ 1049 w 2581"/>
                  <a:gd name="T21" fmla="*/ 3128 h 3407"/>
                  <a:gd name="T22" fmla="*/ 1300 w 2581"/>
                  <a:gd name="T23" fmla="*/ 3407 h 3407"/>
                  <a:gd name="T24" fmla="*/ 1551 w 2581"/>
                  <a:gd name="T25" fmla="*/ 3183 h 3407"/>
                  <a:gd name="T26" fmla="*/ 1689 w 2581"/>
                  <a:gd name="T27" fmla="*/ 1901 h 3407"/>
                  <a:gd name="T28" fmla="*/ 1485 w 2581"/>
                  <a:gd name="T29" fmla="*/ 1626 h 3407"/>
                  <a:gd name="T30" fmla="*/ 1085 w 2581"/>
                  <a:gd name="T31" fmla="*/ 1551 h 3407"/>
                  <a:gd name="T32" fmla="*/ 1185 w 2581"/>
                  <a:gd name="T33" fmla="*/ 1310 h 3407"/>
                  <a:gd name="T34" fmla="*/ 866 w 2581"/>
                  <a:gd name="T35" fmla="*/ 632 h 3407"/>
                  <a:gd name="T36" fmla="*/ 1376 w 2581"/>
                  <a:gd name="T37" fmla="*/ 1240 h 3407"/>
                  <a:gd name="T38" fmla="*/ 1561 w 2581"/>
                  <a:gd name="T39" fmla="*/ 1313 h 3407"/>
                  <a:gd name="T40" fmla="*/ 2389 w 2581"/>
                  <a:gd name="T41" fmla="*/ 1220 h 3407"/>
                  <a:gd name="T42" fmla="*/ 2581 w 2581"/>
                  <a:gd name="T43" fmla="*/ 1012 h 3407"/>
                  <a:gd name="T44" fmla="*/ 2348 w 2581"/>
                  <a:gd name="T45" fmla="*/ 802 h 34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581" h="3407">
                    <a:moveTo>
                      <a:pt x="2348" y="802"/>
                    </a:moveTo>
                    <a:cubicBezTo>
                      <a:pt x="1626" y="883"/>
                      <a:pt x="1626" y="883"/>
                      <a:pt x="1626" y="883"/>
                    </a:cubicBezTo>
                    <a:cubicBezTo>
                      <a:pt x="1188" y="362"/>
                      <a:pt x="1188" y="362"/>
                      <a:pt x="1188" y="362"/>
                    </a:cubicBezTo>
                    <a:cubicBezTo>
                      <a:pt x="1282" y="428"/>
                      <a:pt x="1421" y="526"/>
                      <a:pt x="1628" y="672"/>
                    </a:cubicBezTo>
                    <a:cubicBezTo>
                      <a:pt x="2157" y="612"/>
                      <a:pt x="2157" y="612"/>
                      <a:pt x="2157" y="612"/>
                    </a:cubicBezTo>
                    <a:cubicBezTo>
                      <a:pt x="2157" y="612"/>
                      <a:pt x="1379" y="271"/>
                      <a:pt x="910" y="64"/>
                    </a:cubicBezTo>
                    <a:cubicBezTo>
                      <a:pt x="767" y="0"/>
                      <a:pt x="592" y="90"/>
                      <a:pt x="528" y="259"/>
                    </a:cubicBezTo>
                    <a:cubicBezTo>
                      <a:pt x="482" y="379"/>
                      <a:pt x="122" y="1329"/>
                      <a:pt x="63" y="1483"/>
                    </a:cubicBezTo>
                    <a:cubicBezTo>
                      <a:pt x="0" y="1650"/>
                      <a:pt x="63" y="1832"/>
                      <a:pt x="211" y="1888"/>
                    </a:cubicBezTo>
                    <a:cubicBezTo>
                      <a:pt x="260" y="1915"/>
                      <a:pt x="212" y="1901"/>
                      <a:pt x="1163" y="2079"/>
                    </a:cubicBezTo>
                    <a:cubicBezTo>
                      <a:pt x="1049" y="3128"/>
                      <a:pt x="1049" y="3128"/>
                      <a:pt x="1049" y="3128"/>
                    </a:cubicBezTo>
                    <a:cubicBezTo>
                      <a:pt x="1033" y="3278"/>
                      <a:pt x="1150" y="3407"/>
                      <a:pt x="1300" y="3407"/>
                    </a:cubicBezTo>
                    <a:cubicBezTo>
                      <a:pt x="1427" y="3407"/>
                      <a:pt x="1537" y="3312"/>
                      <a:pt x="1551" y="3183"/>
                    </a:cubicBezTo>
                    <a:cubicBezTo>
                      <a:pt x="1689" y="1901"/>
                      <a:pt x="1689" y="1901"/>
                      <a:pt x="1689" y="1901"/>
                    </a:cubicBezTo>
                    <a:cubicBezTo>
                      <a:pt x="1703" y="1770"/>
                      <a:pt x="1614" y="1650"/>
                      <a:pt x="1485" y="1626"/>
                    </a:cubicBezTo>
                    <a:cubicBezTo>
                      <a:pt x="1085" y="1551"/>
                      <a:pt x="1085" y="1551"/>
                      <a:pt x="1085" y="1551"/>
                    </a:cubicBezTo>
                    <a:cubicBezTo>
                      <a:pt x="1185" y="1310"/>
                      <a:pt x="1185" y="1310"/>
                      <a:pt x="1185" y="1310"/>
                    </a:cubicBezTo>
                    <a:cubicBezTo>
                      <a:pt x="1151" y="1238"/>
                      <a:pt x="898" y="700"/>
                      <a:pt x="866" y="632"/>
                    </a:cubicBezTo>
                    <a:cubicBezTo>
                      <a:pt x="1376" y="1240"/>
                      <a:pt x="1376" y="1240"/>
                      <a:pt x="1376" y="1240"/>
                    </a:cubicBezTo>
                    <a:cubicBezTo>
                      <a:pt x="1421" y="1293"/>
                      <a:pt x="1490" y="1321"/>
                      <a:pt x="1561" y="1313"/>
                    </a:cubicBezTo>
                    <a:cubicBezTo>
                      <a:pt x="2389" y="1220"/>
                      <a:pt x="2389" y="1220"/>
                      <a:pt x="2389" y="1220"/>
                    </a:cubicBezTo>
                    <a:cubicBezTo>
                      <a:pt x="2496" y="1208"/>
                      <a:pt x="2581" y="1119"/>
                      <a:pt x="2581" y="1012"/>
                    </a:cubicBezTo>
                    <a:cubicBezTo>
                      <a:pt x="2581" y="884"/>
                      <a:pt x="2471" y="789"/>
                      <a:pt x="2348" y="80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Roboto Slab" pitchFamily="2" charset="0"/>
                  <a:ea typeface="Roboto Slab" pitchFamily="2" charset="0"/>
                </a:endParaRPr>
              </a:p>
            </p:txBody>
          </p:sp>
        </p:grp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5D922AEE-F34F-4F50-A76B-BC99C7C40D37}"/>
                </a:ext>
              </a:extLst>
            </p:cNvPr>
            <p:cNvGrpSpPr/>
            <p:nvPr/>
          </p:nvGrpSpPr>
          <p:grpSpPr>
            <a:xfrm>
              <a:off x="9525140" y="4390494"/>
              <a:ext cx="2060184" cy="988976"/>
              <a:chOff x="1239472" y="4842202"/>
              <a:chExt cx="2060184" cy="988976"/>
            </a:xfrm>
          </p:grpSpPr>
          <p:sp>
            <p:nvSpPr>
              <p:cNvPr id="63" name="Rectangle 62">
                <a:extLst>
                  <a:ext uri="{FF2B5EF4-FFF2-40B4-BE49-F238E27FC236}">
                    <a16:creationId xmlns:a16="http://schemas.microsoft.com/office/drawing/2014/main" id="{DF16A200-B7AE-43B0-AB6B-86A5DF5794B6}"/>
                  </a:ext>
                </a:extLst>
              </p:cNvPr>
              <p:cNvSpPr/>
              <p:nvPr/>
            </p:nvSpPr>
            <p:spPr>
              <a:xfrm>
                <a:off x="1239472" y="5369513"/>
                <a:ext cx="2060184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200" b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Lorem Ipsum</a:t>
                </a:r>
                <a:r>
                  <a:rPr lang="en-US" sz="12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 is simply </a:t>
                </a:r>
                <a:r>
                  <a:rPr lang="en-US" sz="1200" dirty="0" smtClean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survived </a:t>
                </a:r>
                <a:r>
                  <a:rPr lang="en-US" sz="12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not</a:t>
                </a:r>
              </a:p>
            </p:txBody>
          </p:sp>
          <p:sp>
            <p:nvSpPr>
              <p:cNvPr id="64" name="Rectangle 63">
                <a:extLst>
                  <a:ext uri="{FF2B5EF4-FFF2-40B4-BE49-F238E27FC236}">
                    <a16:creationId xmlns:a16="http://schemas.microsoft.com/office/drawing/2014/main" id="{F1C9E9BE-3326-4B7F-8D14-DEBC2C75F9F1}"/>
                  </a:ext>
                </a:extLst>
              </p:cNvPr>
              <p:cNvSpPr/>
              <p:nvPr/>
            </p:nvSpPr>
            <p:spPr>
              <a:xfrm>
                <a:off x="1239475" y="4842202"/>
                <a:ext cx="2060180" cy="55399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30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</a:rPr>
                  <a:t>Fitness 03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638355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11"/>
          <p:cNvPicPr>
            <a:picLocks noGrp="1" noChangeAspect="1"/>
          </p:cNvPicPr>
          <p:nvPr>
            <p:ph type="pic" sz="quarter" idx="10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2" r="14202"/>
          <a:stretch>
            <a:fillRect/>
          </a:stretch>
        </p:blipFill>
        <p:spPr/>
      </p:pic>
      <p:pic>
        <p:nvPicPr>
          <p:cNvPr id="11" name="Picture Placeholder 10"/>
          <p:cNvPicPr>
            <a:picLocks noGrp="1" noChangeAspect="1"/>
          </p:cNvPicPr>
          <p:nvPr>
            <p:ph type="pic" sz="quarter" idx="10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61" r="12361"/>
          <a:stretch>
            <a:fillRect/>
          </a:stretch>
        </p:blipFill>
        <p:spPr/>
      </p:pic>
      <p:pic>
        <p:nvPicPr>
          <p:cNvPr id="10" name="Picture Placeholder 9"/>
          <p:cNvPicPr>
            <a:picLocks noGrp="1" noChangeAspect="1"/>
          </p:cNvPicPr>
          <p:nvPr>
            <p:ph type="pic" sz="quarter" idx="100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61" r="12361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717291" y="403814"/>
            <a:ext cx="2085827" cy="69006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5000"/>
              </a:lnSpc>
            </a:pPr>
            <a:r>
              <a:rPr lang="en-US" sz="3500" b="1" dirty="0" smtClean="0">
                <a:latin typeface="Roboto Slab" pitchFamily="2" charset="0"/>
                <a:ea typeface="Roboto Slab" pitchFamily="2" charset="0"/>
              </a:rPr>
              <a:t>About </a:t>
            </a:r>
            <a:r>
              <a:rPr lang="en-US" sz="3500" b="1" dirty="0">
                <a:latin typeface="Roboto Slab" pitchFamily="2" charset="0"/>
                <a:ea typeface="Roboto Slab" pitchFamily="2" charset="0"/>
              </a:rPr>
              <a:t>us</a:t>
            </a:r>
            <a:endParaRPr lang="en-US" sz="3500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3B70B11-C6F0-4120-9EF6-8AD3046ED7AA}"/>
              </a:ext>
            </a:extLst>
          </p:cNvPr>
          <p:cNvSpPr/>
          <p:nvPr/>
        </p:nvSpPr>
        <p:spPr>
          <a:xfrm>
            <a:off x="3717291" y="1024934"/>
            <a:ext cx="5455737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 is simply dummy text of the printing and typesetting industry. Lorem dummy text ever since the 1500s, when an unknown printer took a galley of type and scrambled it to make a type</a:t>
            </a:r>
          </a:p>
        </p:txBody>
      </p:sp>
      <p:sp>
        <p:nvSpPr>
          <p:cNvPr id="70" name="Rectangle 69"/>
          <p:cNvSpPr/>
          <p:nvPr/>
        </p:nvSpPr>
        <p:spPr>
          <a:xfrm>
            <a:off x="2591802" y="2309738"/>
            <a:ext cx="3150862" cy="223692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5816470" y="2309738"/>
            <a:ext cx="3150862" cy="223692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/>
          <p:cNvSpPr/>
          <p:nvPr/>
        </p:nvSpPr>
        <p:spPr>
          <a:xfrm>
            <a:off x="9041138" y="2309738"/>
            <a:ext cx="3150862" cy="2236929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3" name="Group 72"/>
          <p:cNvGrpSpPr/>
          <p:nvPr/>
        </p:nvGrpSpPr>
        <p:grpSpPr>
          <a:xfrm>
            <a:off x="3137914" y="2524591"/>
            <a:ext cx="2058638" cy="1807222"/>
            <a:chOff x="3390427" y="3563681"/>
            <a:chExt cx="2058638" cy="1807222"/>
          </a:xfrm>
        </p:grpSpPr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A86CFF55-B290-4FC0-947B-CB453DAABE5A}"/>
                </a:ext>
              </a:extLst>
            </p:cNvPr>
            <p:cNvGrpSpPr/>
            <p:nvPr/>
          </p:nvGrpSpPr>
          <p:grpSpPr>
            <a:xfrm>
              <a:off x="3390427" y="4381927"/>
              <a:ext cx="2058638" cy="988976"/>
              <a:chOff x="1240245" y="4842202"/>
              <a:chExt cx="2058638" cy="988976"/>
            </a:xfrm>
          </p:grpSpPr>
          <p:sp>
            <p:nvSpPr>
              <p:cNvPr id="78" name="Rectangle 77">
                <a:extLst>
                  <a:ext uri="{FF2B5EF4-FFF2-40B4-BE49-F238E27FC236}">
                    <a16:creationId xmlns:a16="http://schemas.microsoft.com/office/drawing/2014/main" id="{8E91718E-DD27-4DF2-9BD5-29BA4CACF98D}"/>
                  </a:ext>
                </a:extLst>
              </p:cNvPr>
              <p:cNvSpPr/>
              <p:nvPr/>
            </p:nvSpPr>
            <p:spPr>
              <a:xfrm>
                <a:off x="1240245" y="5369513"/>
                <a:ext cx="2058638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200" b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Lorem Ipsum</a:t>
                </a:r>
                <a:r>
                  <a:rPr lang="en-US" sz="12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 is simply </a:t>
                </a:r>
                <a:r>
                  <a:rPr lang="en-US" sz="1200" dirty="0" smtClean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survived </a:t>
                </a:r>
                <a:r>
                  <a:rPr lang="en-US" sz="12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not</a:t>
                </a:r>
              </a:p>
            </p:txBody>
          </p:sp>
          <p:sp>
            <p:nvSpPr>
              <p:cNvPr id="79" name="Rectangle 78">
                <a:extLst>
                  <a:ext uri="{FF2B5EF4-FFF2-40B4-BE49-F238E27FC236}">
                    <a16:creationId xmlns:a16="http://schemas.microsoft.com/office/drawing/2014/main" id="{F45BBB1A-F6B1-4C05-AC18-AE4CAF6492CF}"/>
                  </a:ext>
                </a:extLst>
              </p:cNvPr>
              <p:cNvSpPr/>
              <p:nvPr/>
            </p:nvSpPr>
            <p:spPr>
              <a:xfrm>
                <a:off x="1264321" y="4842202"/>
                <a:ext cx="2010487" cy="55399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30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</a:rPr>
                  <a:t>Fitness 01</a:t>
                </a:r>
              </a:p>
            </p:txBody>
          </p:sp>
        </p:grpSp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04FB275A-C5DC-43B6-B6AE-99D25E3D4A2F}"/>
                </a:ext>
              </a:extLst>
            </p:cNvPr>
            <p:cNvGrpSpPr/>
            <p:nvPr/>
          </p:nvGrpSpPr>
          <p:grpSpPr>
            <a:xfrm>
              <a:off x="4000093" y="3563681"/>
              <a:ext cx="839304" cy="785550"/>
              <a:chOff x="-5284788" y="2008188"/>
              <a:chExt cx="3470275" cy="3248025"/>
            </a:xfrm>
            <a:solidFill>
              <a:schemeClr val="bg1"/>
            </a:solidFill>
          </p:grpSpPr>
          <p:sp>
            <p:nvSpPr>
              <p:cNvPr id="76" name="Freeform 10">
                <a:extLst>
                  <a:ext uri="{FF2B5EF4-FFF2-40B4-BE49-F238E27FC236}">
                    <a16:creationId xmlns:a16="http://schemas.microsoft.com/office/drawing/2014/main" id="{7CB2970D-810C-4B43-9FF3-875980C6352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5284788" y="2212975"/>
                <a:ext cx="3470275" cy="3043238"/>
              </a:xfrm>
              <a:custGeom>
                <a:avLst/>
                <a:gdLst>
                  <a:gd name="T0" fmla="*/ 5624 w 5971"/>
                  <a:gd name="T1" fmla="*/ 631 h 5247"/>
                  <a:gd name="T2" fmla="*/ 5525 w 5971"/>
                  <a:gd name="T3" fmla="*/ 0 h 5247"/>
                  <a:gd name="T4" fmla="*/ 5153 w 5971"/>
                  <a:gd name="T5" fmla="*/ 99 h 5247"/>
                  <a:gd name="T6" fmla="*/ 4805 w 5971"/>
                  <a:gd name="T7" fmla="*/ 631 h 5247"/>
                  <a:gd name="T8" fmla="*/ 4255 w 5971"/>
                  <a:gd name="T9" fmla="*/ 576 h 5247"/>
                  <a:gd name="T10" fmla="*/ 3770 w 5971"/>
                  <a:gd name="T11" fmla="*/ 631 h 5247"/>
                  <a:gd name="T12" fmla="*/ 2201 w 5971"/>
                  <a:gd name="T13" fmla="*/ 631 h 5247"/>
                  <a:gd name="T14" fmla="*/ 1717 w 5971"/>
                  <a:gd name="T15" fmla="*/ 576 h 5247"/>
                  <a:gd name="T16" fmla="*/ 1167 w 5971"/>
                  <a:gd name="T17" fmla="*/ 631 h 5247"/>
                  <a:gd name="T18" fmla="*/ 818 w 5971"/>
                  <a:gd name="T19" fmla="*/ 99 h 5247"/>
                  <a:gd name="T20" fmla="*/ 447 w 5971"/>
                  <a:gd name="T21" fmla="*/ 0 h 5247"/>
                  <a:gd name="T22" fmla="*/ 347 w 5971"/>
                  <a:gd name="T23" fmla="*/ 631 h 5247"/>
                  <a:gd name="T24" fmla="*/ 0 w 5971"/>
                  <a:gd name="T25" fmla="*/ 819 h 5247"/>
                  <a:gd name="T26" fmla="*/ 347 w 5971"/>
                  <a:gd name="T27" fmla="*/ 1008 h 5247"/>
                  <a:gd name="T28" fmla="*/ 447 w 5971"/>
                  <a:gd name="T29" fmla="*/ 1639 h 5247"/>
                  <a:gd name="T30" fmla="*/ 818 w 5971"/>
                  <a:gd name="T31" fmla="*/ 1540 h 5247"/>
                  <a:gd name="T32" fmla="*/ 1206 w 5971"/>
                  <a:gd name="T33" fmla="*/ 1008 h 5247"/>
                  <a:gd name="T34" fmla="*/ 1799 w 5971"/>
                  <a:gd name="T35" fmla="*/ 2189 h 5247"/>
                  <a:gd name="T36" fmla="*/ 2188 w 5971"/>
                  <a:gd name="T37" fmla="*/ 2803 h 5247"/>
                  <a:gd name="T38" fmla="*/ 961 w 5971"/>
                  <a:gd name="T39" fmla="*/ 3491 h 5247"/>
                  <a:gd name="T40" fmla="*/ 1062 w 5971"/>
                  <a:gd name="T41" fmla="*/ 5217 h 5247"/>
                  <a:gd name="T42" fmla="*/ 1642 w 5971"/>
                  <a:gd name="T43" fmla="*/ 3801 h 5247"/>
                  <a:gd name="T44" fmla="*/ 3399 w 5971"/>
                  <a:gd name="T45" fmla="*/ 3423 h 5247"/>
                  <a:gd name="T46" fmla="*/ 4500 w 5971"/>
                  <a:gd name="T47" fmla="*/ 4915 h 5247"/>
                  <a:gd name="T48" fmla="*/ 5211 w 5971"/>
                  <a:gd name="T49" fmla="*/ 4807 h 5247"/>
                  <a:gd name="T50" fmla="*/ 4790 w 5971"/>
                  <a:gd name="T51" fmla="*/ 3212 h 5247"/>
                  <a:gd name="T52" fmla="*/ 3776 w 5971"/>
                  <a:gd name="T53" fmla="*/ 1734 h 5247"/>
                  <a:gd name="T54" fmla="*/ 4657 w 5971"/>
                  <a:gd name="T55" fmla="*/ 2036 h 5247"/>
                  <a:gd name="T56" fmla="*/ 5153 w 5971"/>
                  <a:gd name="T57" fmla="*/ 1008 h 5247"/>
                  <a:gd name="T58" fmla="*/ 5252 w 5971"/>
                  <a:gd name="T59" fmla="*/ 1639 h 5247"/>
                  <a:gd name="T60" fmla="*/ 5624 w 5971"/>
                  <a:gd name="T61" fmla="*/ 1540 h 5247"/>
                  <a:gd name="T62" fmla="*/ 5783 w 5971"/>
                  <a:gd name="T63" fmla="*/ 1008 h 5247"/>
                  <a:gd name="T64" fmla="*/ 5783 w 5971"/>
                  <a:gd name="T65" fmla="*/ 631 h 5247"/>
                  <a:gd name="T66" fmla="*/ 1763 w 5971"/>
                  <a:gd name="T67" fmla="*/ 1008 h 5247"/>
                  <a:gd name="T68" fmla="*/ 1799 w 5971"/>
                  <a:gd name="T69" fmla="*/ 1348 h 5247"/>
                  <a:gd name="T70" fmla="*/ 3876 w 5971"/>
                  <a:gd name="T71" fmla="*/ 1008 h 5247"/>
                  <a:gd name="T72" fmla="*/ 4173 w 5971"/>
                  <a:gd name="T73" fmla="*/ 1348 h 5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971" h="5247">
                    <a:moveTo>
                      <a:pt x="5783" y="631"/>
                    </a:moveTo>
                    <a:cubicBezTo>
                      <a:pt x="5624" y="631"/>
                      <a:pt x="5624" y="631"/>
                      <a:pt x="5624" y="631"/>
                    </a:cubicBezTo>
                    <a:cubicBezTo>
                      <a:pt x="5624" y="334"/>
                      <a:pt x="5624" y="398"/>
                      <a:pt x="5624" y="99"/>
                    </a:cubicBezTo>
                    <a:cubicBezTo>
                      <a:pt x="5624" y="44"/>
                      <a:pt x="5580" y="0"/>
                      <a:pt x="5525" y="0"/>
                    </a:cubicBezTo>
                    <a:cubicBezTo>
                      <a:pt x="5252" y="0"/>
                      <a:pt x="5252" y="0"/>
                      <a:pt x="5252" y="0"/>
                    </a:cubicBezTo>
                    <a:cubicBezTo>
                      <a:pt x="5197" y="0"/>
                      <a:pt x="5153" y="44"/>
                      <a:pt x="5153" y="99"/>
                    </a:cubicBezTo>
                    <a:cubicBezTo>
                      <a:pt x="5153" y="398"/>
                      <a:pt x="5153" y="334"/>
                      <a:pt x="5153" y="631"/>
                    </a:cubicBezTo>
                    <a:cubicBezTo>
                      <a:pt x="4805" y="631"/>
                      <a:pt x="4805" y="631"/>
                      <a:pt x="4805" y="631"/>
                    </a:cubicBezTo>
                    <a:cubicBezTo>
                      <a:pt x="4820" y="479"/>
                      <a:pt x="4708" y="345"/>
                      <a:pt x="4559" y="330"/>
                    </a:cubicBezTo>
                    <a:cubicBezTo>
                      <a:pt x="4406" y="313"/>
                      <a:pt x="4271" y="425"/>
                      <a:pt x="4255" y="576"/>
                    </a:cubicBezTo>
                    <a:cubicBezTo>
                      <a:pt x="4249" y="631"/>
                      <a:pt x="4249" y="631"/>
                      <a:pt x="4249" y="631"/>
                    </a:cubicBezTo>
                    <a:cubicBezTo>
                      <a:pt x="3770" y="631"/>
                      <a:pt x="3770" y="631"/>
                      <a:pt x="3770" y="631"/>
                    </a:cubicBezTo>
                    <a:cubicBezTo>
                      <a:pt x="3628" y="936"/>
                      <a:pt x="3323" y="1133"/>
                      <a:pt x="2985" y="1133"/>
                    </a:cubicBezTo>
                    <a:cubicBezTo>
                      <a:pt x="2642" y="1133"/>
                      <a:pt x="2340" y="932"/>
                      <a:pt x="2201" y="631"/>
                    </a:cubicBezTo>
                    <a:cubicBezTo>
                      <a:pt x="1723" y="631"/>
                      <a:pt x="1723" y="631"/>
                      <a:pt x="1723" y="631"/>
                    </a:cubicBezTo>
                    <a:cubicBezTo>
                      <a:pt x="1717" y="576"/>
                      <a:pt x="1717" y="576"/>
                      <a:pt x="1717" y="576"/>
                    </a:cubicBezTo>
                    <a:cubicBezTo>
                      <a:pt x="1701" y="424"/>
                      <a:pt x="1564" y="314"/>
                      <a:pt x="1413" y="330"/>
                    </a:cubicBezTo>
                    <a:cubicBezTo>
                      <a:pt x="1265" y="345"/>
                      <a:pt x="1152" y="478"/>
                      <a:pt x="1167" y="631"/>
                    </a:cubicBezTo>
                    <a:cubicBezTo>
                      <a:pt x="818" y="631"/>
                      <a:pt x="818" y="631"/>
                      <a:pt x="818" y="631"/>
                    </a:cubicBezTo>
                    <a:cubicBezTo>
                      <a:pt x="818" y="334"/>
                      <a:pt x="818" y="398"/>
                      <a:pt x="818" y="99"/>
                    </a:cubicBezTo>
                    <a:cubicBezTo>
                      <a:pt x="818" y="44"/>
                      <a:pt x="774" y="0"/>
                      <a:pt x="719" y="0"/>
                    </a:cubicBezTo>
                    <a:cubicBezTo>
                      <a:pt x="447" y="0"/>
                      <a:pt x="447" y="0"/>
                      <a:pt x="447" y="0"/>
                    </a:cubicBezTo>
                    <a:cubicBezTo>
                      <a:pt x="392" y="0"/>
                      <a:pt x="347" y="44"/>
                      <a:pt x="347" y="99"/>
                    </a:cubicBezTo>
                    <a:cubicBezTo>
                      <a:pt x="347" y="398"/>
                      <a:pt x="347" y="334"/>
                      <a:pt x="347" y="631"/>
                    </a:cubicBezTo>
                    <a:cubicBezTo>
                      <a:pt x="188" y="631"/>
                      <a:pt x="188" y="631"/>
                      <a:pt x="188" y="631"/>
                    </a:cubicBezTo>
                    <a:cubicBezTo>
                      <a:pt x="84" y="631"/>
                      <a:pt x="0" y="715"/>
                      <a:pt x="0" y="819"/>
                    </a:cubicBezTo>
                    <a:cubicBezTo>
                      <a:pt x="0" y="923"/>
                      <a:pt x="84" y="1008"/>
                      <a:pt x="188" y="1008"/>
                    </a:cubicBezTo>
                    <a:cubicBezTo>
                      <a:pt x="347" y="1008"/>
                      <a:pt x="347" y="1008"/>
                      <a:pt x="347" y="1008"/>
                    </a:cubicBezTo>
                    <a:cubicBezTo>
                      <a:pt x="347" y="1305"/>
                      <a:pt x="347" y="1241"/>
                      <a:pt x="347" y="1540"/>
                    </a:cubicBezTo>
                    <a:cubicBezTo>
                      <a:pt x="347" y="1595"/>
                      <a:pt x="392" y="1639"/>
                      <a:pt x="447" y="1639"/>
                    </a:cubicBezTo>
                    <a:cubicBezTo>
                      <a:pt x="719" y="1639"/>
                      <a:pt x="719" y="1639"/>
                      <a:pt x="719" y="1639"/>
                    </a:cubicBezTo>
                    <a:cubicBezTo>
                      <a:pt x="774" y="1639"/>
                      <a:pt x="818" y="1595"/>
                      <a:pt x="818" y="1540"/>
                    </a:cubicBezTo>
                    <a:cubicBezTo>
                      <a:pt x="818" y="1241"/>
                      <a:pt x="818" y="1305"/>
                      <a:pt x="818" y="1008"/>
                    </a:cubicBezTo>
                    <a:cubicBezTo>
                      <a:pt x="1206" y="1008"/>
                      <a:pt x="1206" y="1008"/>
                      <a:pt x="1206" y="1008"/>
                    </a:cubicBezTo>
                    <a:cubicBezTo>
                      <a:pt x="1218" y="1121"/>
                      <a:pt x="1303" y="1918"/>
                      <a:pt x="1315" y="2036"/>
                    </a:cubicBezTo>
                    <a:cubicBezTo>
                      <a:pt x="1340" y="2273"/>
                      <a:pt x="1638" y="2373"/>
                      <a:pt x="1799" y="2189"/>
                    </a:cubicBezTo>
                    <a:cubicBezTo>
                      <a:pt x="2188" y="1744"/>
                      <a:pt x="2188" y="1744"/>
                      <a:pt x="2188" y="1744"/>
                    </a:cubicBezTo>
                    <a:cubicBezTo>
                      <a:pt x="2188" y="2803"/>
                      <a:pt x="2188" y="2803"/>
                      <a:pt x="2188" y="2803"/>
                    </a:cubicBezTo>
                    <a:cubicBezTo>
                      <a:pt x="1181" y="3212"/>
                      <a:pt x="1181" y="3212"/>
                      <a:pt x="1181" y="3212"/>
                    </a:cubicBezTo>
                    <a:cubicBezTo>
                      <a:pt x="1064" y="3259"/>
                      <a:pt x="980" y="3365"/>
                      <a:pt x="961" y="3491"/>
                    </a:cubicBezTo>
                    <a:cubicBezTo>
                      <a:pt x="760" y="4807"/>
                      <a:pt x="760" y="4807"/>
                      <a:pt x="760" y="4807"/>
                    </a:cubicBezTo>
                    <a:cubicBezTo>
                      <a:pt x="730" y="5003"/>
                      <a:pt x="865" y="5187"/>
                      <a:pt x="1062" y="5217"/>
                    </a:cubicBezTo>
                    <a:cubicBezTo>
                      <a:pt x="1258" y="5247"/>
                      <a:pt x="1442" y="5112"/>
                      <a:pt x="1472" y="4915"/>
                    </a:cubicBezTo>
                    <a:cubicBezTo>
                      <a:pt x="1642" y="3801"/>
                      <a:pt x="1642" y="3801"/>
                      <a:pt x="1642" y="3801"/>
                    </a:cubicBezTo>
                    <a:cubicBezTo>
                      <a:pt x="2573" y="3423"/>
                      <a:pt x="2573" y="3423"/>
                      <a:pt x="2573" y="3423"/>
                    </a:cubicBezTo>
                    <a:cubicBezTo>
                      <a:pt x="3399" y="3423"/>
                      <a:pt x="3399" y="3423"/>
                      <a:pt x="3399" y="3423"/>
                    </a:cubicBezTo>
                    <a:cubicBezTo>
                      <a:pt x="4330" y="3801"/>
                      <a:pt x="4330" y="3801"/>
                      <a:pt x="4330" y="3801"/>
                    </a:cubicBezTo>
                    <a:cubicBezTo>
                      <a:pt x="4500" y="4915"/>
                      <a:pt x="4500" y="4915"/>
                      <a:pt x="4500" y="4915"/>
                    </a:cubicBezTo>
                    <a:cubicBezTo>
                      <a:pt x="4530" y="5112"/>
                      <a:pt x="4713" y="5247"/>
                      <a:pt x="4910" y="5217"/>
                    </a:cubicBezTo>
                    <a:cubicBezTo>
                      <a:pt x="5106" y="5187"/>
                      <a:pt x="5241" y="5003"/>
                      <a:pt x="5211" y="4807"/>
                    </a:cubicBezTo>
                    <a:cubicBezTo>
                      <a:pt x="5011" y="3491"/>
                      <a:pt x="5011" y="3491"/>
                      <a:pt x="5011" y="3491"/>
                    </a:cubicBezTo>
                    <a:cubicBezTo>
                      <a:pt x="4991" y="3365"/>
                      <a:pt x="4908" y="3259"/>
                      <a:pt x="4790" y="3212"/>
                    </a:cubicBezTo>
                    <a:cubicBezTo>
                      <a:pt x="3776" y="2799"/>
                      <a:pt x="3776" y="2799"/>
                      <a:pt x="3776" y="2799"/>
                    </a:cubicBezTo>
                    <a:cubicBezTo>
                      <a:pt x="3776" y="1734"/>
                      <a:pt x="3776" y="1734"/>
                      <a:pt x="3776" y="1734"/>
                    </a:cubicBezTo>
                    <a:cubicBezTo>
                      <a:pt x="4173" y="2189"/>
                      <a:pt x="4173" y="2189"/>
                      <a:pt x="4173" y="2189"/>
                    </a:cubicBezTo>
                    <a:cubicBezTo>
                      <a:pt x="4329" y="2368"/>
                      <a:pt x="4631" y="2279"/>
                      <a:pt x="4657" y="2036"/>
                    </a:cubicBezTo>
                    <a:cubicBezTo>
                      <a:pt x="4669" y="1918"/>
                      <a:pt x="4754" y="1120"/>
                      <a:pt x="4766" y="1008"/>
                    </a:cubicBezTo>
                    <a:cubicBezTo>
                      <a:pt x="5153" y="1008"/>
                      <a:pt x="5153" y="1008"/>
                      <a:pt x="5153" y="1008"/>
                    </a:cubicBezTo>
                    <a:cubicBezTo>
                      <a:pt x="5153" y="1305"/>
                      <a:pt x="5153" y="1241"/>
                      <a:pt x="5153" y="1540"/>
                    </a:cubicBezTo>
                    <a:cubicBezTo>
                      <a:pt x="5153" y="1595"/>
                      <a:pt x="5198" y="1639"/>
                      <a:pt x="5252" y="1639"/>
                    </a:cubicBezTo>
                    <a:cubicBezTo>
                      <a:pt x="5525" y="1639"/>
                      <a:pt x="5525" y="1639"/>
                      <a:pt x="5525" y="1639"/>
                    </a:cubicBezTo>
                    <a:cubicBezTo>
                      <a:pt x="5580" y="1639"/>
                      <a:pt x="5624" y="1595"/>
                      <a:pt x="5624" y="1540"/>
                    </a:cubicBezTo>
                    <a:cubicBezTo>
                      <a:pt x="5624" y="1241"/>
                      <a:pt x="5624" y="1305"/>
                      <a:pt x="5624" y="1008"/>
                    </a:cubicBezTo>
                    <a:cubicBezTo>
                      <a:pt x="5783" y="1008"/>
                      <a:pt x="5783" y="1008"/>
                      <a:pt x="5783" y="1008"/>
                    </a:cubicBezTo>
                    <a:cubicBezTo>
                      <a:pt x="5887" y="1008"/>
                      <a:pt x="5971" y="923"/>
                      <a:pt x="5971" y="819"/>
                    </a:cubicBezTo>
                    <a:cubicBezTo>
                      <a:pt x="5971" y="715"/>
                      <a:pt x="5887" y="631"/>
                      <a:pt x="5783" y="631"/>
                    </a:cubicBezTo>
                    <a:close/>
                    <a:moveTo>
                      <a:pt x="1799" y="1348"/>
                    </a:moveTo>
                    <a:cubicBezTo>
                      <a:pt x="1784" y="1206"/>
                      <a:pt x="1778" y="1148"/>
                      <a:pt x="1763" y="1008"/>
                    </a:cubicBezTo>
                    <a:cubicBezTo>
                      <a:pt x="2096" y="1008"/>
                      <a:pt x="2096" y="1008"/>
                      <a:pt x="2096" y="1008"/>
                    </a:cubicBezTo>
                    <a:cubicBezTo>
                      <a:pt x="1975" y="1146"/>
                      <a:pt x="1921" y="1208"/>
                      <a:pt x="1799" y="1348"/>
                    </a:cubicBezTo>
                    <a:close/>
                    <a:moveTo>
                      <a:pt x="4173" y="1348"/>
                    </a:moveTo>
                    <a:cubicBezTo>
                      <a:pt x="4035" y="1190"/>
                      <a:pt x="4212" y="1392"/>
                      <a:pt x="3876" y="1008"/>
                    </a:cubicBezTo>
                    <a:cubicBezTo>
                      <a:pt x="4209" y="1008"/>
                      <a:pt x="4209" y="1008"/>
                      <a:pt x="4209" y="1008"/>
                    </a:cubicBezTo>
                    <a:cubicBezTo>
                      <a:pt x="4181" y="1272"/>
                      <a:pt x="4188" y="1207"/>
                      <a:pt x="4173" y="134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endParaRPr>
              </a:p>
            </p:txBody>
          </p:sp>
          <p:sp>
            <p:nvSpPr>
              <p:cNvPr id="77" name="Oval 11">
                <a:extLst>
                  <a:ext uri="{FF2B5EF4-FFF2-40B4-BE49-F238E27FC236}">
                    <a16:creationId xmlns:a16="http://schemas.microsoft.com/office/drawing/2014/main" id="{ADC4B6C5-3134-434B-AAD5-1492BD198D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910013" y="2008188"/>
                <a:ext cx="722313" cy="7207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endParaRPr>
              </a:p>
            </p:txBody>
          </p:sp>
        </p:grpSp>
      </p:grpSp>
      <p:grpSp>
        <p:nvGrpSpPr>
          <p:cNvPr id="80" name="Group 79"/>
          <p:cNvGrpSpPr/>
          <p:nvPr/>
        </p:nvGrpSpPr>
        <p:grpSpPr>
          <a:xfrm>
            <a:off x="6359405" y="2524591"/>
            <a:ext cx="2064992" cy="1807222"/>
            <a:chOff x="6454608" y="3563681"/>
            <a:chExt cx="2064992" cy="1807222"/>
          </a:xfrm>
        </p:grpSpPr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1FAED728-E1C1-490C-97EA-DDF2B9105252}"/>
                </a:ext>
              </a:extLst>
            </p:cNvPr>
            <p:cNvGrpSpPr/>
            <p:nvPr/>
          </p:nvGrpSpPr>
          <p:grpSpPr>
            <a:xfrm>
              <a:off x="6939406" y="3563681"/>
              <a:ext cx="1095394" cy="761432"/>
              <a:chOff x="-14006513" y="1793875"/>
              <a:chExt cx="4946650" cy="3438525"/>
            </a:xfrm>
            <a:solidFill>
              <a:schemeClr val="bg1"/>
            </a:solidFill>
          </p:grpSpPr>
          <p:sp>
            <p:nvSpPr>
              <p:cNvPr id="85" name="Freeform 12">
                <a:extLst>
                  <a:ext uri="{FF2B5EF4-FFF2-40B4-BE49-F238E27FC236}">
                    <a16:creationId xmlns:a16="http://schemas.microsoft.com/office/drawing/2014/main" id="{6AEC404D-A00E-4D07-B69A-1CFC0D5AC2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2585701" y="1982788"/>
                <a:ext cx="1635125" cy="141288"/>
              </a:xfrm>
              <a:custGeom>
                <a:avLst/>
                <a:gdLst>
                  <a:gd name="T0" fmla="*/ 123 w 2813"/>
                  <a:gd name="T1" fmla="*/ 245 h 245"/>
                  <a:gd name="T2" fmla="*/ 2691 w 2813"/>
                  <a:gd name="T3" fmla="*/ 245 h 245"/>
                  <a:gd name="T4" fmla="*/ 2813 w 2813"/>
                  <a:gd name="T5" fmla="*/ 122 h 245"/>
                  <a:gd name="T6" fmla="*/ 2691 w 2813"/>
                  <a:gd name="T7" fmla="*/ 0 h 245"/>
                  <a:gd name="T8" fmla="*/ 123 w 2813"/>
                  <a:gd name="T9" fmla="*/ 0 h 245"/>
                  <a:gd name="T10" fmla="*/ 0 w 2813"/>
                  <a:gd name="T11" fmla="*/ 122 h 245"/>
                  <a:gd name="T12" fmla="*/ 123 w 2813"/>
                  <a:gd name="T13" fmla="*/ 245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13" h="245">
                    <a:moveTo>
                      <a:pt x="123" y="245"/>
                    </a:moveTo>
                    <a:cubicBezTo>
                      <a:pt x="2691" y="245"/>
                      <a:pt x="2691" y="245"/>
                      <a:pt x="2691" y="245"/>
                    </a:cubicBezTo>
                    <a:cubicBezTo>
                      <a:pt x="2758" y="245"/>
                      <a:pt x="2813" y="190"/>
                      <a:pt x="2813" y="122"/>
                    </a:cubicBezTo>
                    <a:cubicBezTo>
                      <a:pt x="2813" y="55"/>
                      <a:pt x="2758" y="0"/>
                      <a:pt x="2691" y="0"/>
                    </a:cubicBezTo>
                    <a:cubicBezTo>
                      <a:pt x="123" y="0"/>
                      <a:pt x="123" y="0"/>
                      <a:pt x="123" y="0"/>
                    </a:cubicBezTo>
                    <a:cubicBezTo>
                      <a:pt x="55" y="0"/>
                      <a:pt x="0" y="55"/>
                      <a:pt x="0" y="122"/>
                    </a:cubicBezTo>
                    <a:cubicBezTo>
                      <a:pt x="0" y="190"/>
                      <a:pt x="55" y="245"/>
                      <a:pt x="123" y="2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Roboto Slab" pitchFamily="2" charset="0"/>
                  <a:ea typeface="Roboto Slab" pitchFamily="2" charset="0"/>
                </a:endParaRPr>
              </a:p>
            </p:txBody>
          </p:sp>
          <p:sp>
            <p:nvSpPr>
              <p:cNvPr id="86" name="Freeform 13">
                <a:extLst>
                  <a:ext uri="{FF2B5EF4-FFF2-40B4-BE49-F238E27FC236}">
                    <a16:creationId xmlns:a16="http://schemas.microsoft.com/office/drawing/2014/main" id="{408A44A2-602E-4274-9022-BD8F78CA98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3920788" y="2674938"/>
                <a:ext cx="1635125" cy="142875"/>
              </a:xfrm>
              <a:custGeom>
                <a:avLst/>
                <a:gdLst>
                  <a:gd name="T0" fmla="*/ 122 w 2812"/>
                  <a:gd name="T1" fmla="*/ 244 h 244"/>
                  <a:gd name="T2" fmla="*/ 2690 w 2812"/>
                  <a:gd name="T3" fmla="*/ 244 h 244"/>
                  <a:gd name="T4" fmla="*/ 2812 w 2812"/>
                  <a:gd name="T5" fmla="*/ 122 h 244"/>
                  <a:gd name="T6" fmla="*/ 2690 w 2812"/>
                  <a:gd name="T7" fmla="*/ 0 h 244"/>
                  <a:gd name="T8" fmla="*/ 122 w 2812"/>
                  <a:gd name="T9" fmla="*/ 0 h 244"/>
                  <a:gd name="T10" fmla="*/ 0 w 2812"/>
                  <a:gd name="T11" fmla="*/ 122 h 244"/>
                  <a:gd name="T12" fmla="*/ 122 w 2812"/>
                  <a:gd name="T13" fmla="*/ 244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12" h="244">
                    <a:moveTo>
                      <a:pt x="122" y="244"/>
                    </a:moveTo>
                    <a:cubicBezTo>
                      <a:pt x="2690" y="244"/>
                      <a:pt x="2690" y="244"/>
                      <a:pt x="2690" y="244"/>
                    </a:cubicBezTo>
                    <a:cubicBezTo>
                      <a:pt x="2757" y="244"/>
                      <a:pt x="2812" y="189"/>
                      <a:pt x="2812" y="122"/>
                    </a:cubicBezTo>
                    <a:cubicBezTo>
                      <a:pt x="2812" y="54"/>
                      <a:pt x="2757" y="0"/>
                      <a:pt x="2690" y="0"/>
                    </a:cubicBezTo>
                    <a:cubicBezTo>
                      <a:pt x="122" y="0"/>
                      <a:pt x="122" y="0"/>
                      <a:pt x="122" y="0"/>
                    </a:cubicBezTo>
                    <a:cubicBezTo>
                      <a:pt x="55" y="0"/>
                      <a:pt x="0" y="54"/>
                      <a:pt x="0" y="122"/>
                    </a:cubicBezTo>
                    <a:cubicBezTo>
                      <a:pt x="0" y="189"/>
                      <a:pt x="55" y="244"/>
                      <a:pt x="122" y="2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Roboto Slab" pitchFamily="2" charset="0"/>
                  <a:ea typeface="Roboto Slab" pitchFamily="2" charset="0"/>
                </a:endParaRPr>
              </a:p>
            </p:txBody>
          </p:sp>
          <p:sp>
            <p:nvSpPr>
              <p:cNvPr id="87" name="Freeform 14">
                <a:extLst>
                  <a:ext uri="{FF2B5EF4-FFF2-40B4-BE49-F238E27FC236}">
                    <a16:creationId xmlns:a16="http://schemas.microsoft.com/office/drawing/2014/main" id="{6196D36F-2436-4E21-8CF4-93F43F0588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3449301" y="3475038"/>
                <a:ext cx="1635125" cy="142875"/>
              </a:xfrm>
              <a:custGeom>
                <a:avLst/>
                <a:gdLst>
                  <a:gd name="T0" fmla="*/ 0 w 2813"/>
                  <a:gd name="T1" fmla="*/ 122 h 244"/>
                  <a:gd name="T2" fmla="*/ 123 w 2813"/>
                  <a:gd name="T3" fmla="*/ 244 h 244"/>
                  <a:gd name="T4" fmla="*/ 2690 w 2813"/>
                  <a:gd name="T5" fmla="*/ 244 h 244"/>
                  <a:gd name="T6" fmla="*/ 2813 w 2813"/>
                  <a:gd name="T7" fmla="*/ 122 h 244"/>
                  <a:gd name="T8" fmla="*/ 2690 w 2813"/>
                  <a:gd name="T9" fmla="*/ 0 h 244"/>
                  <a:gd name="T10" fmla="*/ 123 w 2813"/>
                  <a:gd name="T11" fmla="*/ 0 h 244"/>
                  <a:gd name="T12" fmla="*/ 0 w 2813"/>
                  <a:gd name="T13" fmla="*/ 122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13" h="244">
                    <a:moveTo>
                      <a:pt x="0" y="122"/>
                    </a:moveTo>
                    <a:cubicBezTo>
                      <a:pt x="0" y="190"/>
                      <a:pt x="55" y="244"/>
                      <a:pt x="123" y="244"/>
                    </a:cubicBezTo>
                    <a:cubicBezTo>
                      <a:pt x="2690" y="244"/>
                      <a:pt x="2690" y="244"/>
                      <a:pt x="2690" y="244"/>
                    </a:cubicBezTo>
                    <a:cubicBezTo>
                      <a:pt x="2758" y="244"/>
                      <a:pt x="2813" y="190"/>
                      <a:pt x="2813" y="122"/>
                    </a:cubicBezTo>
                    <a:cubicBezTo>
                      <a:pt x="2813" y="55"/>
                      <a:pt x="2758" y="0"/>
                      <a:pt x="2690" y="0"/>
                    </a:cubicBezTo>
                    <a:cubicBezTo>
                      <a:pt x="123" y="0"/>
                      <a:pt x="123" y="0"/>
                      <a:pt x="123" y="0"/>
                    </a:cubicBezTo>
                    <a:cubicBezTo>
                      <a:pt x="55" y="0"/>
                      <a:pt x="0" y="55"/>
                      <a:pt x="0" y="1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Roboto Slab" pitchFamily="2" charset="0"/>
                  <a:ea typeface="Roboto Slab" pitchFamily="2" charset="0"/>
                </a:endParaRPr>
              </a:p>
            </p:txBody>
          </p:sp>
          <p:sp>
            <p:nvSpPr>
              <p:cNvPr id="88" name="Freeform 15">
                <a:extLst>
                  <a:ext uri="{FF2B5EF4-FFF2-40B4-BE49-F238E27FC236}">
                    <a16:creationId xmlns:a16="http://schemas.microsoft.com/office/drawing/2014/main" id="{297A5F71-C872-4A42-9797-CB735F0AF6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4006513" y="4370388"/>
                <a:ext cx="1482725" cy="141288"/>
              </a:xfrm>
              <a:custGeom>
                <a:avLst/>
                <a:gdLst>
                  <a:gd name="T0" fmla="*/ 2429 w 2551"/>
                  <a:gd name="T1" fmla="*/ 0 h 244"/>
                  <a:gd name="T2" fmla="*/ 122 w 2551"/>
                  <a:gd name="T3" fmla="*/ 0 h 244"/>
                  <a:gd name="T4" fmla="*/ 0 w 2551"/>
                  <a:gd name="T5" fmla="*/ 122 h 244"/>
                  <a:gd name="T6" fmla="*/ 122 w 2551"/>
                  <a:gd name="T7" fmla="*/ 244 h 244"/>
                  <a:gd name="T8" fmla="*/ 2429 w 2551"/>
                  <a:gd name="T9" fmla="*/ 244 h 244"/>
                  <a:gd name="T10" fmla="*/ 2551 w 2551"/>
                  <a:gd name="T11" fmla="*/ 122 h 244"/>
                  <a:gd name="T12" fmla="*/ 2429 w 2551"/>
                  <a:gd name="T13" fmla="*/ 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51" h="244">
                    <a:moveTo>
                      <a:pt x="2429" y="0"/>
                    </a:moveTo>
                    <a:cubicBezTo>
                      <a:pt x="122" y="0"/>
                      <a:pt x="122" y="0"/>
                      <a:pt x="122" y="0"/>
                    </a:cubicBezTo>
                    <a:cubicBezTo>
                      <a:pt x="54" y="0"/>
                      <a:pt x="0" y="55"/>
                      <a:pt x="0" y="122"/>
                    </a:cubicBezTo>
                    <a:cubicBezTo>
                      <a:pt x="0" y="190"/>
                      <a:pt x="54" y="244"/>
                      <a:pt x="122" y="244"/>
                    </a:cubicBezTo>
                    <a:cubicBezTo>
                      <a:pt x="2429" y="244"/>
                      <a:pt x="2429" y="244"/>
                      <a:pt x="2429" y="244"/>
                    </a:cubicBezTo>
                    <a:cubicBezTo>
                      <a:pt x="2496" y="244"/>
                      <a:pt x="2551" y="190"/>
                      <a:pt x="2551" y="122"/>
                    </a:cubicBezTo>
                    <a:cubicBezTo>
                      <a:pt x="2551" y="55"/>
                      <a:pt x="2496" y="0"/>
                      <a:pt x="242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Roboto Slab" pitchFamily="2" charset="0"/>
                  <a:ea typeface="Roboto Slab" pitchFamily="2" charset="0"/>
                </a:endParaRPr>
              </a:p>
            </p:txBody>
          </p:sp>
          <p:sp>
            <p:nvSpPr>
              <p:cNvPr id="89" name="Oval 16">
                <a:extLst>
                  <a:ext uri="{FF2B5EF4-FFF2-40B4-BE49-F238E27FC236}">
                    <a16:creationId xmlns:a16="http://schemas.microsoft.com/office/drawing/2014/main" id="{EAB31E6D-EC2A-4C03-9FA5-E9EB31CFD1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10569576" y="1793875"/>
                <a:ext cx="774700" cy="774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Roboto Slab" pitchFamily="2" charset="0"/>
                  <a:ea typeface="Roboto Slab" pitchFamily="2" charset="0"/>
                </a:endParaRPr>
              </a:p>
            </p:txBody>
          </p:sp>
          <p:sp>
            <p:nvSpPr>
              <p:cNvPr id="90" name="Freeform 17">
                <a:extLst>
                  <a:ext uri="{FF2B5EF4-FFF2-40B4-BE49-F238E27FC236}">
                    <a16:creationId xmlns:a16="http://schemas.microsoft.com/office/drawing/2014/main" id="{F1A88795-8719-4AE4-9747-39DE6F7644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2599988" y="2228850"/>
                <a:ext cx="3540125" cy="3003550"/>
              </a:xfrm>
              <a:custGeom>
                <a:avLst/>
                <a:gdLst>
                  <a:gd name="T0" fmla="*/ 5258 w 6093"/>
                  <a:gd name="T1" fmla="*/ 392 h 5177"/>
                  <a:gd name="T2" fmla="*/ 3810 w 6093"/>
                  <a:gd name="T3" fmla="*/ 664 h 5177"/>
                  <a:gd name="T4" fmla="*/ 3569 w 6093"/>
                  <a:gd name="T5" fmla="*/ 527 h 5177"/>
                  <a:gd name="T6" fmla="*/ 1198 w 6093"/>
                  <a:gd name="T7" fmla="*/ 1040 h 5177"/>
                  <a:gd name="T8" fmla="*/ 1780 w 6093"/>
                  <a:gd name="T9" fmla="*/ 1380 h 5177"/>
                  <a:gd name="T10" fmla="*/ 2906 w 6093"/>
                  <a:gd name="T11" fmla="*/ 961 h 5177"/>
                  <a:gd name="T12" fmla="*/ 2226 w 6093"/>
                  <a:gd name="T13" fmla="*/ 2256 h 5177"/>
                  <a:gd name="T14" fmla="*/ 786 w 6093"/>
                  <a:gd name="T15" fmla="*/ 2886 h 5177"/>
                  <a:gd name="T16" fmla="*/ 412 w 6093"/>
                  <a:gd name="T17" fmla="*/ 3479 h 5177"/>
                  <a:gd name="T18" fmla="*/ 2580 w 6093"/>
                  <a:gd name="T19" fmla="*/ 3061 h 5177"/>
                  <a:gd name="T20" fmla="*/ 2632 w 6093"/>
                  <a:gd name="T21" fmla="*/ 3084 h 5177"/>
                  <a:gd name="T22" fmla="*/ 3669 w 6093"/>
                  <a:gd name="T23" fmla="*/ 3698 h 5177"/>
                  <a:gd name="T24" fmla="*/ 4240 w 6093"/>
                  <a:gd name="T25" fmla="*/ 4786 h 5177"/>
                  <a:gd name="T26" fmla="*/ 4850 w 6093"/>
                  <a:gd name="T27" fmla="*/ 4500 h 5177"/>
                  <a:gd name="T28" fmla="*/ 4145 w 6093"/>
                  <a:gd name="T29" fmla="*/ 3221 h 5177"/>
                  <a:gd name="T30" fmla="*/ 3294 w 6093"/>
                  <a:gd name="T31" fmla="*/ 2642 h 5177"/>
                  <a:gd name="T32" fmla="*/ 3943 w 6093"/>
                  <a:gd name="T33" fmla="*/ 1457 h 5177"/>
                  <a:gd name="T34" fmla="*/ 5840 w 6093"/>
                  <a:gd name="T35" fmla="*/ 732 h 5177"/>
                  <a:gd name="T36" fmla="*/ 5258 w 6093"/>
                  <a:gd name="T37" fmla="*/ 392 h 5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093" h="5177">
                    <a:moveTo>
                      <a:pt x="5258" y="392"/>
                    </a:moveTo>
                    <a:cubicBezTo>
                      <a:pt x="4875" y="929"/>
                      <a:pt x="4362" y="991"/>
                      <a:pt x="3810" y="664"/>
                    </a:cubicBezTo>
                    <a:cubicBezTo>
                      <a:pt x="3772" y="641"/>
                      <a:pt x="3606" y="549"/>
                      <a:pt x="3569" y="527"/>
                    </a:cubicBezTo>
                    <a:cubicBezTo>
                      <a:pt x="2680" y="0"/>
                      <a:pt x="1793" y="207"/>
                      <a:pt x="1198" y="1040"/>
                    </a:cubicBezTo>
                    <a:cubicBezTo>
                      <a:pt x="945" y="1394"/>
                      <a:pt x="1530" y="1730"/>
                      <a:pt x="1780" y="1380"/>
                    </a:cubicBezTo>
                    <a:cubicBezTo>
                      <a:pt x="2088" y="950"/>
                      <a:pt x="2478" y="825"/>
                      <a:pt x="2906" y="961"/>
                    </a:cubicBezTo>
                    <a:cubicBezTo>
                      <a:pt x="2687" y="1341"/>
                      <a:pt x="2496" y="1719"/>
                      <a:pt x="2226" y="2256"/>
                    </a:cubicBezTo>
                    <a:cubicBezTo>
                      <a:pt x="1955" y="2792"/>
                      <a:pt x="1359" y="3221"/>
                      <a:pt x="786" y="2886"/>
                    </a:cubicBezTo>
                    <a:cubicBezTo>
                      <a:pt x="373" y="2644"/>
                      <a:pt x="0" y="3238"/>
                      <a:pt x="412" y="3479"/>
                    </a:cubicBezTo>
                    <a:cubicBezTo>
                      <a:pt x="1194" y="3936"/>
                      <a:pt x="2112" y="3655"/>
                      <a:pt x="2580" y="3061"/>
                    </a:cubicBezTo>
                    <a:cubicBezTo>
                      <a:pt x="2596" y="3070"/>
                      <a:pt x="2613" y="3077"/>
                      <a:pt x="2632" y="3084"/>
                    </a:cubicBezTo>
                    <a:cubicBezTo>
                      <a:pt x="3015" y="3217"/>
                      <a:pt x="3516" y="3572"/>
                      <a:pt x="3669" y="3698"/>
                    </a:cubicBezTo>
                    <a:cubicBezTo>
                      <a:pt x="3822" y="3824"/>
                      <a:pt x="4084" y="4464"/>
                      <a:pt x="4240" y="4786"/>
                    </a:cubicBezTo>
                    <a:cubicBezTo>
                      <a:pt x="4429" y="5177"/>
                      <a:pt x="5040" y="4892"/>
                      <a:pt x="4850" y="4500"/>
                    </a:cubicBezTo>
                    <a:cubicBezTo>
                      <a:pt x="4673" y="4135"/>
                      <a:pt x="4377" y="3406"/>
                      <a:pt x="4145" y="3221"/>
                    </a:cubicBezTo>
                    <a:cubicBezTo>
                      <a:pt x="3960" y="3074"/>
                      <a:pt x="3600" y="2798"/>
                      <a:pt x="3294" y="2642"/>
                    </a:cubicBezTo>
                    <a:cubicBezTo>
                      <a:pt x="3501" y="2242"/>
                      <a:pt x="3716" y="1846"/>
                      <a:pt x="3943" y="1457"/>
                    </a:cubicBezTo>
                    <a:cubicBezTo>
                      <a:pt x="4665" y="1678"/>
                      <a:pt x="5351" y="1417"/>
                      <a:pt x="5840" y="732"/>
                    </a:cubicBezTo>
                    <a:cubicBezTo>
                      <a:pt x="6093" y="378"/>
                      <a:pt x="5508" y="42"/>
                      <a:pt x="5258" y="39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Roboto Slab" pitchFamily="2" charset="0"/>
                  <a:ea typeface="Roboto Slab" pitchFamily="2" charset="0"/>
                </a:endParaRPr>
              </a:p>
            </p:txBody>
          </p:sp>
        </p:grpSp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FC37BF5D-148E-46D3-ACF5-6910616678DD}"/>
                </a:ext>
              </a:extLst>
            </p:cNvPr>
            <p:cNvGrpSpPr/>
            <p:nvPr/>
          </p:nvGrpSpPr>
          <p:grpSpPr>
            <a:xfrm>
              <a:off x="6454608" y="4381927"/>
              <a:ext cx="2064992" cy="988976"/>
              <a:chOff x="1237068" y="4842202"/>
              <a:chExt cx="2064992" cy="988976"/>
            </a:xfrm>
          </p:grpSpPr>
          <p:sp>
            <p:nvSpPr>
              <p:cNvPr id="83" name="Rectangle 82">
                <a:extLst>
                  <a:ext uri="{FF2B5EF4-FFF2-40B4-BE49-F238E27FC236}">
                    <a16:creationId xmlns:a16="http://schemas.microsoft.com/office/drawing/2014/main" id="{0B5F2089-4390-4826-8F17-C5A25EF53E00}"/>
                  </a:ext>
                </a:extLst>
              </p:cNvPr>
              <p:cNvSpPr/>
              <p:nvPr/>
            </p:nvSpPr>
            <p:spPr>
              <a:xfrm>
                <a:off x="1237068" y="5369513"/>
                <a:ext cx="2064992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200" b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Lorem Ipsum</a:t>
                </a:r>
                <a:r>
                  <a:rPr lang="en-US" sz="12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 is simply </a:t>
                </a:r>
                <a:r>
                  <a:rPr lang="en-US" sz="1200" dirty="0" smtClean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survived </a:t>
                </a:r>
                <a:r>
                  <a:rPr lang="en-US" sz="12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not</a:t>
                </a:r>
              </a:p>
            </p:txBody>
          </p:sp>
          <p:sp>
            <p:nvSpPr>
              <p:cNvPr id="84" name="Rectangle 83">
                <a:extLst>
                  <a:ext uri="{FF2B5EF4-FFF2-40B4-BE49-F238E27FC236}">
                    <a16:creationId xmlns:a16="http://schemas.microsoft.com/office/drawing/2014/main" id="{7EEDFF8C-35E5-481C-BA73-7986351610CC}"/>
                  </a:ext>
                </a:extLst>
              </p:cNvPr>
              <p:cNvSpPr/>
              <p:nvPr/>
            </p:nvSpPr>
            <p:spPr>
              <a:xfrm>
                <a:off x="1237070" y="4842202"/>
                <a:ext cx="2064989" cy="55399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30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</a:rPr>
                  <a:t>Fitness 02</a:t>
                </a:r>
              </a:p>
            </p:txBody>
          </p:sp>
        </p:grpSp>
      </p:grpSp>
      <p:grpSp>
        <p:nvGrpSpPr>
          <p:cNvPr id="91" name="Group 90"/>
          <p:cNvGrpSpPr/>
          <p:nvPr/>
        </p:nvGrpSpPr>
        <p:grpSpPr>
          <a:xfrm>
            <a:off x="9586477" y="2516025"/>
            <a:ext cx="2060184" cy="1824355"/>
            <a:chOff x="9525140" y="3555115"/>
            <a:chExt cx="2060184" cy="1824355"/>
          </a:xfrm>
        </p:grpSpPr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id="{2F6AF766-042F-4E43-AB56-B97741B53C4C}"/>
                </a:ext>
              </a:extLst>
            </p:cNvPr>
            <p:cNvGrpSpPr/>
            <p:nvPr/>
          </p:nvGrpSpPr>
          <p:grpSpPr>
            <a:xfrm>
              <a:off x="10236173" y="3555115"/>
              <a:ext cx="638116" cy="850820"/>
              <a:chOff x="-8478838" y="1847850"/>
              <a:chExt cx="2638425" cy="3517900"/>
            </a:xfrm>
            <a:solidFill>
              <a:schemeClr val="bg1"/>
            </a:solidFill>
          </p:grpSpPr>
          <p:sp>
            <p:nvSpPr>
              <p:cNvPr id="96" name="Freeform 5">
                <a:extLst>
                  <a:ext uri="{FF2B5EF4-FFF2-40B4-BE49-F238E27FC236}">
                    <a16:creationId xmlns:a16="http://schemas.microsoft.com/office/drawing/2014/main" id="{35A0BAAF-1712-45EF-9FE1-1400CDFADB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6535738" y="2638425"/>
                <a:ext cx="695325" cy="1103313"/>
              </a:xfrm>
              <a:custGeom>
                <a:avLst/>
                <a:gdLst>
                  <a:gd name="T0" fmla="*/ 1158 w 1197"/>
                  <a:gd name="T1" fmla="*/ 88 h 1903"/>
                  <a:gd name="T2" fmla="*/ 939 w 1197"/>
                  <a:gd name="T3" fmla="*/ 59 h 1903"/>
                  <a:gd name="T4" fmla="*/ 587 w 1197"/>
                  <a:gd name="T5" fmla="*/ 382 h 1903"/>
                  <a:gd name="T6" fmla="*/ 212 w 1197"/>
                  <a:gd name="T7" fmla="*/ 331 h 1903"/>
                  <a:gd name="T8" fmla="*/ 174 w 1197"/>
                  <a:gd name="T9" fmla="*/ 434 h 1903"/>
                  <a:gd name="T10" fmla="*/ 192 w 1197"/>
                  <a:gd name="T11" fmla="*/ 752 h 1903"/>
                  <a:gd name="T12" fmla="*/ 267 w 1197"/>
                  <a:gd name="T13" fmla="*/ 762 h 1903"/>
                  <a:gd name="T14" fmla="*/ 12 w 1197"/>
                  <a:gd name="T15" fmla="*/ 1199 h 1903"/>
                  <a:gd name="T16" fmla="*/ 77 w 1197"/>
                  <a:gd name="T17" fmla="*/ 1903 h 1903"/>
                  <a:gd name="T18" fmla="*/ 595 w 1197"/>
                  <a:gd name="T19" fmla="*/ 807 h 1903"/>
                  <a:gd name="T20" fmla="*/ 744 w 1197"/>
                  <a:gd name="T21" fmla="*/ 828 h 1903"/>
                  <a:gd name="T22" fmla="*/ 981 w 1197"/>
                  <a:gd name="T23" fmla="*/ 649 h 1903"/>
                  <a:gd name="T24" fmla="*/ 918 w 1197"/>
                  <a:gd name="T25" fmla="*/ 468 h 1903"/>
                  <a:gd name="T26" fmla="*/ 1130 w 1197"/>
                  <a:gd name="T27" fmla="*/ 276 h 1903"/>
                  <a:gd name="T28" fmla="*/ 1158 w 1197"/>
                  <a:gd name="T29" fmla="*/ 88 h 19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97" h="1903">
                    <a:moveTo>
                      <a:pt x="1158" y="88"/>
                    </a:moveTo>
                    <a:cubicBezTo>
                      <a:pt x="1108" y="11"/>
                      <a:pt x="1004" y="0"/>
                      <a:pt x="939" y="59"/>
                    </a:cubicBezTo>
                    <a:cubicBezTo>
                      <a:pt x="675" y="297"/>
                      <a:pt x="656" y="313"/>
                      <a:pt x="587" y="382"/>
                    </a:cubicBezTo>
                    <a:cubicBezTo>
                      <a:pt x="212" y="331"/>
                      <a:pt x="212" y="331"/>
                      <a:pt x="212" y="331"/>
                    </a:cubicBezTo>
                    <a:cubicBezTo>
                      <a:pt x="174" y="434"/>
                      <a:pt x="174" y="434"/>
                      <a:pt x="174" y="434"/>
                    </a:cubicBezTo>
                    <a:cubicBezTo>
                      <a:pt x="221" y="533"/>
                      <a:pt x="228" y="647"/>
                      <a:pt x="192" y="752"/>
                    </a:cubicBezTo>
                    <a:cubicBezTo>
                      <a:pt x="267" y="762"/>
                      <a:pt x="267" y="762"/>
                      <a:pt x="267" y="762"/>
                    </a:cubicBezTo>
                    <a:cubicBezTo>
                      <a:pt x="169" y="900"/>
                      <a:pt x="84" y="1046"/>
                      <a:pt x="12" y="1199"/>
                    </a:cubicBezTo>
                    <a:cubicBezTo>
                      <a:pt x="0" y="1435"/>
                      <a:pt x="21" y="1672"/>
                      <a:pt x="77" y="1903"/>
                    </a:cubicBezTo>
                    <a:cubicBezTo>
                      <a:pt x="162" y="1502"/>
                      <a:pt x="340" y="1127"/>
                      <a:pt x="595" y="807"/>
                    </a:cubicBezTo>
                    <a:cubicBezTo>
                      <a:pt x="744" y="828"/>
                      <a:pt x="744" y="828"/>
                      <a:pt x="744" y="828"/>
                    </a:cubicBezTo>
                    <a:cubicBezTo>
                      <a:pt x="859" y="844"/>
                      <a:pt x="965" y="764"/>
                      <a:pt x="981" y="649"/>
                    </a:cubicBezTo>
                    <a:cubicBezTo>
                      <a:pt x="991" y="579"/>
                      <a:pt x="965" y="513"/>
                      <a:pt x="918" y="468"/>
                    </a:cubicBezTo>
                    <a:cubicBezTo>
                      <a:pt x="1130" y="276"/>
                      <a:pt x="1130" y="276"/>
                      <a:pt x="1130" y="276"/>
                    </a:cubicBezTo>
                    <a:cubicBezTo>
                      <a:pt x="1183" y="228"/>
                      <a:pt x="1197" y="147"/>
                      <a:pt x="1158" y="8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Roboto Slab" pitchFamily="2" charset="0"/>
                  <a:ea typeface="Roboto Slab" pitchFamily="2" charset="0"/>
                </a:endParaRPr>
              </a:p>
            </p:txBody>
          </p:sp>
          <p:sp>
            <p:nvSpPr>
              <p:cNvPr id="97" name="Freeform 6">
                <a:extLst>
                  <a:ext uri="{FF2B5EF4-FFF2-40B4-BE49-F238E27FC236}">
                    <a16:creationId xmlns:a16="http://schemas.microsoft.com/office/drawing/2014/main" id="{82323465-21E9-4657-808B-31A3095824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6664326" y="2570163"/>
                <a:ext cx="217488" cy="233363"/>
              </a:xfrm>
              <a:custGeom>
                <a:avLst/>
                <a:gdLst>
                  <a:gd name="T0" fmla="*/ 259 w 372"/>
                  <a:gd name="T1" fmla="*/ 28 h 402"/>
                  <a:gd name="T2" fmla="*/ 73 w 372"/>
                  <a:gd name="T3" fmla="*/ 113 h 402"/>
                  <a:gd name="T4" fmla="*/ 0 w 372"/>
                  <a:gd name="T5" fmla="*/ 311 h 402"/>
                  <a:gd name="T6" fmla="*/ 275 w 372"/>
                  <a:gd name="T7" fmla="*/ 402 h 402"/>
                  <a:gd name="T8" fmla="*/ 344 w 372"/>
                  <a:gd name="T9" fmla="*/ 214 h 402"/>
                  <a:gd name="T10" fmla="*/ 259 w 372"/>
                  <a:gd name="T11" fmla="*/ 28 h 4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2" h="402">
                    <a:moveTo>
                      <a:pt x="259" y="28"/>
                    </a:moveTo>
                    <a:cubicBezTo>
                      <a:pt x="184" y="0"/>
                      <a:pt x="101" y="38"/>
                      <a:pt x="73" y="113"/>
                    </a:cubicBezTo>
                    <a:cubicBezTo>
                      <a:pt x="0" y="311"/>
                      <a:pt x="0" y="311"/>
                      <a:pt x="0" y="311"/>
                    </a:cubicBezTo>
                    <a:cubicBezTo>
                      <a:pt x="102" y="308"/>
                      <a:pt x="199" y="342"/>
                      <a:pt x="275" y="402"/>
                    </a:cubicBezTo>
                    <a:cubicBezTo>
                      <a:pt x="344" y="214"/>
                      <a:pt x="344" y="214"/>
                      <a:pt x="344" y="214"/>
                    </a:cubicBezTo>
                    <a:cubicBezTo>
                      <a:pt x="372" y="139"/>
                      <a:pt x="334" y="56"/>
                      <a:pt x="259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Roboto Slab" pitchFamily="2" charset="0"/>
                  <a:ea typeface="Roboto Slab" pitchFamily="2" charset="0"/>
                </a:endParaRPr>
              </a:p>
            </p:txBody>
          </p:sp>
          <p:sp>
            <p:nvSpPr>
              <p:cNvPr id="98" name="Freeform 7">
                <a:extLst>
                  <a:ext uri="{FF2B5EF4-FFF2-40B4-BE49-F238E27FC236}">
                    <a16:creationId xmlns:a16="http://schemas.microsoft.com/office/drawing/2014/main" id="{6F79D033-CF1D-452A-B080-75D39CA487E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8478838" y="3235325"/>
                <a:ext cx="2324100" cy="2130425"/>
              </a:xfrm>
              <a:custGeom>
                <a:avLst/>
                <a:gdLst>
                  <a:gd name="T0" fmla="*/ 3588 w 3998"/>
                  <a:gd name="T1" fmla="*/ 3175 h 3671"/>
                  <a:gd name="T2" fmla="*/ 3998 w 3998"/>
                  <a:gd name="T3" fmla="*/ 2646 h 3671"/>
                  <a:gd name="T4" fmla="*/ 3929 w 3998"/>
                  <a:gd name="T5" fmla="*/ 2382 h 3671"/>
                  <a:gd name="T6" fmla="*/ 3730 w 3998"/>
                  <a:gd name="T7" fmla="*/ 2177 h 3671"/>
                  <a:gd name="T8" fmla="*/ 3370 w 3998"/>
                  <a:gd name="T9" fmla="*/ 1258 h 3671"/>
                  <a:gd name="T10" fmla="*/ 3205 w 3998"/>
                  <a:gd name="T11" fmla="*/ 0 h 3671"/>
                  <a:gd name="T12" fmla="*/ 2911 w 3998"/>
                  <a:gd name="T13" fmla="*/ 33 h 3671"/>
                  <a:gd name="T14" fmla="*/ 3101 w 3998"/>
                  <a:gd name="T15" fmla="*/ 1363 h 3671"/>
                  <a:gd name="T16" fmla="*/ 3386 w 3998"/>
                  <a:gd name="T17" fmla="*/ 2092 h 3671"/>
                  <a:gd name="T18" fmla="*/ 3202 w 3998"/>
                  <a:gd name="T19" fmla="*/ 2068 h 3671"/>
                  <a:gd name="T20" fmla="*/ 3032 w 3998"/>
                  <a:gd name="T21" fmla="*/ 1631 h 3671"/>
                  <a:gd name="T22" fmla="*/ 2987 w 3998"/>
                  <a:gd name="T23" fmla="*/ 2039 h 3671"/>
                  <a:gd name="T24" fmla="*/ 2452 w 3998"/>
                  <a:gd name="T25" fmla="*/ 1968 h 3671"/>
                  <a:gd name="T26" fmla="*/ 2288 w 3998"/>
                  <a:gd name="T27" fmla="*/ 2125 h 3671"/>
                  <a:gd name="T28" fmla="*/ 2378 w 3998"/>
                  <a:gd name="T29" fmla="*/ 2129 h 3671"/>
                  <a:gd name="T30" fmla="*/ 2542 w 3998"/>
                  <a:gd name="T31" fmla="*/ 2288 h 3671"/>
                  <a:gd name="T32" fmla="*/ 2366 w 3998"/>
                  <a:gd name="T33" fmla="*/ 2464 h 3671"/>
                  <a:gd name="T34" fmla="*/ 1774 w 3998"/>
                  <a:gd name="T35" fmla="*/ 2436 h 3671"/>
                  <a:gd name="T36" fmla="*/ 1615 w 3998"/>
                  <a:gd name="T37" fmla="*/ 2260 h 3671"/>
                  <a:gd name="T38" fmla="*/ 1806 w 3998"/>
                  <a:gd name="T39" fmla="*/ 2101 h 3671"/>
                  <a:gd name="T40" fmla="*/ 1631 w 3998"/>
                  <a:gd name="T41" fmla="*/ 1859 h 3671"/>
                  <a:gd name="T42" fmla="*/ 1337 w 3998"/>
                  <a:gd name="T43" fmla="*/ 1820 h 3671"/>
                  <a:gd name="T44" fmla="*/ 1482 w 3998"/>
                  <a:gd name="T45" fmla="*/ 1364 h 3671"/>
                  <a:gd name="T46" fmla="*/ 1492 w 3998"/>
                  <a:gd name="T47" fmla="*/ 1266 h 3671"/>
                  <a:gd name="T48" fmla="*/ 1443 w 3998"/>
                  <a:gd name="T49" fmla="*/ 767 h 3671"/>
                  <a:gd name="T50" fmla="*/ 944 w 3998"/>
                  <a:gd name="T51" fmla="*/ 668 h 3671"/>
                  <a:gd name="T52" fmla="*/ 1004 w 3998"/>
                  <a:gd name="T53" fmla="*/ 1264 h 3671"/>
                  <a:gd name="T54" fmla="*/ 854 w 3998"/>
                  <a:gd name="T55" fmla="*/ 1735 h 3671"/>
                  <a:gd name="T56" fmla="*/ 0 w 3998"/>
                  <a:gd name="T57" fmla="*/ 2646 h 3671"/>
                  <a:gd name="T58" fmla="*/ 298 w 3998"/>
                  <a:gd name="T59" fmla="*/ 3321 h 3671"/>
                  <a:gd name="T60" fmla="*/ 163 w 3998"/>
                  <a:gd name="T61" fmla="*/ 3456 h 3671"/>
                  <a:gd name="T62" fmla="*/ 149 w 3998"/>
                  <a:gd name="T63" fmla="*/ 3609 h 3671"/>
                  <a:gd name="T64" fmla="*/ 324 w 3998"/>
                  <a:gd name="T65" fmla="*/ 3622 h 3671"/>
                  <a:gd name="T66" fmla="*/ 491 w 3998"/>
                  <a:gd name="T67" fmla="*/ 3456 h 3671"/>
                  <a:gd name="T68" fmla="*/ 914 w 3998"/>
                  <a:gd name="T69" fmla="*/ 3560 h 3671"/>
                  <a:gd name="T70" fmla="*/ 3300 w 3998"/>
                  <a:gd name="T71" fmla="*/ 3212 h 3671"/>
                  <a:gd name="T72" fmla="*/ 3704 w 3998"/>
                  <a:gd name="T73" fmla="*/ 3622 h 3671"/>
                  <a:gd name="T74" fmla="*/ 3867 w 3998"/>
                  <a:gd name="T75" fmla="*/ 3623 h 3671"/>
                  <a:gd name="T76" fmla="*/ 3869 w 3998"/>
                  <a:gd name="T77" fmla="*/ 3459 h 3671"/>
                  <a:gd name="T78" fmla="*/ 3588 w 3998"/>
                  <a:gd name="T79" fmla="*/ 3175 h 3671"/>
                  <a:gd name="T80" fmla="*/ 1459 w 3998"/>
                  <a:gd name="T81" fmla="*/ 2675 h 3671"/>
                  <a:gd name="T82" fmla="*/ 942 w 3998"/>
                  <a:gd name="T83" fmla="*/ 3192 h 3671"/>
                  <a:gd name="T84" fmla="*/ 368 w 3998"/>
                  <a:gd name="T85" fmla="*/ 2618 h 3671"/>
                  <a:gd name="T86" fmla="*/ 885 w 3998"/>
                  <a:gd name="T87" fmla="*/ 2101 h 3671"/>
                  <a:gd name="T88" fmla="*/ 1459 w 3998"/>
                  <a:gd name="T89" fmla="*/ 2675 h 3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3998" h="3671">
                    <a:moveTo>
                      <a:pt x="3588" y="3175"/>
                    </a:moveTo>
                    <a:cubicBezTo>
                      <a:pt x="3824" y="3114"/>
                      <a:pt x="3998" y="2901"/>
                      <a:pt x="3998" y="2646"/>
                    </a:cubicBezTo>
                    <a:cubicBezTo>
                      <a:pt x="3998" y="2550"/>
                      <a:pt x="3973" y="2460"/>
                      <a:pt x="3929" y="2382"/>
                    </a:cubicBezTo>
                    <a:cubicBezTo>
                      <a:pt x="3882" y="2297"/>
                      <a:pt x="3813" y="2226"/>
                      <a:pt x="3730" y="2177"/>
                    </a:cubicBezTo>
                    <a:cubicBezTo>
                      <a:pt x="3370" y="1258"/>
                      <a:pt x="3370" y="1258"/>
                      <a:pt x="3370" y="1258"/>
                    </a:cubicBezTo>
                    <a:cubicBezTo>
                      <a:pt x="3213" y="855"/>
                      <a:pt x="3157" y="423"/>
                      <a:pt x="3205" y="0"/>
                    </a:cubicBezTo>
                    <a:cubicBezTo>
                      <a:pt x="3190" y="2"/>
                      <a:pt x="3208" y="0"/>
                      <a:pt x="2911" y="33"/>
                    </a:cubicBezTo>
                    <a:cubicBezTo>
                      <a:pt x="2871" y="482"/>
                      <a:pt x="2934" y="937"/>
                      <a:pt x="3101" y="1363"/>
                    </a:cubicBezTo>
                    <a:cubicBezTo>
                      <a:pt x="3386" y="2092"/>
                      <a:pt x="3386" y="2092"/>
                      <a:pt x="3386" y="2092"/>
                    </a:cubicBezTo>
                    <a:cubicBezTo>
                      <a:pt x="3202" y="2068"/>
                      <a:pt x="3202" y="2068"/>
                      <a:pt x="3202" y="2068"/>
                    </a:cubicBezTo>
                    <a:cubicBezTo>
                      <a:pt x="3032" y="1631"/>
                      <a:pt x="3032" y="1631"/>
                      <a:pt x="3032" y="1631"/>
                    </a:cubicBezTo>
                    <a:cubicBezTo>
                      <a:pt x="2987" y="2039"/>
                      <a:pt x="2987" y="2039"/>
                      <a:pt x="2987" y="2039"/>
                    </a:cubicBezTo>
                    <a:cubicBezTo>
                      <a:pt x="2452" y="1968"/>
                      <a:pt x="2452" y="1968"/>
                      <a:pt x="2452" y="1968"/>
                    </a:cubicBezTo>
                    <a:cubicBezTo>
                      <a:pt x="2412" y="2032"/>
                      <a:pt x="2359" y="2085"/>
                      <a:pt x="2288" y="2125"/>
                    </a:cubicBezTo>
                    <a:cubicBezTo>
                      <a:pt x="2378" y="2129"/>
                      <a:pt x="2378" y="2129"/>
                      <a:pt x="2378" y="2129"/>
                    </a:cubicBezTo>
                    <a:cubicBezTo>
                      <a:pt x="2464" y="2133"/>
                      <a:pt x="2537" y="2201"/>
                      <a:pt x="2542" y="2288"/>
                    </a:cubicBezTo>
                    <a:cubicBezTo>
                      <a:pt x="2546" y="2390"/>
                      <a:pt x="2463" y="2469"/>
                      <a:pt x="2366" y="2464"/>
                    </a:cubicBezTo>
                    <a:cubicBezTo>
                      <a:pt x="2296" y="2461"/>
                      <a:pt x="1835" y="2439"/>
                      <a:pt x="1774" y="2436"/>
                    </a:cubicBezTo>
                    <a:cubicBezTo>
                      <a:pt x="1682" y="2431"/>
                      <a:pt x="1610" y="2353"/>
                      <a:pt x="1615" y="2260"/>
                    </a:cubicBezTo>
                    <a:cubicBezTo>
                      <a:pt x="1619" y="2180"/>
                      <a:pt x="1681" y="2095"/>
                      <a:pt x="1806" y="2101"/>
                    </a:cubicBezTo>
                    <a:cubicBezTo>
                      <a:pt x="1722" y="2043"/>
                      <a:pt x="1660" y="1957"/>
                      <a:pt x="1631" y="1859"/>
                    </a:cubicBezTo>
                    <a:cubicBezTo>
                      <a:pt x="1337" y="1820"/>
                      <a:pt x="1337" y="1820"/>
                      <a:pt x="1337" y="1820"/>
                    </a:cubicBezTo>
                    <a:cubicBezTo>
                      <a:pt x="1482" y="1364"/>
                      <a:pt x="1482" y="1364"/>
                      <a:pt x="1482" y="1364"/>
                    </a:cubicBezTo>
                    <a:cubicBezTo>
                      <a:pt x="1492" y="1333"/>
                      <a:pt x="1496" y="1299"/>
                      <a:pt x="1492" y="1266"/>
                    </a:cubicBezTo>
                    <a:cubicBezTo>
                      <a:pt x="1443" y="767"/>
                      <a:pt x="1443" y="767"/>
                      <a:pt x="1443" y="767"/>
                    </a:cubicBezTo>
                    <a:cubicBezTo>
                      <a:pt x="978" y="680"/>
                      <a:pt x="992" y="685"/>
                      <a:pt x="944" y="668"/>
                    </a:cubicBezTo>
                    <a:cubicBezTo>
                      <a:pt x="1004" y="1264"/>
                      <a:pt x="1004" y="1264"/>
                      <a:pt x="1004" y="1264"/>
                    </a:cubicBezTo>
                    <a:cubicBezTo>
                      <a:pt x="854" y="1735"/>
                      <a:pt x="854" y="1735"/>
                      <a:pt x="854" y="1735"/>
                    </a:cubicBezTo>
                    <a:cubicBezTo>
                      <a:pt x="377" y="1766"/>
                      <a:pt x="0" y="2162"/>
                      <a:pt x="0" y="2646"/>
                    </a:cubicBezTo>
                    <a:cubicBezTo>
                      <a:pt x="0" y="2914"/>
                      <a:pt x="115" y="3154"/>
                      <a:pt x="298" y="3321"/>
                    </a:cubicBezTo>
                    <a:cubicBezTo>
                      <a:pt x="163" y="3456"/>
                      <a:pt x="163" y="3456"/>
                      <a:pt x="163" y="3456"/>
                    </a:cubicBezTo>
                    <a:cubicBezTo>
                      <a:pt x="122" y="3497"/>
                      <a:pt x="114" y="3563"/>
                      <a:pt x="149" y="3609"/>
                    </a:cubicBezTo>
                    <a:cubicBezTo>
                      <a:pt x="192" y="3667"/>
                      <a:pt x="275" y="3671"/>
                      <a:pt x="324" y="3622"/>
                    </a:cubicBezTo>
                    <a:cubicBezTo>
                      <a:pt x="491" y="3456"/>
                      <a:pt x="491" y="3456"/>
                      <a:pt x="491" y="3456"/>
                    </a:cubicBezTo>
                    <a:cubicBezTo>
                      <a:pt x="617" y="3522"/>
                      <a:pt x="761" y="3560"/>
                      <a:pt x="914" y="3560"/>
                    </a:cubicBezTo>
                    <a:cubicBezTo>
                      <a:pt x="1050" y="3560"/>
                      <a:pt x="3300" y="3212"/>
                      <a:pt x="3300" y="3212"/>
                    </a:cubicBezTo>
                    <a:cubicBezTo>
                      <a:pt x="3704" y="3622"/>
                      <a:pt x="3704" y="3622"/>
                      <a:pt x="3704" y="3622"/>
                    </a:cubicBezTo>
                    <a:cubicBezTo>
                      <a:pt x="3749" y="3667"/>
                      <a:pt x="3822" y="3668"/>
                      <a:pt x="3867" y="3623"/>
                    </a:cubicBezTo>
                    <a:cubicBezTo>
                      <a:pt x="3913" y="3578"/>
                      <a:pt x="3914" y="3505"/>
                      <a:pt x="3869" y="3459"/>
                    </a:cubicBezTo>
                    <a:lnTo>
                      <a:pt x="3588" y="3175"/>
                    </a:lnTo>
                    <a:close/>
                    <a:moveTo>
                      <a:pt x="1459" y="2675"/>
                    </a:moveTo>
                    <a:cubicBezTo>
                      <a:pt x="1445" y="2952"/>
                      <a:pt x="1219" y="3177"/>
                      <a:pt x="942" y="3192"/>
                    </a:cubicBezTo>
                    <a:cubicBezTo>
                      <a:pt x="618" y="3208"/>
                      <a:pt x="352" y="2942"/>
                      <a:pt x="368" y="2618"/>
                    </a:cubicBezTo>
                    <a:cubicBezTo>
                      <a:pt x="383" y="2341"/>
                      <a:pt x="608" y="2115"/>
                      <a:pt x="885" y="2101"/>
                    </a:cubicBezTo>
                    <a:cubicBezTo>
                      <a:pt x="1209" y="2085"/>
                      <a:pt x="1475" y="2351"/>
                      <a:pt x="1459" y="267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Roboto Slab" pitchFamily="2" charset="0"/>
                  <a:ea typeface="Roboto Slab" pitchFamily="2" charset="0"/>
                </a:endParaRPr>
              </a:p>
            </p:txBody>
          </p:sp>
          <p:sp>
            <p:nvSpPr>
              <p:cNvPr id="99" name="Freeform 8">
                <a:extLst>
                  <a:ext uri="{FF2B5EF4-FFF2-40B4-BE49-F238E27FC236}">
                    <a16:creationId xmlns:a16="http://schemas.microsoft.com/office/drawing/2014/main" id="{7D28B91B-947C-4AA5-A9E6-19B9D2E801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450138" y="1847850"/>
                <a:ext cx="598488" cy="627063"/>
              </a:xfrm>
              <a:custGeom>
                <a:avLst/>
                <a:gdLst>
                  <a:gd name="T0" fmla="*/ 730 w 1030"/>
                  <a:gd name="T1" fmla="*/ 129 h 1080"/>
                  <a:gd name="T2" fmla="*/ 80 w 1030"/>
                  <a:gd name="T3" fmla="*/ 381 h 1080"/>
                  <a:gd name="T4" fmla="*/ 300 w 1030"/>
                  <a:gd name="T5" fmla="*/ 951 h 1080"/>
                  <a:gd name="T6" fmla="*/ 950 w 1030"/>
                  <a:gd name="T7" fmla="*/ 700 h 1080"/>
                  <a:gd name="T8" fmla="*/ 730 w 1030"/>
                  <a:gd name="T9" fmla="*/ 129 h 10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30" h="1080">
                    <a:moveTo>
                      <a:pt x="730" y="129"/>
                    </a:moveTo>
                    <a:cubicBezTo>
                      <a:pt x="481" y="0"/>
                      <a:pt x="177" y="118"/>
                      <a:pt x="80" y="381"/>
                    </a:cubicBezTo>
                    <a:cubicBezTo>
                      <a:pt x="0" y="597"/>
                      <a:pt x="95" y="844"/>
                      <a:pt x="300" y="951"/>
                    </a:cubicBezTo>
                    <a:cubicBezTo>
                      <a:pt x="549" y="1080"/>
                      <a:pt x="853" y="963"/>
                      <a:pt x="950" y="700"/>
                    </a:cubicBezTo>
                    <a:cubicBezTo>
                      <a:pt x="1030" y="483"/>
                      <a:pt x="935" y="236"/>
                      <a:pt x="730" y="1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Roboto Slab" pitchFamily="2" charset="0"/>
                  <a:ea typeface="Roboto Slab" pitchFamily="2" charset="0"/>
                </a:endParaRPr>
              </a:p>
            </p:txBody>
          </p:sp>
          <p:sp>
            <p:nvSpPr>
              <p:cNvPr id="100" name="Freeform 9">
                <a:extLst>
                  <a:ext uri="{FF2B5EF4-FFF2-40B4-BE49-F238E27FC236}">
                    <a16:creationId xmlns:a16="http://schemas.microsoft.com/office/drawing/2014/main" id="{CCD1B123-40D6-417F-B26D-337CAFE4D1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8032751" y="2408238"/>
                <a:ext cx="1498600" cy="1976438"/>
              </a:xfrm>
              <a:custGeom>
                <a:avLst/>
                <a:gdLst>
                  <a:gd name="T0" fmla="*/ 2348 w 2581"/>
                  <a:gd name="T1" fmla="*/ 802 h 3407"/>
                  <a:gd name="T2" fmla="*/ 1626 w 2581"/>
                  <a:gd name="T3" fmla="*/ 883 h 3407"/>
                  <a:gd name="T4" fmla="*/ 1188 w 2581"/>
                  <a:gd name="T5" fmla="*/ 362 h 3407"/>
                  <a:gd name="T6" fmla="*/ 1628 w 2581"/>
                  <a:gd name="T7" fmla="*/ 672 h 3407"/>
                  <a:gd name="T8" fmla="*/ 2157 w 2581"/>
                  <a:gd name="T9" fmla="*/ 612 h 3407"/>
                  <a:gd name="T10" fmla="*/ 910 w 2581"/>
                  <a:gd name="T11" fmla="*/ 64 h 3407"/>
                  <a:gd name="T12" fmla="*/ 528 w 2581"/>
                  <a:gd name="T13" fmla="*/ 259 h 3407"/>
                  <a:gd name="T14" fmla="*/ 63 w 2581"/>
                  <a:gd name="T15" fmla="*/ 1483 h 3407"/>
                  <a:gd name="T16" fmla="*/ 211 w 2581"/>
                  <a:gd name="T17" fmla="*/ 1888 h 3407"/>
                  <a:gd name="T18" fmla="*/ 1163 w 2581"/>
                  <a:gd name="T19" fmla="*/ 2079 h 3407"/>
                  <a:gd name="T20" fmla="*/ 1049 w 2581"/>
                  <a:gd name="T21" fmla="*/ 3128 h 3407"/>
                  <a:gd name="T22" fmla="*/ 1300 w 2581"/>
                  <a:gd name="T23" fmla="*/ 3407 h 3407"/>
                  <a:gd name="T24" fmla="*/ 1551 w 2581"/>
                  <a:gd name="T25" fmla="*/ 3183 h 3407"/>
                  <a:gd name="T26" fmla="*/ 1689 w 2581"/>
                  <a:gd name="T27" fmla="*/ 1901 h 3407"/>
                  <a:gd name="T28" fmla="*/ 1485 w 2581"/>
                  <a:gd name="T29" fmla="*/ 1626 h 3407"/>
                  <a:gd name="T30" fmla="*/ 1085 w 2581"/>
                  <a:gd name="T31" fmla="*/ 1551 h 3407"/>
                  <a:gd name="T32" fmla="*/ 1185 w 2581"/>
                  <a:gd name="T33" fmla="*/ 1310 h 3407"/>
                  <a:gd name="T34" fmla="*/ 866 w 2581"/>
                  <a:gd name="T35" fmla="*/ 632 h 3407"/>
                  <a:gd name="T36" fmla="*/ 1376 w 2581"/>
                  <a:gd name="T37" fmla="*/ 1240 h 3407"/>
                  <a:gd name="T38" fmla="*/ 1561 w 2581"/>
                  <a:gd name="T39" fmla="*/ 1313 h 3407"/>
                  <a:gd name="T40" fmla="*/ 2389 w 2581"/>
                  <a:gd name="T41" fmla="*/ 1220 h 3407"/>
                  <a:gd name="T42" fmla="*/ 2581 w 2581"/>
                  <a:gd name="T43" fmla="*/ 1012 h 3407"/>
                  <a:gd name="T44" fmla="*/ 2348 w 2581"/>
                  <a:gd name="T45" fmla="*/ 802 h 34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581" h="3407">
                    <a:moveTo>
                      <a:pt x="2348" y="802"/>
                    </a:moveTo>
                    <a:cubicBezTo>
                      <a:pt x="1626" y="883"/>
                      <a:pt x="1626" y="883"/>
                      <a:pt x="1626" y="883"/>
                    </a:cubicBezTo>
                    <a:cubicBezTo>
                      <a:pt x="1188" y="362"/>
                      <a:pt x="1188" y="362"/>
                      <a:pt x="1188" y="362"/>
                    </a:cubicBezTo>
                    <a:cubicBezTo>
                      <a:pt x="1282" y="428"/>
                      <a:pt x="1421" y="526"/>
                      <a:pt x="1628" y="672"/>
                    </a:cubicBezTo>
                    <a:cubicBezTo>
                      <a:pt x="2157" y="612"/>
                      <a:pt x="2157" y="612"/>
                      <a:pt x="2157" y="612"/>
                    </a:cubicBezTo>
                    <a:cubicBezTo>
                      <a:pt x="2157" y="612"/>
                      <a:pt x="1379" y="271"/>
                      <a:pt x="910" y="64"/>
                    </a:cubicBezTo>
                    <a:cubicBezTo>
                      <a:pt x="767" y="0"/>
                      <a:pt x="592" y="90"/>
                      <a:pt x="528" y="259"/>
                    </a:cubicBezTo>
                    <a:cubicBezTo>
                      <a:pt x="482" y="379"/>
                      <a:pt x="122" y="1329"/>
                      <a:pt x="63" y="1483"/>
                    </a:cubicBezTo>
                    <a:cubicBezTo>
                      <a:pt x="0" y="1650"/>
                      <a:pt x="63" y="1832"/>
                      <a:pt x="211" y="1888"/>
                    </a:cubicBezTo>
                    <a:cubicBezTo>
                      <a:pt x="260" y="1915"/>
                      <a:pt x="212" y="1901"/>
                      <a:pt x="1163" y="2079"/>
                    </a:cubicBezTo>
                    <a:cubicBezTo>
                      <a:pt x="1049" y="3128"/>
                      <a:pt x="1049" y="3128"/>
                      <a:pt x="1049" y="3128"/>
                    </a:cubicBezTo>
                    <a:cubicBezTo>
                      <a:pt x="1033" y="3278"/>
                      <a:pt x="1150" y="3407"/>
                      <a:pt x="1300" y="3407"/>
                    </a:cubicBezTo>
                    <a:cubicBezTo>
                      <a:pt x="1427" y="3407"/>
                      <a:pt x="1537" y="3312"/>
                      <a:pt x="1551" y="3183"/>
                    </a:cubicBezTo>
                    <a:cubicBezTo>
                      <a:pt x="1689" y="1901"/>
                      <a:pt x="1689" y="1901"/>
                      <a:pt x="1689" y="1901"/>
                    </a:cubicBezTo>
                    <a:cubicBezTo>
                      <a:pt x="1703" y="1770"/>
                      <a:pt x="1614" y="1650"/>
                      <a:pt x="1485" y="1626"/>
                    </a:cubicBezTo>
                    <a:cubicBezTo>
                      <a:pt x="1085" y="1551"/>
                      <a:pt x="1085" y="1551"/>
                      <a:pt x="1085" y="1551"/>
                    </a:cubicBezTo>
                    <a:cubicBezTo>
                      <a:pt x="1185" y="1310"/>
                      <a:pt x="1185" y="1310"/>
                      <a:pt x="1185" y="1310"/>
                    </a:cubicBezTo>
                    <a:cubicBezTo>
                      <a:pt x="1151" y="1238"/>
                      <a:pt x="898" y="700"/>
                      <a:pt x="866" y="632"/>
                    </a:cubicBezTo>
                    <a:cubicBezTo>
                      <a:pt x="1376" y="1240"/>
                      <a:pt x="1376" y="1240"/>
                      <a:pt x="1376" y="1240"/>
                    </a:cubicBezTo>
                    <a:cubicBezTo>
                      <a:pt x="1421" y="1293"/>
                      <a:pt x="1490" y="1321"/>
                      <a:pt x="1561" y="1313"/>
                    </a:cubicBezTo>
                    <a:cubicBezTo>
                      <a:pt x="2389" y="1220"/>
                      <a:pt x="2389" y="1220"/>
                      <a:pt x="2389" y="1220"/>
                    </a:cubicBezTo>
                    <a:cubicBezTo>
                      <a:pt x="2496" y="1208"/>
                      <a:pt x="2581" y="1119"/>
                      <a:pt x="2581" y="1012"/>
                    </a:cubicBezTo>
                    <a:cubicBezTo>
                      <a:pt x="2581" y="884"/>
                      <a:pt x="2471" y="789"/>
                      <a:pt x="2348" y="80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Roboto Slab" pitchFamily="2" charset="0"/>
                  <a:ea typeface="Roboto Slab" pitchFamily="2" charset="0"/>
                </a:endParaRPr>
              </a:p>
            </p:txBody>
          </p:sp>
        </p:grpSp>
        <p:grpSp>
          <p:nvGrpSpPr>
            <p:cNvPr id="93" name="Group 92">
              <a:extLst>
                <a:ext uri="{FF2B5EF4-FFF2-40B4-BE49-F238E27FC236}">
                  <a16:creationId xmlns:a16="http://schemas.microsoft.com/office/drawing/2014/main" id="{5D922AEE-F34F-4F50-A76B-BC99C7C40D37}"/>
                </a:ext>
              </a:extLst>
            </p:cNvPr>
            <p:cNvGrpSpPr/>
            <p:nvPr/>
          </p:nvGrpSpPr>
          <p:grpSpPr>
            <a:xfrm>
              <a:off x="9525140" y="4390494"/>
              <a:ext cx="2060184" cy="988976"/>
              <a:chOff x="1239472" y="4842202"/>
              <a:chExt cx="2060184" cy="988976"/>
            </a:xfrm>
          </p:grpSpPr>
          <p:sp>
            <p:nvSpPr>
              <p:cNvPr id="94" name="Rectangle 93">
                <a:extLst>
                  <a:ext uri="{FF2B5EF4-FFF2-40B4-BE49-F238E27FC236}">
                    <a16:creationId xmlns:a16="http://schemas.microsoft.com/office/drawing/2014/main" id="{DF16A200-B7AE-43B0-AB6B-86A5DF5794B6}"/>
                  </a:ext>
                </a:extLst>
              </p:cNvPr>
              <p:cNvSpPr/>
              <p:nvPr/>
            </p:nvSpPr>
            <p:spPr>
              <a:xfrm>
                <a:off x="1239472" y="5369513"/>
                <a:ext cx="2060184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200" b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Lorem Ipsum</a:t>
                </a:r>
                <a:r>
                  <a:rPr lang="en-US" sz="12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 is simply </a:t>
                </a:r>
                <a:r>
                  <a:rPr lang="en-US" sz="1200" dirty="0" smtClean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survived </a:t>
                </a:r>
                <a:r>
                  <a:rPr lang="en-US" sz="12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not</a:t>
                </a:r>
              </a:p>
            </p:txBody>
          </p:sp>
          <p:sp>
            <p:nvSpPr>
              <p:cNvPr id="95" name="Rectangle 94">
                <a:extLst>
                  <a:ext uri="{FF2B5EF4-FFF2-40B4-BE49-F238E27FC236}">
                    <a16:creationId xmlns:a16="http://schemas.microsoft.com/office/drawing/2014/main" id="{F1C9E9BE-3326-4B7F-8D14-DEBC2C75F9F1}"/>
                  </a:ext>
                </a:extLst>
              </p:cNvPr>
              <p:cNvSpPr/>
              <p:nvPr/>
            </p:nvSpPr>
            <p:spPr>
              <a:xfrm>
                <a:off x="1239475" y="4842202"/>
                <a:ext cx="2060180" cy="55399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30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</a:rPr>
                  <a:t>Fitness 03</a:t>
                </a:r>
              </a:p>
            </p:txBody>
          </p:sp>
        </p:grpSp>
      </p:grpSp>
      <p:sp>
        <p:nvSpPr>
          <p:cNvPr id="101" name="Rectangle 100">
            <a:extLst>
              <a:ext uri="{FF2B5EF4-FFF2-40B4-BE49-F238E27FC236}">
                <a16:creationId xmlns:a16="http://schemas.microsoft.com/office/drawing/2014/main" id="{44818697-EF7D-4D23-9F25-0A444CFAE571}"/>
              </a:ext>
            </a:extLst>
          </p:cNvPr>
          <p:cNvSpPr/>
          <p:nvPr/>
        </p:nvSpPr>
        <p:spPr>
          <a:xfrm>
            <a:off x="2882367" y="5308647"/>
            <a:ext cx="7523031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Text of the printing and typesetting industry. Lorem Ipsum has been the industry's standard dummy text ever since the 1500s, when an make a type specimen book. It has survived not only five centuries, but also the leap into electronic</a:t>
            </a:r>
          </a:p>
        </p:txBody>
      </p:sp>
    </p:spTree>
    <p:extLst>
      <p:ext uri="{BB962C8B-B14F-4D97-AF65-F5344CB8AC3E}">
        <p14:creationId xmlns:p14="http://schemas.microsoft.com/office/powerpoint/2010/main" val="28802461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Placeholder 18"/>
          <p:cNvPicPr>
            <a:picLocks noGrp="1" noChangeAspect="1"/>
          </p:cNvPicPr>
          <p:nvPr>
            <p:ph type="pic" sz="quarter" idx="10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385" b="26385"/>
          <a:stretch>
            <a:fillRect/>
          </a:stretch>
        </p:blipFill>
        <p:spPr/>
      </p:pic>
      <p:grpSp>
        <p:nvGrpSpPr>
          <p:cNvPr id="15" name="Group 14"/>
          <p:cNvGrpSpPr/>
          <p:nvPr/>
        </p:nvGrpSpPr>
        <p:grpSpPr>
          <a:xfrm>
            <a:off x="8010270" y="4434114"/>
            <a:ext cx="3372751" cy="1055634"/>
            <a:chOff x="8005507" y="4259943"/>
            <a:chExt cx="3372751" cy="1055634"/>
          </a:xfrm>
        </p:grpSpPr>
        <p:sp>
          <p:nvSpPr>
            <p:cNvPr id="33" name="Freeform 33">
              <a:extLst>
                <a:ext uri="{FF2B5EF4-FFF2-40B4-BE49-F238E27FC236}">
                  <a16:creationId xmlns:a16="http://schemas.microsoft.com/office/drawing/2014/main" id="{732F3584-404D-4410-9869-5AF598C5EC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005507" y="4261757"/>
              <a:ext cx="752475" cy="744538"/>
            </a:xfrm>
            <a:custGeom>
              <a:avLst/>
              <a:gdLst>
                <a:gd name="T0" fmla="*/ 123 w 140"/>
                <a:gd name="T1" fmla="*/ 45 h 139"/>
                <a:gd name="T2" fmla="*/ 62 w 140"/>
                <a:gd name="T3" fmla="*/ 38 h 139"/>
                <a:gd name="T4" fmla="*/ 86 w 140"/>
                <a:gd name="T5" fmla="*/ 20 h 139"/>
                <a:gd name="T6" fmla="*/ 93 w 140"/>
                <a:gd name="T7" fmla="*/ 3 h 139"/>
                <a:gd name="T8" fmla="*/ 79 w 140"/>
                <a:gd name="T9" fmla="*/ 3 h 139"/>
                <a:gd name="T10" fmla="*/ 53 w 140"/>
                <a:gd name="T11" fmla="*/ 40 h 139"/>
                <a:gd name="T12" fmla="*/ 36 w 140"/>
                <a:gd name="T13" fmla="*/ 48 h 139"/>
                <a:gd name="T14" fmla="*/ 16 w 140"/>
                <a:gd name="T15" fmla="*/ 77 h 139"/>
                <a:gd name="T16" fmla="*/ 4 w 140"/>
                <a:gd name="T17" fmla="*/ 78 h 139"/>
                <a:gd name="T18" fmla="*/ 11 w 140"/>
                <a:gd name="T19" fmla="*/ 95 h 139"/>
                <a:gd name="T20" fmla="*/ 20 w 140"/>
                <a:gd name="T21" fmla="*/ 80 h 139"/>
                <a:gd name="T22" fmla="*/ 46 w 140"/>
                <a:gd name="T23" fmla="*/ 122 h 139"/>
                <a:gd name="T24" fmla="*/ 54 w 140"/>
                <a:gd name="T25" fmla="*/ 139 h 139"/>
                <a:gd name="T26" fmla="*/ 54 w 140"/>
                <a:gd name="T27" fmla="*/ 114 h 139"/>
                <a:gd name="T28" fmla="*/ 47 w 140"/>
                <a:gd name="T29" fmla="*/ 58 h 139"/>
                <a:gd name="T30" fmla="*/ 61 w 140"/>
                <a:gd name="T31" fmla="*/ 48 h 139"/>
                <a:gd name="T32" fmla="*/ 87 w 140"/>
                <a:gd name="T33" fmla="*/ 37 h 139"/>
                <a:gd name="T34" fmla="*/ 115 w 140"/>
                <a:gd name="T35" fmla="*/ 53 h 139"/>
                <a:gd name="T36" fmla="*/ 140 w 140"/>
                <a:gd name="T37" fmla="*/ 53 h 139"/>
                <a:gd name="T38" fmla="*/ 59 w 140"/>
                <a:gd name="T39" fmla="*/ 126 h 139"/>
                <a:gd name="T40" fmla="*/ 49 w 140"/>
                <a:gd name="T41" fmla="*/ 126 h 139"/>
                <a:gd name="T42" fmla="*/ 59 w 140"/>
                <a:gd name="T43" fmla="*/ 126 h 139"/>
                <a:gd name="T44" fmla="*/ 86 w 140"/>
                <a:gd name="T45" fmla="*/ 5 h 139"/>
                <a:gd name="T46" fmla="*/ 90 w 140"/>
                <a:gd name="T47" fmla="*/ 14 h 139"/>
                <a:gd name="T48" fmla="*/ 83 w 140"/>
                <a:gd name="T49" fmla="*/ 14 h 139"/>
                <a:gd name="T50" fmla="*/ 15 w 140"/>
                <a:gd name="T51" fmla="*/ 89 h 139"/>
                <a:gd name="T52" fmla="*/ 8 w 140"/>
                <a:gd name="T53" fmla="*/ 89 h 139"/>
                <a:gd name="T54" fmla="*/ 8 w 140"/>
                <a:gd name="T55" fmla="*/ 82 h 139"/>
                <a:gd name="T56" fmla="*/ 15 w 140"/>
                <a:gd name="T57" fmla="*/ 82 h 139"/>
                <a:gd name="T58" fmla="*/ 49 w 140"/>
                <a:gd name="T59" fmla="*/ 53 h 139"/>
                <a:gd name="T60" fmla="*/ 49 w 140"/>
                <a:gd name="T61" fmla="*/ 42 h 139"/>
                <a:gd name="T62" fmla="*/ 49 w 140"/>
                <a:gd name="T63" fmla="*/ 53 h 139"/>
                <a:gd name="T64" fmla="*/ 122 w 140"/>
                <a:gd name="T65" fmla="*/ 53 h 139"/>
                <a:gd name="T66" fmla="*/ 133 w 140"/>
                <a:gd name="T67" fmla="*/ 53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40" h="139">
                  <a:moveTo>
                    <a:pt x="127" y="41"/>
                  </a:moveTo>
                  <a:cubicBezTo>
                    <a:pt x="123" y="45"/>
                    <a:pt x="123" y="45"/>
                    <a:pt x="123" y="45"/>
                  </a:cubicBezTo>
                  <a:cubicBezTo>
                    <a:pt x="113" y="37"/>
                    <a:pt x="100" y="32"/>
                    <a:pt x="87" y="32"/>
                  </a:cubicBezTo>
                  <a:cubicBezTo>
                    <a:pt x="78" y="32"/>
                    <a:pt x="70" y="34"/>
                    <a:pt x="62" y="38"/>
                  </a:cubicBezTo>
                  <a:cubicBezTo>
                    <a:pt x="81" y="19"/>
                    <a:pt x="81" y="19"/>
                    <a:pt x="81" y="19"/>
                  </a:cubicBezTo>
                  <a:cubicBezTo>
                    <a:pt x="83" y="20"/>
                    <a:pt x="84" y="20"/>
                    <a:pt x="86" y="20"/>
                  </a:cubicBezTo>
                  <a:cubicBezTo>
                    <a:pt x="89" y="20"/>
                    <a:pt x="91" y="19"/>
                    <a:pt x="93" y="17"/>
                  </a:cubicBezTo>
                  <a:cubicBezTo>
                    <a:pt x="97" y="13"/>
                    <a:pt x="97" y="7"/>
                    <a:pt x="93" y="3"/>
                  </a:cubicBezTo>
                  <a:cubicBezTo>
                    <a:pt x="91" y="1"/>
                    <a:pt x="89" y="0"/>
                    <a:pt x="86" y="0"/>
                  </a:cubicBezTo>
                  <a:cubicBezTo>
                    <a:pt x="84" y="0"/>
                    <a:pt x="81" y="1"/>
                    <a:pt x="79" y="3"/>
                  </a:cubicBezTo>
                  <a:cubicBezTo>
                    <a:pt x="76" y="6"/>
                    <a:pt x="75" y="12"/>
                    <a:pt x="78" y="15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41" y="52"/>
                    <a:pt x="41" y="52"/>
                    <a:pt x="41" y="52"/>
                  </a:cubicBezTo>
                  <a:cubicBezTo>
                    <a:pt x="16" y="77"/>
                    <a:pt x="16" y="77"/>
                    <a:pt x="16" y="77"/>
                  </a:cubicBezTo>
                  <a:cubicBezTo>
                    <a:pt x="15" y="76"/>
                    <a:pt x="13" y="75"/>
                    <a:pt x="11" y="75"/>
                  </a:cubicBezTo>
                  <a:cubicBezTo>
                    <a:pt x="9" y="75"/>
                    <a:pt x="6" y="76"/>
                    <a:pt x="4" y="78"/>
                  </a:cubicBezTo>
                  <a:cubicBezTo>
                    <a:pt x="0" y="82"/>
                    <a:pt x="0" y="88"/>
                    <a:pt x="4" y="92"/>
                  </a:cubicBezTo>
                  <a:cubicBezTo>
                    <a:pt x="6" y="94"/>
                    <a:pt x="9" y="95"/>
                    <a:pt x="11" y="95"/>
                  </a:cubicBezTo>
                  <a:cubicBezTo>
                    <a:pt x="14" y="95"/>
                    <a:pt x="16" y="94"/>
                    <a:pt x="18" y="92"/>
                  </a:cubicBezTo>
                  <a:cubicBezTo>
                    <a:pt x="22" y="89"/>
                    <a:pt x="22" y="84"/>
                    <a:pt x="20" y="80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29" y="80"/>
                    <a:pt x="31" y="105"/>
                    <a:pt x="46" y="122"/>
                  </a:cubicBezTo>
                  <a:cubicBezTo>
                    <a:pt x="42" y="126"/>
                    <a:pt x="42" y="126"/>
                    <a:pt x="42" y="126"/>
                  </a:cubicBezTo>
                  <a:cubicBezTo>
                    <a:pt x="54" y="139"/>
                    <a:pt x="54" y="139"/>
                    <a:pt x="54" y="139"/>
                  </a:cubicBezTo>
                  <a:cubicBezTo>
                    <a:pt x="66" y="126"/>
                    <a:pt x="66" y="126"/>
                    <a:pt x="66" y="126"/>
                  </a:cubicBezTo>
                  <a:cubicBezTo>
                    <a:pt x="54" y="114"/>
                    <a:pt x="54" y="114"/>
                    <a:pt x="54" y="114"/>
                  </a:cubicBezTo>
                  <a:cubicBezTo>
                    <a:pt x="50" y="118"/>
                    <a:pt x="50" y="118"/>
                    <a:pt x="50" y="118"/>
                  </a:cubicBezTo>
                  <a:cubicBezTo>
                    <a:pt x="35" y="101"/>
                    <a:pt x="34" y="76"/>
                    <a:pt x="47" y="58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61" y="48"/>
                    <a:pt x="61" y="48"/>
                    <a:pt x="61" y="48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7" y="40"/>
                    <a:pt x="77" y="37"/>
                    <a:pt x="87" y="37"/>
                  </a:cubicBezTo>
                  <a:cubicBezTo>
                    <a:pt x="99" y="37"/>
                    <a:pt x="110" y="41"/>
                    <a:pt x="119" y="49"/>
                  </a:cubicBezTo>
                  <a:cubicBezTo>
                    <a:pt x="115" y="53"/>
                    <a:pt x="115" y="53"/>
                    <a:pt x="115" y="53"/>
                  </a:cubicBezTo>
                  <a:cubicBezTo>
                    <a:pt x="127" y="66"/>
                    <a:pt x="127" y="66"/>
                    <a:pt x="127" y="66"/>
                  </a:cubicBezTo>
                  <a:cubicBezTo>
                    <a:pt x="140" y="53"/>
                    <a:pt x="140" y="53"/>
                    <a:pt x="140" y="53"/>
                  </a:cubicBezTo>
                  <a:lnTo>
                    <a:pt x="127" y="41"/>
                  </a:lnTo>
                  <a:close/>
                  <a:moveTo>
                    <a:pt x="59" y="126"/>
                  </a:moveTo>
                  <a:cubicBezTo>
                    <a:pt x="54" y="132"/>
                    <a:pt x="54" y="132"/>
                    <a:pt x="54" y="132"/>
                  </a:cubicBezTo>
                  <a:cubicBezTo>
                    <a:pt x="49" y="126"/>
                    <a:pt x="49" y="126"/>
                    <a:pt x="49" y="126"/>
                  </a:cubicBezTo>
                  <a:cubicBezTo>
                    <a:pt x="54" y="121"/>
                    <a:pt x="54" y="121"/>
                    <a:pt x="54" y="121"/>
                  </a:cubicBezTo>
                  <a:lnTo>
                    <a:pt x="59" y="126"/>
                  </a:lnTo>
                  <a:close/>
                  <a:moveTo>
                    <a:pt x="83" y="7"/>
                  </a:moveTo>
                  <a:cubicBezTo>
                    <a:pt x="84" y="6"/>
                    <a:pt x="85" y="5"/>
                    <a:pt x="86" y="5"/>
                  </a:cubicBezTo>
                  <a:cubicBezTo>
                    <a:pt x="88" y="5"/>
                    <a:pt x="89" y="6"/>
                    <a:pt x="90" y="7"/>
                  </a:cubicBezTo>
                  <a:cubicBezTo>
                    <a:pt x="92" y="9"/>
                    <a:pt x="92" y="12"/>
                    <a:pt x="90" y="14"/>
                  </a:cubicBezTo>
                  <a:cubicBezTo>
                    <a:pt x="89" y="15"/>
                    <a:pt x="88" y="15"/>
                    <a:pt x="86" y="15"/>
                  </a:cubicBezTo>
                  <a:cubicBezTo>
                    <a:pt x="85" y="15"/>
                    <a:pt x="84" y="15"/>
                    <a:pt x="83" y="14"/>
                  </a:cubicBezTo>
                  <a:cubicBezTo>
                    <a:pt x="81" y="12"/>
                    <a:pt x="81" y="9"/>
                    <a:pt x="83" y="7"/>
                  </a:cubicBezTo>
                  <a:close/>
                  <a:moveTo>
                    <a:pt x="15" y="89"/>
                  </a:moveTo>
                  <a:cubicBezTo>
                    <a:pt x="14" y="90"/>
                    <a:pt x="13" y="90"/>
                    <a:pt x="11" y="90"/>
                  </a:cubicBezTo>
                  <a:cubicBezTo>
                    <a:pt x="10" y="90"/>
                    <a:pt x="9" y="90"/>
                    <a:pt x="8" y="89"/>
                  </a:cubicBezTo>
                  <a:cubicBezTo>
                    <a:pt x="7" y="88"/>
                    <a:pt x="6" y="87"/>
                    <a:pt x="6" y="85"/>
                  </a:cubicBezTo>
                  <a:cubicBezTo>
                    <a:pt x="6" y="84"/>
                    <a:pt x="7" y="83"/>
                    <a:pt x="8" y="82"/>
                  </a:cubicBezTo>
                  <a:cubicBezTo>
                    <a:pt x="9" y="81"/>
                    <a:pt x="10" y="80"/>
                    <a:pt x="11" y="80"/>
                  </a:cubicBezTo>
                  <a:cubicBezTo>
                    <a:pt x="13" y="80"/>
                    <a:pt x="14" y="81"/>
                    <a:pt x="15" y="82"/>
                  </a:cubicBezTo>
                  <a:cubicBezTo>
                    <a:pt x="17" y="84"/>
                    <a:pt x="17" y="87"/>
                    <a:pt x="15" y="89"/>
                  </a:cubicBezTo>
                  <a:close/>
                  <a:moveTo>
                    <a:pt x="49" y="53"/>
                  </a:moveTo>
                  <a:cubicBezTo>
                    <a:pt x="43" y="48"/>
                    <a:pt x="43" y="48"/>
                    <a:pt x="43" y="48"/>
                  </a:cubicBezTo>
                  <a:cubicBezTo>
                    <a:pt x="49" y="42"/>
                    <a:pt x="49" y="42"/>
                    <a:pt x="49" y="42"/>
                  </a:cubicBezTo>
                  <a:cubicBezTo>
                    <a:pt x="54" y="48"/>
                    <a:pt x="54" y="48"/>
                    <a:pt x="54" y="48"/>
                  </a:cubicBezTo>
                  <a:lnTo>
                    <a:pt x="49" y="53"/>
                  </a:lnTo>
                  <a:close/>
                  <a:moveTo>
                    <a:pt x="127" y="58"/>
                  </a:moveTo>
                  <a:cubicBezTo>
                    <a:pt x="122" y="53"/>
                    <a:pt x="122" y="53"/>
                    <a:pt x="122" y="53"/>
                  </a:cubicBezTo>
                  <a:cubicBezTo>
                    <a:pt x="127" y="48"/>
                    <a:pt x="127" y="48"/>
                    <a:pt x="127" y="48"/>
                  </a:cubicBezTo>
                  <a:cubicBezTo>
                    <a:pt x="133" y="53"/>
                    <a:pt x="133" y="53"/>
                    <a:pt x="133" y="53"/>
                  </a:cubicBezTo>
                  <a:lnTo>
                    <a:pt x="127" y="5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C4761A28-D0D1-4016-A195-010DA19CAC70}"/>
                </a:ext>
              </a:extLst>
            </p:cNvPr>
            <p:cNvSpPr/>
            <p:nvPr/>
          </p:nvSpPr>
          <p:spPr>
            <a:xfrm>
              <a:off x="8975957" y="4259943"/>
              <a:ext cx="108876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>
                  <a:solidFill>
                    <a:schemeClr val="accent4"/>
                  </a:solidFill>
                  <a:latin typeface="Roboto Slab" pitchFamily="2" charset="0"/>
                  <a:ea typeface="Roboto Slab" pitchFamily="2" charset="0"/>
                </a:rPr>
                <a:t>Fitness</a:t>
              </a:r>
              <a:endParaRPr lang="en-US" sz="2000" b="1" dirty="0">
                <a:solidFill>
                  <a:schemeClr val="accent4"/>
                </a:solidFill>
                <a:latin typeface="Roboto Slab" pitchFamily="2" charset="0"/>
                <a:ea typeface="Roboto Slab" pitchFamily="2" charset="0"/>
                <a:cs typeface="Roboto" panose="02000000000000000000" pitchFamily="2" charset="0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AC44465C-C061-4128-AEBC-FEC78F363CDB}"/>
                </a:ext>
              </a:extLst>
            </p:cNvPr>
            <p:cNvSpPr txBox="1"/>
            <p:nvPr/>
          </p:nvSpPr>
          <p:spPr>
            <a:xfrm>
              <a:off x="8975957" y="4607691"/>
              <a:ext cx="240230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Contrary to popular belief, Lorem Ipsum is not simply random text. It has roots in a piece of classical</a:t>
              </a: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500551" y="4434114"/>
            <a:ext cx="3325126" cy="1055634"/>
            <a:chOff x="500551" y="4259943"/>
            <a:chExt cx="3325126" cy="1055634"/>
          </a:xfrm>
        </p:grpSpPr>
        <p:sp>
          <p:nvSpPr>
            <p:cNvPr id="37" name="Freeform 34">
              <a:extLst>
                <a:ext uri="{FF2B5EF4-FFF2-40B4-BE49-F238E27FC236}">
                  <a16:creationId xmlns:a16="http://schemas.microsoft.com/office/drawing/2014/main" id="{5213A8C2-A992-48DE-AF2E-919CF9A1ABF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0551" y="4363755"/>
              <a:ext cx="661988" cy="600075"/>
            </a:xfrm>
            <a:custGeom>
              <a:avLst/>
              <a:gdLst>
                <a:gd name="T0" fmla="*/ 410 w 417"/>
                <a:gd name="T1" fmla="*/ 108 h 378"/>
                <a:gd name="T2" fmla="*/ 315 w 417"/>
                <a:gd name="T3" fmla="*/ 0 h 378"/>
                <a:gd name="T4" fmla="*/ 102 w 417"/>
                <a:gd name="T5" fmla="*/ 0 h 378"/>
                <a:gd name="T6" fmla="*/ 7 w 417"/>
                <a:gd name="T7" fmla="*/ 108 h 378"/>
                <a:gd name="T8" fmla="*/ 0 w 417"/>
                <a:gd name="T9" fmla="*/ 118 h 378"/>
                <a:gd name="T10" fmla="*/ 7 w 417"/>
                <a:gd name="T11" fmla="*/ 125 h 378"/>
                <a:gd name="T12" fmla="*/ 207 w 417"/>
                <a:gd name="T13" fmla="*/ 378 h 378"/>
                <a:gd name="T14" fmla="*/ 410 w 417"/>
                <a:gd name="T15" fmla="*/ 125 h 378"/>
                <a:gd name="T16" fmla="*/ 417 w 417"/>
                <a:gd name="T17" fmla="*/ 118 h 378"/>
                <a:gd name="T18" fmla="*/ 410 w 417"/>
                <a:gd name="T19" fmla="*/ 108 h 378"/>
                <a:gd name="T20" fmla="*/ 390 w 417"/>
                <a:gd name="T21" fmla="*/ 108 h 378"/>
                <a:gd name="T22" fmla="*/ 231 w 417"/>
                <a:gd name="T23" fmla="*/ 108 h 378"/>
                <a:gd name="T24" fmla="*/ 309 w 417"/>
                <a:gd name="T25" fmla="*/ 17 h 378"/>
                <a:gd name="T26" fmla="*/ 390 w 417"/>
                <a:gd name="T27" fmla="*/ 108 h 378"/>
                <a:gd name="T28" fmla="*/ 207 w 417"/>
                <a:gd name="T29" fmla="*/ 108 h 378"/>
                <a:gd name="T30" fmla="*/ 126 w 417"/>
                <a:gd name="T31" fmla="*/ 14 h 378"/>
                <a:gd name="T32" fmla="*/ 288 w 417"/>
                <a:gd name="T33" fmla="*/ 14 h 378"/>
                <a:gd name="T34" fmla="*/ 210 w 417"/>
                <a:gd name="T35" fmla="*/ 108 h 378"/>
                <a:gd name="T36" fmla="*/ 207 w 417"/>
                <a:gd name="T37" fmla="*/ 108 h 378"/>
                <a:gd name="T38" fmla="*/ 105 w 417"/>
                <a:gd name="T39" fmla="*/ 17 h 378"/>
                <a:gd name="T40" fmla="*/ 187 w 417"/>
                <a:gd name="T41" fmla="*/ 108 h 378"/>
                <a:gd name="T42" fmla="*/ 27 w 417"/>
                <a:gd name="T43" fmla="*/ 108 h 378"/>
                <a:gd name="T44" fmla="*/ 105 w 417"/>
                <a:gd name="T45" fmla="*/ 17 h 378"/>
                <a:gd name="T46" fmla="*/ 200 w 417"/>
                <a:gd name="T47" fmla="*/ 125 h 378"/>
                <a:gd name="T48" fmla="*/ 200 w 417"/>
                <a:gd name="T49" fmla="*/ 344 h 378"/>
                <a:gd name="T50" fmla="*/ 27 w 417"/>
                <a:gd name="T51" fmla="*/ 125 h 378"/>
                <a:gd name="T52" fmla="*/ 200 w 417"/>
                <a:gd name="T53" fmla="*/ 125 h 378"/>
                <a:gd name="T54" fmla="*/ 217 w 417"/>
                <a:gd name="T55" fmla="*/ 344 h 378"/>
                <a:gd name="T56" fmla="*/ 217 w 417"/>
                <a:gd name="T57" fmla="*/ 125 h 378"/>
                <a:gd name="T58" fmla="*/ 390 w 417"/>
                <a:gd name="T59" fmla="*/ 125 h 378"/>
                <a:gd name="T60" fmla="*/ 217 w 417"/>
                <a:gd name="T61" fmla="*/ 344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17" h="378">
                  <a:moveTo>
                    <a:pt x="410" y="108"/>
                  </a:moveTo>
                  <a:lnTo>
                    <a:pt x="315" y="0"/>
                  </a:lnTo>
                  <a:lnTo>
                    <a:pt x="102" y="0"/>
                  </a:lnTo>
                  <a:lnTo>
                    <a:pt x="7" y="108"/>
                  </a:lnTo>
                  <a:lnTo>
                    <a:pt x="0" y="118"/>
                  </a:lnTo>
                  <a:lnTo>
                    <a:pt x="7" y="125"/>
                  </a:lnTo>
                  <a:lnTo>
                    <a:pt x="207" y="378"/>
                  </a:lnTo>
                  <a:lnTo>
                    <a:pt x="410" y="125"/>
                  </a:lnTo>
                  <a:lnTo>
                    <a:pt x="417" y="118"/>
                  </a:lnTo>
                  <a:lnTo>
                    <a:pt x="410" y="108"/>
                  </a:lnTo>
                  <a:close/>
                  <a:moveTo>
                    <a:pt x="390" y="108"/>
                  </a:moveTo>
                  <a:lnTo>
                    <a:pt x="231" y="108"/>
                  </a:lnTo>
                  <a:lnTo>
                    <a:pt x="309" y="17"/>
                  </a:lnTo>
                  <a:lnTo>
                    <a:pt x="390" y="108"/>
                  </a:lnTo>
                  <a:close/>
                  <a:moveTo>
                    <a:pt x="207" y="108"/>
                  </a:moveTo>
                  <a:lnTo>
                    <a:pt x="126" y="14"/>
                  </a:lnTo>
                  <a:lnTo>
                    <a:pt x="288" y="14"/>
                  </a:lnTo>
                  <a:lnTo>
                    <a:pt x="210" y="108"/>
                  </a:lnTo>
                  <a:lnTo>
                    <a:pt x="207" y="108"/>
                  </a:lnTo>
                  <a:close/>
                  <a:moveTo>
                    <a:pt x="105" y="17"/>
                  </a:moveTo>
                  <a:lnTo>
                    <a:pt x="187" y="108"/>
                  </a:lnTo>
                  <a:lnTo>
                    <a:pt x="27" y="108"/>
                  </a:lnTo>
                  <a:lnTo>
                    <a:pt x="105" y="17"/>
                  </a:lnTo>
                  <a:close/>
                  <a:moveTo>
                    <a:pt x="200" y="125"/>
                  </a:moveTo>
                  <a:lnTo>
                    <a:pt x="200" y="344"/>
                  </a:lnTo>
                  <a:lnTo>
                    <a:pt x="27" y="125"/>
                  </a:lnTo>
                  <a:lnTo>
                    <a:pt x="200" y="125"/>
                  </a:lnTo>
                  <a:close/>
                  <a:moveTo>
                    <a:pt x="217" y="344"/>
                  </a:moveTo>
                  <a:lnTo>
                    <a:pt x="217" y="125"/>
                  </a:lnTo>
                  <a:lnTo>
                    <a:pt x="390" y="125"/>
                  </a:lnTo>
                  <a:lnTo>
                    <a:pt x="217" y="34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A6F9CFB6-5B74-4F22-B6F4-9600E6853B8B}"/>
                </a:ext>
              </a:extLst>
            </p:cNvPr>
            <p:cNvSpPr/>
            <p:nvPr/>
          </p:nvSpPr>
          <p:spPr>
            <a:xfrm>
              <a:off x="1423376" y="4259943"/>
              <a:ext cx="108876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>
                  <a:solidFill>
                    <a:schemeClr val="accent3"/>
                  </a:solidFill>
                  <a:latin typeface="Roboto Slab" pitchFamily="2" charset="0"/>
                  <a:ea typeface="Roboto Slab" pitchFamily="2" charset="0"/>
                </a:rPr>
                <a:t>Fitness</a:t>
              </a:r>
              <a:endParaRPr lang="en-US" sz="2000" b="1" dirty="0">
                <a:solidFill>
                  <a:schemeClr val="accent3"/>
                </a:solidFill>
                <a:latin typeface="Roboto Slab" pitchFamily="2" charset="0"/>
                <a:ea typeface="Roboto Slab" pitchFamily="2" charset="0"/>
                <a:cs typeface="Roboto" panose="02000000000000000000" pitchFamily="2" charset="0"/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6C943D42-D5F6-4A45-992F-3E4CBFB5BD86}"/>
                </a:ext>
              </a:extLst>
            </p:cNvPr>
            <p:cNvSpPr txBox="1"/>
            <p:nvPr/>
          </p:nvSpPr>
          <p:spPr>
            <a:xfrm>
              <a:off x="1423376" y="4607691"/>
              <a:ext cx="240230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1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Contrary to popular belief, Lorem Ipsum is not simply random text. It has roots in a piece of classical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4237154" y="4434114"/>
            <a:ext cx="3361639" cy="1055634"/>
            <a:chOff x="4258585" y="6638365"/>
            <a:chExt cx="3361639" cy="1055634"/>
          </a:xfrm>
        </p:grpSpPr>
        <p:sp>
          <p:nvSpPr>
            <p:cNvPr id="51" name="Freeform 35">
              <a:extLst>
                <a:ext uri="{FF2B5EF4-FFF2-40B4-BE49-F238E27FC236}">
                  <a16:creationId xmlns:a16="http://schemas.microsoft.com/office/drawing/2014/main" id="{A03D1E0A-F3EE-4362-97F3-06C5FB79495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58585" y="6683159"/>
              <a:ext cx="736600" cy="738188"/>
            </a:xfrm>
            <a:custGeom>
              <a:avLst/>
              <a:gdLst>
                <a:gd name="T0" fmla="*/ 137 w 137"/>
                <a:gd name="T1" fmla="*/ 78 h 138"/>
                <a:gd name="T2" fmla="*/ 118 w 137"/>
                <a:gd name="T3" fmla="*/ 58 h 138"/>
                <a:gd name="T4" fmla="*/ 122 w 137"/>
                <a:gd name="T5" fmla="*/ 27 h 138"/>
                <a:gd name="T6" fmla="*/ 96 w 137"/>
                <a:gd name="T7" fmla="*/ 26 h 138"/>
                <a:gd name="T8" fmla="*/ 78 w 137"/>
                <a:gd name="T9" fmla="*/ 0 h 138"/>
                <a:gd name="T10" fmla="*/ 57 w 137"/>
                <a:gd name="T11" fmla="*/ 20 h 138"/>
                <a:gd name="T12" fmla="*/ 26 w 137"/>
                <a:gd name="T13" fmla="*/ 15 h 138"/>
                <a:gd name="T14" fmla="*/ 26 w 137"/>
                <a:gd name="T15" fmla="*/ 42 h 138"/>
                <a:gd name="T16" fmla="*/ 0 w 137"/>
                <a:gd name="T17" fmla="*/ 60 h 138"/>
                <a:gd name="T18" fmla="*/ 19 w 137"/>
                <a:gd name="T19" fmla="*/ 80 h 138"/>
                <a:gd name="T20" fmla="*/ 15 w 137"/>
                <a:gd name="T21" fmla="*/ 111 h 138"/>
                <a:gd name="T22" fmla="*/ 41 w 137"/>
                <a:gd name="T23" fmla="*/ 111 h 138"/>
                <a:gd name="T24" fmla="*/ 59 w 137"/>
                <a:gd name="T25" fmla="*/ 138 h 138"/>
                <a:gd name="T26" fmla="*/ 80 w 137"/>
                <a:gd name="T27" fmla="*/ 118 h 138"/>
                <a:gd name="T28" fmla="*/ 111 w 137"/>
                <a:gd name="T29" fmla="*/ 122 h 138"/>
                <a:gd name="T30" fmla="*/ 111 w 137"/>
                <a:gd name="T31" fmla="*/ 96 h 138"/>
                <a:gd name="T32" fmla="*/ 132 w 137"/>
                <a:gd name="T33" fmla="*/ 64 h 138"/>
                <a:gd name="T34" fmla="*/ 117 w 137"/>
                <a:gd name="T35" fmla="*/ 75 h 138"/>
                <a:gd name="T36" fmla="*/ 117 w 137"/>
                <a:gd name="T37" fmla="*/ 63 h 138"/>
                <a:gd name="T38" fmla="*/ 110 w 137"/>
                <a:gd name="T39" fmla="*/ 22 h 138"/>
                <a:gd name="T40" fmla="*/ 107 w 137"/>
                <a:gd name="T41" fmla="*/ 38 h 138"/>
                <a:gd name="T42" fmla="*/ 110 w 137"/>
                <a:gd name="T43" fmla="*/ 22 h 138"/>
                <a:gd name="T44" fmla="*/ 73 w 137"/>
                <a:gd name="T45" fmla="*/ 5 h 138"/>
                <a:gd name="T46" fmla="*/ 68 w 137"/>
                <a:gd name="T47" fmla="*/ 19 h 138"/>
                <a:gd name="T48" fmla="*/ 64 w 137"/>
                <a:gd name="T49" fmla="*/ 5 h 138"/>
                <a:gd name="T50" fmla="*/ 27 w 137"/>
                <a:gd name="T51" fmla="*/ 22 h 138"/>
                <a:gd name="T52" fmla="*/ 34 w 137"/>
                <a:gd name="T53" fmla="*/ 34 h 138"/>
                <a:gd name="T54" fmla="*/ 21 w 137"/>
                <a:gd name="T55" fmla="*/ 27 h 138"/>
                <a:gd name="T56" fmla="*/ 5 w 137"/>
                <a:gd name="T57" fmla="*/ 64 h 138"/>
                <a:gd name="T58" fmla="*/ 19 w 137"/>
                <a:gd name="T59" fmla="*/ 69 h 138"/>
                <a:gd name="T60" fmla="*/ 5 w 137"/>
                <a:gd name="T61" fmla="*/ 74 h 138"/>
                <a:gd name="T62" fmla="*/ 22 w 137"/>
                <a:gd name="T63" fmla="*/ 110 h 138"/>
                <a:gd name="T64" fmla="*/ 38 w 137"/>
                <a:gd name="T65" fmla="*/ 108 h 138"/>
                <a:gd name="T66" fmla="*/ 73 w 137"/>
                <a:gd name="T67" fmla="*/ 133 h 138"/>
                <a:gd name="T68" fmla="*/ 62 w 137"/>
                <a:gd name="T69" fmla="*/ 118 h 138"/>
                <a:gd name="T70" fmla="*/ 68 w 137"/>
                <a:gd name="T71" fmla="*/ 118 h 138"/>
                <a:gd name="T72" fmla="*/ 75 w 137"/>
                <a:gd name="T73" fmla="*/ 118 h 138"/>
                <a:gd name="T74" fmla="*/ 68 w 137"/>
                <a:gd name="T75" fmla="*/ 113 h 138"/>
                <a:gd name="T76" fmla="*/ 37 w 137"/>
                <a:gd name="T77" fmla="*/ 37 h 138"/>
                <a:gd name="T78" fmla="*/ 68 w 137"/>
                <a:gd name="T79" fmla="*/ 24 h 138"/>
                <a:gd name="T80" fmla="*/ 100 w 137"/>
                <a:gd name="T81" fmla="*/ 100 h 138"/>
                <a:gd name="T82" fmla="*/ 116 w 137"/>
                <a:gd name="T83" fmla="*/ 110 h 138"/>
                <a:gd name="T84" fmla="*/ 99 w 137"/>
                <a:gd name="T85" fmla="*/ 108 h 138"/>
                <a:gd name="T86" fmla="*/ 108 w 137"/>
                <a:gd name="T87" fmla="*/ 99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7" h="138">
                  <a:moveTo>
                    <a:pt x="118" y="80"/>
                  </a:moveTo>
                  <a:cubicBezTo>
                    <a:pt x="137" y="78"/>
                    <a:pt x="137" y="78"/>
                    <a:pt x="137" y="78"/>
                  </a:cubicBezTo>
                  <a:cubicBezTo>
                    <a:pt x="137" y="60"/>
                    <a:pt x="137" y="60"/>
                    <a:pt x="137" y="60"/>
                  </a:cubicBezTo>
                  <a:cubicBezTo>
                    <a:pt x="118" y="58"/>
                    <a:pt x="118" y="58"/>
                    <a:pt x="118" y="58"/>
                  </a:cubicBezTo>
                  <a:cubicBezTo>
                    <a:pt x="116" y="52"/>
                    <a:pt x="114" y="46"/>
                    <a:pt x="111" y="42"/>
                  </a:cubicBezTo>
                  <a:cubicBezTo>
                    <a:pt x="122" y="27"/>
                    <a:pt x="122" y="27"/>
                    <a:pt x="122" y="27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96" y="26"/>
                    <a:pt x="96" y="26"/>
                    <a:pt x="96" y="26"/>
                  </a:cubicBezTo>
                  <a:cubicBezTo>
                    <a:pt x="91" y="23"/>
                    <a:pt x="86" y="21"/>
                    <a:pt x="80" y="2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51" y="21"/>
                    <a:pt x="46" y="23"/>
                    <a:pt x="42" y="26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3" y="47"/>
                    <a:pt x="21" y="52"/>
                    <a:pt x="19" y="5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9" y="80"/>
                    <a:pt x="19" y="80"/>
                    <a:pt x="19" y="80"/>
                  </a:cubicBezTo>
                  <a:cubicBezTo>
                    <a:pt x="21" y="86"/>
                    <a:pt x="23" y="91"/>
                    <a:pt x="26" y="96"/>
                  </a:cubicBezTo>
                  <a:cubicBezTo>
                    <a:pt x="15" y="111"/>
                    <a:pt x="15" y="111"/>
                    <a:pt x="15" y="111"/>
                  </a:cubicBezTo>
                  <a:cubicBezTo>
                    <a:pt x="26" y="122"/>
                    <a:pt x="26" y="122"/>
                    <a:pt x="26" y="122"/>
                  </a:cubicBezTo>
                  <a:cubicBezTo>
                    <a:pt x="41" y="111"/>
                    <a:pt x="41" y="111"/>
                    <a:pt x="41" y="111"/>
                  </a:cubicBezTo>
                  <a:cubicBezTo>
                    <a:pt x="46" y="114"/>
                    <a:pt x="51" y="117"/>
                    <a:pt x="57" y="118"/>
                  </a:cubicBezTo>
                  <a:cubicBezTo>
                    <a:pt x="59" y="138"/>
                    <a:pt x="59" y="138"/>
                    <a:pt x="59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80" y="118"/>
                    <a:pt x="80" y="118"/>
                    <a:pt x="80" y="118"/>
                  </a:cubicBezTo>
                  <a:cubicBezTo>
                    <a:pt x="86" y="117"/>
                    <a:pt x="91" y="114"/>
                    <a:pt x="95" y="111"/>
                  </a:cubicBezTo>
                  <a:cubicBezTo>
                    <a:pt x="111" y="122"/>
                    <a:pt x="111" y="122"/>
                    <a:pt x="111" y="122"/>
                  </a:cubicBezTo>
                  <a:cubicBezTo>
                    <a:pt x="122" y="111"/>
                    <a:pt x="122" y="111"/>
                    <a:pt x="122" y="111"/>
                  </a:cubicBezTo>
                  <a:cubicBezTo>
                    <a:pt x="111" y="96"/>
                    <a:pt x="111" y="96"/>
                    <a:pt x="111" y="96"/>
                  </a:cubicBezTo>
                  <a:cubicBezTo>
                    <a:pt x="114" y="91"/>
                    <a:pt x="116" y="86"/>
                    <a:pt x="118" y="80"/>
                  </a:cubicBezTo>
                  <a:close/>
                  <a:moveTo>
                    <a:pt x="132" y="64"/>
                  </a:moveTo>
                  <a:cubicBezTo>
                    <a:pt x="132" y="74"/>
                    <a:pt x="132" y="74"/>
                    <a:pt x="132" y="74"/>
                  </a:cubicBezTo>
                  <a:cubicBezTo>
                    <a:pt x="117" y="75"/>
                    <a:pt x="117" y="75"/>
                    <a:pt x="117" y="75"/>
                  </a:cubicBezTo>
                  <a:cubicBezTo>
                    <a:pt x="118" y="73"/>
                    <a:pt x="118" y="71"/>
                    <a:pt x="118" y="69"/>
                  </a:cubicBezTo>
                  <a:cubicBezTo>
                    <a:pt x="118" y="67"/>
                    <a:pt x="118" y="65"/>
                    <a:pt x="117" y="63"/>
                  </a:cubicBezTo>
                  <a:lnTo>
                    <a:pt x="132" y="64"/>
                  </a:lnTo>
                  <a:close/>
                  <a:moveTo>
                    <a:pt x="110" y="22"/>
                  </a:moveTo>
                  <a:cubicBezTo>
                    <a:pt x="115" y="27"/>
                    <a:pt x="115" y="27"/>
                    <a:pt x="115" y="27"/>
                  </a:cubicBezTo>
                  <a:cubicBezTo>
                    <a:pt x="107" y="38"/>
                    <a:pt x="107" y="38"/>
                    <a:pt x="107" y="38"/>
                  </a:cubicBezTo>
                  <a:cubicBezTo>
                    <a:pt x="105" y="35"/>
                    <a:pt x="102" y="32"/>
                    <a:pt x="99" y="30"/>
                  </a:cubicBezTo>
                  <a:lnTo>
                    <a:pt x="110" y="22"/>
                  </a:lnTo>
                  <a:close/>
                  <a:moveTo>
                    <a:pt x="64" y="5"/>
                  </a:moveTo>
                  <a:cubicBezTo>
                    <a:pt x="73" y="5"/>
                    <a:pt x="73" y="5"/>
                    <a:pt x="73" y="5"/>
                  </a:cubicBezTo>
                  <a:cubicBezTo>
                    <a:pt x="75" y="20"/>
                    <a:pt x="75" y="20"/>
                    <a:pt x="75" y="20"/>
                  </a:cubicBezTo>
                  <a:cubicBezTo>
                    <a:pt x="73" y="20"/>
                    <a:pt x="71" y="19"/>
                    <a:pt x="68" y="19"/>
                  </a:cubicBezTo>
                  <a:cubicBezTo>
                    <a:pt x="66" y="19"/>
                    <a:pt x="64" y="20"/>
                    <a:pt x="62" y="20"/>
                  </a:cubicBezTo>
                  <a:lnTo>
                    <a:pt x="64" y="5"/>
                  </a:lnTo>
                  <a:close/>
                  <a:moveTo>
                    <a:pt x="21" y="27"/>
                  </a:moveTo>
                  <a:cubicBezTo>
                    <a:pt x="27" y="22"/>
                    <a:pt x="27" y="22"/>
                    <a:pt x="27" y="22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7" y="31"/>
                    <a:pt x="35" y="32"/>
                    <a:pt x="34" y="34"/>
                  </a:cubicBezTo>
                  <a:cubicBezTo>
                    <a:pt x="32" y="35"/>
                    <a:pt x="31" y="37"/>
                    <a:pt x="29" y="39"/>
                  </a:cubicBezTo>
                  <a:lnTo>
                    <a:pt x="21" y="27"/>
                  </a:lnTo>
                  <a:close/>
                  <a:moveTo>
                    <a:pt x="5" y="74"/>
                  </a:moveTo>
                  <a:cubicBezTo>
                    <a:pt x="5" y="64"/>
                    <a:pt x="5" y="64"/>
                    <a:pt x="5" y="64"/>
                  </a:cubicBezTo>
                  <a:cubicBezTo>
                    <a:pt x="19" y="62"/>
                    <a:pt x="19" y="62"/>
                    <a:pt x="19" y="62"/>
                  </a:cubicBezTo>
                  <a:cubicBezTo>
                    <a:pt x="19" y="65"/>
                    <a:pt x="19" y="67"/>
                    <a:pt x="19" y="69"/>
                  </a:cubicBezTo>
                  <a:cubicBezTo>
                    <a:pt x="19" y="71"/>
                    <a:pt x="19" y="73"/>
                    <a:pt x="19" y="75"/>
                  </a:cubicBezTo>
                  <a:lnTo>
                    <a:pt x="5" y="74"/>
                  </a:lnTo>
                  <a:close/>
                  <a:moveTo>
                    <a:pt x="27" y="116"/>
                  </a:moveTo>
                  <a:cubicBezTo>
                    <a:pt x="22" y="110"/>
                    <a:pt x="22" y="110"/>
                    <a:pt x="22" y="110"/>
                  </a:cubicBezTo>
                  <a:cubicBezTo>
                    <a:pt x="30" y="99"/>
                    <a:pt x="30" y="99"/>
                    <a:pt x="30" y="99"/>
                  </a:cubicBezTo>
                  <a:cubicBezTo>
                    <a:pt x="32" y="103"/>
                    <a:pt x="35" y="105"/>
                    <a:pt x="38" y="108"/>
                  </a:cubicBezTo>
                  <a:lnTo>
                    <a:pt x="27" y="116"/>
                  </a:lnTo>
                  <a:close/>
                  <a:moveTo>
                    <a:pt x="73" y="133"/>
                  </a:moveTo>
                  <a:cubicBezTo>
                    <a:pt x="64" y="133"/>
                    <a:pt x="64" y="133"/>
                    <a:pt x="64" y="133"/>
                  </a:cubicBezTo>
                  <a:cubicBezTo>
                    <a:pt x="62" y="118"/>
                    <a:pt x="62" y="118"/>
                    <a:pt x="62" y="118"/>
                  </a:cubicBezTo>
                  <a:cubicBezTo>
                    <a:pt x="64" y="118"/>
                    <a:pt x="66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71" y="118"/>
                    <a:pt x="73" y="118"/>
                    <a:pt x="75" y="118"/>
                  </a:cubicBezTo>
                  <a:lnTo>
                    <a:pt x="73" y="133"/>
                  </a:lnTo>
                  <a:close/>
                  <a:moveTo>
                    <a:pt x="68" y="113"/>
                  </a:moveTo>
                  <a:cubicBezTo>
                    <a:pt x="44" y="113"/>
                    <a:pt x="24" y="93"/>
                    <a:pt x="24" y="69"/>
                  </a:cubicBezTo>
                  <a:cubicBezTo>
                    <a:pt x="24" y="57"/>
                    <a:pt x="29" y="46"/>
                    <a:pt x="37" y="37"/>
                  </a:cubicBezTo>
                  <a:cubicBezTo>
                    <a:pt x="45" y="29"/>
                    <a:pt x="57" y="24"/>
                    <a:pt x="68" y="24"/>
                  </a:cubicBezTo>
                  <a:cubicBezTo>
                    <a:pt x="68" y="24"/>
                    <a:pt x="68" y="24"/>
                    <a:pt x="68" y="24"/>
                  </a:cubicBezTo>
                  <a:cubicBezTo>
                    <a:pt x="93" y="24"/>
                    <a:pt x="113" y="44"/>
                    <a:pt x="113" y="69"/>
                  </a:cubicBezTo>
                  <a:cubicBezTo>
                    <a:pt x="113" y="81"/>
                    <a:pt x="108" y="92"/>
                    <a:pt x="100" y="100"/>
                  </a:cubicBezTo>
                  <a:cubicBezTo>
                    <a:pt x="92" y="109"/>
                    <a:pt x="80" y="113"/>
                    <a:pt x="68" y="113"/>
                  </a:cubicBezTo>
                  <a:close/>
                  <a:moveTo>
                    <a:pt x="116" y="110"/>
                  </a:moveTo>
                  <a:cubicBezTo>
                    <a:pt x="110" y="116"/>
                    <a:pt x="110" y="116"/>
                    <a:pt x="110" y="116"/>
                  </a:cubicBezTo>
                  <a:cubicBezTo>
                    <a:pt x="99" y="108"/>
                    <a:pt x="99" y="108"/>
                    <a:pt x="99" y="108"/>
                  </a:cubicBezTo>
                  <a:cubicBezTo>
                    <a:pt x="100" y="107"/>
                    <a:pt x="102" y="105"/>
                    <a:pt x="103" y="104"/>
                  </a:cubicBezTo>
                  <a:cubicBezTo>
                    <a:pt x="105" y="102"/>
                    <a:pt x="106" y="101"/>
                    <a:pt x="108" y="99"/>
                  </a:cubicBezTo>
                  <a:lnTo>
                    <a:pt x="116" y="11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AEE02894-4411-4EB1-9973-86678454D962}"/>
                </a:ext>
              </a:extLst>
            </p:cNvPr>
            <p:cNvSpPr/>
            <p:nvPr/>
          </p:nvSpPr>
          <p:spPr>
            <a:xfrm>
              <a:off x="5217923" y="6638365"/>
              <a:ext cx="108876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>
                  <a:solidFill>
                    <a:schemeClr val="accent5"/>
                  </a:solidFill>
                  <a:latin typeface="Roboto Slab" pitchFamily="2" charset="0"/>
                  <a:ea typeface="Roboto Slab" pitchFamily="2" charset="0"/>
                </a:rPr>
                <a:t>Fitness</a:t>
              </a:r>
              <a:endParaRPr lang="en-US" sz="2000" b="1" dirty="0">
                <a:solidFill>
                  <a:schemeClr val="accent5"/>
                </a:solidFill>
                <a:latin typeface="Roboto Slab" pitchFamily="2" charset="0"/>
                <a:ea typeface="Roboto Slab" pitchFamily="2" charset="0"/>
                <a:cs typeface="Roboto" panose="02000000000000000000" pitchFamily="2" charset="0"/>
              </a:endParaRP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45BE0720-FE09-4D1B-BE5E-0470D78A9436}"/>
                </a:ext>
              </a:extLst>
            </p:cNvPr>
            <p:cNvSpPr txBox="1"/>
            <p:nvPr/>
          </p:nvSpPr>
          <p:spPr>
            <a:xfrm>
              <a:off x="5217923" y="6986113"/>
              <a:ext cx="240230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Contrary to popular belief, Lorem Ipsum is not simply random text. It has roots in a piece of classical</a:t>
              </a:r>
            </a:p>
          </p:txBody>
        </p:sp>
      </p:grpSp>
      <p:sp>
        <p:nvSpPr>
          <p:cNvPr id="8" name="Rectangle 7"/>
          <p:cNvSpPr/>
          <p:nvPr/>
        </p:nvSpPr>
        <p:spPr>
          <a:xfrm>
            <a:off x="500551" y="2238905"/>
            <a:ext cx="296587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500" b="1" dirty="0">
                <a:solidFill>
                  <a:schemeClr val="accent6"/>
                </a:solidFill>
                <a:latin typeface="Roboto Slab" pitchFamily="2" charset="0"/>
                <a:ea typeface="Roboto Slab" pitchFamily="2" charset="0"/>
              </a:rPr>
              <a:t>Our Services</a:t>
            </a:r>
            <a:endParaRPr lang="en-US" sz="3500" dirty="0">
              <a:solidFill>
                <a:schemeClr val="accent6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4818697-EF7D-4D23-9F25-0A444CFAE571}"/>
              </a:ext>
            </a:extLst>
          </p:cNvPr>
          <p:cNvSpPr/>
          <p:nvPr/>
        </p:nvSpPr>
        <p:spPr>
          <a:xfrm>
            <a:off x="500551" y="2802097"/>
            <a:ext cx="5320699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Text of the printing and typesetting industry. Lorem Ipsum has been </a:t>
            </a:r>
            <a:r>
              <a:rPr lang="en-US" sz="1200" dirty="0" smtClean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make 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a type specimen book. It has survived not only five centuries, but also the leap into electronic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9361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Placeholder 10"/>
          <p:cNvPicPr>
            <a:picLocks noGrp="1" noChangeAspect="1"/>
          </p:cNvPicPr>
          <p:nvPr>
            <p:ph type="pic" sz="quarter" idx="10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48" r="7248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682354" y="829619"/>
            <a:ext cx="296587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500" b="1" dirty="0">
                <a:solidFill>
                  <a:schemeClr val="accent6"/>
                </a:solidFill>
                <a:latin typeface="Roboto Slab" pitchFamily="2" charset="0"/>
                <a:ea typeface="Roboto Slab" pitchFamily="2" charset="0"/>
              </a:rPr>
              <a:t>Our Services</a:t>
            </a:r>
            <a:endParaRPr lang="en-US" sz="3500" dirty="0">
              <a:solidFill>
                <a:schemeClr val="accent6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4818697-EF7D-4D23-9F25-0A444CFAE571}"/>
              </a:ext>
            </a:extLst>
          </p:cNvPr>
          <p:cNvSpPr/>
          <p:nvPr/>
        </p:nvSpPr>
        <p:spPr>
          <a:xfrm>
            <a:off x="6682354" y="1392811"/>
            <a:ext cx="4726248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Text of the printing and typesetting industry. Lorem Ipsum has been </a:t>
            </a:r>
            <a:r>
              <a:rPr lang="en-US" sz="1200" dirty="0" smtClean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make 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a type specimen book. It has survived not only five centuries, but also the leap into electronic</a:t>
            </a:r>
          </a:p>
        </p:txBody>
      </p:sp>
      <p:sp>
        <p:nvSpPr>
          <p:cNvPr id="3" name="Rectangle 2"/>
          <p:cNvSpPr/>
          <p:nvPr/>
        </p:nvSpPr>
        <p:spPr>
          <a:xfrm>
            <a:off x="427854" y="411879"/>
            <a:ext cx="2902858" cy="290285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3555104" y="1714463"/>
            <a:ext cx="2902858" cy="290285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427854" y="3543263"/>
            <a:ext cx="2902858" cy="290285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9" name="Group 28"/>
          <p:cNvGrpSpPr/>
          <p:nvPr/>
        </p:nvGrpSpPr>
        <p:grpSpPr>
          <a:xfrm>
            <a:off x="849964" y="959697"/>
            <a:ext cx="2058638" cy="1807222"/>
            <a:chOff x="3390427" y="3563681"/>
            <a:chExt cx="2058638" cy="1807222"/>
          </a:xfrm>
        </p:grpSpPr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A86CFF55-B290-4FC0-947B-CB453DAABE5A}"/>
                </a:ext>
              </a:extLst>
            </p:cNvPr>
            <p:cNvGrpSpPr/>
            <p:nvPr/>
          </p:nvGrpSpPr>
          <p:grpSpPr>
            <a:xfrm>
              <a:off x="3390427" y="4381927"/>
              <a:ext cx="2058638" cy="988976"/>
              <a:chOff x="1240245" y="4842202"/>
              <a:chExt cx="2058638" cy="988976"/>
            </a:xfrm>
          </p:grpSpPr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8E91718E-DD27-4DF2-9BD5-29BA4CACF98D}"/>
                  </a:ext>
                </a:extLst>
              </p:cNvPr>
              <p:cNvSpPr/>
              <p:nvPr/>
            </p:nvSpPr>
            <p:spPr>
              <a:xfrm>
                <a:off x="1240245" y="5369513"/>
                <a:ext cx="2058638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200" b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Lorem Ipsum</a:t>
                </a:r>
                <a:r>
                  <a:rPr lang="en-US" sz="12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 is simply </a:t>
                </a:r>
                <a:r>
                  <a:rPr lang="en-US" sz="1200" dirty="0" smtClean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survived </a:t>
                </a:r>
                <a:r>
                  <a:rPr lang="en-US" sz="12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not</a:t>
                </a:r>
              </a:p>
            </p:txBody>
          </p:sp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F45BBB1A-F6B1-4C05-AC18-AE4CAF6492CF}"/>
                  </a:ext>
                </a:extLst>
              </p:cNvPr>
              <p:cNvSpPr/>
              <p:nvPr/>
            </p:nvSpPr>
            <p:spPr>
              <a:xfrm>
                <a:off x="1264321" y="4842202"/>
                <a:ext cx="2010487" cy="55399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30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</a:rPr>
                  <a:t>Fitness 01</a:t>
                </a:r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04FB275A-C5DC-43B6-B6AE-99D25E3D4A2F}"/>
                </a:ext>
              </a:extLst>
            </p:cNvPr>
            <p:cNvGrpSpPr/>
            <p:nvPr/>
          </p:nvGrpSpPr>
          <p:grpSpPr>
            <a:xfrm>
              <a:off x="4000093" y="3563681"/>
              <a:ext cx="839304" cy="785550"/>
              <a:chOff x="-5284788" y="2008188"/>
              <a:chExt cx="3470275" cy="3248025"/>
            </a:xfrm>
            <a:solidFill>
              <a:schemeClr val="bg1"/>
            </a:solidFill>
          </p:grpSpPr>
          <p:sp>
            <p:nvSpPr>
              <p:cNvPr id="34" name="Freeform 10">
                <a:extLst>
                  <a:ext uri="{FF2B5EF4-FFF2-40B4-BE49-F238E27FC236}">
                    <a16:creationId xmlns:a16="http://schemas.microsoft.com/office/drawing/2014/main" id="{7CB2970D-810C-4B43-9FF3-875980C6352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5284788" y="2212975"/>
                <a:ext cx="3470275" cy="3043238"/>
              </a:xfrm>
              <a:custGeom>
                <a:avLst/>
                <a:gdLst>
                  <a:gd name="T0" fmla="*/ 5624 w 5971"/>
                  <a:gd name="T1" fmla="*/ 631 h 5247"/>
                  <a:gd name="T2" fmla="*/ 5525 w 5971"/>
                  <a:gd name="T3" fmla="*/ 0 h 5247"/>
                  <a:gd name="T4" fmla="*/ 5153 w 5971"/>
                  <a:gd name="T5" fmla="*/ 99 h 5247"/>
                  <a:gd name="T6" fmla="*/ 4805 w 5971"/>
                  <a:gd name="T7" fmla="*/ 631 h 5247"/>
                  <a:gd name="T8" fmla="*/ 4255 w 5971"/>
                  <a:gd name="T9" fmla="*/ 576 h 5247"/>
                  <a:gd name="T10" fmla="*/ 3770 w 5971"/>
                  <a:gd name="T11" fmla="*/ 631 h 5247"/>
                  <a:gd name="T12" fmla="*/ 2201 w 5971"/>
                  <a:gd name="T13" fmla="*/ 631 h 5247"/>
                  <a:gd name="T14" fmla="*/ 1717 w 5971"/>
                  <a:gd name="T15" fmla="*/ 576 h 5247"/>
                  <a:gd name="T16" fmla="*/ 1167 w 5971"/>
                  <a:gd name="T17" fmla="*/ 631 h 5247"/>
                  <a:gd name="T18" fmla="*/ 818 w 5971"/>
                  <a:gd name="T19" fmla="*/ 99 h 5247"/>
                  <a:gd name="T20" fmla="*/ 447 w 5971"/>
                  <a:gd name="T21" fmla="*/ 0 h 5247"/>
                  <a:gd name="T22" fmla="*/ 347 w 5971"/>
                  <a:gd name="T23" fmla="*/ 631 h 5247"/>
                  <a:gd name="T24" fmla="*/ 0 w 5971"/>
                  <a:gd name="T25" fmla="*/ 819 h 5247"/>
                  <a:gd name="T26" fmla="*/ 347 w 5971"/>
                  <a:gd name="T27" fmla="*/ 1008 h 5247"/>
                  <a:gd name="T28" fmla="*/ 447 w 5971"/>
                  <a:gd name="T29" fmla="*/ 1639 h 5247"/>
                  <a:gd name="T30" fmla="*/ 818 w 5971"/>
                  <a:gd name="T31" fmla="*/ 1540 h 5247"/>
                  <a:gd name="T32" fmla="*/ 1206 w 5971"/>
                  <a:gd name="T33" fmla="*/ 1008 h 5247"/>
                  <a:gd name="T34" fmla="*/ 1799 w 5971"/>
                  <a:gd name="T35" fmla="*/ 2189 h 5247"/>
                  <a:gd name="T36" fmla="*/ 2188 w 5971"/>
                  <a:gd name="T37" fmla="*/ 2803 h 5247"/>
                  <a:gd name="T38" fmla="*/ 961 w 5971"/>
                  <a:gd name="T39" fmla="*/ 3491 h 5247"/>
                  <a:gd name="T40" fmla="*/ 1062 w 5971"/>
                  <a:gd name="T41" fmla="*/ 5217 h 5247"/>
                  <a:gd name="T42" fmla="*/ 1642 w 5971"/>
                  <a:gd name="T43" fmla="*/ 3801 h 5247"/>
                  <a:gd name="T44" fmla="*/ 3399 w 5971"/>
                  <a:gd name="T45" fmla="*/ 3423 h 5247"/>
                  <a:gd name="T46" fmla="*/ 4500 w 5971"/>
                  <a:gd name="T47" fmla="*/ 4915 h 5247"/>
                  <a:gd name="T48" fmla="*/ 5211 w 5971"/>
                  <a:gd name="T49" fmla="*/ 4807 h 5247"/>
                  <a:gd name="T50" fmla="*/ 4790 w 5971"/>
                  <a:gd name="T51" fmla="*/ 3212 h 5247"/>
                  <a:gd name="T52" fmla="*/ 3776 w 5971"/>
                  <a:gd name="T53" fmla="*/ 1734 h 5247"/>
                  <a:gd name="T54" fmla="*/ 4657 w 5971"/>
                  <a:gd name="T55" fmla="*/ 2036 h 5247"/>
                  <a:gd name="T56" fmla="*/ 5153 w 5971"/>
                  <a:gd name="T57" fmla="*/ 1008 h 5247"/>
                  <a:gd name="T58" fmla="*/ 5252 w 5971"/>
                  <a:gd name="T59" fmla="*/ 1639 h 5247"/>
                  <a:gd name="T60" fmla="*/ 5624 w 5971"/>
                  <a:gd name="T61" fmla="*/ 1540 h 5247"/>
                  <a:gd name="T62" fmla="*/ 5783 w 5971"/>
                  <a:gd name="T63" fmla="*/ 1008 h 5247"/>
                  <a:gd name="T64" fmla="*/ 5783 w 5971"/>
                  <a:gd name="T65" fmla="*/ 631 h 5247"/>
                  <a:gd name="T66" fmla="*/ 1763 w 5971"/>
                  <a:gd name="T67" fmla="*/ 1008 h 5247"/>
                  <a:gd name="T68" fmla="*/ 1799 w 5971"/>
                  <a:gd name="T69" fmla="*/ 1348 h 5247"/>
                  <a:gd name="T70" fmla="*/ 3876 w 5971"/>
                  <a:gd name="T71" fmla="*/ 1008 h 5247"/>
                  <a:gd name="T72" fmla="*/ 4173 w 5971"/>
                  <a:gd name="T73" fmla="*/ 1348 h 5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971" h="5247">
                    <a:moveTo>
                      <a:pt x="5783" y="631"/>
                    </a:moveTo>
                    <a:cubicBezTo>
                      <a:pt x="5624" y="631"/>
                      <a:pt x="5624" y="631"/>
                      <a:pt x="5624" y="631"/>
                    </a:cubicBezTo>
                    <a:cubicBezTo>
                      <a:pt x="5624" y="334"/>
                      <a:pt x="5624" y="398"/>
                      <a:pt x="5624" y="99"/>
                    </a:cubicBezTo>
                    <a:cubicBezTo>
                      <a:pt x="5624" y="44"/>
                      <a:pt x="5580" y="0"/>
                      <a:pt x="5525" y="0"/>
                    </a:cubicBezTo>
                    <a:cubicBezTo>
                      <a:pt x="5252" y="0"/>
                      <a:pt x="5252" y="0"/>
                      <a:pt x="5252" y="0"/>
                    </a:cubicBezTo>
                    <a:cubicBezTo>
                      <a:pt x="5197" y="0"/>
                      <a:pt x="5153" y="44"/>
                      <a:pt x="5153" y="99"/>
                    </a:cubicBezTo>
                    <a:cubicBezTo>
                      <a:pt x="5153" y="398"/>
                      <a:pt x="5153" y="334"/>
                      <a:pt x="5153" y="631"/>
                    </a:cubicBezTo>
                    <a:cubicBezTo>
                      <a:pt x="4805" y="631"/>
                      <a:pt x="4805" y="631"/>
                      <a:pt x="4805" y="631"/>
                    </a:cubicBezTo>
                    <a:cubicBezTo>
                      <a:pt x="4820" y="479"/>
                      <a:pt x="4708" y="345"/>
                      <a:pt x="4559" y="330"/>
                    </a:cubicBezTo>
                    <a:cubicBezTo>
                      <a:pt x="4406" y="313"/>
                      <a:pt x="4271" y="425"/>
                      <a:pt x="4255" y="576"/>
                    </a:cubicBezTo>
                    <a:cubicBezTo>
                      <a:pt x="4249" y="631"/>
                      <a:pt x="4249" y="631"/>
                      <a:pt x="4249" y="631"/>
                    </a:cubicBezTo>
                    <a:cubicBezTo>
                      <a:pt x="3770" y="631"/>
                      <a:pt x="3770" y="631"/>
                      <a:pt x="3770" y="631"/>
                    </a:cubicBezTo>
                    <a:cubicBezTo>
                      <a:pt x="3628" y="936"/>
                      <a:pt x="3323" y="1133"/>
                      <a:pt x="2985" y="1133"/>
                    </a:cubicBezTo>
                    <a:cubicBezTo>
                      <a:pt x="2642" y="1133"/>
                      <a:pt x="2340" y="932"/>
                      <a:pt x="2201" y="631"/>
                    </a:cubicBezTo>
                    <a:cubicBezTo>
                      <a:pt x="1723" y="631"/>
                      <a:pt x="1723" y="631"/>
                      <a:pt x="1723" y="631"/>
                    </a:cubicBezTo>
                    <a:cubicBezTo>
                      <a:pt x="1717" y="576"/>
                      <a:pt x="1717" y="576"/>
                      <a:pt x="1717" y="576"/>
                    </a:cubicBezTo>
                    <a:cubicBezTo>
                      <a:pt x="1701" y="424"/>
                      <a:pt x="1564" y="314"/>
                      <a:pt x="1413" y="330"/>
                    </a:cubicBezTo>
                    <a:cubicBezTo>
                      <a:pt x="1265" y="345"/>
                      <a:pt x="1152" y="478"/>
                      <a:pt x="1167" y="631"/>
                    </a:cubicBezTo>
                    <a:cubicBezTo>
                      <a:pt x="818" y="631"/>
                      <a:pt x="818" y="631"/>
                      <a:pt x="818" y="631"/>
                    </a:cubicBezTo>
                    <a:cubicBezTo>
                      <a:pt x="818" y="334"/>
                      <a:pt x="818" y="398"/>
                      <a:pt x="818" y="99"/>
                    </a:cubicBezTo>
                    <a:cubicBezTo>
                      <a:pt x="818" y="44"/>
                      <a:pt x="774" y="0"/>
                      <a:pt x="719" y="0"/>
                    </a:cubicBezTo>
                    <a:cubicBezTo>
                      <a:pt x="447" y="0"/>
                      <a:pt x="447" y="0"/>
                      <a:pt x="447" y="0"/>
                    </a:cubicBezTo>
                    <a:cubicBezTo>
                      <a:pt x="392" y="0"/>
                      <a:pt x="347" y="44"/>
                      <a:pt x="347" y="99"/>
                    </a:cubicBezTo>
                    <a:cubicBezTo>
                      <a:pt x="347" y="398"/>
                      <a:pt x="347" y="334"/>
                      <a:pt x="347" y="631"/>
                    </a:cubicBezTo>
                    <a:cubicBezTo>
                      <a:pt x="188" y="631"/>
                      <a:pt x="188" y="631"/>
                      <a:pt x="188" y="631"/>
                    </a:cubicBezTo>
                    <a:cubicBezTo>
                      <a:pt x="84" y="631"/>
                      <a:pt x="0" y="715"/>
                      <a:pt x="0" y="819"/>
                    </a:cubicBezTo>
                    <a:cubicBezTo>
                      <a:pt x="0" y="923"/>
                      <a:pt x="84" y="1008"/>
                      <a:pt x="188" y="1008"/>
                    </a:cubicBezTo>
                    <a:cubicBezTo>
                      <a:pt x="347" y="1008"/>
                      <a:pt x="347" y="1008"/>
                      <a:pt x="347" y="1008"/>
                    </a:cubicBezTo>
                    <a:cubicBezTo>
                      <a:pt x="347" y="1305"/>
                      <a:pt x="347" y="1241"/>
                      <a:pt x="347" y="1540"/>
                    </a:cubicBezTo>
                    <a:cubicBezTo>
                      <a:pt x="347" y="1595"/>
                      <a:pt x="392" y="1639"/>
                      <a:pt x="447" y="1639"/>
                    </a:cubicBezTo>
                    <a:cubicBezTo>
                      <a:pt x="719" y="1639"/>
                      <a:pt x="719" y="1639"/>
                      <a:pt x="719" y="1639"/>
                    </a:cubicBezTo>
                    <a:cubicBezTo>
                      <a:pt x="774" y="1639"/>
                      <a:pt x="818" y="1595"/>
                      <a:pt x="818" y="1540"/>
                    </a:cubicBezTo>
                    <a:cubicBezTo>
                      <a:pt x="818" y="1241"/>
                      <a:pt x="818" y="1305"/>
                      <a:pt x="818" y="1008"/>
                    </a:cubicBezTo>
                    <a:cubicBezTo>
                      <a:pt x="1206" y="1008"/>
                      <a:pt x="1206" y="1008"/>
                      <a:pt x="1206" y="1008"/>
                    </a:cubicBezTo>
                    <a:cubicBezTo>
                      <a:pt x="1218" y="1121"/>
                      <a:pt x="1303" y="1918"/>
                      <a:pt x="1315" y="2036"/>
                    </a:cubicBezTo>
                    <a:cubicBezTo>
                      <a:pt x="1340" y="2273"/>
                      <a:pt x="1638" y="2373"/>
                      <a:pt x="1799" y="2189"/>
                    </a:cubicBezTo>
                    <a:cubicBezTo>
                      <a:pt x="2188" y="1744"/>
                      <a:pt x="2188" y="1744"/>
                      <a:pt x="2188" y="1744"/>
                    </a:cubicBezTo>
                    <a:cubicBezTo>
                      <a:pt x="2188" y="2803"/>
                      <a:pt x="2188" y="2803"/>
                      <a:pt x="2188" y="2803"/>
                    </a:cubicBezTo>
                    <a:cubicBezTo>
                      <a:pt x="1181" y="3212"/>
                      <a:pt x="1181" y="3212"/>
                      <a:pt x="1181" y="3212"/>
                    </a:cubicBezTo>
                    <a:cubicBezTo>
                      <a:pt x="1064" y="3259"/>
                      <a:pt x="980" y="3365"/>
                      <a:pt x="961" y="3491"/>
                    </a:cubicBezTo>
                    <a:cubicBezTo>
                      <a:pt x="760" y="4807"/>
                      <a:pt x="760" y="4807"/>
                      <a:pt x="760" y="4807"/>
                    </a:cubicBezTo>
                    <a:cubicBezTo>
                      <a:pt x="730" y="5003"/>
                      <a:pt x="865" y="5187"/>
                      <a:pt x="1062" y="5217"/>
                    </a:cubicBezTo>
                    <a:cubicBezTo>
                      <a:pt x="1258" y="5247"/>
                      <a:pt x="1442" y="5112"/>
                      <a:pt x="1472" y="4915"/>
                    </a:cubicBezTo>
                    <a:cubicBezTo>
                      <a:pt x="1642" y="3801"/>
                      <a:pt x="1642" y="3801"/>
                      <a:pt x="1642" y="3801"/>
                    </a:cubicBezTo>
                    <a:cubicBezTo>
                      <a:pt x="2573" y="3423"/>
                      <a:pt x="2573" y="3423"/>
                      <a:pt x="2573" y="3423"/>
                    </a:cubicBezTo>
                    <a:cubicBezTo>
                      <a:pt x="3399" y="3423"/>
                      <a:pt x="3399" y="3423"/>
                      <a:pt x="3399" y="3423"/>
                    </a:cubicBezTo>
                    <a:cubicBezTo>
                      <a:pt x="4330" y="3801"/>
                      <a:pt x="4330" y="3801"/>
                      <a:pt x="4330" y="3801"/>
                    </a:cubicBezTo>
                    <a:cubicBezTo>
                      <a:pt x="4500" y="4915"/>
                      <a:pt x="4500" y="4915"/>
                      <a:pt x="4500" y="4915"/>
                    </a:cubicBezTo>
                    <a:cubicBezTo>
                      <a:pt x="4530" y="5112"/>
                      <a:pt x="4713" y="5247"/>
                      <a:pt x="4910" y="5217"/>
                    </a:cubicBezTo>
                    <a:cubicBezTo>
                      <a:pt x="5106" y="5187"/>
                      <a:pt x="5241" y="5003"/>
                      <a:pt x="5211" y="4807"/>
                    </a:cubicBezTo>
                    <a:cubicBezTo>
                      <a:pt x="5011" y="3491"/>
                      <a:pt x="5011" y="3491"/>
                      <a:pt x="5011" y="3491"/>
                    </a:cubicBezTo>
                    <a:cubicBezTo>
                      <a:pt x="4991" y="3365"/>
                      <a:pt x="4908" y="3259"/>
                      <a:pt x="4790" y="3212"/>
                    </a:cubicBezTo>
                    <a:cubicBezTo>
                      <a:pt x="3776" y="2799"/>
                      <a:pt x="3776" y="2799"/>
                      <a:pt x="3776" y="2799"/>
                    </a:cubicBezTo>
                    <a:cubicBezTo>
                      <a:pt x="3776" y="1734"/>
                      <a:pt x="3776" y="1734"/>
                      <a:pt x="3776" y="1734"/>
                    </a:cubicBezTo>
                    <a:cubicBezTo>
                      <a:pt x="4173" y="2189"/>
                      <a:pt x="4173" y="2189"/>
                      <a:pt x="4173" y="2189"/>
                    </a:cubicBezTo>
                    <a:cubicBezTo>
                      <a:pt x="4329" y="2368"/>
                      <a:pt x="4631" y="2279"/>
                      <a:pt x="4657" y="2036"/>
                    </a:cubicBezTo>
                    <a:cubicBezTo>
                      <a:pt x="4669" y="1918"/>
                      <a:pt x="4754" y="1120"/>
                      <a:pt x="4766" y="1008"/>
                    </a:cubicBezTo>
                    <a:cubicBezTo>
                      <a:pt x="5153" y="1008"/>
                      <a:pt x="5153" y="1008"/>
                      <a:pt x="5153" y="1008"/>
                    </a:cubicBezTo>
                    <a:cubicBezTo>
                      <a:pt x="5153" y="1305"/>
                      <a:pt x="5153" y="1241"/>
                      <a:pt x="5153" y="1540"/>
                    </a:cubicBezTo>
                    <a:cubicBezTo>
                      <a:pt x="5153" y="1595"/>
                      <a:pt x="5198" y="1639"/>
                      <a:pt x="5252" y="1639"/>
                    </a:cubicBezTo>
                    <a:cubicBezTo>
                      <a:pt x="5525" y="1639"/>
                      <a:pt x="5525" y="1639"/>
                      <a:pt x="5525" y="1639"/>
                    </a:cubicBezTo>
                    <a:cubicBezTo>
                      <a:pt x="5580" y="1639"/>
                      <a:pt x="5624" y="1595"/>
                      <a:pt x="5624" y="1540"/>
                    </a:cubicBezTo>
                    <a:cubicBezTo>
                      <a:pt x="5624" y="1241"/>
                      <a:pt x="5624" y="1305"/>
                      <a:pt x="5624" y="1008"/>
                    </a:cubicBezTo>
                    <a:cubicBezTo>
                      <a:pt x="5783" y="1008"/>
                      <a:pt x="5783" y="1008"/>
                      <a:pt x="5783" y="1008"/>
                    </a:cubicBezTo>
                    <a:cubicBezTo>
                      <a:pt x="5887" y="1008"/>
                      <a:pt x="5971" y="923"/>
                      <a:pt x="5971" y="819"/>
                    </a:cubicBezTo>
                    <a:cubicBezTo>
                      <a:pt x="5971" y="715"/>
                      <a:pt x="5887" y="631"/>
                      <a:pt x="5783" y="631"/>
                    </a:cubicBezTo>
                    <a:close/>
                    <a:moveTo>
                      <a:pt x="1799" y="1348"/>
                    </a:moveTo>
                    <a:cubicBezTo>
                      <a:pt x="1784" y="1206"/>
                      <a:pt x="1778" y="1148"/>
                      <a:pt x="1763" y="1008"/>
                    </a:cubicBezTo>
                    <a:cubicBezTo>
                      <a:pt x="2096" y="1008"/>
                      <a:pt x="2096" y="1008"/>
                      <a:pt x="2096" y="1008"/>
                    </a:cubicBezTo>
                    <a:cubicBezTo>
                      <a:pt x="1975" y="1146"/>
                      <a:pt x="1921" y="1208"/>
                      <a:pt x="1799" y="1348"/>
                    </a:cubicBezTo>
                    <a:close/>
                    <a:moveTo>
                      <a:pt x="4173" y="1348"/>
                    </a:moveTo>
                    <a:cubicBezTo>
                      <a:pt x="4035" y="1190"/>
                      <a:pt x="4212" y="1392"/>
                      <a:pt x="3876" y="1008"/>
                    </a:cubicBezTo>
                    <a:cubicBezTo>
                      <a:pt x="4209" y="1008"/>
                      <a:pt x="4209" y="1008"/>
                      <a:pt x="4209" y="1008"/>
                    </a:cubicBezTo>
                    <a:cubicBezTo>
                      <a:pt x="4181" y="1272"/>
                      <a:pt x="4188" y="1207"/>
                      <a:pt x="4173" y="134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endParaRPr>
              </a:p>
            </p:txBody>
          </p:sp>
          <p:sp>
            <p:nvSpPr>
              <p:cNvPr id="38" name="Oval 11">
                <a:extLst>
                  <a:ext uri="{FF2B5EF4-FFF2-40B4-BE49-F238E27FC236}">
                    <a16:creationId xmlns:a16="http://schemas.microsoft.com/office/drawing/2014/main" id="{ADC4B6C5-3134-434B-AAD5-1492BD198D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910013" y="2008188"/>
                <a:ext cx="722313" cy="7207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endParaRPr>
              </a:p>
            </p:txBody>
          </p:sp>
        </p:grpSp>
      </p:grpSp>
      <p:grpSp>
        <p:nvGrpSpPr>
          <p:cNvPr id="41" name="Group 40"/>
          <p:cNvGrpSpPr/>
          <p:nvPr/>
        </p:nvGrpSpPr>
        <p:grpSpPr>
          <a:xfrm>
            <a:off x="846787" y="4091081"/>
            <a:ext cx="2064992" cy="1807222"/>
            <a:chOff x="6454608" y="3563681"/>
            <a:chExt cx="2064992" cy="1807222"/>
          </a:xfrm>
        </p:grpSpPr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1FAED728-E1C1-490C-97EA-DDF2B9105252}"/>
                </a:ext>
              </a:extLst>
            </p:cNvPr>
            <p:cNvGrpSpPr/>
            <p:nvPr/>
          </p:nvGrpSpPr>
          <p:grpSpPr>
            <a:xfrm>
              <a:off x="6939406" y="3563681"/>
              <a:ext cx="1095394" cy="761432"/>
              <a:chOff x="-14006513" y="1793875"/>
              <a:chExt cx="4946650" cy="3438525"/>
            </a:xfrm>
            <a:solidFill>
              <a:schemeClr val="bg1"/>
            </a:solidFill>
          </p:grpSpPr>
          <p:sp>
            <p:nvSpPr>
              <p:cNvPr id="46" name="Freeform 12">
                <a:extLst>
                  <a:ext uri="{FF2B5EF4-FFF2-40B4-BE49-F238E27FC236}">
                    <a16:creationId xmlns:a16="http://schemas.microsoft.com/office/drawing/2014/main" id="{6AEC404D-A00E-4D07-B69A-1CFC0D5AC2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2585701" y="1982788"/>
                <a:ext cx="1635125" cy="141288"/>
              </a:xfrm>
              <a:custGeom>
                <a:avLst/>
                <a:gdLst>
                  <a:gd name="T0" fmla="*/ 123 w 2813"/>
                  <a:gd name="T1" fmla="*/ 245 h 245"/>
                  <a:gd name="T2" fmla="*/ 2691 w 2813"/>
                  <a:gd name="T3" fmla="*/ 245 h 245"/>
                  <a:gd name="T4" fmla="*/ 2813 w 2813"/>
                  <a:gd name="T5" fmla="*/ 122 h 245"/>
                  <a:gd name="T6" fmla="*/ 2691 w 2813"/>
                  <a:gd name="T7" fmla="*/ 0 h 245"/>
                  <a:gd name="T8" fmla="*/ 123 w 2813"/>
                  <a:gd name="T9" fmla="*/ 0 h 245"/>
                  <a:gd name="T10" fmla="*/ 0 w 2813"/>
                  <a:gd name="T11" fmla="*/ 122 h 245"/>
                  <a:gd name="T12" fmla="*/ 123 w 2813"/>
                  <a:gd name="T13" fmla="*/ 245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13" h="245">
                    <a:moveTo>
                      <a:pt x="123" y="245"/>
                    </a:moveTo>
                    <a:cubicBezTo>
                      <a:pt x="2691" y="245"/>
                      <a:pt x="2691" y="245"/>
                      <a:pt x="2691" y="245"/>
                    </a:cubicBezTo>
                    <a:cubicBezTo>
                      <a:pt x="2758" y="245"/>
                      <a:pt x="2813" y="190"/>
                      <a:pt x="2813" y="122"/>
                    </a:cubicBezTo>
                    <a:cubicBezTo>
                      <a:pt x="2813" y="55"/>
                      <a:pt x="2758" y="0"/>
                      <a:pt x="2691" y="0"/>
                    </a:cubicBezTo>
                    <a:cubicBezTo>
                      <a:pt x="123" y="0"/>
                      <a:pt x="123" y="0"/>
                      <a:pt x="123" y="0"/>
                    </a:cubicBezTo>
                    <a:cubicBezTo>
                      <a:pt x="55" y="0"/>
                      <a:pt x="0" y="55"/>
                      <a:pt x="0" y="122"/>
                    </a:cubicBezTo>
                    <a:cubicBezTo>
                      <a:pt x="0" y="190"/>
                      <a:pt x="55" y="245"/>
                      <a:pt x="123" y="2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Roboto Slab" pitchFamily="2" charset="0"/>
                  <a:ea typeface="Roboto Slab" pitchFamily="2" charset="0"/>
                </a:endParaRPr>
              </a:p>
            </p:txBody>
          </p:sp>
          <p:sp>
            <p:nvSpPr>
              <p:cNvPr id="48" name="Freeform 13">
                <a:extLst>
                  <a:ext uri="{FF2B5EF4-FFF2-40B4-BE49-F238E27FC236}">
                    <a16:creationId xmlns:a16="http://schemas.microsoft.com/office/drawing/2014/main" id="{408A44A2-602E-4274-9022-BD8F78CA98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3920788" y="2674938"/>
                <a:ext cx="1635125" cy="142875"/>
              </a:xfrm>
              <a:custGeom>
                <a:avLst/>
                <a:gdLst>
                  <a:gd name="T0" fmla="*/ 122 w 2812"/>
                  <a:gd name="T1" fmla="*/ 244 h 244"/>
                  <a:gd name="T2" fmla="*/ 2690 w 2812"/>
                  <a:gd name="T3" fmla="*/ 244 h 244"/>
                  <a:gd name="T4" fmla="*/ 2812 w 2812"/>
                  <a:gd name="T5" fmla="*/ 122 h 244"/>
                  <a:gd name="T6" fmla="*/ 2690 w 2812"/>
                  <a:gd name="T7" fmla="*/ 0 h 244"/>
                  <a:gd name="T8" fmla="*/ 122 w 2812"/>
                  <a:gd name="T9" fmla="*/ 0 h 244"/>
                  <a:gd name="T10" fmla="*/ 0 w 2812"/>
                  <a:gd name="T11" fmla="*/ 122 h 244"/>
                  <a:gd name="T12" fmla="*/ 122 w 2812"/>
                  <a:gd name="T13" fmla="*/ 244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12" h="244">
                    <a:moveTo>
                      <a:pt x="122" y="244"/>
                    </a:moveTo>
                    <a:cubicBezTo>
                      <a:pt x="2690" y="244"/>
                      <a:pt x="2690" y="244"/>
                      <a:pt x="2690" y="244"/>
                    </a:cubicBezTo>
                    <a:cubicBezTo>
                      <a:pt x="2757" y="244"/>
                      <a:pt x="2812" y="189"/>
                      <a:pt x="2812" y="122"/>
                    </a:cubicBezTo>
                    <a:cubicBezTo>
                      <a:pt x="2812" y="54"/>
                      <a:pt x="2757" y="0"/>
                      <a:pt x="2690" y="0"/>
                    </a:cubicBezTo>
                    <a:cubicBezTo>
                      <a:pt x="122" y="0"/>
                      <a:pt x="122" y="0"/>
                      <a:pt x="122" y="0"/>
                    </a:cubicBezTo>
                    <a:cubicBezTo>
                      <a:pt x="55" y="0"/>
                      <a:pt x="0" y="54"/>
                      <a:pt x="0" y="122"/>
                    </a:cubicBezTo>
                    <a:cubicBezTo>
                      <a:pt x="0" y="189"/>
                      <a:pt x="55" y="244"/>
                      <a:pt x="122" y="2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Roboto Slab" pitchFamily="2" charset="0"/>
                  <a:ea typeface="Roboto Slab" pitchFamily="2" charset="0"/>
                </a:endParaRPr>
              </a:p>
            </p:txBody>
          </p:sp>
          <p:sp>
            <p:nvSpPr>
              <p:cNvPr id="49" name="Freeform 14">
                <a:extLst>
                  <a:ext uri="{FF2B5EF4-FFF2-40B4-BE49-F238E27FC236}">
                    <a16:creationId xmlns:a16="http://schemas.microsoft.com/office/drawing/2014/main" id="{6196D36F-2436-4E21-8CF4-93F43F0588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3449301" y="3475038"/>
                <a:ext cx="1635125" cy="142875"/>
              </a:xfrm>
              <a:custGeom>
                <a:avLst/>
                <a:gdLst>
                  <a:gd name="T0" fmla="*/ 0 w 2813"/>
                  <a:gd name="T1" fmla="*/ 122 h 244"/>
                  <a:gd name="T2" fmla="*/ 123 w 2813"/>
                  <a:gd name="T3" fmla="*/ 244 h 244"/>
                  <a:gd name="T4" fmla="*/ 2690 w 2813"/>
                  <a:gd name="T5" fmla="*/ 244 h 244"/>
                  <a:gd name="T6" fmla="*/ 2813 w 2813"/>
                  <a:gd name="T7" fmla="*/ 122 h 244"/>
                  <a:gd name="T8" fmla="*/ 2690 w 2813"/>
                  <a:gd name="T9" fmla="*/ 0 h 244"/>
                  <a:gd name="T10" fmla="*/ 123 w 2813"/>
                  <a:gd name="T11" fmla="*/ 0 h 244"/>
                  <a:gd name="T12" fmla="*/ 0 w 2813"/>
                  <a:gd name="T13" fmla="*/ 122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13" h="244">
                    <a:moveTo>
                      <a:pt x="0" y="122"/>
                    </a:moveTo>
                    <a:cubicBezTo>
                      <a:pt x="0" y="190"/>
                      <a:pt x="55" y="244"/>
                      <a:pt x="123" y="244"/>
                    </a:cubicBezTo>
                    <a:cubicBezTo>
                      <a:pt x="2690" y="244"/>
                      <a:pt x="2690" y="244"/>
                      <a:pt x="2690" y="244"/>
                    </a:cubicBezTo>
                    <a:cubicBezTo>
                      <a:pt x="2758" y="244"/>
                      <a:pt x="2813" y="190"/>
                      <a:pt x="2813" y="122"/>
                    </a:cubicBezTo>
                    <a:cubicBezTo>
                      <a:pt x="2813" y="55"/>
                      <a:pt x="2758" y="0"/>
                      <a:pt x="2690" y="0"/>
                    </a:cubicBezTo>
                    <a:cubicBezTo>
                      <a:pt x="123" y="0"/>
                      <a:pt x="123" y="0"/>
                      <a:pt x="123" y="0"/>
                    </a:cubicBezTo>
                    <a:cubicBezTo>
                      <a:pt x="55" y="0"/>
                      <a:pt x="0" y="55"/>
                      <a:pt x="0" y="1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Roboto Slab" pitchFamily="2" charset="0"/>
                  <a:ea typeface="Roboto Slab" pitchFamily="2" charset="0"/>
                </a:endParaRPr>
              </a:p>
            </p:txBody>
          </p:sp>
          <p:sp>
            <p:nvSpPr>
              <p:cNvPr id="52" name="Freeform 15">
                <a:extLst>
                  <a:ext uri="{FF2B5EF4-FFF2-40B4-BE49-F238E27FC236}">
                    <a16:creationId xmlns:a16="http://schemas.microsoft.com/office/drawing/2014/main" id="{297A5F71-C872-4A42-9797-CB735F0AF6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4006513" y="4370388"/>
                <a:ext cx="1482725" cy="141288"/>
              </a:xfrm>
              <a:custGeom>
                <a:avLst/>
                <a:gdLst>
                  <a:gd name="T0" fmla="*/ 2429 w 2551"/>
                  <a:gd name="T1" fmla="*/ 0 h 244"/>
                  <a:gd name="T2" fmla="*/ 122 w 2551"/>
                  <a:gd name="T3" fmla="*/ 0 h 244"/>
                  <a:gd name="T4" fmla="*/ 0 w 2551"/>
                  <a:gd name="T5" fmla="*/ 122 h 244"/>
                  <a:gd name="T6" fmla="*/ 122 w 2551"/>
                  <a:gd name="T7" fmla="*/ 244 h 244"/>
                  <a:gd name="T8" fmla="*/ 2429 w 2551"/>
                  <a:gd name="T9" fmla="*/ 244 h 244"/>
                  <a:gd name="T10" fmla="*/ 2551 w 2551"/>
                  <a:gd name="T11" fmla="*/ 122 h 244"/>
                  <a:gd name="T12" fmla="*/ 2429 w 2551"/>
                  <a:gd name="T13" fmla="*/ 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51" h="244">
                    <a:moveTo>
                      <a:pt x="2429" y="0"/>
                    </a:moveTo>
                    <a:cubicBezTo>
                      <a:pt x="122" y="0"/>
                      <a:pt x="122" y="0"/>
                      <a:pt x="122" y="0"/>
                    </a:cubicBezTo>
                    <a:cubicBezTo>
                      <a:pt x="54" y="0"/>
                      <a:pt x="0" y="55"/>
                      <a:pt x="0" y="122"/>
                    </a:cubicBezTo>
                    <a:cubicBezTo>
                      <a:pt x="0" y="190"/>
                      <a:pt x="54" y="244"/>
                      <a:pt x="122" y="244"/>
                    </a:cubicBezTo>
                    <a:cubicBezTo>
                      <a:pt x="2429" y="244"/>
                      <a:pt x="2429" y="244"/>
                      <a:pt x="2429" y="244"/>
                    </a:cubicBezTo>
                    <a:cubicBezTo>
                      <a:pt x="2496" y="244"/>
                      <a:pt x="2551" y="190"/>
                      <a:pt x="2551" y="122"/>
                    </a:cubicBezTo>
                    <a:cubicBezTo>
                      <a:pt x="2551" y="55"/>
                      <a:pt x="2496" y="0"/>
                      <a:pt x="242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Roboto Slab" pitchFamily="2" charset="0"/>
                  <a:ea typeface="Roboto Slab" pitchFamily="2" charset="0"/>
                </a:endParaRPr>
              </a:p>
            </p:txBody>
          </p:sp>
          <p:sp>
            <p:nvSpPr>
              <p:cNvPr id="55" name="Oval 16">
                <a:extLst>
                  <a:ext uri="{FF2B5EF4-FFF2-40B4-BE49-F238E27FC236}">
                    <a16:creationId xmlns:a16="http://schemas.microsoft.com/office/drawing/2014/main" id="{EAB31E6D-EC2A-4C03-9FA5-E9EB31CFD1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10569576" y="1793875"/>
                <a:ext cx="774700" cy="774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Roboto Slab" pitchFamily="2" charset="0"/>
                  <a:ea typeface="Roboto Slab" pitchFamily="2" charset="0"/>
                </a:endParaRPr>
              </a:p>
            </p:txBody>
          </p:sp>
          <p:sp>
            <p:nvSpPr>
              <p:cNvPr id="56" name="Freeform 17">
                <a:extLst>
                  <a:ext uri="{FF2B5EF4-FFF2-40B4-BE49-F238E27FC236}">
                    <a16:creationId xmlns:a16="http://schemas.microsoft.com/office/drawing/2014/main" id="{F1A88795-8719-4AE4-9747-39DE6F7644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2599988" y="2228850"/>
                <a:ext cx="3540125" cy="3003550"/>
              </a:xfrm>
              <a:custGeom>
                <a:avLst/>
                <a:gdLst>
                  <a:gd name="T0" fmla="*/ 5258 w 6093"/>
                  <a:gd name="T1" fmla="*/ 392 h 5177"/>
                  <a:gd name="T2" fmla="*/ 3810 w 6093"/>
                  <a:gd name="T3" fmla="*/ 664 h 5177"/>
                  <a:gd name="T4" fmla="*/ 3569 w 6093"/>
                  <a:gd name="T5" fmla="*/ 527 h 5177"/>
                  <a:gd name="T6" fmla="*/ 1198 w 6093"/>
                  <a:gd name="T7" fmla="*/ 1040 h 5177"/>
                  <a:gd name="T8" fmla="*/ 1780 w 6093"/>
                  <a:gd name="T9" fmla="*/ 1380 h 5177"/>
                  <a:gd name="T10" fmla="*/ 2906 w 6093"/>
                  <a:gd name="T11" fmla="*/ 961 h 5177"/>
                  <a:gd name="T12" fmla="*/ 2226 w 6093"/>
                  <a:gd name="T13" fmla="*/ 2256 h 5177"/>
                  <a:gd name="T14" fmla="*/ 786 w 6093"/>
                  <a:gd name="T15" fmla="*/ 2886 h 5177"/>
                  <a:gd name="T16" fmla="*/ 412 w 6093"/>
                  <a:gd name="T17" fmla="*/ 3479 h 5177"/>
                  <a:gd name="T18" fmla="*/ 2580 w 6093"/>
                  <a:gd name="T19" fmla="*/ 3061 h 5177"/>
                  <a:gd name="T20" fmla="*/ 2632 w 6093"/>
                  <a:gd name="T21" fmla="*/ 3084 h 5177"/>
                  <a:gd name="T22" fmla="*/ 3669 w 6093"/>
                  <a:gd name="T23" fmla="*/ 3698 h 5177"/>
                  <a:gd name="T24" fmla="*/ 4240 w 6093"/>
                  <a:gd name="T25" fmla="*/ 4786 h 5177"/>
                  <a:gd name="T26" fmla="*/ 4850 w 6093"/>
                  <a:gd name="T27" fmla="*/ 4500 h 5177"/>
                  <a:gd name="T28" fmla="*/ 4145 w 6093"/>
                  <a:gd name="T29" fmla="*/ 3221 h 5177"/>
                  <a:gd name="T30" fmla="*/ 3294 w 6093"/>
                  <a:gd name="T31" fmla="*/ 2642 h 5177"/>
                  <a:gd name="T32" fmla="*/ 3943 w 6093"/>
                  <a:gd name="T33" fmla="*/ 1457 h 5177"/>
                  <a:gd name="T34" fmla="*/ 5840 w 6093"/>
                  <a:gd name="T35" fmla="*/ 732 h 5177"/>
                  <a:gd name="T36" fmla="*/ 5258 w 6093"/>
                  <a:gd name="T37" fmla="*/ 392 h 5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093" h="5177">
                    <a:moveTo>
                      <a:pt x="5258" y="392"/>
                    </a:moveTo>
                    <a:cubicBezTo>
                      <a:pt x="4875" y="929"/>
                      <a:pt x="4362" y="991"/>
                      <a:pt x="3810" y="664"/>
                    </a:cubicBezTo>
                    <a:cubicBezTo>
                      <a:pt x="3772" y="641"/>
                      <a:pt x="3606" y="549"/>
                      <a:pt x="3569" y="527"/>
                    </a:cubicBezTo>
                    <a:cubicBezTo>
                      <a:pt x="2680" y="0"/>
                      <a:pt x="1793" y="207"/>
                      <a:pt x="1198" y="1040"/>
                    </a:cubicBezTo>
                    <a:cubicBezTo>
                      <a:pt x="945" y="1394"/>
                      <a:pt x="1530" y="1730"/>
                      <a:pt x="1780" y="1380"/>
                    </a:cubicBezTo>
                    <a:cubicBezTo>
                      <a:pt x="2088" y="950"/>
                      <a:pt x="2478" y="825"/>
                      <a:pt x="2906" y="961"/>
                    </a:cubicBezTo>
                    <a:cubicBezTo>
                      <a:pt x="2687" y="1341"/>
                      <a:pt x="2496" y="1719"/>
                      <a:pt x="2226" y="2256"/>
                    </a:cubicBezTo>
                    <a:cubicBezTo>
                      <a:pt x="1955" y="2792"/>
                      <a:pt x="1359" y="3221"/>
                      <a:pt x="786" y="2886"/>
                    </a:cubicBezTo>
                    <a:cubicBezTo>
                      <a:pt x="373" y="2644"/>
                      <a:pt x="0" y="3238"/>
                      <a:pt x="412" y="3479"/>
                    </a:cubicBezTo>
                    <a:cubicBezTo>
                      <a:pt x="1194" y="3936"/>
                      <a:pt x="2112" y="3655"/>
                      <a:pt x="2580" y="3061"/>
                    </a:cubicBezTo>
                    <a:cubicBezTo>
                      <a:pt x="2596" y="3070"/>
                      <a:pt x="2613" y="3077"/>
                      <a:pt x="2632" y="3084"/>
                    </a:cubicBezTo>
                    <a:cubicBezTo>
                      <a:pt x="3015" y="3217"/>
                      <a:pt x="3516" y="3572"/>
                      <a:pt x="3669" y="3698"/>
                    </a:cubicBezTo>
                    <a:cubicBezTo>
                      <a:pt x="3822" y="3824"/>
                      <a:pt x="4084" y="4464"/>
                      <a:pt x="4240" y="4786"/>
                    </a:cubicBezTo>
                    <a:cubicBezTo>
                      <a:pt x="4429" y="5177"/>
                      <a:pt x="5040" y="4892"/>
                      <a:pt x="4850" y="4500"/>
                    </a:cubicBezTo>
                    <a:cubicBezTo>
                      <a:pt x="4673" y="4135"/>
                      <a:pt x="4377" y="3406"/>
                      <a:pt x="4145" y="3221"/>
                    </a:cubicBezTo>
                    <a:cubicBezTo>
                      <a:pt x="3960" y="3074"/>
                      <a:pt x="3600" y="2798"/>
                      <a:pt x="3294" y="2642"/>
                    </a:cubicBezTo>
                    <a:cubicBezTo>
                      <a:pt x="3501" y="2242"/>
                      <a:pt x="3716" y="1846"/>
                      <a:pt x="3943" y="1457"/>
                    </a:cubicBezTo>
                    <a:cubicBezTo>
                      <a:pt x="4665" y="1678"/>
                      <a:pt x="5351" y="1417"/>
                      <a:pt x="5840" y="732"/>
                    </a:cubicBezTo>
                    <a:cubicBezTo>
                      <a:pt x="6093" y="378"/>
                      <a:pt x="5508" y="42"/>
                      <a:pt x="5258" y="39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Roboto Slab" pitchFamily="2" charset="0"/>
                  <a:ea typeface="Roboto Slab" pitchFamily="2" charset="0"/>
                </a:endParaRPr>
              </a:p>
            </p:txBody>
          </p:sp>
        </p:grp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FC37BF5D-148E-46D3-ACF5-6910616678DD}"/>
                </a:ext>
              </a:extLst>
            </p:cNvPr>
            <p:cNvGrpSpPr/>
            <p:nvPr/>
          </p:nvGrpSpPr>
          <p:grpSpPr>
            <a:xfrm>
              <a:off x="6454608" y="4381927"/>
              <a:ext cx="2064992" cy="988976"/>
              <a:chOff x="1237068" y="4842202"/>
              <a:chExt cx="2064992" cy="988976"/>
            </a:xfrm>
          </p:grpSpPr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0B5F2089-4390-4826-8F17-C5A25EF53E00}"/>
                  </a:ext>
                </a:extLst>
              </p:cNvPr>
              <p:cNvSpPr/>
              <p:nvPr/>
            </p:nvSpPr>
            <p:spPr>
              <a:xfrm>
                <a:off x="1237068" y="5369513"/>
                <a:ext cx="2064992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200" b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Lorem Ipsum</a:t>
                </a:r>
                <a:r>
                  <a:rPr lang="en-US" sz="12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 is simply </a:t>
                </a:r>
                <a:r>
                  <a:rPr lang="en-US" sz="1200" dirty="0" smtClean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survived </a:t>
                </a:r>
                <a:r>
                  <a:rPr lang="en-US" sz="12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not</a:t>
                </a:r>
              </a:p>
            </p:txBody>
          </p:sp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7EEDFF8C-35E5-481C-BA73-7986351610CC}"/>
                  </a:ext>
                </a:extLst>
              </p:cNvPr>
              <p:cNvSpPr/>
              <p:nvPr/>
            </p:nvSpPr>
            <p:spPr>
              <a:xfrm>
                <a:off x="1237070" y="4842202"/>
                <a:ext cx="2064989" cy="55399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30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</a:rPr>
                  <a:t>Fitness 02</a:t>
                </a:r>
              </a:p>
            </p:txBody>
          </p:sp>
        </p:grpSp>
      </p:grpSp>
      <p:grpSp>
        <p:nvGrpSpPr>
          <p:cNvPr id="57" name="Group 56"/>
          <p:cNvGrpSpPr/>
          <p:nvPr/>
        </p:nvGrpSpPr>
        <p:grpSpPr>
          <a:xfrm>
            <a:off x="3976441" y="2253715"/>
            <a:ext cx="2060184" cy="1824355"/>
            <a:chOff x="9525140" y="3555115"/>
            <a:chExt cx="2060184" cy="1824355"/>
          </a:xfrm>
        </p:grpSpPr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2F6AF766-042F-4E43-AB56-B97741B53C4C}"/>
                </a:ext>
              </a:extLst>
            </p:cNvPr>
            <p:cNvGrpSpPr/>
            <p:nvPr/>
          </p:nvGrpSpPr>
          <p:grpSpPr>
            <a:xfrm>
              <a:off x="10236173" y="3555115"/>
              <a:ext cx="638116" cy="850820"/>
              <a:chOff x="-8478838" y="1847850"/>
              <a:chExt cx="2638425" cy="3517900"/>
            </a:xfrm>
            <a:solidFill>
              <a:schemeClr val="bg1"/>
            </a:solidFill>
          </p:grpSpPr>
          <p:sp>
            <p:nvSpPr>
              <p:cNvPr id="62" name="Freeform 5">
                <a:extLst>
                  <a:ext uri="{FF2B5EF4-FFF2-40B4-BE49-F238E27FC236}">
                    <a16:creationId xmlns:a16="http://schemas.microsoft.com/office/drawing/2014/main" id="{35A0BAAF-1712-45EF-9FE1-1400CDFADB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6535738" y="2638425"/>
                <a:ext cx="695325" cy="1103313"/>
              </a:xfrm>
              <a:custGeom>
                <a:avLst/>
                <a:gdLst>
                  <a:gd name="T0" fmla="*/ 1158 w 1197"/>
                  <a:gd name="T1" fmla="*/ 88 h 1903"/>
                  <a:gd name="T2" fmla="*/ 939 w 1197"/>
                  <a:gd name="T3" fmla="*/ 59 h 1903"/>
                  <a:gd name="T4" fmla="*/ 587 w 1197"/>
                  <a:gd name="T5" fmla="*/ 382 h 1903"/>
                  <a:gd name="T6" fmla="*/ 212 w 1197"/>
                  <a:gd name="T7" fmla="*/ 331 h 1903"/>
                  <a:gd name="T8" fmla="*/ 174 w 1197"/>
                  <a:gd name="T9" fmla="*/ 434 h 1903"/>
                  <a:gd name="T10" fmla="*/ 192 w 1197"/>
                  <a:gd name="T11" fmla="*/ 752 h 1903"/>
                  <a:gd name="T12" fmla="*/ 267 w 1197"/>
                  <a:gd name="T13" fmla="*/ 762 h 1903"/>
                  <a:gd name="T14" fmla="*/ 12 w 1197"/>
                  <a:gd name="T15" fmla="*/ 1199 h 1903"/>
                  <a:gd name="T16" fmla="*/ 77 w 1197"/>
                  <a:gd name="T17" fmla="*/ 1903 h 1903"/>
                  <a:gd name="T18" fmla="*/ 595 w 1197"/>
                  <a:gd name="T19" fmla="*/ 807 h 1903"/>
                  <a:gd name="T20" fmla="*/ 744 w 1197"/>
                  <a:gd name="T21" fmla="*/ 828 h 1903"/>
                  <a:gd name="T22" fmla="*/ 981 w 1197"/>
                  <a:gd name="T23" fmla="*/ 649 h 1903"/>
                  <a:gd name="T24" fmla="*/ 918 w 1197"/>
                  <a:gd name="T25" fmla="*/ 468 h 1903"/>
                  <a:gd name="T26" fmla="*/ 1130 w 1197"/>
                  <a:gd name="T27" fmla="*/ 276 h 1903"/>
                  <a:gd name="T28" fmla="*/ 1158 w 1197"/>
                  <a:gd name="T29" fmla="*/ 88 h 19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97" h="1903">
                    <a:moveTo>
                      <a:pt x="1158" y="88"/>
                    </a:moveTo>
                    <a:cubicBezTo>
                      <a:pt x="1108" y="11"/>
                      <a:pt x="1004" y="0"/>
                      <a:pt x="939" y="59"/>
                    </a:cubicBezTo>
                    <a:cubicBezTo>
                      <a:pt x="675" y="297"/>
                      <a:pt x="656" y="313"/>
                      <a:pt x="587" y="382"/>
                    </a:cubicBezTo>
                    <a:cubicBezTo>
                      <a:pt x="212" y="331"/>
                      <a:pt x="212" y="331"/>
                      <a:pt x="212" y="331"/>
                    </a:cubicBezTo>
                    <a:cubicBezTo>
                      <a:pt x="174" y="434"/>
                      <a:pt x="174" y="434"/>
                      <a:pt x="174" y="434"/>
                    </a:cubicBezTo>
                    <a:cubicBezTo>
                      <a:pt x="221" y="533"/>
                      <a:pt x="228" y="647"/>
                      <a:pt x="192" y="752"/>
                    </a:cubicBezTo>
                    <a:cubicBezTo>
                      <a:pt x="267" y="762"/>
                      <a:pt x="267" y="762"/>
                      <a:pt x="267" y="762"/>
                    </a:cubicBezTo>
                    <a:cubicBezTo>
                      <a:pt x="169" y="900"/>
                      <a:pt x="84" y="1046"/>
                      <a:pt x="12" y="1199"/>
                    </a:cubicBezTo>
                    <a:cubicBezTo>
                      <a:pt x="0" y="1435"/>
                      <a:pt x="21" y="1672"/>
                      <a:pt x="77" y="1903"/>
                    </a:cubicBezTo>
                    <a:cubicBezTo>
                      <a:pt x="162" y="1502"/>
                      <a:pt x="340" y="1127"/>
                      <a:pt x="595" y="807"/>
                    </a:cubicBezTo>
                    <a:cubicBezTo>
                      <a:pt x="744" y="828"/>
                      <a:pt x="744" y="828"/>
                      <a:pt x="744" y="828"/>
                    </a:cubicBezTo>
                    <a:cubicBezTo>
                      <a:pt x="859" y="844"/>
                      <a:pt x="965" y="764"/>
                      <a:pt x="981" y="649"/>
                    </a:cubicBezTo>
                    <a:cubicBezTo>
                      <a:pt x="991" y="579"/>
                      <a:pt x="965" y="513"/>
                      <a:pt x="918" y="468"/>
                    </a:cubicBezTo>
                    <a:cubicBezTo>
                      <a:pt x="1130" y="276"/>
                      <a:pt x="1130" y="276"/>
                      <a:pt x="1130" y="276"/>
                    </a:cubicBezTo>
                    <a:cubicBezTo>
                      <a:pt x="1183" y="228"/>
                      <a:pt x="1197" y="147"/>
                      <a:pt x="1158" y="8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Roboto Slab" pitchFamily="2" charset="0"/>
                  <a:ea typeface="Roboto Slab" pitchFamily="2" charset="0"/>
                </a:endParaRPr>
              </a:p>
            </p:txBody>
          </p:sp>
          <p:sp>
            <p:nvSpPr>
              <p:cNvPr id="63" name="Freeform 6">
                <a:extLst>
                  <a:ext uri="{FF2B5EF4-FFF2-40B4-BE49-F238E27FC236}">
                    <a16:creationId xmlns:a16="http://schemas.microsoft.com/office/drawing/2014/main" id="{82323465-21E9-4657-808B-31A3095824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6664326" y="2570163"/>
                <a:ext cx="217488" cy="233363"/>
              </a:xfrm>
              <a:custGeom>
                <a:avLst/>
                <a:gdLst>
                  <a:gd name="T0" fmla="*/ 259 w 372"/>
                  <a:gd name="T1" fmla="*/ 28 h 402"/>
                  <a:gd name="T2" fmla="*/ 73 w 372"/>
                  <a:gd name="T3" fmla="*/ 113 h 402"/>
                  <a:gd name="T4" fmla="*/ 0 w 372"/>
                  <a:gd name="T5" fmla="*/ 311 h 402"/>
                  <a:gd name="T6" fmla="*/ 275 w 372"/>
                  <a:gd name="T7" fmla="*/ 402 h 402"/>
                  <a:gd name="T8" fmla="*/ 344 w 372"/>
                  <a:gd name="T9" fmla="*/ 214 h 402"/>
                  <a:gd name="T10" fmla="*/ 259 w 372"/>
                  <a:gd name="T11" fmla="*/ 28 h 4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2" h="402">
                    <a:moveTo>
                      <a:pt x="259" y="28"/>
                    </a:moveTo>
                    <a:cubicBezTo>
                      <a:pt x="184" y="0"/>
                      <a:pt x="101" y="38"/>
                      <a:pt x="73" y="113"/>
                    </a:cubicBezTo>
                    <a:cubicBezTo>
                      <a:pt x="0" y="311"/>
                      <a:pt x="0" y="311"/>
                      <a:pt x="0" y="311"/>
                    </a:cubicBezTo>
                    <a:cubicBezTo>
                      <a:pt x="102" y="308"/>
                      <a:pt x="199" y="342"/>
                      <a:pt x="275" y="402"/>
                    </a:cubicBezTo>
                    <a:cubicBezTo>
                      <a:pt x="344" y="214"/>
                      <a:pt x="344" y="214"/>
                      <a:pt x="344" y="214"/>
                    </a:cubicBezTo>
                    <a:cubicBezTo>
                      <a:pt x="372" y="139"/>
                      <a:pt x="334" y="56"/>
                      <a:pt x="259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Roboto Slab" pitchFamily="2" charset="0"/>
                  <a:ea typeface="Roboto Slab" pitchFamily="2" charset="0"/>
                </a:endParaRPr>
              </a:p>
            </p:txBody>
          </p:sp>
          <p:sp>
            <p:nvSpPr>
              <p:cNvPr id="64" name="Freeform 7">
                <a:extLst>
                  <a:ext uri="{FF2B5EF4-FFF2-40B4-BE49-F238E27FC236}">
                    <a16:creationId xmlns:a16="http://schemas.microsoft.com/office/drawing/2014/main" id="{6F79D033-CF1D-452A-B080-75D39CA487E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8478838" y="3235325"/>
                <a:ext cx="2324100" cy="2130425"/>
              </a:xfrm>
              <a:custGeom>
                <a:avLst/>
                <a:gdLst>
                  <a:gd name="T0" fmla="*/ 3588 w 3998"/>
                  <a:gd name="T1" fmla="*/ 3175 h 3671"/>
                  <a:gd name="T2" fmla="*/ 3998 w 3998"/>
                  <a:gd name="T3" fmla="*/ 2646 h 3671"/>
                  <a:gd name="T4" fmla="*/ 3929 w 3998"/>
                  <a:gd name="T5" fmla="*/ 2382 h 3671"/>
                  <a:gd name="T6" fmla="*/ 3730 w 3998"/>
                  <a:gd name="T7" fmla="*/ 2177 h 3671"/>
                  <a:gd name="T8" fmla="*/ 3370 w 3998"/>
                  <a:gd name="T9" fmla="*/ 1258 h 3671"/>
                  <a:gd name="T10" fmla="*/ 3205 w 3998"/>
                  <a:gd name="T11" fmla="*/ 0 h 3671"/>
                  <a:gd name="T12" fmla="*/ 2911 w 3998"/>
                  <a:gd name="T13" fmla="*/ 33 h 3671"/>
                  <a:gd name="T14" fmla="*/ 3101 w 3998"/>
                  <a:gd name="T15" fmla="*/ 1363 h 3671"/>
                  <a:gd name="T16" fmla="*/ 3386 w 3998"/>
                  <a:gd name="T17" fmla="*/ 2092 h 3671"/>
                  <a:gd name="T18" fmla="*/ 3202 w 3998"/>
                  <a:gd name="T19" fmla="*/ 2068 h 3671"/>
                  <a:gd name="T20" fmla="*/ 3032 w 3998"/>
                  <a:gd name="T21" fmla="*/ 1631 h 3671"/>
                  <a:gd name="T22" fmla="*/ 2987 w 3998"/>
                  <a:gd name="T23" fmla="*/ 2039 h 3671"/>
                  <a:gd name="T24" fmla="*/ 2452 w 3998"/>
                  <a:gd name="T25" fmla="*/ 1968 h 3671"/>
                  <a:gd name="T26" fmla="*/ 2288 w 3998"/>
                  <a:gd name="T27" fmla="*/ 2125 h 3671"/>
                  <a:gd name="T28" fmla="*/ 2378 w 3998"/>
                  <a:gd name="T29" fmla="*/ 2129 h 3671"/>
                  <a:gd name="T30" fmla="*/ 2542 w 3998"/>
                  <a:gd name="T31" fmla="*/ 2288 h 3671"/>
                  <a:gd name="T32" fmla="*/ 2366 w 3998"/>
                  <a:gd name="T33" fmla="*/ 2464 h 3671"/>
                  <a:gd name="T34" fmla="*/ 1774 w 3998"/>
                  <a:gd name="T35" fmla="*/ 2436 h 3671"/>
                  <a:gd name="T36" fmla="*/ 1615 w 3998"/>
                  <a:gd name="T37" fmla="*/ 2260 h 3671"/>
                  <a:gd name="T38" fmla="*/ 1806 w 3998"/>
                  <a:gd name="T39" fmla="*/ 2101 h 3671"/>
                  <a:gd name="T40" fmla="*/ 1631 w 3998"/>
                  <a:gd name="T41" fmla="*/ 1859 h 3671"/>
                  <a:gd name="T42" fmla="*/ 1337 w 3998"/>
                  <a:gd name="T43" fmla="*/ 1820 h 3671"/>
                  <a:gd name="T44" fmla="*/ 1482 w 3998"/>
                  <a:gd name="T45" fmla="*/ 1364 h 3671"/>
                  <a:gd name="T46" fmla="*/ 1492 w 3998"/>
                  <a:gd name="T47" fmla="*/ 1266 h 3671"/>
                  <a:gd name="T48" fmla="*/ 1443 w 3998"/>
                  <a:gd name="T49" fmla="*/ 767 h 3671"/>
                  <a:gd name="T50" fmla="*/ 944 w 3998"/>
                  <a:gd name="T51" fmla="*/ 668 h 3671"/>
                  <a:gd name="T52" fmla="*/ 1004 w 3998"/>
                  <a:gd name="T53" fmla="*/ 1264 h 3671"/>
                  <a:gd name="T54" fmla="*/ 854 w 3998"/>
                  <a:gd name="T55" fmla="*/ 1735 h 3671"/>
                  <a:gd name="T56" fmla="*/ 0 w 3998"/>
                  <a:gd name="T57" fmla="*/ 2646 h 3671"/>
                  <a:gd name="T58" fmla="*/ 298 w 3998"/>
                  <a:gd name="T59" fmla="*/ 3321 h 3671"/>
                  <a:gd name="T60" fmla="*/ 163 w 3998"/>
                  <a:gd name="T61" fmla="*/ 3456 h 3671"/>
                  <a:gd name="T62" fmla="*/ 149 w 3998"/>
                  <a:gd name="T63" fmla="*/ 3609 h 3671"/>
                  <a:gd name="T64" fmla="*/ 324 w 3998"/>
                  <a:gd name="T65" fmla="*/ 3622 h 3671"/>
                  <a:gd name="T66" fmla="*/ 491 w 3998"/>
                  <a:gd name="T67" fmla="*/ 3456 h 3671"/>
                  <a:gd name="T68" fmla="*/ 914 w 3998"/>
                  <a:gd name="T69" fmla="*/ 3560 h 3671"/>
                  <a:gd name="T70" fmla="*/ 3300 w 3998"/>
                  <a:gd name="T71" fmla="*/ 3212 h 3671"/>
                  <a:gd name="T72" fmla="*/ 3704 w 3998"/>
                  <a:gd name="T73" fmla="*/ 3622 h 3671"/>
                  <a:gd name="T74" fmla="*/ 3867 w 3998"/>
                  <a:gd name="T75" fmla="*/ 3623 h 3671"/>
                  <a:gd name="T76" fmla="*/ 3869 w 3998"/>
                  <a:gd name="T77" fmla="*/ 3459 h 3671"/>
                  <a:gd name="T78" fmla="*/ 3588 w 3998"/>
                  <a:gd name="T79" fmla="*/ 3175 h 3671"/>
                  <a:gd name="T80" fmla="*/ 1459 w 3998"/>
                  <a:gd name="T81" fmla="*/ 2675 h 3671"/>
                  <a:gd name="T82" fmla="*/ 942 w 3998"/>
                  <a:gd name="T83" fmla="*/ 3192 h 3671"/>
                  <a:gd name="T84" fmla="*/ 368 w 3998"/>
                  <a:gd name="T85" fmla="*/ 2618 h 3671"/>
                  <a:gd name="T86" fmla="*/ 885 w 3998"/>
                  <a:gd name="T87" fmla="*/ 2101 h 3671"/>
                  <a:gd name="T88" fmla="*/ 1459 w 3998"/>
                  <a:gd name="T89" fmla="*/ 2675 h 3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3998" h="3671">
                    <a:moveTo>
                      <a:pt x="3588" y="3175"/>
                    </a:moveTo>
                    <a:cubicBezTo>
                      <a:pt x="3824" y="3114"/>
                      <a:pt x="3998" y="2901"/>
                      <a:pt x="3998" y="2646"/>
                    </a:cubicBezTo>
                    <a:cubicBezTo>
                      <a:pt x="3998" y="2550"/>
                      <a:pt x="3973" y="2460"/>
                      <a:pt x="3929" y="2382"/>
                    </a:cubicBezTo>
                    <a:cubicBezTo>
                      <a:pt x="3882" y="2297"/>
                      <a:pt x="3813" y="2226"/>
                      <a:pt x="3730" y="2177"/>
                    </a:cubicBezTo>
                    <a:cubicBezTo>
                      <a:pt x="3370" y="1258"/>
                      <a:pt x="3370" y="1258"/>
                      <a:pt x="3370" y="1258"/>
                    </a:cubicBezTo>
                    <a:cubicBezTo>
                      <a:pt x="3213" y="855"/>
                      <a:pt x="3157" y="423"/>
                      <a:pt x="3205" y="0"/>
                    </a:cubicBezTo>
                    <a:cubicBezTo>
                      <a:pt x="3190" y="2"/>
                      <a:pt x="3208" y="0"/>
                      <a:pt x="2911" y="33"/>
                    </a:cubicBezTo>
                    <a:cubicBezTo>
                      <a:pt x="2871" y="482"/>
                      <a:pt x="2934" y="937"/>
                      <a:pt x="3101" y="1363"/>
                    </a:cubicBezTo>
                    <a:cubicBezTo>
                      <a:pt x="3386" y="2092"/>
                      <a:pt x="3386" y="2092"/>
                      <a:pt x="3386" y="2092"/>
                    </a:cubicBezTo>
                    <a:cubicBezTo>
                      <a:pt x="3202" y="2068"/>
                      <a:pt x="3202" y="2068"/>
                      <a:pt x="3202" y="2068"/>
                    </a:cubicBezTo>
                    <a:cubicBezTo>
                      <a:pt x="3032" y="1631"/>
                      <a:pt x="3032" y="1631"/>
                      <a:pt x="3032" y="1631"/>
                    </a:cubicBezTo>
                    <a:cubicBezTo>
                      <a:pt x="2987" y="2039"/>
                      <a:pt x="2987" y="2039"/>
                      <a:pt x="2987" y="2039"/>
                    </a:cubicBezTo>
                    <a:cubicBezTo>
                      <a:pt x="2452" y="1968"/>
                      <a:pt x="2452" y="1968"/>
                      <a:pt x="2452" y="1968"/>
                    </a:cubicBezTo>
                    <a:cubicBezTo>
                      <a:pt x="2412" y="2032"/>
                      <a:pt x="2359" y="2085"/>
                      <a:pt x="2288" y="2125"/>
                    </a:cubicBezTo>
                    <a:cubicBezTo>
                      <a:pt x="2378" y="2129"/>
                      <a:pt x="2378" y="2129"/>
                      <a:pt x="2378" y="2129"/>
                    </a:cubicBezTo>
                    <a:cubicBezTo>
                      <a:pt x="2464" y="2133"/>
                      <a:pt x="2537" y="2201"/>
                      <a:pt x="2542" y="2288"/>
                    </a:cubicBezTo>
                    <a:cubicBezTo>
                      <a:pt x="2546" y="2390"/>
                      <a:pt x="2463" y="2469"/>
                      <a:pt x="2366" y="2464"/>
                    </a:cubicBezTo>
                    <a:cubicBezTo>
                      <a:pt x="2296" y="2461"/>
                      <a:pt x="1835" y="2439"/>
                      <a:pt x="1774" y="2436"/>
                    </a:cubicBezTo>
                    <a:cubicBezTo>
                      <a:pt x="1682" y="2431"/>
                      <a:pt x="1610" y="2353"/>
                      <a:pt x="1615" y="2260"/>
                    </a:cubicBezTo>
                    <a:cubicBezTo>
                      <a:pt x="1619" y="2180"/>
                      <a:pt x="1681" y="2095"/>
                      <a:pt x="1806" y="2101"/>
                    </a:cubicBezTo>
                    <a:cubicBezTo>
                      <a:pt x="1722" y="2043"/>
                      <a:pt x="1660" y="1957"/>
                      <a:pt x="1631" y="1859"/>
                    </a:cubicBezTo>
                    <a:cubicBezTo>
                      <a:pt x="1337" y="1820"/>
                      <a:pt x="1337" y="1820"/>
                      <a:pt x="1337" y="1820"/>
                    </a:cubicBezTo>
                    <a:cubicBezTo>
                      <a:pt x="1482" y="1364"/>
                      <a:pt x="1482" y="1364"/>
                      <a:pt x="1482" y="1364"/>
                    </a:cubicBezTo>
                    <a:cubicBezTo>
                      <a:pt x="1492" y="1333"/>
                      <a:pt x="1496" y="1299"/>
                      <a:pt x="1492" y="1266"/>
                    </a:cubicBezTo>
                    <a:cubicBezTo>
                      <a:pt x="1443" y="767"/>
                      <a:pt x="1443" y="767"/>
                      <a:pt x="1443" y="767"/>
                    </a:cubicBezTo>
                    <a:cubicBezTo>
                      <a:pt x="978" y="680"/>
                      <a:pt x="992" y="685"/>
                      <a:pt x="944" y="668"/>
                    </a:cubicBezTo>
                    <a:cubicBezTo>
                      <a:pt x="1004" y="1264"/>
                      <a:pt x="1004" y="1264"/>
                      <a:pt x="1004" y="1264"/>
                    </a:cubicBezTo>
                    <a:cubicBezTo>
                      <a:pt x="854" y="1735"/>
                      <a:pt x="854" y="1735"/>
                      <a:pt x="854" y="1735"/>
                    </a:cubicBezTo>
                    <a:cubicBezTo>
                      <a:pt x="377" y="1766"/>
                      <a:pt x="0" y="2162"/>
                      <a:pt x="0" y="2646"/>
                    </a:cubicBezTo>
                    <a:cubicBezTo>
                      <a:pt x="0" y="2914"/>
                      <a:pt x="115" y="3154"/>
                      <a:pt x="298" y="3321"/>
                    </a:cubicBezTo>
                    <a:cubicBezTo>
                      <a:pt x="163" y="3456"/>
                      <a:pt x="163" y="3456"/>
                      <a:pt x="163" y="3456"/>
                    </a:cubicBezTo>
                    <a:cubicBezTo>
                      <a:pt x="122" y="3497"/>
                      <a:pt x="114" y="3563"/>
                      <a:pt x="149" y="3609"/>
                    </a:cubicBezTo>
                    <a:cubicBezTo>
                      <a:pt x="192" y="3667"/>
                      <a:pt x="275" y="3671"/>
                      <a:pt x="324" y="3622"/>
                    </a:cubicBezTo>
                    <a:cubicBezTo>
                      <a:pt x="491" y="3456"/>
                      <a:pt x="491" y="3456"/>
                      <a:pt x="491" y="3456"/>
                    </a:cubicBezTo>
                    <a:cubicBezTo>
                      <a:pt x="617" y="3522"/>
                      <a:pt x="761" y="3560"/>
                      <a:pt x="914" y="3560"/>
                    </a:cubicBezTo>
                    <a:cubicBezTo>
                      <a:pt x="1050" y="3560"/>
                      <a:pt x="3300" y="3212"/>
                      <a:pt x="3300" y="3212"/>
                    </a:cubicBezTo>
                    <a:cubicBezTo>
                      <a:pt x="3704" y="3622"/>
                      <a:pt x="3704" y="3622"/>
                      <a:pt x="3704" y="3622"/>
                    </a:cubicBezTo>
                    <a:cubicBezTo>
                      <a:pt x="3749" y="3667"/>
                      <a:pt x="3822" y="3668"/>
                      <a:pt x="3867" y="3623"/>
                    </a:cubicBezTo>
                    <a:cubicBezTo>
                      <a:pt x="3913" y="3578"/>
                      <a:pt x="3914" y="3505"/>
                      <a:pt x="3869" y="3459"/>
                    </a:cubicBezTo>
                    <a:lnTo>
                      <a:pt x="3588" y="3175"/>
                    </a:lnTo>
                    <a:close/>
                    <a:moveTo>
                      <a:pt x="1459" y="2675"/>
                    </a:moveTo>
                    <a:cubicBezTo>
                      <a:pt x="1445" y="2952"/>
                      <a:pt x="1219" y="3177"/>
                      <a:pt x="942" y="3192"/>
                    </a:cubicBezTo>
                    <a:cubicBezTo>
                      <a:pt x="618" y="3208"/>
                      <a:pt x="352" y="2942"/>
                      <a:pt x="368" y="2618"/>
                    </a:cubicBezTo>
                    <a:cubicBezTo>
                      <a:pt x="383" y="2341"/>
                      <a:pt x="608" y="2115"/>
                      <a:pt x="885" y="2101"/>
                    </a:cubicBezTo>
                    <a:cubicBezTo>
                      <a:pt x="1209" y="2085"/>
                      <a:pt x="1475" y="2351"/>
                      <a:pt x="1459" y="267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Roboto Slab" pitchFamily="2" charset="0"/>
                  <a:ea typeface="Roboto Slab" pitchFamily="2" charset="0"/>
                </a:endParaRPr>
              </a:p>
            </p:txBody>
          </p:sp>
          <p:sp>
            <p:nvSpPr>
              <p:cNvPr id="65" name="Freeform 8">
                <a:extLst>
                  <a:ext uri="{FF2B5EF4-FFF2-40B4-BE49-F238E27FC236}">
                    <a16:creationId xmlns:a16="http://schemas.microsoft.com/office/drawing/2014/main" id="{7D28B91B-947C-4AA5-A9E6-19B9D2E801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450138" y="1847850"/>
                <a:ext cx="598488" cy="627063"/>
              </a:xfrm>
              <a:custGeom>
                <a:avLst/>
                <a:gdLst>
                  <a:gd name="T0" fmla="*/ 730 w 1030"/>
                  <a:gd name="T1" fmla="*/ 129 h 1080"/>
                  <a:gd name="T2" fmla="*/ 80 w 1030"/>
                  <a:gd name="T3" fmla="*/ 381 h 1080"/>
                  <a:gd name="T4" fmla="*/ 300 w 1030"/>
                  <a:gd name="T5" fmla="*/ 951 h 1080"/>
                  <a:gd name="T6" fmla="*/ 950 w 1030"/>
                  <a:gd name="T7" fmla="*/ 700 h 1080"/>
                  <a:gd name="T8" fmla="*/ 730 w 1030"/>
                  <a:gd name="T9" fmla="*/ 129 h 10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30" h="1080">
                    <a:moveTo>
                      <a:pt x="730" y="129"/>
                    </a:moveTo>
                    <a:cubicBezTo>
                      <a:pt x="481" y="0"/>
                      <a:pt x="177" y="118"/>
                      <a:pt x="80" y="381"/>
                    </a:cubicBezTo>
                    <a:cubicBezTo>
                      <a:pt x="0" y="597"/>
                      <a:pt x="95" y="844"/>
                      <a:pt x="300" y="951"/>
                    </a:cubicBezTo>
                    <a:cubicBezTo>
                      <a:pt x="549" y="1080"/>
                      <a:pt x="853" y="963"/>
                      <a:pt x="950" y="700"/>
                    </a:cubicBezTo>
                    <a:cubicBezTo>
                      <a:pt x="1030" y="483"/>
                      <a:pt x="935" y="236"/>
                      <a:pt x="730" y="1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Roboto Slab" pitchFamily="2" charset="0"/>
                  <a:ea typeface="Roboto Slab" pitchFamily="2" charset="0"/>
                </a:endParaRPr>
              </a:p>
            </p:txBody>
          </p:sp>
          <p:sp>
            <p:nvSpPr>
              <p:cNvPr id="66" name="Freeform 9">
                <a:extLst>
                  <a:ext uri="{FF2B5EF4-FFF2-40B4-BE49-F238E27FC236}">
                    <a16:creationId xmlns:a16="http://schemas.microsoft.com/office/drawing/2014/main" id="{CCD1B123-40D6-417F-B26D-337CAFE4D1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8032751" y="2408238"/>
                <a:ext cx="1498600" cy="1976438"/>
              </a:xfrm>
              <a:custGeom>
                <a:avLst/>
                <a:gdLst>
                  <a:gd name="T0" fmla="*/ 2348 w 2581"/>
                  <a:gd name="T1" fmla="*/ 802 h 3407"/>
                  <a:gd name="T2" fmla="*/ 1626 w 2581"/>
                  <a:gd name="T3" fmla="*/ 883 h 3407"/>
                  <a:gd name="T4" fmla="*/ 1188 w 2581"/>
                  <a:gd name="T5" fmla="*/ 362 h 3407"/>
                  <a:gd name="T6" fmla="*/ 1628 w 2581"/>
                  <a:gd name="T7" fmla="*/ 672 h 3407"/>
                  <a:gd name="T8" fmla="*/ 2157 w 2581"/>
                  <a:gd name="T9" fmla="*/ 612 h 3407"/>
                  <a:gd name="T10" fmla="*/ 910 w 2581"/>
                  <a:gd name="T11" fmla="*/ 64 h 3407"/>
                  <a:gd name="T12" fmla="*/ 528 w 2581"/>
                  <a:gd name="T13" fmla="*/ 259 h 3407"/>
                  <a:gd name="T14" fmla="*/ 63 w 2581"/>
                  <a:gd name="T15" fmla="*/ 1483 h 3407"/>
                  <a:gd name="T16" fmla="*/ 211 w 2581"/>
                  <a:gd name="T17" fmla="*/ 1888 h 3407"/>
                  <a:gd name="T18" fmla="*/ 1163 w 2581"/>
                  <a:gd name="T19" fmla="*/ 2079 h 3407"/>
                  <a:gd name="T20" fmla="*/ 1049 w 2581"/>
                  <a:gd name="T21" fmla="*/ 3128 h 3407"/>
                  <a:gd name="T22" fmla="*/ 1300 w 2581"/>
                  <a:gd name="T23" fmla="*/ 3407 h 3407"/>
                  <a:gd name="T24" fmla="*/ 1551 w 2581"/>
                  <a:gd name="T25" fmla="*/ 3183 h 3407"/>
                  <a:gd name="T26" fmla="*/ 1689 w 2581"/>
                  <a:gd name="T27" fmla="*/ 1901 h 3407"/>
                  <a:gd name="T28" fmla="*/ 1485 w 2581"/>
                  <a:gd name="T29" fmla="*/ 1626 h 3407"/>
                  <a:gd name="T30" fmla="*/ 1085 w 2581"/>
                  <a:gd name="T31" fmla="*/ 1551 h 3407"/>
                  <a:gd name="T32" fmla="*/ 1185 w 2581"/>
                  <a:gd name="T33" fmla="*/ 1310 h 3407"/>
                  <a:gd name="T34" fmla="*/ 866 w 2581"/>
                  <a:gd name="T35" fmla="*/ 632 h 3407"/>
                  <a:gd name="T36" fmla="*/ 1376 w 2581"/>
                  <a:gd name="T37" fmla="*/ 1240 h 3407"/>
                  <a:gd name="T38" fmla="*/ 1561 w 2581"/>
                  <a:gd name="T39" fmla="*/ 1313 h 3407"/>
                  <a:gd name="T40" fmla="*/ 2389 w 2581"/>
                  <a:gd name="T41" fmla="*/ 1220 h 3407"/>
                  <a:gd name="T42" fmla="*/ 2581 w 2581"/>
                  <a:gd name="T43" fmla="*/ 1012 h 3407"/>
                  <a:gd name="T44" fmla="*/ 2348 w 2581"/>
                  <a:gd name="T45" fmla="*/ 802 h 34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581" h="3407">
                    <a:moveTo>
                      <a:pt x="2348" y="802"/>
                    </a:moveTo>
                    <a:cubicBezTo>
                      <a:pt x="1626" y="883"/>
                      <a:pt x="1626" y="883"/>
                      <a:pt x="1626" y="883"/>
                    </a:cubicBezTo>
                    <a:cubicBezTo>
                      <a:pt x="1188" y="362"/>
                      <a:pt x="1188" y="362"/>
                      <a:pt x="1188" y="362"/>
                    </a:cubicBezTo>
                    <a:cubicBezTo>
                      <a:pt x="1282" y="428"/>
                      <a:pt x="1421" y="526"/>
                      <a:pt x="1628" y="672"/>
                    </a:cubicBezTo>
                    <a:cubicBezTo>
                      <a:pt x="2157" y="612"/>
                      <a:pt x="2157" y="612"/>
                      <a:pt x="2157" y="612"/>
                    </a:cubicBezTo>
                    <a:cubicBezTo>
                      <a:pt x="2157" y="612"/>
                      <a:pt x="1379" y="271"/>
                      <a:pt x="910" y="64"/>
                    </a:cubicBezTo>
                    <a:cubicBezTo>
                      <a:pt x="767" y="0"/>
                      <a:pt x="592" y="90"/>
                      <a:pt x="528" y="259"/>
                    </a:cubicBezTo>
                    <a:cubicBezTo>
                      <a:pt x="482" y="379"/>
                      <a:pt x="122" y="1329"/>
                      <a:pt x="63" y="1483"/>
                    </a:cubicBezTo>
                    <a:cubicBezTo>
                      <a:pt x="0" y="1650"/>
                      <a:pt x="63" y="1832"/>
                      <a:pt x="211" y="1888"/>
                    </a:cubicBezTo>
                    <a:cubicBezTo>
                      <a:pt x="260" y="1915"/>
                      <a:pt x="212" y="1901"/>
                      <a:pt x="1163" y="2079"/>
                    </a:cubicBezTo>
                    <a:cubicBezTo>
                      <a:pt x="1049" y="3128"/>
                      <a:pt x="1049" y="3128"/>
                      <a:pt x="1049" y="3128"/>
                    </a:cubicBezTo>
                    <a:cubicBezTo>
                      <a:pt x="1033" y="3278"/>
                      <a:pt x="1150" y="3407"/>
                      <a:pt x="1300" y="3407"/>
                    </a:cubicBezTo>
                    <a:cubicBezTo>
                      <a:pt x="1427" y="3407"/>
                      <a:pt x="1537" y="3312"/>
                      <a:pt x="1551" y="3183"/>
                    </a:cubicBezTo>
                    <a:cubicBezTo>
                      <a:pt x="1689" y="1901"/>
                      <a:pt x="1689" y="1901"/>
                      <a:pt x="1689" y="1901"/>
                    </a:cubicBezTo>
                    <a:cubicBezTo>
                      <a:pt x="1703" y="1770"/>
                      <a:pt x="1614" y="1650"/>
                      <a:pt x="1485" y="1626"/>
                    </a:cubicBezTo>
                    <a:cubicBezTo>
                      <a:pt x="1085" y="1551"/>
                      <a:pt x="1085" y="1551"/>
                      <a:pt x="1085" y="1551"/>
                    </a:cubicBezTo>
                    <a:cubicBezTo>
                      <a:pt x="1185" y="1310"/>
                      <a:pt x="1185" y="1310"/>
                      <a:pt x="1185" y="1310"/>
                    </a:cubicBezTo>
                    <a:cubicBezTo>
                      <a:pt x="1151" y="1238"/>
                      <a:pt x="898" y="700"/>
                      <a:pt x="866" y="632"/>
                    </a:cubicBezTo>
                    <a:cubicBezTo>
                      <a:pt x="1376" y="1240"/>
                      <a:pt x="1376" y="1240"/>
                      <a:pt x="1376" y="1240"/>
                    </a:cubicBezTo>
                    <a:cubicBezTo>
                      <a:pt x="1421" y="1293"/>
                      <a:pt x="1490" y="1321"/>
                      <a:pt x="1561" y="1313"/>
                    </a:cubicBezTo>
                    <a:cubicBezTo>
                      <a:pt x="2389" y="1220"/>
                      <a:pt x="2389" y="1220"/>
                      <a:pt x="2389" y="1220"/>
                    </a:cubicBezTo>
                    <a:cubicBezTo>
                      <a:pt x="2496" y="1208"/>
                      <a:pt x="2581" y="1119"/>
                      <a:pt x="2581" y="1012"/>
                    </a:cubicBezTo>
                    <a:cubicBezTo>
                      <a:pt x="2581" y="884"/>
                      <a:pt x="2471" y="789"/>
                      <a:pt x="2348" y="80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Roboto Slab" pitchFamily="2" charset="0"/>
                  <a:ea typeface="Roboto Slab" pitchFamily="2" charset="0"/>
                </a:endParaRPr>
              </a:p>
            </p:txBody>
          </p:sp>
        </p:grp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5D922AEE-F34F-4F50-A76B-BC99C7C40D37}"/>
                </a:ext>
              </a:extLst>
            </p:cNvPr>
            <p:cNvGrpSpPr/>
            <p:nvPr/>
          </p:nvGrpSpPr>
          <p:grpSpPr>
            <a:xfrm>
              <a:off x="9525140" y="4390494"/>
              <a:ext cx="2060184" cy="988976"/>
              <a:chOff x="1239472" y="4842202"/>
              <a:chExt cx="2060184" cy="988976"/>
            </a:xfrm>
          </p:grpSpPr>
          <p:sp>
            <p:nvSpPr>
              <p:cNvPr id="60" name="Rectangle 59">
                <a:extLst>
                  <a:ext uri="{FF2B5EF4-FFF2-40B4-BE49-F238E27FC236}">
                    <a16:creationId xmlns:a16="http://schemas.microsoft.com/office/drawing/2014/main" id="{DF16A200-B7AE-43B0-AB6B-86A5DF5794B6}"/>
                  </a:ext>
                </a:extLst>
              </p:cNvPr>
              <p:cNvSpPr/>
              <p:nvPr/>
            </p:nvSpPr>
            <p:spPr>
              <a:xfrm>
                <a:off x="1239472" y="5369513"/>
                <a:ext cx="2060184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200" b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Lorem Ipsum</a:t>
                </a:r>
                <a:r>
                  <a:rPr lang="en-US" sz="12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 is simply </a:t>
                </a:r>
                <a:r>
                  <a:rPr lang="en-US" sz="1200" dirty="0" smtClean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survived </a:t>
                </a:r>
                <a:r>
                  <a:rPr lang="en-US" sz="12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not</a:t>
                </a:r>
              </a:p>
            </p:txBody>
          </p:sp>
          <p:sp>
            <p:nvSpPr>
              <p:cNvPr id="61" name="Rectangle 60">
                <a:extLst>
                  <a:ext uri="{FF2B5EF4-FFF2-40B4-BE49-F238E27FC236}">
                    <a16:creationId xmlns:a16="http://schemas.microsoft.com/office/drawing/2014/main" id="{F1C9E9BE-3326-4B7F-8D14-DEBC2C75F9F1}"/>
                  </a:ext>
                </a:extLst>
              </p:cNvPr>
              <p:cNvSpPr/>
              <p:nvPr/>
            </p:nvSpPr>
            <p:spPr>
              <a:xfrm>
                <a:off x="1239475" y="4842202"/>
                <a:ext cx="2060180" cy="55399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30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</a:rPr>
                  <a:t>Fitness 03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741022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Placeholder 18"/>
          <p:cNvPicPr>
            <a:picLocks noGrp="1" noChangeAspect="1"/>
          </p:cNvPicPr>
          <p:nvPr>
            <p:ph type="pic" sz="quarter" idx="10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92" r="9856"/>
          <a:stretch/>
        </p:blipFill>
        <p:spPr/>
      </p:pic>
      <p:pic>
        <p:nvPicPr>
          <p:cNvPr id="20" name="Picture Placeholder 19"/>
          <p:cNvPicPr>
            <a:picLocks noGrp="1" noChangeAspect="1"/>
          </p:cNvPicPr>
          <p:nvPr>
            <p:ph type="pic" sz="quarter" idx="10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11" r="14211"/>
          <a:stretch>
            <a:fillRect/>
          </a:stretch>
        </p:blipFill>
        <p:spPr/>
      </p:pic>
      <p:pic>
        <p:nvPicPr>
          <p:cNvPr id="23" name="Picture Placeholder 22"/>
          <p:cNvPicPr>
            <a:picLocks noGrp="1" noChangeAspect="1"/>
          </p:cNvPicPr>
          <p:nvPr>
            <p:ph type="pic" sz="quarter" idx="103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03" t="23262" r="23791"/>
          <a:stretch/>
        </p:blipFill>
        <p:spPr/>
      </p:pic>
      <p:pic>
        <p:nvPicPr>
          <p:cNvPr id="17" name="Picture Placeholder 16"/>
          <p:cNvPicPr>
            <a:picLocks noGrp="1" noChangeAspect="1"/>
          </p:cNvPicPr>
          <p:nvPr>
            <p:ph type="pic" sz="quarter" idx="100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42" r="22842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 smtClean="0">
                <a:latin typeface="Roboto Slab" pitchFamily="2" charset="0"/>
                <a:ea typeface="Roboto Slab" pitchFamily="2" charset="0"/>
              </a:rPr>
              <a:t>Our Services</a:t>
            </a:r>
            <a:endParaRPr lang="en-US" b="1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smtClean="0">
                <a:latin typeface="Roboto Slab" pitchFamily="2" charset="0"/>
                <a:ea typeface="Roboto Slab" pitchFamily="2" charset="0"/>
              </a:rPr>
              <a:t>data</a:t>
            </a:r>
            <a:endParaRPr lang="en-US" sz="1400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6" name="Diamond 5"/>
          <p:cNvSpPr/>
          <p:nvPr/>
        </p:nvSpPr>
        <p:spPr>
          <a:xfrm>
            <a:off x="965412" y="1559185"/>
            <a:ext cx="3399408" cy="3520816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Diamond 46"/>
          <p:cNvSpPr/>
          <p:nvPr/>
        </p:nvSpPr>
        <p:spPr>
          <a:xfrm>
            <a:off x="4396296" y="1559185"/>
            <a:ext cx="3399408" cy="3520816"/>
          </a:xfrm>
          <a:prstGeom prst="diamond">
            <a:avLst/>
          </a:prstGeom>
          <a:noFill/>
          <a:ln w="28575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Diamond 49"/>
          <p:cNvSpPr/>
          <p:nvPr/>
        </p:nvSpPr>
        <p:spPr>
          <a:xfrm>
            <a:off x="7827181" y="1559185"/>
            <a:ext cx="3399408" cy="3520816"/>
          </a:xfrm>
          <a:prstGeom prst="diamond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9" name="Group 68"/>
          <p:cNvGrpSpPr/>
          <p:nvPr/>
        </p:nvGrpSpPr>
        <p:grpSpPr>
          <a:xfrm>
            <a:off x="1635797" y="2415982"/>
            <a:ext cx="2058638" cy="1807222"/>
            <a:chOff x="3390427" y="3563681"/>
            <a:chExt cx="2058638" cy="1807222"/>
          </a:xfrm>
        </p:grpSpPr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A86CFF55-B290-4FC0-947B-CB453DAABE5A}"/>
                </a:ext>
              </a:extLst>
            </p:cNvPr>
            <p:cNvGrpSpPr/>
            <p:nvPr/>
          </p:nvGrpSpPr>
          <p:grpSpPr>
            <a:xfrm>
              <a:off x="3390427" y="4381927"/>
              <a:ext cx="2058638" cy="988976"/>
              <a:chOff x="1240245" y="4842202"/>
              <a:chExt cx="2058638" cy="988976"/>
            </a:xfrm>
          </p:grpSpPr>
          <p:sp>
            <p:nvSpPr>
              <p:cNvPr id="74" name="Rectangle 73">
                <a:extLst>
                  <a:ext uri="{FF2B5EF4-FFF2-40B4-BE49-F238E27FC236}">
                    <a16:creationId xmlns:a16="http://schemas.microsoft.com/office/drawing/2014/main" id="{8E91718E-DD27-4DF2-9BD5-29BA4CACF98D}"/>
                  </a:ext>
                </a:extLst>
              </p:cNvPr>
              <p:cNvSpPr/>
              <p:nvPr/>
            </p:nvSpPr>
            <p:spPr>
              <a:xfrm>
                <a:off x="1240245" y="5369513"/>
                <a:ext cx="2058638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200" b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Lorem Ipsum</a:t>
                </a:r>
                <a:r>
                  <a:rPr lang="en-US" sz="12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 is simply </a:t>
                </a:r>
                <a:r>
                  <a:rPr lang="en-US" sz="1200" dirty="0" smtClean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survived </a:t>
                </a:r>
                <a:r>
                  <a:rPr lang="en-US" sz="12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not</a:t>
                </a:r>
              </a:p>
            </p:txBody>
          </p:sp>
          <p:sp>
            <p:nvSpPr>
              <p:cNvPr id="75" name="Rectangle 74">
                <a:extLst>
                  <a:ext uri="{FF2B5EF4-FFF2-40B4-BE49-F238E27FC236}">
                    <a16:creationId xmlns:a16="http://schemas.microsoft.com/office/drawing/2014/main" id="{F45BBB1A-F6B1-4C05-AC18-AE4CAF6492CF}"/>
                  </a:ext>
                </a:extLst>
              </p:cNvPr>
              <p:cNvSpPr/>
              <p:nvPr/>
            </p:nvSpPr>
            <p:spPr>
              <a:xfrm>
                <a:off x="1264321" y="4842202"/>
                <a:ext cx="2010487" cy="55399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30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</a:rPr>
                  <a:t>Fitness 01</a:t>
                </a:r>
              </a:p>
            </p:txBody>
          </p:sp>
        </p:grpSp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04FB275A-C5DC-43B6-B6AE-99D25E3D4A2F}"/>
                </a:ext>
              </a:extLst>
            </p:cNvPr>
            <p:cNvGrpSpPr/>
            <p:nvPr/>
          </p:nvGrpSpPr>
          <p:grpSpPr>
            <a:xfrm>
              <a:off x="4000093" y="3563681"/>
              <a:ext cx="839304" cy="785550"/>
              <a:chOff x="-5284788" y="2008188"/>
              <a:chExt cx="3470275" cy="3248025"/>
            </a:xfrm>
            <a:solidFill>
              <a:schemeClr val="bg1"/>
            </a:solidFill>
          </p:grpSpPr>
          <p:sp>
            <p:nvSpPr>
              <p:cNvPr id="72" name="Freeform 10">
                <a:extLst>
                  <a:ext uri="{FF2B5EF4-FFF2-40B4-BE49-F238E27FC236}">
                    <a16:creationId xmlns:a16="http://schemas.microsoft.com/office/drawing/2014/main" id="{7CB2970D-810C-4B43-9FF3-875980C6352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5284788" y="2212975"/>
                <a:ext cx="3470275" cy="3043238"/>
              </a:xfrm>
              <a:custGeom>
                <a:avLst/>
                <a:gdLst>
                  <a:gd name="T0" fmla="*/ 5624 w 5971"/>
                  <a:gd name="T1" fmla="*/ 631 h 5247"/>
                  <a:gd name="T2" fmla="*/ 5525 w 5971"/>
                  <a:gd name="T3" fmla="*/ 0 h 5247"/>
                  <a:gd name="T4" fmla="*/ 5153 w 5971"/>
                  <a:gd name="T5" fmla="*/ 99 h 5247"/>
                  <a:gd name="T6" fmla="*/ 4805 w 5971"/>
                  <a:gd name="T7" fmla="*/ 631 h 5247"/>
                  <a:gd name="T8" fmla="*/ 4255 w 5971"/>
                  <a:gd name="T9" fmla="*/ 576 h 5247"/>
                  <a:gd name="T10" fmla="*/ 3770 w 5971"/>
                  <a:gd name="T11" fmla="*/ 631 h 5247"/>
                  <a:gd name="T12" fmla="*/ 2201 w 5971"/>
                  <a:gd name="T13" fmla="*/ 631 h 5247"/>
                  <a:gd name="T14" fmla="*/ 1717 w 5971"/>
                  <a:gd name="T15" fmla="*/ 576 h 5247"/>
                  <a:gd name="T16" fmla="*/ 1167 w 5971"/>
                  <a:gd name="T17" fmla="*/ 631 h 5247"/>
                  <a:gd name="T18" fmla="*/ 818 w 5971"/>
                  <a:gd name="T19" fmla="*/ 99 h 5247"/>
                  <a:gd name="T20" fmla="*/ 447 w 5971"/>
                  <a:gd name="T21" fmla="*/ 0 h 5247"/>
                  <a:gd name="T22" fmla="*/ 347 w 5971"/>
                  <a:gd name="T23" fmla="*/ 631 h 5247"/>
                  <a:gd name="T24" fmla="*/ 0 w 5971"/>
                  <a:gd name="T25" fmla="*/ 819 h 5247"/>
                  <a:gd name="T26" fmla="*/ 347 w 5971"/>
                  <a:gd name="T27" fmla="*/ 1008 h 5247"/>
                  <a:gd name="T28" fmla="*/ 447 w 5971"/>
                  <a:gd name="T29" fmla="*/ 1639 h 5247"/>
                  <a:gd name="T30" fmla="*/ 818 w 5971"/>
                  <a:gd name="T31" fmla="*/ 1540 h 5247"/>
                  <a:gd name="T32" fmla="*/ 1206 w 5971"/>
                  <a:gd name="T33" fmla="*/ 1008 h 5247"/>
                  <a:gd name="T34" fmla="*/ 1799 w 5971"/>
                  <a:gd name="T35" fmla="*/ 2189 h 5247"/>
                  <a:gd name="T36" fmla="*/ 2188 w 5971"/>
                  <a:gd name="T37" fmla="*/ 2803 h 5247"/>
                  <a:gd name="T38" fmla="*/ 961 w 5971"/>
                  <a:gd name="T39" fmla="*/ 3491 h 5247"/>
                  <a:gd name="T40" fmla="*/ 1062 w 5971"/>
                  <a:gd name="T41" fmla="*/ 5217 h 5247"/>
                  <a:gd name="T42" fmla="*/ 1642 w 5971"/>
                  <a:gd name="T43" fmla="*/ 3801 h 5247"/>
                  <a:gd name="T44" fmla="*/ 3399 w 5971"/>
                  <a:gd name="T45" fmla="*/ 3423 h 5247"/>
                  <a:gd name="T46" fmla="*/ 4500 w 5971"/>
                  <a:gd name="T47" fmla="*/ 4915 h 5247"/>
                  <a:gd name="T48" fmla="*/ 5211 w 5971"/>
                  <a:gd name="T49" fmla="*/ 4807 h 5247"/>
                  <a:gd name="T50" fmla="*/ 4790 w 5971"/>
                  <a:gd name="T51" fmla="*/ 3212 h 5247"/>
                  <a:gd name="T52" fmla="*/ 3776 w 5971"/>
                  <a:gd name="T53" fmla="*/ 1734 h 5247"/>
                  <a:gd name="T54" fmla="*/ 4657 w 5971"/>
                  <a:gd name="T55" fmla="*/ 2036 h 5247"/>
                  <a:gd name="T56" fmla="*/ 5153 w 5971"/>
                  <a:gd name="T57" fmla="*/ 1008 h 5247"/>
                  <a:gd name="T58" fmla="*/ 5252 w 5971"/>
                  <a:gd name="T59" fmla="*/ 1639 h 5247"/>
                  <a:gd name="T60" fmla="*/ 5624 w 5971"/>
                  <a:gd name="T61" fmla="*/ 1540 h 5247"/>
                  <a:gd name="T62" fmla="*/ 5783 w 5971"/>
                  <a:gd name="T63" fmla="*/ 1008 h 5247"/>
                  <a:gd name="T64" fmla="*/ 5783 w 5971"/>
                  <a:gd name="T65" fmla="*/ 631 h 5247"/>
                  <a:gd name="T66" fmla="*/ 1763 w 5971"/>
                  <a:gd name="T67" fmla="*/ 1008 h 5247"/>
                  <a:gd name="T68" fmla="*/ 1799 w 5971"/>
                  <a:gd name="T69" fmla="*/ 1348 h 5247"/>
                  <a:gd name="T70" fmla="*/ 3876 w 5971"/>
                  <a:gd name="T71" fmla="*/ 1008 h 5247"/>
                  <a:gd name="T72" fmla="*/ 4173 w 5971"/>
                  <a:gd name="T73" fmla="*/ 1348 h 5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971" h="5247">
                    <a:moveTo>
                      <a:pt x="5783" y="631"/>
                    </a:moveTo>
                    <a:cubicBezTo>
                      <a:pt x="5624" y="631"/>
                      <a:pt x="5624" y="631"/>
                      <a:pt x="5624" y="631"/>
                    </a:cubicBezTo>
                    <a:cubicBezTo>
                      <a:pt x="5624" y="334"/>
                      <a:pt x="5624" y="398"/>
                      <a:pt x="5624" y="99"/>
                    </a:cubicBezTo>
                    <a:cubicBezTo>
                      <a:pt x="5624" y="44"/>
                      <a:pt x="5580" y="0"/>
                      <a:pt x="5525" y="0"/>
                    </a:cubicBezTo>
                    <a:cubicBezTo>
                      <a:pt x="5252" y="0"/>
                      <a:pt x="5252" y="0"/>
                      <a:pt x="5252" y="0"/>
                    </a:cubicBezTo>
                    <a:cubicBezTo>
                      <a:pt x="5197" y="0"/>
                      <a:pt x="5153" y="44"/>
                      <a:pt x="5153" y="99"/>
                    </a:cubicBezTo>
                    <a:cubicBezTo>
                      <a:pt x="5153" y="398"/>
                      <a:pt x="5153" y="334"/>
                      <a:pt x="5153" y="631"/>
                    </a:cubicBezTo>
                    <a:cubicBezTo>
                      <a:pt x="4805" y="631"/>
                      <a:pt x="4805" y="631"/>
                      <a:pt x="4805" y="631"/>
                    </a:cubicBezTo>
                    <a:cubicBezTo>
                      <a:pt x="4820" y="479"/>
                      <a:pt x="4708" y="345"/>
                      <a:pt x="4559" y="330"/>
                    </a:cubicBezTo>
                    <a:cubicBezTo>
                      <a:pt x="4406" y="313"/>
                      <a:pt x="4271" y="425"/>
                      <a:pt x="4255" y="576"/>
                    </a:cubicBezTo>
                    <a:cubicBezTo>
                      <a:pt x="4249" y="631"/>
                      <a:pt x="4249" y="631"/>
                      <a:pt x="4249" y="631"/>
                    </a:cubicBezTo>
                    <a:cubicBezTo>
                      <a:pt x="3770" y="631"/>
                      <a:pt x="3770" y="631"/>
                      <a:pt x="3770" y="631"/>
                    </a:cubicBezTo>
                    <a:cubicBezTo>
                      <a:pt x="3628" y="936"/>
                      <a:pt x="3323" y="1133"/>
                      <a:pt x="2985" y="1133"/>
                    </a:cubicBezTo>
                    <a:cubicBezTo>
                      <a:pt x="2642" y="1133"/>
                      <a:pt x="2340" y="932"/>
                      <a:pt x="2201" y="631"/>
                    </a:cubicBezTo>
                    <a:cubicBezTo>
                      <a:pt x="1723" y="631"/>
                      <a:pt x="1723" y="631"/>
                      <a:pt x="1723" y="631"/>
                    </a:cubicBezTo>
                    <a:cubicBezTo>
                      <a:pt x="1717" y="576"/>
                      <a:pt x="1717" y="576"/>
                      <a:pt x="1717" y="576"/>
                    </a:cubicBezTo>
                    <a:cubicBezTo>
                      <a:pt x="1701" y="424"/>
                      <a:pt x="1564" y="314"/>
                      <a:pt x="1413" y="330"/>
                    </a:cubicBezTo>
                    <a:cubicBezTo>
                      <a:pt x="1265" y="345"/>
                      <a:pt x="1152" y="478"/>
                      <a:pt x="1167" y="631"/>
                    </a:cubicBezTo>
                    <a:cubicBezTo>
                      <a:pt x="818" y="631"/>
                      <a:pt x="818" y="631"/>
                      <a:pt x="818" y="631"/>
                    </a:cubicBezTo>
                    <a:cubicBezTo>
                      <a:pt x="818" y="334"/>
                      <a:pt x="818" y="398"/>
                      <a:pt x="818" y="99"/>
                    </a:cubicBezTo>
                    <a:cubicBezTo>
                      <a:pt x="818" y="44"/>
                      <a:pt x="774" y="0"/>
                      <a:pt x="719" y="0"/>
                    </a:cubicBezTo>
                    <a:cubicBezTo>
                      <a:pt x="447" y="0"/>
                      <a:pt x="447" y="0"/>
                      <a:pt x="447" y="0"/>
                    </a:cubicBezTo>
                    <a:cubicBezTo>
                      <a:pt x="392" y="0"/>
                      <a:pt x="347" y="44"/>
                      <a:pt x="347" y="99"/>
                    </a:cubicBezTo>
                    <a:cubicBezTo>
                      <a:pt x="347" y="398"/>
                      <a:pt x="347" y="334"/>
                      <a:pt x="347" y="631"/>
                    </a:cubicBezTo>
                    <a:cubicBezTo>
                      <a:pt x="188" y="631"/>
                      <a:pt x="188" y="631"/>
                      <a:pt x="188" y="631"/>
                    </a:cubicBezTo>
                    <a:cubicBezTo>
                      <a:pt x="84" y="631"/>
                      <a:pt x="0" y="715"/>
                      <a:pt x="0" y="819"/>
                    </a:cubicBezTo>
                    <a:cubicBezTo>
                      <a:pt x="0" y="923"/>
                      <a:pt x="84" y="1008"/>
                      <a:pt x="188" y="1008"/>
                    </a:cubicBezTo>
                    <a:cubicBezTo>
                      <a:pt x="347" y="1008"/>
                      <a:pt x="347" y="1008"/>
                      <a:pt x="347" y="1008"/>
                    </a:cubicBezTo>
                    <a:cubicBezTo>
                      <a:pt x="347" y="1305"/>
                      <a:pt x="347" y="1241"/>
                      <a:pt x="347" y="1540"/>
                    </a:cubicBezTo>
                    <a:cubicBezTo>
                      <a:pt x="347" y="1595"/>
                      <a:pt x="392" y="1639"/>
                      <a:pt x="447" y="1639"/>
                    </a:cubicBezTo>
                    <a:cubicBezTo>
                      <a:pt x="719" y="1639"/>
                      <a:pt x="719" y="1639"/>
                      <a:pt x="719" y="1639"/>
                    </a:cubicBezTo>
                    <a:cubicBezTo>
                      <a:pt x="774" y="1639"/>
                      <a:pt x="818" y="1595"/>
                      <a:pt x="818" y="1540"/>
                    </a:cubicBezTo>
                    <a:cubicBezTo>
                      <a:pt x="818" y="1241"/>
                      <a:pt x="818" y="1305"/>
                      <a:pt x="818" y="1008"/>
                    </a:cubicBezTo>
                    <a:cubicBezTo>
                      <a:pt x="1206" y="1008"/>
                      <a:pt x="1206" y="1008"/>
                      <a:pt x="1206" y="1008"/>
                    </a:cubicBezTo>
                    <a:cubicBezTo>
                      <a:pt x="1218" y="1121"/>
                      <a:pt x="1303" y="1918"/>
                      <a:pt x="1315" y="2036"/>
                    </a:cubicBezTo>
                    <a:cubicBezTo>
                      <a:pt x="1340" y="2273"/>
                      <a:pt x="1638" y="2373"/>
                      <a:pt x="1799" y="2189"/>
                    </a:cubicBezTo>
                    <a:cubicBezTo>
                      <a:pt x="2188" y="1744"/>
                      <a:pt x="2188" y="1744"/>
                      <a:pt x="2188" y="1744"/>
                    </a:cubicBezTo>
                    <a:cubicBezTo>
                      <a:pt x="2188" y="2803"/>
                      <a:pt x="2188" y="2803"/>
                      <a:pt x="2188" y="2803"/>
                    </a:cubicBezTo>
                    <a:cubicBezTo>
                      <a:pt x="1181" y="3212"/>
                      <a:pt x="1181" y="3212"/>
                      <a:pt x="1181" y="3212"/>
                    </a:cubicBezTo>
                    <a:cubicBezTo>
                      <a:pt x="1064" y="3259"/>
                      <a:pt x="980" y="3365"/>
                      <a:pt x="961" y="3491"/>
                    </a:cubicBezTo>
                    <a:cubicBezTo>
                      <a:pt x="760" y="4807"/>
                      <a:pt x="760" y="4807"/>
                      <a:pt x="760" y="4807"/>
                    </a:cubicBezTo>
                    <a:cubicBezTo>
                      <a:pt x="730" y="5003"/>
                      <a:pt x="865" y="5187"/>
                      <a:pt x="1062" y="5217"/>
                    </a:cubicBezTo>
                    <a:cubicBezTo>
                      <a:pt x="1258" y="5247"/>
                      <a:pt x="1442" y="5112"/>
                      <a:pt x="1472" y="4915"/>
                    </a:cubicBezTo>
                    <a:cubicBezTo>
                      <a:pt x="1642" y="3801"/>
                      <a:pt x="1642" y="3801"/>
                      <a:pt x="1642" y="3801"/>
                    </a:cubicBezTo>
                    <a:cubicBezTo>
                      <a:pt x="2573" y="3423"/>
                      <a:pt x="2573" y="3423"/>
                      <a:pt x="2573" y="3423"/>
                    </a:cubicBezTo>
                    <a:cubicBezTo>
                      <a:pt x="3399" y="3423"/>
                      <a:pt x="3399" y="3423"/>
                      <a:pt x="3399" y="3423"/>
                    </a:cubicBezTo>
                    <a:cubicBezTo>
                      <a:pt x="4330" y="3801"/>
                      <a:pt x="4330" y="3801"/>
                      <a:pt x="4330" y="3801"/>
                    </a:cubicBezTo>
                    <a:cubicBezTo>
                      <a:pt x="4500" y="4915"/>
                      <a:pt x="4500" y="4915"/>
                      <a:pt x="4500" y="4915"/>
                    </a:cubicBezTo>
                    <a:cubicBezTo>
                      <a:pt x="4530" y="5112"/>
                      <a:pt x="4713" y="5247"/>
                      <a:pt x="4910" y="5217"/>
                    </a:cubicBezTo>
                    <a:cubicBezTo>
                      <a:pt x="5106" y="5187"/>
                      <a:pt x="5241" y="5003"/>
                      <a:pt x="5211" y="4807"/>
                    </a:cubicBezTo>
                    <a:cubicBezTo>
                      <a:pt x="5011" y="3491"/>
                      <a:pt x="5011" y="3491"/>
                      <a:pt x="5011" y="3491"/>
                    </a:cubicBezTo>
                    <a:cubicBezTo>
                      <a:pt x="4991" y="3365"/>
                      <a:pt x="4908" y="3259"/>
                      <a:pt x="4790" y="3212"/>
                    </a:cubicBezTo>
                    <a:cubicBezTo>
                      <a:pt x="3776" y="2799"/>
                      <a:pt x="3776" y="2799"/>
                      <a:pt x="3776" y="2799"/>
                    </a:cubicBezTo>
                    <a:cubicBezTo>
                      <a:pt x="3776" y="1734"/>
                      <a:pt x="3776" y="1734"/>
                      <a:pt x="3776" y="1734"/>
                    </a:cubicBezTo>
                    <a:cubicBezTo>
                      <a:pt x="4173" y="2189"/>
                      <a:pt x="4173" y="2189"/>
                      <a:pt x="4173" y="2189"/>
                    </a:cubicBezTo>
                    <a:cubicBezTo>
                      <a:pt x="4329" y="2368"/>
                      <a:pt x="4631" y="2279"/>
                      <a:pt x="4657" y="2036"/>
                    </a:cubicBezTo>
                    <a:cubicBezTo>
                      <a:pt x="4669" y="1918"/>
                      <a:pt x="4754" y="1120"/>
                      <a:pt x="4766" y="1008"/>
                    </a:cubicBezTo>
                    <a:cubicBezTo>
                      <a:pt x="5153" y="1008"/>
                      <a:pt x="5153" y="1008"/>
                      <a:pt x="5153" y="1008"/>
                    </a:cubicBezTo>
                    <a:cubicBezTo>
                      <a:pt x="5153" y="1305"/>
                      <a:pt x="5153" y="1241"/>
                      <a:pt x="5153" y="1540"/>
                    </a:cubicBezTo>
                    <a:cubicBezTo>
                      <a:pt x="5153" y="1595"/>
                      <a:pt x="5198" y="1639"/>
                      <a:pt x="5252" y="1639"/>
                    </a:cubicBezTo>
                    <a:cubicBezTo>
                      <a:pt x="5525" y="1639"/>
                      <a:pt x="5525" y="1639"/>
                      <a:pt x="5525" y="1639"/>
                    </a:cubicBezTo>
                    <a:cubicBezTo>
                      <a:pt x="5580" y="1639"/>
                      <a:pt x="5624" y="1595"/>
                      <a:pt x="5624" y="1540"/>
                    </a:cubicBezTo>
                    <a:cubicBezTo>
                      <a:pt x="5624" y="1241"/>
                      <a:pt x="5624" y="1305"/>
                      <a:pt x="5624" y="1008"/>
                    </a:cubicBezTo>
                    <a:cubicBezTo>
                      <a:pt x="5783" y="1008"/>
                      <a:pt x="5783" y="1008"/>
                      <a:pt x="5783" y="1008"/>
                    </a:cubicBezTo>
                    <a:cubicBezTo>
                      <a:pt x="5887" y="1008"/>
                      <a:pt x="5971" y="923"/>
                      <a:pt x="5971" y="819"/>
                    </a:cubicBezTo>
                    <a:cubicBezTo>
                      <a:pt x="5971" y="715"/>
                      <a:pt x="5887" y="631"/>
                      <a:pt x="5783" y="631"/>
                    </a:cubicBezTo>
                    <a:close/>
                    <a:moveTo>
                      <a:pt x="1799" y="1348"/>
                    </a:moveTo>
                    <a:cubicBezTo>
                      <a:pt x="1784" y="1206"/>
                      <a:pt x="1778" y="1148"/>
                      <a:pt x="1763" y="1008"/>
                    </a:cubicBezTo>
                    <a:cubicBezTo>
                      <a:pt x="2096" y="1008"/>
                      <a:pt x="2096" y="1008"/>
                      <a:pt x="2096" y="1008"/>
                    </a:cubicBezTo>
                    <a:cubicBezTo>
                      <a:pt x="1975" y="1146"/>
                      <a:pt x="1921" y="1208"/>
                      <a:pt x="1799" y="1348"/>
                    </a:cubicBezTo>
                    <a:close/>
                    <a:moveTo>
                      <a:pt x="4173" y="1348"/>
                    </a:moveTo>
                    <a:cubicBezTo>
                      <a:pt x="4035" y="1190"/>
                      <a:pt x="4212" y="1392"/>
                      <a:pt x="3876" y="1008"/>
                    </a:cubicBezTo>
                    <a:cubicBezTo>
                      <a:pt x="4209" y="1008"/>
                      <a:pt x="4209" y="1008"/>
                      <a:pt x="4209" y="1008"/>
                    </a:cubicBezTo>
                    <a:cubicBezTo>
                      <a:pt x="4181" y="1272"/>
                      <a:pt x="4188" y="1207"/>
                      <a:pt x="4173" y="134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endParaRPr>
              </a:p>
            </p:txBody>
          </p:sp>
          <p:sp>
            <p:nvSpPr>
              <p:cNvPr id="73" name="Oval 11">
                <a:extLst>
                  <a:ext uri="{FF2B5EF4-FFF2-40B4-BE49-F238E27FC236}">
                    <a16:creationId xmlns:a16="http://schemas.microsoft.com/office/drawing/2014/main" id="{ADC4B6C5-3134-434B-AAD5-1492BD198D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910013" y="2008188"/>
                <a:ext cx="722313" cy="7207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endParaRPr>
              </a:p>
            </p:txBody>
          </p:sp>
        </p:grpSp>
      </p:grpSp>
      <p:grpSp>
        <p:nvGrpSpPr>
          <p:cNvPr id="76" name="Group 75"/>
          <p:cNvGrpSpPr/>
          <p:nvPr/>
        </p:nvGrpSpPr>
        <p:grpSpPr>
          <a:xfrm>
            <a:off x="8494389" y="2415982"/>
            <a:ext cx="2064992" cy="1807222"/>
            <a:chOff x="6454608" y="3563681"/>
            <a:chExt cx="2064992" cy="1807222"/>
          </a:xfrm>
        </p:grpSpPr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1FAED728-E1C1-490C-97EA-DDF2B9105252}"/>
                </a:ext>
              </a:extLst>
            </p:cNvPr>
            <p:cNvGrpSpPr/>
            <p:nvPr/>
          </p:nvGrpSpPr>
          <p:grpSpPr>
            <a:xfrm>
              <a:off x="6939406" y="3563681"/>
              <a:ext cx="1095394" cy="761432"/>
              <a:chOff x="-14006513" y="1793875"/>
              <a:chExt cx="4946650" cy="3438525"/>
            </a:xfrm>
            <a:solidFill>
              <a:schemeClr val="bg1"/>
            </a:solidFill>
          </p:grpSpPr>
          <p:sp>
            <p:nvSpPr>
              <p:cNvPr id="81" name="Freeform 12">
                <a:extLst>
                  <a:ext uri="{FF2B5EF4-FFF2-40B4-BE49-F238E27FC236}">
                    <a16:creationId xmlns:a16="http://schemas.microsoft.com/office/drawing/2014/main" id="{6AEC404D-A00E-4D07-B69A-1CFC0D5AC2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2585701" y="1982788"/>
                <a:ext cx="1635125" cy="141288"/>
              </a:xfrm>
              <a:custGeom>
                <a:avLst/>
                <a:gdLst>
                  <a:gd name="T0" fmla="*/ 123 w 2813"/>
                  <a:gd name="T1" fmla="*/ 245 h 245"/>
                  <a:gd name="T2" fmla="*/ 2691 w 2813"/>
                  <a:gd name="T3" fmla="*/ 245 h 245"/>
                  <a:gd name="T4" fmla="*/ 2813 w 2813"/>
                  <a:gd name="T5" fmla="*/ 122 h 245"/>
                  <a:gd name="T6" fmla="*/ 2691 w 2813"/>
                  <a:gd name="T7" fmla="*/ 0 h 245"/>
                  <a:gd name="T8" fmla="*/ 123 w 2813"/>
                  <a:gd name="T9" fmla="*/ 0 h 245"/>
                  <a:gd name="T10" fmla="*/ 0 w 2813"/>
                  <a:gd name="T11" fmla="*/ 122 h 245"/>
                  <a:gd name="T12" fmla="*/ 123 w 2813"/>
                  <a:gd name="T13" fmla="*/ 245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13" h="245">
                    <a:moveTo>
                      <a:pt x="123" y="245"/>
                    </a:moveTo>
                    <a:cubicBezTo>
                      <a:pt x="2691" y="245"/>
                      <a:pt x="2691" y="245"/>
                      <a:pt x="2691" y="245"/>
                    </a:cubicBezTo>
                    <a:cubicBezTo>
                      <a:pt x="2758" y="245"/>
                      <a:pt x="2813" y="190"/>
                      <a:pt x="2813" y="122"/>
                    </a:cubicBezTo>
                    <a:cubicBezTo>
                      <a:pt x="2813" y="55"/>
                      <a:pt x="2758" y="0"/>
                      <a:pt x="2691" y="0"/>
                    </a:cubicBezTo>
                    <a:cubicBezTo>
                      <a:pt x="123" y="0"/>
                      <a:pt x="123" y="0"/>
                      <a:pt x="123" y="0"/>
                    </a:cubicBezTo>
                    <a:cubicBezTo>
                      <a:pt x="55" y="0"/>
                      <a:pt x="0" y="55"/>
                      <a:pt x="0" y="122"/>
                    </a:cubicBezTo>
                    <a:cubicBezTo>
                      <a:pt x="0" y="190"/>
                      <a:pt x="55" y="245"/>
                      <a:pt x="123" y="2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Roboto Slab" pitchFamily="2" charset="0"/>
                  <a:ea typeface="Roboto Slab" pitchFamily="2" charset="0"/>
                </a:endParaRPr>
              </a:p>
            </p:txBody>
          </p:sp>
          <p:sp>
            <p:nvSpPr>
              <p:cNvPr id="82" name="Freeform 13">
                <a:extLst>
                  <a:ext uri="{FF2B5EF4-FFF2-40B4-BE49-F238E27FC236}">
                    <a16:creationId xmlns:a16="http://schemas.microsoft.com/office/drawing/2014/main" id="{408A44A2-602E-4274-9022-BD8F78CA98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3920788" y="2674938"/>
                <a:ext cx="1635125" cy="142875"/>
              </a:xfrm>
              <a:custGeom>
                <a:avLst/>
                <a:gdLst>
                  <a:gd name="T0" fmla="*/ 122 w 2812"/>
                  <a:gd name="T1" fmla="*/ 244 h 244"/>
                  <a:gd name="T2" fmla="*/ 2690 w 2812"/>
                  <a:gd name="T3" fmla="*/ 244 h 244"/>
                  <a:gd name="T4" fmla="*/ 2812 w 2812"/>
                  <a:gd name="T5" fmla="*/ 122 h 244"/>
                  <a:gd name="T6" fmla="*/ 2690 w 2812"/>
                  <a:gd name="T7" fmla="*/ 0 h 244"/>
                  <a:gd name="T8" fmla="*/ 122 w 2812"/>
                  <a:gd name="T9" fmla="*/ 0 h 244"/>
                  <a:gd name="T10" fmla="*/ 0 w 2812"/>
                  <a:gd name="T11" fmla="*/ 122 h 244"/>
                  <a:gd name="T12" fmla="*/ 122 w 2812"/>
                  <a:gd name="T13" fmla="*/ 244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12" h="244">
                    <a:moveTo>
                      <a:pt x="122" y="244"/>
                    </a:moveTo>
                    <a:cubicBezTo>
                      <a:pt x="2690" y="244"/>
                      <a:pt x="2690" y="244"/>
                      <a:pt x="2690" y="244"/>
                    </a:cubicBezTo>
                    <a:cubicBezTo>
                      <a:pt x="2757" y="244"/>
                      <a:pt x="2812" y="189"/>
                      <a:pt x="2812" y="122"/>
                    </a:cubicBezTo>
                    <a:cubicBezTo>
                      <a:pt x="2812" y="54"/>
                      <a:pt x="2757" y="0"/>
                      <a:pt x="2690" y="0"/>
                    </a:cubicBezTo>
                    <a:cubicBezTo>
                      <a:pt x="122" y="0"/>
                      <a:pt x="122" y="0"/>
                      <a:pt x="122" y="0"/>
                    </a:cubicBezTo>
                    <a:cubicBezTo>
                      <a:pt x="55" y="0"/>
                      <a:pt x="0" y="54"/>
                      <a:pt x="0" y="122"/>
                    </a:cubicBezTo>
                    <a:cubicBezTo>
                      <a:pt x="0" y="189"/>
                      <a:pt x="55" y="244"/>
                      <a:pt x="122" y="2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Roboto Slab" pitchFamily="2" charset="0"/>
                  <a:ea typeface="Roboto Slab" pitchFamily="2" charset="0"/>
                </a:endParaRPr>
              </a:p>
            </p:txBody>
          </p:sp>
          <p:sp>
            <p:nvSpPr>
              <p:cNvPr id="83" name="Freeform 14">
                <a:extLst>
                  <a:ext uri="{FF2B5EF4-FFF2-40B4-BE49-F238E27FC236}">
                    <a16:creationId xmlns:a16="http://schemas.microsoft.com/office/drawing/2014/main" id="{6196D36F-2436-4E21-8CF4-93F43F0588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3449301" y="3475038"/>
                <a:ext cx="1635125" cy="142875"/>
              </a:xfrm>
              <a:custGeom>
                <a:avLst/>
                <a:gdLst>
                  <a:gd name="T0" fmla="*/ 0 w 2813"/>
                  <a:gd name="T1" fmla="*/ 122 h 244"/>
                  <a:gd name="T2" fmla="*/ 123 w 2813"/>
                  <a:gd name="T3" fmla="*/ 244 h 244"/>
                  <a:gd name="T4" fmla="*/ 2690 w 2813"/>
                  <a:gd name="T5" fmla="*/ 244 h 244"/>
                  <a:gd name="T6" fmla="*/ 2813 w 2813"/>
                  <a:gd name="T7" fmla="*/ 122 h 244"/>
                  <a:gd name="T8" fmla="*/ 2690 w 2813"/>
                  <a:gd name="T9" fmla="*/ 0 h 244"/>
                  <a:gd name="T10" fmla="*/ 123 w 2813"/>
                  <a:gd name="T11" fmla="*/ 0 h 244"/>
                  <a:gd name="T12" fmla="*/ 0 w 2813"/>
                  <a:gd name="T13" fmla="*/ 122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13" h="244">
                    <a:moveTo>
                      <a:pt x="0" y="122"/>
                    </a:moveTo>
                    <a:cubicBezTo>
                      <a:pt x="0" y="190"/>
                      <a:pt x="55" y="244"/>
                      <a:pt x="123" y="244"/>
                    </a:cubicBezTo>
                    <a:cubicBezTo>
                      <a:pt x="2690" y="244"/>
                      <a:pt x="2690" y="244"/>
                      <a:pt x="2690" y="244"/>
                    </a:cubicBezTo>
                    <a:cubicBezTo>
                      <a:pt x="2758" y="244"/>
                      <a:pt x="2813" y="190"/>
                      <a:pt x="2813" y="122"/>
                    </a:cubicBezTo>
                    <a:cubicBezTo>
                      <a:pt x="2813" y="55"/>
                      <a:pt x="2758" y="0"/>
                      <a:pt x="2690" y="0"/>
                    </a:cubicBezTo>
                    <a:cubicBezTo>
                      <a:pt x="123" y="0"/>
                      <a:pt x="123" y="0"/>
                      <a:pt x="123" y="0"/>
                    </a:cubicBezTo>
                    <a:cubicBezTo>
                      <a:pt x="55" y="0"/>
                      <a:pt x="0" y="55"/>
                      <a:pt x="0" y="1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Roboto Slab" pitchFamily="2" charset="0"/>
                  <a:ea typeface="Roboto Slab" pitchFamily="2" charset="0"/>
                </a:endParaRPr>
              </a:p>
            </p:txBody>
          </p:sp>
          <p:sp>
            <p:nvSpPr>
              <p:cNvPr id="84" name="Freeform 15">
                <a:extLst>
                  <a:ext uri="{FF2B5EF4-FFF2-40B4-BE49-F238E27FC236}">
                    <a16:creationId xmlns:a16="http://schemas.microsoft.com/office/drawing/2014/main" id="{297A5F71-C872-4A42-9797-CB735F0AF6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4006513" y="4370388"/>
                <a:ext cx="1482725" cy="141288"/>
              </a:xfrm>
              <a:custGeom>
                <a:avLst/>
                <a:gdLst>
                  <a:gd name="T0" fmla="*/ 2429 w 2551"/>
                  <a:gd name="T1" fmla="*/ 0 h 244"/>
                  <a:gd name="T2" fmla="*/ 122 w 2551"/>
                  <a:gd name="T3" fmla="*/ 0 h 244"/>
                  <a:gd name="T4" fmla="*/ 0 w 2551"/>
                  <a:gd name="T5" fmla="*/ 122 h 244"/>
                  <a:gd name="T6" fmla="*/ 122 w 2551"/>
                  <a:gd name="T7" fmla="*/ 244 h 244"/>
                  <a:gd name="T8" fmla="*/ 2429 w 2551"/>
                  <a:gd name="T9" fmla="*/ 244 h 244"/>
                  <a:gd name="T10" fmla="*/ 2551 w 2551"/>
                  <a:gd name="T11" fmla="*/ 122 h 244"/>
                  <a:gd name="T12" fmla="*/ 2429 w 2551"/>
                  <a:gd name="T13" fmla="*/ 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51" h="244">
                    <a:moveTo>
                      <a:pt x="2429" y="0"/>
                    </a:moveTo>
                    <a:cubicBezTo>
                      <a:pt x="122" y="0"/>
                      <a:pt x="122" y="0"/>
                      <a:pt x="122" y="0"/>
                    </a:cubicBezTo>
                    <a:cubicBezTo>
                      <a:pt x="54" y="0"/>
                      <a:pt x="0" y="55"/>
                      <a:pt x="0" y="122"/>
                    </a:cubicBezTo>
                    <a:cubicBezTo>
                      <a:pt x="0" y="190"/>
                      <a:pt x="54" y="244"/>
                      <a:pt x="122" y="244"/>
                    </a:cubicBezTo>
                    <a:cubicBezTo>
                      <a:pt x="2429" y="244"/>
                      <a:pt x="2429" y="244"/>
                      <a:pt x="2429" y="244"/>
                    </a:cubicBezTo>
                    <a:cubicBezTo>
                      <a:pt x="2496" y="244"/>
                      <a:pt x="2551" y="190"/>
                      <a:pt x="2551" y="122"/>
                    </a:cubicBezTo>
                    <a:cubicBezTo>
                      <a:pt x="2551" y="55"/>
                      <a:pt x="2496" y="0"/>
                      <a:pt x="242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Roboto Slab" pitchFamily="2" charset="0"/>
                  <a:ea typeface="Roboto Slab" pitchFamily="2" charset="0"/>
                </a:endParaRPr>
              </a:p>
            </p:txBody>
          </p:sp>
          <p:sp>
            <p:nvSpPr>
              <p:cNvPr id="85" name="Oval 16">
                <a:extLst>
                  <a:ext uri="{FF2B5EF4-FFF2-40B4-BE49-F238E27FC236}">
                    <a16:creationId xmlns:a16="http://schemas.microsoft.com/office/drawing/2014/main" id="{EAB31E6D-EC2A-4C03-9FA5-E9EB31CFD1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10569576" y="1793875"/>
                <a:ext cx="774700" cy="774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Roboto Slab" pitchFamily="2" charset="0"/>
                  <a:ea typeface="Roboto Slab" pitchFamily="2" charset="0"/>
                </a:endParaRPr>
              </a:p>
            </p:txBody>
          </p:sp>
          <p:sp>
            <p:nvSpPr>
              <p:cNvPr id="86" name="Freeform 17">
                <a:extLst>
                  <a:ext uri="{FF2B5EF4-FFF2-40B4-BE49-F238E27FC236}">
                    <a16:creationId xmlns:a16="http://schemas.microsoft.com/office/drawing/2014/main" id="{F1A88795-8719-4AE4-9747-39DE6F7644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2599988" y="2228850"/>
                <a:ext cx="3540125" cy="3003550"/>
              </a:xfrm>
              <a:custGeom>
                <a:avLst/>
                <a:gdLst>
                  <a:gd name="T0" fmla="*/ 5258 w 6093"/>
                  <a:gd name="T1" fmla="*/ 392 h 5177"/>
                  <a:gd name="T2" fmla="*/ 3810 w 6093"/>
                  <a:gd name="T3" fmla="*/ 664 h 5177"/>
                  <a:gd name="T4" fmla="*/ 3569 w 6093"/>
                  <a:gd name="T5" fmla="*/ 527 h 5177"/>
                  <a:gd name="T6" fmla="*/ 1198 w 6093"/>
                  <a:gd name="T7" fmla="*/ 1040 h 5177"/>
                  <a:gd name="T8" fmla="*/ 1780 w 6093"/>
                  <a:gd name="T9" fmla="*/ 1380 h 5177"/>
                  <a:gd name="T10" fmla="*/ 2906 w 6093"/>
                  <a:gd name="T11" fmla="*/ 961 h 5177"/>
                  <a:gd name="T12" fmla="*/ 2226 w 6093"/>
                  <a:gd name="T13" fmla="*/ 2256 h 5177"/>
                  <a:gd name="T14" fmla="*/ 786 w 6093"/>
                  <a:gd name="T15" fmla="*/ 2886 h 5177"/>
                  <a:gd name="T16" fmla="*/ 412 w 6093"/>
                  <a:gd name="T17" fmla="*/ 3479 h 5177"/>
                  <a:gd name="T18" fmla="*/ 2580 w 6093"/>
                  <a:gd name="T19" fmla="*/ 3061 h 5177"/>
                  <a:gd name="T20" fmla="*/ 2632 w 6093"/>
                  <a:gd name="T21" fmla="*/ 3084 h 5177"/>
                  <a:gd name="T22" fmla="*/ 3669 w 6093"/>
                  <a:gd name="T23" fmla="*/ 3698 h 5177"/>
                  <a:gd name="T24" fmla="*/ 4240 w 6093"/>
                  <a:gd name="T25" fmla="*/ 4786 h 5177"/>
                  <a:gd name="T26" fmla="*/ 4850 w 6093"/>
                  <a:gd name="T27" fmla="*/ 4500 h 5177"/>
                  <a:gd name="T28" fmla="*/ 4145 w 6093"/>
                  <a:gd name="T29" fmla="*/ 3221 h 5177"/>
                  <a:gd name="T30" fmla="*/ 3294 w 6093"/>
                  <a:gd name="T31" fmla="*/ 2642 h 5177"/>
                  <a:gd name="T32" fmla="*/ 3943 w 6093"/>
                  <a:gd name="T33" fmla="*/ 1457 h 5177"/>
                  <a:gd name="T34" fmla="*/ 5840 w 6093"/>
                  <a:gd name="T35" fmla="*/ 732 h 5177"/>
                  <a:gd name="T36" fmla="*/ 5258 w 6093"/>
                  <a:gd name="T37" fmla="*/ 392 h 5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093" h="5177">
                    <a:moveTo>
                      <a:pt x="5258" y="392"/>
                    </a:moveTo>
                    <a:cubicBezTo>
                      <a:pt x="4875" y="929"/>
                      <a:pt x="4362" y="991"/>
                      <a:pt x="3810" y="664"/>
                    </a:cubicBezTo>
                    <a:cubicBezTo>
                      <a:pt x="3772" y="641"/>
                      <a:pt x="3606" y="549"/>
                      <a:pt x="3569" y="527"/>
                    </a:cubicBezTo>
                    <a:cubicBezTo>
                      <a:pt x="2680" y="0"/>
                      <a:pt x="1793" y="207"/>
                      <a:pt x="1198" y="1040"/>
                    </a:cubicBezTo>
                    <a:cubicBezTo>
                      <a:pt x="945" y="1394"/>
                      <a:pt x="1530" y="1730"/>
                      <a:pt x="1780" y="1380"/>
                    </a:cubicBezTo>
                    <a:cubicBezTo>
                      <a:pt x="2088" y="950"/>
                      <a:pt x="2478" y="825"/>
                      <a:pt x="2906" y="961"/>
                    </a:cubicBezTo>
                    <a:cubicBezTo>
                      <a:pt x="2687" y="1341"/>
                      <a:pt x="2496" y="1719"/>
                      <a:pt x="2226" y="2256"/>
                    </a:cubicBezTo>
                    <a:cubicBezTo>
                      <a:pt x="1955" y="2792"/>
                      <a:pt x="1359" y="3221"/>
                      <a:pt x="786" y="2886"/>
                    </a:cubicBezTo>
                    <a:cubicBezTo>
                      <a:pt x="373" y="2644"/>
                      <a:pt x="0" y="3238"/>
                      <a:pt x="412" y="3479"/>
                    </a:cubicBezTo>
                    <a:cubicBezTo>
                      <a:pt x="1194" y="3936"/>
                      <a:pt x="2112" y="3655"/>
                      <a:pt x="2580" y="3061"/>
                    </a:cubicBezTo>
                    <a:cubicBezTo>
                      <a:pt x="2596" y="3070"/>
                      <a:pt x="2613" y="3077"/>
                      <a:pt x="2632" y="3084"/>
                    </a:cubicBezTo>
                    <a:cubicBezTo>
                      <a:pt x="3015" y="3217"/>
                      <a:pt x="3516" y="3572"/>
                      <a:pt x="3669" y="3698"/>
                    </a:cubicBezTo>
                    <a:cubicBezTo>
                      <a:pt x="3822" y="3824"/>
                      <a:pt x="4084" y="4464"/>
                      <a:pt x="4240" y="4786"/>
                    </a:cubicBezTo>
                    <a:cubicBezTo>
                      <a:pt x="4429" y="5177"/>
                      <a:pt x="5040" y="4892"/>
                      <a:pt x="4850" y="4500"/>
                    </a:cubicBezTo>
                    <a:cubicBezTo>
                      <a:pt x="4673" y="4135"/>
                      <a:pt x="4377" y="3406"/>
                      <a:pt x="4145" y="3221"/>
                    </a:cubicBezTo>
                    <a:cubicBezTo>
                      <a:pt x="3960" y="3074"/>
                      <a:pt x="3600" y="2798"/>
                      <a:pt x="3294" y="2642"/>
                    </a:cubicBezTo>
                    <a:cubicBezTo>
                      <a:pt x="3501" y="2242"/>
                      <a:pt x="3716" y="1846"/>
                      <a:pt x="3943" y="1457"/>
                    </a:cubicBezTo>
                    <a:cubicBezTo>
                      <a:pt x="4665" y="1678"/>
                      <a:pt x="5351" y="1417"/>
                      <a:pt x="5840" y="732"/>
                    </a:cubicBezTo>
                    <a:cubicBezTo>
                      <a:pt x="6093" y="378"/>
                      <a:pt x="5508" y="42"/>
                      <a:pt x="5258" y="39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Roboto Slab" pitchFamily="2" charset="0"/>
                  <a:ea typeface="Roboto Slab" pitchFamily="2" charset="0"/>
                </a:endParaRPr>
              </a:p>
            </p:txBody>
          </p: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FC37BF5D-148E-46D3-ACF5-6910616678DD}"/>
                </a:ext>
              </a:extLst>
            </p:cNvPr>
            <p:cNvGrpSpPr/>
            <p:nvPr/>
          </p:nvGrpSpPr>
          <p:grpSpPr>
            <a:xfrm>
              <a:off x="6454608" y="4381927"/>
              <a:ext cx="2064992" cy="988976"/>
              <a:chOff x="1237068" y="4842202"/>
              <a:chExt cx="2064992" cy="988976"/>
            </a:xfrm>
          </p:grpSpPr>
          <p:sp>
            <p:nvSpPr>
              <p:cNvPr id="79" name="Rectangle 78">
                <a:extLst>
                  <a:ext uri="{FF2B5EF4-FFF2-40B4-BE49-F238E27FC236}">
                    <a16:creationId xmlns:a16="http://schemas.microsoft.com/office/drawing/2014/main" id="{0B5F2089-4390-4826-8F17-C5A25EF53E00}"/>
                  </a:ext>
                </a:extLst>
              </p:cNvPr>
              <p:cNvSpPr/>
              <p:nvPr/>
            </p:nvSpPr>
            <p:spPr>
              <a:xfrm>
                <a:off x="1237068" y="5369513"/>
                <a:ext cx="2064992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200" b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Lorem Ipsum</a:t>
                </a:r>
                <a:r>
                  <a:rPr lang="en-US" sz="12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 is simply </a:t>
                </a:r>
                <a:r>
                  <a:rPr lang="en-US" sz="1200" dirty="0" smtClean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survived </a:t>
                </a:r>
                <a:r>
                  <a:rPr lang="en-US" sz="12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not</a:t>
                </a:r>
              </a:p>
            </p:txBody>
          </p:sp>
          <p:sp>
            <p:nvSpPr>
              <p:cNvPr id="80" name="Rectangle 79">
                <a:extLst>
                  <a:ext uri="{FF2B5EF4-FFF2-40B4-BE49-F238E27FC236}">
                    <a16:creationId xmlns:a16="http://schemas.microsoft.com/office/drawing/2014/main" id="{7EEDFF8C-35E5-481C-BA73-7986351610CC}"/>
                  </a:ext>
                </a:extLst>
              </p:cNvPr>
              <p:cNvSpPr/>
              <p:nvPr/>
            </p:nvSpPr>
            <p:spPr>
              <a:xfrm>
                <a:off x="1237070" y="4842202"/>
                <a:ext cx="2064989" cy="55399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30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</a:rPr>
                  <a:t>Fitness 02</a:t>
                </a:r>
              </a:p>
            </p:txBody>
          </p:sp>
        </p:grp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2F6AF766-042F-4E43-AB56-B97741B53C4C}"/>
              </a:ext>
            </a:extLst>
          </p:cNvPr>
          <p:cNvGrpSpPr/>
          <p:nvPr/>
        </p:nvGrpSpPr>
        <p:grpSpPr>
          <a:xfrm>
            <a:off x="5776941" y="2407416"/>
            <a:ext cx="638116" cy="850820"/>
            <a:chOff x="-8478838" y="1847850"/>
            <a:chExt cx="2638425" cy="3517900"/>
          </a:xfrm>
          <a:solidFill>
            <a:schemeClr val="tx1"/>
          </a:solidFill>
        </p:grpSpPr>
        <p:sp>
          <p:nvSpPr>
            <p:cNvPr id="92" name="Freeform 5">
              <a:extLst>
                <a:ext uri="{FF2B5EF4-FFF2-40B4-BE49-F238E27FC236}">
                  <a16:creationId xmlns:a16="http://schemas.microsoft.com/office/drawing/2014/main" id="{35A0BAAF-1712-45EF-9FE1-1400CDFADBEC}"/>
                </a:ext>
              </a:extLst>
            </p:cNvPr>
            <p:cNvSpPr>
              <a:spLocks/>
            </p:cNvSpPr>
            <p:nvPr/>
          </p:nvSpPr>
          <p:spPr bwMode="auto">
            <a:xfrm>
              <a:off x="-6535738" y="2638425"/>
              <a:ext cx="695325" cy="1103313"/>
            </a:xfrm>
            <a:custGeom>
              <a:avLst/>
              <a:gdLst>
                <a:gd name="T0" fmla="*/ 1158 w 1197"/>
                <a:gd name="T1" fmla="*/ 88 h 1903"/>
                <a:gd name="T2" fmla="*/ 939 w 1197"/>
                <a:gd name="T3" fmla="*/ 59 h 1903"/>
                <a:gd name="T4" fmla="*/ 587 w 1197"/>
                <a:gd name="T5" fmla="*/ 382 h 1903"/>
                <a:gd name="T6" fmla="*/ 212 w 1197"/>
                <a:gd name="T7" fmla="*/ 331 h 1903"/>
                <a:gd name="T8" fmla="*/ 174 w 1197"/>
                <a:gd name="T9" fmla="*/ 434 h 1903"/>
                <a:gd name="T10" fmla="*/ 192 w 1197"/>
                <a:gd name="T11" fmla="*/ 752 h 1903"/>
                <a:gd name="T12" fmla="*/ 267 w 1197"/>
                <a:gd name="T13" fmla="*/ 762 h 1903"/>
                <a:gd name="T14" fmla="*/ 12 w 1197"/>
                <a:gd name="T15" fmla="*/ 1199 h 1903"/>
                <a:gd name="T16" fmla="*/ 77 w 1197"/>
                <a:gd name="T17" fmla="*/ 1903 h 1903"/>
                <a:gd name="T18" fmla="*/ 595 w 1197"/>
                <a:gd name="T19" fmla="*/ 807 h 1903"/>
                <a:gd name="T20" fmla="*/ 744 w 1197"/>
                <a:gd name="T21" fmla="*/ 828 h 1903"/>
                <a:gd name="T22" fmla="*/ 981 w 1197"/>
                <a:gd name="T23" fmla="*/ 649 h 1903"/>
                <a:gd name="T24" fmla="*/ 918 w 1197"/>
                <a:gd name="T25" fmla="*/ 468 h 1903"/>
                <a:gd name="T26" fmla="*/ 1130 w 1197"/>
                <a:gd name="T27" fmla="*/ 276 h 1903"/>
                <a:gd name="T28" fmla="*/ 1158 w 1197"/>
                <a:gd name="T29" fmla="*/ 88 h 1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97" h="1903">
                  <a:moveTo>
                    <a:pt x="1158" y="88"/>
                  </a:moveTo>
                  <a:cubicBezTo>
                    <a:pt x="1108" y="11"/>
                    <a:pt x="1004" y="0"/>
                    <a:pt x="939" y="59"/>
                  </a:cubicBezTo>
                  <a:cubicBezTo>
                    <a:pt x="675" y="297"/>
                    <a:pt x="656" y="313"/>
                    <a:pt x="587" y="382"/>
                  </a:cubicBezTo>
                  <a:cubicBezTo>
                    <a:pt x="212" y="331"/>
                    <a:pt x="212" y="331"/>
                    <a:pt x="212" y="331"/>
                  </a:cubicBezTo>
                  <a:cubicBezTo>
                    <a:pt x="174" y="434"/>
                    <a:pt x="174" y="434"/>
                    <a:pt x="174" y="434"/>
                  </a:cubicBezTo>
                  <a:cubicBezTo>
                    <a:pt x="221" y="533"/>
                    <a:pt x="228" y="647"/>
                    <a:pt x="192" y="752"/>
                  </a:cubicBezTo>
                  <a:cubicBezTo>
                    <a:pt x="267" y="762"/>
                    <a:pt x="267" y="762"/>
                    <a:pt x="267" y="762"/>
                  </a:cubicBezTo>
                  <a:cubicBezTo>
                    <a:pt x="169" y="900"/>
                    <a:pt x="84" y="1046"/>
                    <a:pt x="12" y="1199"/>
                  </a:cubicBezTo>
                  <a:cubicBezTo>
                    <a:pt x="0" y="1435"/>
                    <a:pt x="21" y="1672"/>
                    <a:pt x="77" y="1903"/>
                  </a:cubicBezTo>
                  <a:cubicBezTo>
                    <a:pt x="162" y="1502"/>
                    <a:pt x="340" y="1127"/>
                    <a:pt x="595" y="807"/>
                  </a:cubicBezTo>
                  <a:cubicBezTo>
                    <a:pt x="744" y="828"/>
                    <a:pt x="744" y="828"/>
                    <a:pt x="744" y="828"/>
                  </a:cubicBezTo>
                  <a:cubicBezTo>
                    <a:pt x="859" y="844"/>
                    <a:pt x="965" y="764"/>
                    <a:pt x="981" y="649"/>
                  </a:cubicBezTo>
                  <a:cubicBezTo>
                    <a:pt x="991" y="579"/>
                    <a:pt x="965" y="513"/>
                    <a:pt x="918" y="468"/>
                  </a:cubicBezTo>
                  <a:cubicBezTo>
                    <a:pt x="1130" y="276"/>
                    <a:pt x="1130" y="276"/>
                    <a:pt x="1130" y="276"/>
                  </a:cubicBezTo>
                  <a:cubicBezTo>
                    <a:pt x="1183" y="228"/>
                    <a:pt x="1197" y="147"/>
                    <a:pt x="1158" y="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Roboto Slab" pitchFamily="2" charset="0"/>
                <a:ea typeface="Roboto Slab" pitchFamily="2" charset="0"/>
              </a:endParaRPr>
            </a:p>
          </p:txBody>
        </p:sp>
        <p:sp>
          <p:nvSpPr>
            <p:cNvPr id="93" name="Freeform 6">
              <a:extLst>
                <a:ext uri="{FF2B5EF4-FFF2-40B4-BE49-F238E27FC236}">
                  <a16:creationId xmlns:a16="http://schemas.microsoft.com/office/drawing/2014/main" id="{82323465-21E9-4657-808B-31A3095824AC}"/>
                </a:ext>
              </a:extLst>
            </p:cNvPr>
            <p:cNvSpPr>
              <a:spLocks/>
            </p:cNvSpPr>
            <p:nvPr/>
          </p:nvSpPr>
          <p:spPr bwMode="auto">
            <a:xfrm>
              <a:off x="-6664326" y="2570163"/>
              <a:ext cx="217488" cy="233363"/>
            </a:xfrm>
            <a:custGeom>
              <a:avLst/>
              <a:gdLst>
                <a:gd name="T0" fmla="*/ 259 w 372"/>
                <a:gd name="T1" fmla="*/ 28 h 402"/>
                <a:gd name="T2" fmla="*/ 73 w 372"/>
                <a:gd name="T3" fmla="*/ 113 h 402"/>
                <a:gd name="T4" fmla="*/ 0 w 372"/>
                <a:gd name="T5" fmla="*/ 311 h 402"/>
                <a:gd name="T6" fmla="*/ 275 w 372"/>
                <a:gd name="T7" fmla="*/ 402 h 402"/>
                <a:gd name="T8" fmla="*/ 344 w 372"/>
                <a:gd name="T9" fmla="*/ 214 h 402"/>
                <a:gd name="T10" fmla="*/ 259 w 372"/>
                <a:gd name="T11" fmla="*/ 28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2" h="402">
                  <a:moveTo>
                    <a:pt x="259" y="28"/>
                  </a:moveTo>
                  <a:cubicBezTo>
                    <a:pt x="184" y="0"/>
                    <a:pt x="101" y="38"/>
                    <a:pt x="73" y="113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102" y="308"/>
                    <a:pt x="199" y="342"/>
                    <a:pt x="275" y="402"/>
                  </a:cubicBezTo>
                  <a:cubicBezTo>
                    <a:pt x="344" y="214"/>
                    <a:pt x="344" y="214"/>
                    <a:pt x="344" y="214"/>
                  </a:cubicBezTo>
                  <a:cubicBezTo>
                    <a:pt x="372" y="139"/>
                    <a:pt x="334" y="56"/>
                    <a:pt x="259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Roboto Slab" pitchFamily="2" charset="0"/>
                <a:ea typeface="Roboto Slab" pitchFamily="2" charset="0"/>
              </a:endParaRPr>
            </a:p>
          </p:txBody>
        </p:sp>
        <p:sp>
          <p:nvSpPr>
            <p:cNvPr id="94" name="Freeform 7">
              <a:extLst>
                <a:ext uri="{FF2B5EF4-FFF2-40B4-BE49-F238E27FC236}">
                  <a16:creationId xmlns:a16="http://schemas.microsoft.com/office/drawing/2014/main" id="{6F79D033-CF1D-452A-B080-75D39CA487E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8478838" y="3235325"/>
              <a:ext cx="2324100" cy="2130425"/>
            </a:xfrm>
            <a:custGeom>
              <a:avLst/>
              <a:gdLst>
                <a:gd name="T0" fmla="*/ 3588 w 3998"/>
                <a:gd name="T1" fmla="*/ 3175 h 3671"/>
                <a:gd name="T2" fmla="*/ 3998 w 3998"/>
                <a:gd name="T3" fmla="*/ 2646 h 3671"/>
                <a:gd name="T4" fmla="*/ 3929 w 3998"/>
                <a:gd name="T5" fmla="*/ 2382 h 3671"/>
                <a:gd name="T6" fmla="*/ 3730 w 3998"/>
                <a:gd name="T7" fmla="*/ 2177 h 3671"/>
                <a:gd name="T8" fmla="*/ 3370 w 3998"/>
                <a:gd name="T9" fmla="*/ 1258 h 3671"/>
                <a:gd name="T10" fmla="*/ 3205 w 3998"/>
                <a:gd name="T11" fmla="*/ 0 h 3671"/>
                <a:gd name="T12" fmla="*/ 2911 w 3998"/>
                <a:gd name="T13" fmla="*/ 33 h 3671"/>
                <a:gd name="T14" fmla="*/ 3101 w 3998"/>
                <a:gd name="T15" fmla="*/ 1363 h 3671"/>
                <a:gd name="T16" fmla="*/ 3386 w 3998"/>
                <a:gd name="T17" fmla="*/ 2092 h 3671"/>
                <a:gd name="T18" fmla="*/ 3202 w 3998"/>
                <a:gd name="T19" fmla="*/ 2068 h 3671"/>
                <a:gd name="T20" fmla="*/ 3032 w 3998"/>
                <a:gd name="T21" fmla="*/ 1631 h 3671"/>
                <a:gd name="T22" fmla="*/ 2987 w 3998"/>
                <a:gd name="T23" fmla="*/ 2039 h 3671"/>
                <a:gd name="T24" fmla="*/ 2452 w 3998"/>
                <a:gd name="T25" fmla="*/ 1968 h 3671"/>
                <a:gd name="T26" fmla="*/ 2288 w 3998"/>
                <a:gd name="T27" fmla="*/ 2125 h 3671"/>
                <a:gd name="T28" fmla="*/ 2378 w 3998"/>
                <a:gd name="T29" fmla="*/ 2129 h 3671"/>
                <a:gd name="T30" fmla="*/ 2542 w 3998"/>
                <a:gd name="T31" fmla="*/ 2288 h 3671"/>
                <a:gd name="T32" fmla="*/ 2366 w 3998"/>
                <a:gd name="T33" fmla="*/ 2464 h 3671"/>
                <a:gd name="T34" fmla="*/ 1774 w 3998"/>
                <a:gd name="T35" fmla="*/ 2436 h 3671"/>
                <a:gd name="T36" fmla="*/ 1615 w 3998"/>
                <a:gd name="T37" fmla="*/ 2260 h 3671"/>
                <a:gd name="T38" fmla="*/ 1806 w 3998"/>
                <a:gd name="T39" fmla="*/ 2101 h 3671"/>
                <a:gd name="T40" fmla="*/ 1631 w 3998"/>
                <a:gd name="T41" fmla="*/ 1859 h 3671"/>
                <a:gd name="T42" fmla="*/ 1337 w 3998"/>
                <a:gd name="T43" fmla="*/ 1820 h 3671"/>
                <a:gd name="T44" fmla="*/ 1482 w 3998"/>
                <a:gd name="T45" fmla="*/ 1364 h 3671"/>
                <a:gd name="T46" fmla="*/ 1492 w 3998"/>
                <a:gd name="T47" fmla="*/ 1266 h 3671"/>
                <a:gd name="T48" fmla="*/ 1443 w 3998"/>
                <a:gd name="T49" fmla="*/ 767 h 3671"/>
                <a:gd name="T50" fmla="*/ 944 w 3998"/>
                <a:gd name="T51" fmla="*/ 668 h 3671"/>
                <a:gd name="T52" fmla="*/ 1004 w 3998"/>
                <a:gd name="T53" fmla="*/ 1264 h 3671"/>
                <a:gd name="T54" fmla="*/ 854 w 3998"/>
                <a:gd name="T55" fmla="*/ 1735 h 3671"/>
                <a:gd name="T56" fmla="*/ 0 w 3998"/>
                <a:gd name="T57" fmla="*/ 2646 h 3671"/>
                <a:gd name="T58" fmla="*/ 298 w 3998"/>
                <a:gd name="T59" fmla="*/ 3321 h 3671"/>
                <a:gd name="T60" fmla="*/ 163 w 3998"/>
                <a:gd name="T61" fmla="*/ 3456 h 3671"/>
                <a:gd name="T62" fmla="*/ 149 w 3998"/>
                <a:gd name="T63" fmla="*/ 3609 h 3671"/>
                <a:gd name="T64" fmla="*/ 324 w 3998"/>
                <a:gd name="T65" fmla="*/ 3622 h 3671"/>
                <a:gd name="T66" fmla="*/ 491 w 3998"/>
                <a:gd name="T67" fmla="*/ 3456 h 3671"/>
                <a:gd name="T68" fmla="*/ 914 w 3998"/>
                <a:gd name="T69" fmla="*/ 3560 h 3671"/>
                <a:gd name="T70" fmla="*/ 3300 w 3998"/>
                <a:gd name="T71" fmla="*/ 3212 h 3671"/>
                <a:gd name="T72" fmla="*/ 3704 w 3998"/>
                <a:gd name="T73" fmla="*/ 3622 h 3671"/>
                <a:gd name="T74" fmla="*/ 3867 w 3998"/>
                <a:gd name="T75" fmla="*/ 3623 h 3671"/>
                <a:gd name="T76" fmla="*/ 3869 w 3998"/>
                <a:gd name="T77" fmla="*/ 3459 h 3671"/>
                <a:gd name="T78" fmla="*/ 3588 w 3998"/>
                <a:gd name="T79" fmla="*/ 3175 h 3671"/>
                <a:gd name="T80" fmla="*/ 1459 w 3998"/>
                <a:gd name="T81" fmla="*/ 2675 h 3671"/>
                <a:gd name="T82" fmla="*/ 942 w 3998"/>
                <a:gd name="T83" fmla="*/ 3192 h 3671"/>
                <a:gd name="T84" fmla="*/ 368 w 3998"/>
                <a:gd name="T85" fmla="*/ 2618 h 3671"/>
                <a:gd name="T86" fmla="*/ 885 w 3998"/>
                <a:gd name="T87" fmla="*/ 2101 h 3671"/>
                <a:gd name="T88" fmla="*/ 1459 w 3998"/>
                <a:gd name="T89" fmla="*/ 2675 h 3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998" h="3671">
                  <a:moveTo>
                    <a:pt x="3588" y="3175"/>
                  </a:moveTo>
                  <a:cubicBezTo>
                    <a:pt x="3824" y="3114"/>
                    <a:pt x="3998" y="2901"/>
                    <a:pt x="3998" y="2646"/>
                  </a:cubicBezTo>
                  <a:cubicBezTo>
                    <a:pt x="3998" y="2550"/>
                    <a:pt x="3973" y="2460"/>
                    <a:pt x="3929" y="2382"/>
                  </a:cubicBezTo>
                  <a:cubicBezTo>
                    <a:pt x="3882" y="2297"/>
                    <a:pt x="3813" y="2226"/>
                    <a:pt x="3730" y="2177"/>
                  </a:cubicBezTo>
                  <a:cubicBezTo>
                    <a:pt x="3370" y="1258"/>
                    <a:pt x="3370" y="1258"/>
                    <a:pt x="3370" y="1258"/>
                  </a:cubicBezTo>
                  <a:cubicBezTo>
                    <a:pt x="3213" y="855"/>
                    <a:pt x="3157" y="423"/>
                    <a:pt x="3205" y="0"/>
                  </a:cubicBezTo>
                  <a:cubicBezTo>
                    <a:pt x="3190" y="2"/>
                    <a:pt x="3208" y="0"/>
                    <a:pt x="2911" y="33"/>
                  </a:cubicBezTo>
                  <a:cubicBezTo>
                    <a:pt x="2871" y="482"/>
                    <a:pt x="2934" y="937"/>
                    <a:pt x="3101" y="1363"/>
                  </a:cubicBezTo>
                  <a:cubicBezTo>
                    <a:pt x="3386" y="2092"/>
                    <a:pt x="3386" y="2092"/>
                    <a:pt x="3386" y="2092"/>
                  </a:cubicBezTo>
                  <a:cubicBezTo>
                    <a:pt x="3202" y="2068"/>
                    <a:pt x="3202" y="2068"/>
                    <a:pt x="3202" y="2068"/>
                  </a:cubicBezTo>
                  <a:cubicBezTo>
                    <a:pt x="3032" y="1631"/>
                    <a:pt x="3032" y="1631"/>
                    <a:pt x="3032" y="1631"/>
                  </a:cubicBezTo>
                  <a:cubicBezTo>
                    <a:pt x="2987" y="2039"/>
                    <a:pt x="2987" y="2039"/>
                    <a:pt x="2987" y="2039"/>
                  </a:cubicBezTo>
                  <a:cubicBezTo>
                    <a:pt x="2452" y="1968"/>
                    <a:pt x="2452" y="1968"/>
                    <a:pt x="2452" y="1968"/>
                  </a:cubicBezTo>
                  <a:cubicBezTo>
                    <a:pt x="2412" y="2032"/>
                    <a:pt x="2359" y="2085"/>
                    <a:pt x="2288" y="2125"/>
                  </a:cubicBezTo>
                  <a:cubicBezTo>
                    <a:pt x="2378" y="2129"/>
                    <a:pt x="2378" y="2129"/>
                    <a:pt x="2378" y="2129"/>
                  </a:cubicBezTo>
                  <a:cubicBezTo>
                    <a:pt x="2464" y="2133"/>
                    <a:pt x="2537" y="2201"/>
                    <a:pt x="2542" y="2288"/>
                  </a:cubicBezTo>
                  <a:cubicBezTo>
                    <a:pt x="2546" y="2390"/>
                    <a:pt x="2463" y="2469"/>
                    <a:pt x="2366" y="2464"/>
                  </a:cubicBezTo>
                  <a:cubicBezTo>
                    <a:pt x="2296" y="2461"/>
                    <a:pt x="1835" y="2439"/>
                    <a:pt x="1774" y="2436"/>
                  </a:cubicBezTo>
                  <a:cubicBezTo>
                    <a:pt x="1682" y="2431"/>
                    <a:pt x="1610" y="2353"/>
                    <a:pt x="1615" y="2260"/>
                  </a:cubicBezTo>
                  <a:cubicBezTo>
                    <a:pt x="1619" y="2180"/>
                    <a:pt x="1681" y="2095"/>
                    <a:pt x="1806" y="2101"/>
                  </a:cubicBezTo>
                  <a:cubicBezTo>
                    <a:pt x="1722" y="2043"/>
                    <a:pt x="1660" y="1957"/>
                    <a:pt x="1631" y="1859"/>
                  </a:cubicBezTo>
                  <a:cubicBezTo>
                    <a:pt x="1337" y="1820"/>
                    <a:pt x="1337" y="1820"/>
                    <a:pt x="1337" y="1820"/>
                  </a:cubicBezTo>
                  <a:cubicBezTo>
                    <a:pt x="1482" y="1364"/>
                    <a:pt x="1482" y="1364"/>
                    <a:pt x="1482" y="1364"/>
                  </a:cubicBezTo>
                  <a:cubicBezTo>
                    <a:pt x="1492" y="1333"/>
                    <a:pt x="1496" y="1299"/>
                    <a:pt x="1492" y="1266"/>
                  </a:cubicBezTo>
                  <a:cubicBezTo>
                    <a:pt x="1443" y="767"/>
                    <a:pt x="1443" y="767"/>
                    <a:pt x="1443" y="767"/>
                  </a:cubicBezTo>
                  <a:cubicBezTo>
                    <a:pt x="978" y="680"/>
                    <a:pt x="992" y="685"/>
                    <a:pt x="944" y="668"/>
                  </a:cubicBezTo>
                  <a:cubicBezTo>
                    <a:pt x="1004" y="1264"/>
                    <a:pt x="1004" y="1264"/>
                    <a:pt x="1004" y="1264"/>
                  </a:cubicBezTo>
                  <a:cubicBezTo>
                    <a:pt x="854" y="1735"/>
                    <a:pt x="854" y="1735"/>
                    <a:pt x="854" y="1735"/>
                  </a:cubicBezTo>
                  <a:cubicBezTo>
                    <a:pt x="377" y="1766"/>
                    <a:pt x="0" y="2162"/>
                    <a:pt x="0" y="2646"/>
                  </a:cubicBezTo>
                  <a:cubicBezTo>
                    <a:pt x="0" y="2914"/>
                    <a:pt x="115" y="3154"/>
                    <a:pt x="298" y="3321"/>
                  </a:cubicBezTo>
                  <a:cubicBezTo>
                    <a:pt x="163" y="3456"/>
                    <a:pt x="163" y="3456"/>
                    <a:pt x="163" y="3456"/>
                  </a:cubicBezTo>
                  <a:cubicBezTo>
                    <a:pt x="122" y="3497"/>
                    <a:pt x="114" y="3563"/>
                    <a:pt x="149" y="3609"/>
                  </a:cubicBezTo>
                  <a:cubicBezTo>
                    <a:pt x="192" y="3667"/>
                    <a:pt x="275" y="3671"/>
                    <a:pt x="324" y="3622"/>
                  </a:cubicBezTo>
                  <a:cubicBezTo>
                    <a:pt x="491" y="3456"/>
                    <a:pt x="491" y="3456"/>
                    <a:pt x="491" y="3456"/>
                  </a:cubicBezTo>
                  <a:cubicBezTo>
                    <a:pt x="617" y="3522"/>
                    <a:pt x="761" y="3560"/>
                    <a:pt x="914" y="3560"/>
                  </a:cubicBezTo>
                  <a:cubicBezTo>
                    <a:pt x="1050" y="3560"/>
                    <a:pt x="3300" y="3212"/>
                    <a:pt x="3300" y="3212"/>
                  </a:cubicBezTo>
                  <a:cubicBezTo>
                    <a:pt x="3704" y="3622"/>
                    <a:pt x="3704" y="3622"/>
                    <a:pt x="3704" y="3622"/>
                  </a:cubicBezTo>
                  <a:cubicBezTo>
                    <a:pt x="3749" y="3667"/>
                    <a:pt x="3822" y="3668"/>
                    <a:pt x="3867" y="3623"/>
                  </a:cubicBezTo>
                  <a:cubicBezTo>
                    <a:pt x="3913" y="3578"/>
                    <a:pt x="3914" y="3505"/>
                    <a:pt x="3869" y="3459"/>
                  </a:cubicBezTo>
                  <a:lnTo>
                    <a:pt x="3588" y="3175"/>
                  </a:lnTo>
                  <a:close/>
                  <a:moveTo>
                    <a:pt x="1459" y="2675"/>
                  </a:moveTo>
                  <a:cubicBezTo>
                    <a:pt x="1445" y="2952"/>
                    <a:pt x="1219" y="3177"/>
                    <a:pt x="942" y="3192"/>
                  </a:cubicBezTo>
                  <a:cubicBezTo>
                    <a:pt x="618" y="3208"/>
                    <a:pt x="352" y="2942"/>
                    <a:pt x="368" y="2618"/>
                  </a:cubicBezTo>
                  <a:cubicBezTo>
                    <a:pt x="383" y="2341"/>
                    <a:pt x="608" y="2115"/>
                    <a:pt x="885" y="2101"/>
                  </a:cubicBezTo>
                  <a:cubicBezTo>
                    <a:pt x="1209" y="2085"/>
                    <a:pt x="1475" y="2351"/>
                    <a:pt x="1459" y="26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Roboto Slab" pitchFamily="2" charset="0"/>
                <a:ea typeface="Roboto Slab" pitchFamily="2" charset="0"/>
              </a:endParaRPr>
            </a:p>
          </p:txBody>
        </p:sp>
        <p:sp>
          <p:nvSpPr>
            <p:cNvPr id="95" name="Freeform 8">
              <a:extLst>
                <a:ext uri="{FF2B5EF4-FFF2-40B4-BE49-F238E27FC236}">
                  <a16:creationId xmlns:a16="http://schemas.microsoft.com/office/drawing/2014/main" id="{7D28B91B-947C-4AA5-A9E6-19B9D2E801A0}"/>
                </a:ext>
              </a:extLst>
            </p:cNvPr>
            <p:cNvSpPr>
              <a:spLocks/>
            </p:cNvSpPr>
            <p:nvPr/>
          </p:nvSpPr>
          <p:spPr bwMode="auto">
            <a:xfrm>
              <a:off x="-7450138" y="1847850"/>
              <a:ext cx="598488" cy="627063"/>
            </a:xfrm>
            <a:custGeom>
              <a:avLst/>
              <a:gdLst>
                <a:gd name="T0" fmla="*/ 730 w 1030"/>
                <a:gd name="T1" fmla="*/ 129 h 1080"/>
                <a:gd name="T2" fmla="*/ 80 w 1030"/>
                <a:gd name="T3" fmla="*/ 381 h 1080"/>
                <a:gd name="T4" fmla="*/ 300 w 1030"/>
                <a:gd name="T5" fmla="*/ 951 h 1080"/>
                <a:gd name="T6" fmla="*/ 950 w 1030"/>
                <a:gd name="T7" fmla="*/ 700 h 1080"/>
                <a:gd name="T8" fmla="*/ 730 w 1030"/>
                <a:gd name="T9" fmla="*/ 129 h 10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0" h="1080">
                  <a:moveTo>
                    <a:pt x="730" y="129"/>
                  </a:moveTo>
                  <a:cubicBezTo>
                    <a:pt x="481" y="0"/>
                    <a:pt x="177" y="118"/>
                    <a:pt x="80" y="381"/>
                  </a:cubicBezTo>
                  <a:cubicBezTo>
                    <a:pt x="0" y="597"/>
                    <a:pt x="95" y="844"/>
                    <a:pt x="300" y="951"/>
                  </a:cubicBezTo>
                  <a:cubicBezTo>
                    <a:pt x="549" y="1080"/>
                    <a:pt x="853" y="963"/>
                    <a:pt x="950" y="700"/>
                  </a:cubicBezTo>
                  <a:cubicBezTo>
                    <a:pt x="1030" y="483"/>
                    <a:pt x="935" y="236"/>
                    <a:pt x="730" y="1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Roboto Slab" pitchFamily="2" charset="0"/>
                <a:ea typeface="Roboto Slab" pitchFamily="2" charset="0"/>
              </a:endParaRPr>
            </a:p>
          </p:txBody>
        </p:sp>
        <p:sp>
          <p:nvSpPr>
            <p:cNvPr id="96" name="Freeform 9">
              <a:extLst>
                <a:ext uri="{FF2B5EF4-FFF2-40B4-BE49-F238E27FC236}">
                  <a16:creationId xmlns:a16="http://schemas.microsoft.com/office/drawing/2014/main" id="{CCD1B123-40D6-417F-B26D-337CAFE4D1BB}"/>
                </a:ext>
              </a:extLst>
            </p:cNvPr>
            <p:cNvSpPr>
              <a:spLocks/>
            </p:cNvSpPr>
            <p:nvPr/>
          </p:nvSpPr>
          <p:spPr bwMode="auto">
            <a:xfrm>
              <a:off x="-8032751" y="2408238"/>
              <a:ext cx="1498600" cy="1976438"/>
            </a:xfrm>
            <a:custGeom>
              <a:avLst/>
              <a:gdLst>
                <a:gd name="T0" fmla="*/ 2348 w 2581"/>
                <a:gd name="T1" fmla="*/ 802 h 3407"/>
                <a:gd name="T2" fmla="*/ 1626 w 2581"/>
                <a:gd name="T3" fmla="*/ 883 h 3407"/>
                <a:gd name="T4" fmla="*/ 1188 w 2581"/>
                <a:gd name="T5" fmla="*/ 362 h 3407"/>
                <a:gd name="T6" fmla="*/ 1628 w 2581"/>
                <a:gd name="T7" fmla="*/ 672 h 3407"/>
                <a:gd name="T8" fmla="*/ 2157 w 2581"/>
                <a:gd name="T9" fmla="*/ 612 h 3407"/>
                <a:gd name="T10" fmla="*/ 910 w 2581"/>
                <a:gd name="T11" fmla="*/ 64 h 3407"/>
                <a:gd name="T12" fmla="*/ 528 w 2581"/>
                <a:gd name="T13" fmla="*/ 259 h 3407"/>
                <a:gd name="T14" fmla="*/ 63 w 2581"/>
                <a:gd name="T15" fmla="*/ 1483 h 3407"/>
                <a:gd name="T16" fmla="*/ 211 w 2581"/>
                <a:gd name="T17" fmla="*/ 1888 h 3407"/>
                <a:gd name="T18" fmla="*/ 1163 w 2581"/>
                <a:gd name="T19" fmla="*/ 2079 h 3407"/>
                <a:gd name="T20" fmla="*/ 1049 w 2581"/>
                <a:gd name="T21" fmla="*/ 3128 h 3407"/>
                <a:gd name="T22" fmla="*/ 1300 w 2581"/>
                <a:gd name="T23" fmla="*/ 3407 h 3407"/>
                <a:gd name="T24" fmla="*/ 1551 w 2581"/>
                <a:gd name="T25" fmla="*/ 3183 h 3407"/>
                <a:gd name="T26" fmla="*/ 1689 w 2581"/>
                <a:gd name="T27" fmla="*/ 1901 h 3407"/>
                <a:gd name="T28" fmla="*/ 1485 w 2581"/>
                <a:gd name="T29" fmla="*/ 1626 h 3407"/>
                <a:gd name="T30" fmla="*/ 1085 w 2581"/>
                <a:gd name="T31" fmla="*/ 1551 h 3407"/>
                <a:gd name="T32" fmla="*/ 1185 w 2581"/>
                <a:gd name="T33" fmla="*/ 1310 h 3407"/>
                <a:gd name="T34" fmla="*/ 866 w 2581"/>
                <a:gd name="T35" fmla="*/ 632 h 3407"/>
                <a:gd name="T36" fmla="*/ 1376 w 2581"/>
                <a:gd name="T37" fmla="*/ 1240 h 3407"/>
                <a:gd name="T38" fmla="*/ 1561 w 2581"/>
                <a:gd name="T39" fmla="*/ 1313 h 3407"/>
                <a:gd name="T40" fmla="*/ 2389 w 2581"/>
                <a:gd name="T41" fmla="*/ 1220 h 3407"/>
                <a:gd name="T42" fmla="*/ 2581 w 2581"/>
                <a:gd name="T43" fmla="*/ 1012 h 3407"/>
                <a:gd name="T44" fmla="*/ 2348 w 2581"/>
                <a:gd name="T45" fmla="*/ 802 h 3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581" h="3407">
                  <a:moveTo>
                    <a:pt x="2348" y="802"/>
                  </a:moveTo>
                  <a:cubicBezTo>
                    <a:pt x="1626" y="883"/>
                    <a:pt x="1626" y="883"/>
                    <a:pt x="1626" y="883"/>
                  </a:cubicBezTo>
                  <a:cubicBezTo>
                    <a:pt x="1188" y="362"/>
                    <a:pt x="1188" y="362"/>
                    <a:pt x="1188" y="362"/>
                  </a:cubicBezTo>
                  <a:cubicBezTo>
                    <a:pt x="1282" y="428"/>
                    <a:pt x="1421" y="526"/>
                    <a:pt x="1628" y="672"/>
                  </a:cubicBezTo>
                  <a:cubicBezTo>
                    <a:pt x="2157" y="612"/>
                    <a:pt x="2157" y="612"/>
                    <a:pt x="2157" y="612"/>
                  </a:cubicBezTo>
                  <a:cubicBezTo>
                    <a:pt x="2157" y="612"/>
                    <a:pt x="1379" y="271"/>
                    <a:pt x="910" y="64"/>
                  </a:cubicBezTo>
                  <a:cubicBezTo>
                    <a:pt x="767" y="0"/>
                    <a:pt x="592" y="90"/>
                    <a:pt x="528" y="259"/>
                  </a:cubicBezTo>
                  <a:cubicBezTo>
                    <a:pt x="482" y="379"/>
                    <a:pt x="122" y="1329"/>
                    <a:pt x="63" y="1483"/>
                  </a:cubicBezTo>
                  <a:cubicBezTo>
                    <a:pt x="0" y="1650"/>
                    <a:pt x="63" y="1832"/>
                    <a:pt x="211" y="1888"/>
                  </a:cubicBezTo>
                  <a:cubicBezTo>
                    <a:pt x="260" y="1915"/>
                    <a:pt x="212" y="1901"/>
                    <a:pt x="1163" y="2079"/>
                  </a:cubicBezTo>
                  <a:cubicBezTo>
                    <a:pt x="1049" y="3128"/>
                    <a:pt x="1049" y="3128"/>
                    <a:pt x="1049" y="3128"/>
                  </a:cubicBezTo>
                  <a:cubicBezTo>
                    <a:pt x="1033" y="3278"/>
                    <a:pt x="1150" y="3407"/>
                    <a:pt x="1300" y="3407"/>
                  </a:cubicBezTo>
                  <a:cubicBezTo>
                    <a:pt x="1427" y="3407"/>
                    <a:pt x="1537" y="3312"/>
                    <a:pt x="1551" y="3183"/>
                  </a:cubicBezTo>
                  <a:cubicBezTo>
                    <a:pt x="1689" y="1901"/>
                    <a:pt x="1689" y="1901"/>
                    <a:pt x="1689" y="1901"/>
                  </a:cubicBezTo>
                  <a:cubicBezTo>
                    <a:pt x="1703" y="1770"/>
                    <a:pt x="1614" y="1650"/>
                    <a:pt x="1485" y="1626"/>
                  </a:cubicBezTo>
                  <a:cubicBezTo>
                    <a:pt x="1085" y="1551"/>
                    <a:pt x="1085" y="1551"/>
                    <a:pt x="1085" y="1551"/>
                  </a:cubicBezTo>
                  <a:cubicBezTo>
                    <a:pt x="1185" y="1310"/>
                    <a:pt x="1185" y="1310"/>
                    <a:pt x="1185" y="1310"/>
                  </a:cubicBezTo>
                  <a:cubicBezTo>
                    <a:pt x="1151" y="1238"/>
                    <a:pt x="898" y="700"/>
                    <a:pt x="866" y="632"/>
                  </a:cubicBezTo>
                  <a:cubicBezTo>
                    <a:pt x="1376" y="1240"/>
                    <a:pt x="1376" y="1240"/>
                    <a:pt x="1376" y="1240"/>
                  </a:cubicBezTo>
                  <a:cubicBezTo>
                    <a:pt x="1421" y="1293"/>
                    <a:pt x="1490" y="1321"/>
                    <a:pt x="1561" y="1313"/>
                  </a:cubicBezTo>
                  <a:cubicBezTo>
                    <a:pt x="2389" y="1220"/>
                    <a:pt x="2389" y="1220"/>
                    <a:pt x="2389" y="1220"/>
                  </a:cubicBezTo>
                  <a:cubicBezTo>
                    <a:pt x="2496" y="1208"/>
                    <a:pt x="2581" y="1119"/>
                    <a:pt x="2581" y="1012"/>
                  </a:cubicBezTo>
                  <a:cubicBezTo>
                    <a:pt x="2581" y="884"/>
                    <a:pt x="2471" y="789"/>
                    <a:pt x="2348" y="8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Roboto Slab" pitchFamily="2" charset="0"/>
                <a:ea typeface="Roboto Slab" pitchFamily="2" charset="0"/>
              </a:endParaRPr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5D922AEE-F34F-4F50-A76B-BC99C7C40D37}"/>
              </a:ext>
            </a:extLst>
          </p:cNvPr>
          <p:cNvGrpSpPr/>
          <p:nvPr/>
        </p:nvGrpSpPr>
        <p:grpSpPr>
          <a:xfrm>
            <a:off x="5065908" y="3242795"/>
            <a:ext cx="2060184" cy="988976"/>
            <a:chOff x="1239472" y="4842202"/>
            <a:chExt cx="2060184" cy="988976"/>
          </a:xfrm>
        </p:grpSpPr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DF16A200-B7AE-43B0-AB6B-86A5DF5794B6}"/>
                </a:ext>
              </a:extLst>
            </p:cNvPr>
            <p:cNvSpPr/>
            <p:nvPr/>
          </p:nvSpPr>
          <p:spPr>
            <a:xfrm>
              <a:off x="1239472" y="5369513"/>
              <a:ext cx="2060184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b="1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 is simply </a:t>
              </a:r>
              <a:r>
                <a:rPr lang="en-US" sz="1200" dirty="0" smtClean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survived </a:t>
              </a:r>
              <a:r>
                <a:rPr lang="en-US" sz="12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not</a:t>
              </a:r>
            </a:p>
          </p:txBody>
        </p:sp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F1C9E9BE-3326-4B7F-8D14-DEBC2C75F9F1}"/>
                </a:ext>
              </a:extLst>
            </p:cNvPr>
            <p:cNvSpPr/>
            <p:nvPr/>
          </p:nvSpPr>
          <p:spPr>
            <a:xfrm>
              <a:off x="1239475" y="4842202"/>
              <a:ext cx="2060180" cy="5539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3000" dirty="0">
                  <a:latin typeface="Roboto Slab" pitchFamily="2" charset="0"/>
                  <a:ea typeface="Roboto Slab" pitchFamily="2" charset="0"/>
                </a:rPr>
                <a:t>Fitness 03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306219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E015F"/>
      </a:accent1>
      <a:accent2>
        <a:srgbClr val="EC2127"/>
      </a:accent2>
      <a:accent3>
        <a:srgbClr val="FFC000"/>
      </a:accent3>
      <a:accent4>
        <a:srgbClr val="92D050"/>
      </a:accent4>
      <a:accent5>
        <a:srgbClr val="01CF8F"/>
      </a:accent5>
      <a:accent6>
        <a:srgbClr val="00B0F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12166</TotalTime>
  <Words>718</Words>
  <Application>Microsoft Office PowerPoint</Application>
  <PresentationFormat>Widescreen</PresentationFormat>
  <Paragraphs>114</Paragraphs>
  <Slides>16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4" baseType="lpstr">
      <vt:lpstr>Arial</vt:lpstr>
      <vt:lpstr>Calibri</vt:lpstr>
      <vt:lpstr>Lato</vt:lpstr>
      <vt:lpstr>Montserrat-Regular</vt:lpstr>
      <vt:lpstr>Open Sans Condensed Light</vt:lpstr>
      <vt:lpstr>Roboto</vt:lpstr>
      <vt:lpstr>Roboto Slab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Our Services</vt:lpstr>
      <vt:lpstr>Our Team</vt:lpstr>
      <vt:lpstr>Our Team</vt:lpstr>
      <vt:lpstr>Our Portfolilo</vt:lpstr>
      <vt:lpstr>Our Portfolilo</vt:lpstr>
      <vt:lpstr>Our Portfolilo</vt:lpstr>
      <vt:lpstr>Map Project Location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Suman Khan</dc:creator>
  <cp:lastModifiedBy>Suman Sunar</cp:lastModifiedBy>
  <cp:revision>1884</cp:revision>
  <dcterms:created xsi:type="dcterms:W3CDTF">2017-07-18T09:08:44Z</dcterms:created>
  <dcterms:modified xsi:type="dcterms:W3CDTF">2018-08-14T13:10:23Z</dcterms:modified>
</cp:coreProperties>
</file>