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9" r:id="rId3"/>
    <p:sldMasterId id="214748367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Montserrat"/>
      <p:regular r:id="rId17"/>
      <p:bold r:id="rId18"/>
      <p:italic r:id="rId19"/>
      <p:boldItalic r:id="rId20"/>
    </p:embeddedFont>
    <p:embeddedFont>
      <p:font typeface="PT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Montserrat-boldItalic.fntdata"/><Relationship Id="rId11" Type="http://schemas.openxmlformats.org/officeDocument/2006/relationships/slide" Target="slides/slide6.xml"/><Relationship Id="rId22" Type="http://schemas.openxmlformats.org/officeDocument/2006/relationships/font" Target="fonts/PTSans-bold.fntdata"/><Relationship Id="rId10" Type="http://schemas.openxmlformats.org/officeDocument/2006/relationships/slide" Target="slides/slide5.xml"/><Relationship Id="rId21" Type="http://schemas.openxmlformats.org/officeDocument/2006/relationships/font" Target="fonts/PTSans-regular.fntdata"/><Relationship Id="rId13" Type="http://schemas.openxmlformats.org/officeDocument/2006/relationships/slide" Target="slides/slide8.xml"/><Relationship Id="rId24" Type="http://schemas.openxmlformats.org/officeDocument/2006/relationships/font" Target="fonts/PTSans-boldItalic.fntdata"/><Relationship Id="rId12" Type="http://schemas.openxmlformats.org/officeDocument/2006/relationships/slide" Target="slides/slide7.xml"/><Relationship Id="rId23" Type="http://schemas.openxmlformats.org/officeDocument/2006/relationships/font" Target="fonts/PTSans-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Montserrat-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Montserrat-italic.fntdata"/><Relationship Id="rId6" Type="http://schemas.openxmlformats.org/officeDocument/2006/relationships/slide" Target="slides/slide1.xml"/><Relationship Id="rId18" Type="http://schemas.openxmlformats.org/officeDocument/2006/relationships/font" Target="fonts/Montserrat-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Shape 11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18" name="Shape 11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 name="Shape 318"/>
        <p:cNvGrpSpPr/>
        <p:nvPr/>
      </p:nvGrpSpPr>
      <p:grpSpPr>
        <a:xfrm>
          <a:off x="0" y="0"/>
          <a:ext cx="0" cy="0"/>
          <a:chOff x="0" y="0"/>
          <a:chExt cx="0" cy="0"/>
        </a:xfrm>
      </p:grpSpPr>
      <p:sp>
        <p:nvSpPr>
          <p:cNvPr id="319" name="Shape 31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0" name="Shape 320"/>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21" name="Shape 321"/>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7" name="Shape 337"/>
        <p:cNvGrpSpPr/>
        <p:nvPr/>
      </p:nvGrpSpPr>
      <p:grpSpPr>
        <a:xfrm>
          <a:off x="0" y="0"/>
          <a:ext cx="0" cy="0"/>
          <a:chOff x="0" y="0"/>
          <a:chExt cx="0" cy="0"/>
        </a:xfrm>
      </p:grpSpPr>
      <p:sp>
        <p:nvSpPr>
          <p:cNvPr id="338" name="Shape 33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9" name="Shape 33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40" name="Shape 34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Shape 12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8" name="Shape 12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Shape 15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Shape 15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54" name="Shape 15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Shape 17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Shape 17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75" name="Shape 17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Shape 19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Shape 19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97" name="Shape 19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Shape 22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7" name="Shape 22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8" name="Shape 22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Shape 24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 name="Shape 24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3" name="Shape 24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Shape 27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1" name="Shape 27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72" name="Shape 27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Shape 30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1" name="Shape 30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02" name="Shape 30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01">
  <p:cSld name="3_01">
    <p:spTree>
      <p:nvGrpSpPr>
        <p:cNvPr id="55" name="Shape 55"/>
        <p:cNvGrpSpPr/>
        <p:nvPr/>
      </p:nvGrpSpPr>
      <p:grpSpPr>
        <a:xfrm>
          <a:off x="0" y="0"/>
          <a:ext cx="0" cy="0"/>
          <a:chOff x="0" y="0"/>
          <a:chExt cx="0" cy="0"/>
        </a:xfrm>
      </p:grpSpPr>
      <p:sp>
        <p:nvSpPr>
          <p:cNvPr id="56" name="Shape 56"/>
          <p:cNvSpPr/>
          <p:nvPr>
            <p:ph idx="2" type="pic"/>
          </p:nvPr>
        </p:nvSpPr>
        <p:spPr>
          <a:xfrm>
            <a:off x="0" y="0"/>
            <a:ext cx="9144000"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7" name="Shape 57"/>
          <p:cNvSpPr txBox="1"/>
          <p:nvPr>
            <p:ph idx="11" type="ftr"/>
          </p:nvPr>
        </p:nvSpPr>
        <p:spPr>
          <a:xfrm>
            <a:off x="628650" y="343669"/>
            <a:ext cx="2038045"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800" u="none" cap="none" strike="noStrike">
                <a:solidFill>
                  <a:schemeClr val="accent4"/>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8" name="Shape 58"/>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u="none" cap="none" strike="noStrike">
                <a:solidFill>
                  <a:schemeClr val="lt1"/>
                </a:solidFill>
                <a:latin typeface="Montserrat"/>
                <a:ea typeface="Montserrat"/>
                <a:cs typeface="Montserrat"/>
                <a:sym typeface="Montserrat"/>
              </a:defRPr>
            </a:lvl1pPr>
            <a:lvl2pPr indent="0" lvl="1" marL="0" marR="0" rtl="0" algn="ctr">
              <a:spcBef>
                <a:spcPts val="0"/>
              </a:spcBef>
              <a:buNone/>
              <a:defRPr b="0" i="0" sz="900" u="none" cap="none" strike="noStrike">
                <a:solidFill>
                  <a:schemeClr val="lt1"/>
                </a:solidFill>
                <a:latin typeface="Montserrat"/>
                <a:ea typeface="Montserrat"/>
                <a:cs typeface="Montserrat"/>
                <a:sym typeface="Montserrat"/>
              </a:defRPr>
            </a:lvl2pPr>
            <a:lvl3pPr indent="0" lvl="2" marL="0" marR="0" rtl="0" algn="ctr">
              <a:spcBef>
                <a:spcPts val="0"/>
              </a:spcBef>
              <a:buNone/>
              <a:defRPr b="0" i="0" sz="900" u="none" cap="none" strike="noStrike">
                <a:solidFill>
                  <a:schemeClr val="lt1"/>
                </a:solidFill>
                <a:latin typeface="Montserrat"/>
                <a:ea typeface="Montserrat"/>
                <a:cs typeface="Montserrat"/>
                <a:sym typeface="Montserrat"/>
              </a:defRPr>
            </a:lvl3pPr>
            <a:lvl4pPr indent="0" lvl="3" marL="0" marR="0" rtl="0" algn="ctr">
              <a:spcBef>
                <a:spcPts val="0"/>
              </a:spcBef>
              <a:buNone/>
              <a:defRPr b="0" i="0" sz="900" u="none" cap="none" strike="noStrike">
                <a:solidFill>
                  <a:schemeClr val="lt1"/>
                </a:solidFill>
                <a:latin typeface="Montserrat"/>
                <a:ea typeface="Montserrat"/>
                <a:cs typeface="Montserrat"/>
                <a:sym typeface="Montserrat"/>
              </a:defRPr>
            </a:lvl4pPr>
            <a:lvl5pPr indent="0" lvl="4" marL="0" marR="0" rtl="0" algn="ctr">
              <a:spcBef>
                <a:spcPts val="0"/>
              </a:spcBef>
              <a:buNone/>
              <a:defRPr b="0" i="0" sz="900" u="none" cap="none" strike="noStrike">
                <a:solidFill>
                  <a:schemeClr val="lt1"/>
                </a:solidFill>
                <a:latin typeface="Montserrat"/>
                <a:ea typeface="Montserrat"/>
                <a:cs typeface="Montserrat"/>
                <a:sym typeface="Montserrat"/>
              </a:defRPr>
            </a:lvl5pPr>
            <a:lvl6pPr indent="0" lvl="5" marL="0" marR="0" rtl="0" algn="ctr">
              <a:spcBef>
                <a:spcPts val="0"/>
              </a:spcBef>
              <a:buNone/>
              <a:defRPr b="0" i="0" sz="900" u="none" cap="none" strike="noStrike">
                <a:solidFill>
                  <a:schemeClr val="lt1"/>
                </a:solidFill>
                <a:latin typeface="Montserrat"/>
                <a:ea typeface="Montserrat"/>
                <a:cs typeface="Montserrat"/>
                <a:sym typeface="Montserrat"/>
              </a:defRPr>
            </a:lvl6pPr>
            <a:lvl7pPr indent="0" lvl="6" marL="0" marR="0" rtl="0" algn="ctr">
              <a:spcBef>
                <a:spcPts val="0"/>
              </a:spcBef>
              <a:buNone/>
              <a:defRPr b="0" i="0" sz="900" u="none" cap="none" strike="noStrike">
                <a:solidFill>
                  <a:schemeClr val="lt1"/>
                </a:solidFill>
                <a:latin typeface="Montserrat"/>
                <a:ea typeface="Montserrat"/>
                <a:cs typeface="Montserrat"/>
                <a:sym typeface="Montserrat"/>
              </a:defRPr>
            </a:lvl7pPr>
            <a:lvl8pPr indent="0" lvl="7" marL="0" marR="0" rtl="0" algn="ctr">
              <a:spcBef>
                <a:spcPts val="0"/>
              </a:spcBef>
              <a:buNone/>
              <a:defRPr b="0" i="0" sz="900" u="none" cap="none" strike="noStrike">
                <a:solidFill>
                  <a:schemeClr val="lt1"/>
                </a:solidFill>
                <a:latin typeface="Montserrat"/>
                <a:ea typeface="Montserrat"/>
                <a:cs typeface="Montserrat"/>
                <a:sym typeface="Montserrat"/>
              </a:defRPr>
            </a:lvl8pPr>
            <a:lvl9pPr indent="0" lvl="8" marL="0" marR="0" rtl="0" algn="ctr">
              <a:spcBef>
                <a:spcPts val="0"/>
              </a:spcBef>
              <a:buNone/>
              <a:defRPr b="0" i="0" sz="900" u="none" cap="none" strike="noStrike">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01">
  <p:cSld name="5_01">
    <p:spTree>
      <p:nvGrpSpPr>
        <p:cNvPr id="59" name="Shape 59"/>
        <p:cNvGrpSpPr/>
        <p:nvPr/>
      </p:nvGrpSpPr>
      <p:grpSpPr>
        <a:xfrm>
          <a:off x="0" y="0"/>
          <a:ext cx="0" cy="0"/>
          <a:chOff x="0" y="0"/>
          <a:chExt cx="0" cy="0"/>
        </a:xfrm>
      </p:grpSpPr>
      <p:sp>
        <p:nvSpPr>
          <p:cNvPr id="60" name="Shape 60"/>
          <p:cNvSpPr txBox="1"/>
          <p:nvPr>
            <p:ph idx="11" type="ftr"/>
          </p:nvPr>
        </p:nvSpPr>
        <p:spPr>
          <a:xfrm>
            <a:off x="628650" y="343669"/>
            <a:ext cx="2038045"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800" u="none" cap="none" strike="noStrike">
                <a:solidFill>
                  <a:schemeClr val="accent4"/>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Shape 61"/>
          <p:cNvSpPr/>
          <p:nvPr>
            <p:ph idx="2" type="pic"/>
          </p:nvPr>
        </p:nvSpPr>
        <p:spPr>
          <a:xfrm>
            <a:off x="0" y="0"/>
            <a:ext cx="5072063"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2" name="Shape 62"/>
          <p:cNvSpPr/>
          <p:nvPr>
            <p:ph idx="3" type="pic"/>
          </p:nvPr>
        </p:nvSpPr>
        <p:spPr>
          <a:xfrm>
            <a:off x="4355902" y="1855588"/>
            <a:ext cx="1432321" cy="143232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3" name="Shape 63"/>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u="none" cap="none" strike="noStrike">
                <a:solidFill>
                  <a:schemeClr val="lt1"/>
                </a:solidFill>
                <a:latin typeface="Montserrat"/>
                <a:ea typeface="Montserrat"/>
                <a:cs typeface="Montserrat"/>
                <a:sym typeface="Montserrat"/>
              </a:defRPr>
            </a:lvl1pPr>
            <a:lvl2pPr indent="0" lvl="1" marL="0" marR="0" rtl="0" algn="ctr">
              <a:spcBef>
                <a:spcPts val="0"/>
              </a:spcBef>
              <a:buNone/>
              <a:defRPr b="0" i="0" sz="900" u="none" cap="none" strike="noStrike">
                <a:solidFill>
                  <a:schemeClr val="lt1"/>
                </a:solidFill>
                <a:latin typeface="Montserrat"/>
                <a:ea typeface="Montserrat"/>
                <a:cs typeface="Montserrat"/>
                <a:sym typeface="Montserrat"/>
              </a:defRPr>
            </a:lvl2pPr>
            <a:lvl3pPr indent="0" lvl="2" marL="0" marR="0" rtl="0" algn="ctr">
              <a:spcBef>
                <a:spcPts val="0"/>
              </a:spcBef>
              <a:buNone/>
              <a:defRPr b="0" i="0" sz="900" u="none" cap="none" strike="noStrike">
                <a:solidFill>
                  <a:schemeClr val="lt1"/>
                </a:solidFill>
                <a:latin typeface="Montserrat"/>
                <a:ea typeface="Montserrat"/>
                <a:cs typeface="Montserrat"/>
                <a:sym typeface="Montserrat"/>
              </a:defRPr>
            </a:lvl3pPr>
            <a:lvl4pPr indent="0" lvl="3" marL="0" marR="0" rtl="0" algn="ctr">
              <a:spcBef>
                <a:spcPts val="0"/>
              </a:spcBef>
              <a:buNone/>
              <a:defRPr b="0" i="0" sz="900" u="none" cap="none" strike="noStrike">
                <a:solidFill>
                  <a:schemeClr val="lt1"/>
                </a:solidFill>
                <a:latin typeface="Montserrat"/>
                <a:ea typeface="Montserrat"/>
                <a:cs typeface="Montserrat"/>
                <a:sym typeface="Montserrat"/>
              </a:defRPr>
            </a:lvl4pPr>
            <a:lvl5pPr indent="0" lvl="4" marL="0" marR="0" rtl="0" algn="ctr">
              <a:spcBef>
                <a:spcPts val="0"/>
              </a:spcBef>
              <a:buNone/>
              <a:defRPr b="0" i="0" sz="900" u="none" cap="none" strike="noStrike">
                <a:solidFill>
                  <a:schemeClr val="lt1"/>
                </a:solidFill>
                <a:latin typeface="Montserrat"/>
                <a:ea typeface="Montserrat"/>
                <a:cs typeface="Montserrat"/>
                <a:sym typeface="Montserrat"/>
              </a:defRPr>
            </a:lvl5pPr>
            <a:lvl6pPr indent="0" lvl="5" marL="0" marR="0" rtl="0" algn="ctr">
              <a:spcBef>
                <a:spcPts val="0"/>
              </a:spcBef>
              <a:buNone/>
              <a:defRPr b="0" i="0" sz="900" u="none" cap="none" strike="noStrike">
                <a:solidFill>
                  <a:schemeClr val="lt1"/>
                </a:solidFill>
                <a:latin typeface="Montserrat"/>
                <a:ea typeface="Montserrat"/>
                <a:cs typeface="Montserrat"/>
                <a:sym typeface="Montserrat"/>
              </a:defRPr>
            </a:lvl6pPr>
            <a:lvl7pPr indent="0" lvl="6" marL="0" marR="0" rtl="0" algn="ctr">
              <a:spcBef>
                <a:spcPts val="0"/>
              </a:spcBef>
              <a:buNone/>
              <a:defRPr b="0" i="0" sz="900" u="none" cap="none" strike="noStrike">
                <a:solidFill>
                  <a:schemeClr val="lt1"/>
                </a:solidFill>
                <a:latin typeface="Montserrat"/>
                <a:ea typeface="Montserrat"/>
                <a:cs typeface="Montserrat"/>
                <a:sym typeface="Montserrat"/>
              </a:defRPr>
            </a:lvl7pPr>
            <a:lvl8pPr indent="0" lvl="7" marL="0" marR="0" rtl="0" algn="ctr">
              <a:spcBef>
                <a:spcPts val="0"/>
              </a:spcBef>
              <a:buNone/>
              <a:defRPr b="0" i="0" sz="900" u="none" cap="none" strike="noStrike">
                <a:solidFill>
                  <a:schemeClr val="lt1"/>
                </a:solidFill>
                <a:latin typeface="Montserrat"/>
                <a:ea typeface="Montserrat"/>
                <a:cs typeface="Montserrat"/>
                <a:sym typeface="Montserrat"/>
              </a:defRPr>
            </a:lvl8pPr>
            <a:lvl9pPr indent="0" lvl="8" marL="0" marR="0" rtl="0" algn="ctr">
              <a:spcBef>
                <a:spcPts val="0"/>
              </a:spcBef>
              <a:buNone/>
              <a:defRPr b="0" i="0" sz="900" u="none" cap="none" strike="noStrike">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01">
  <p:cSld name="6_01">
    <p:spTree>
      <p:nvGrpSpPr>
        <p:cNvPr id="64" name="Shape 64"/>
        <p:cNvGrpSpPr/>
        <p:nvPr/>
      </p:nvGrpSpPr>
      <p:grpSpPr>
        <a:xfrm>
          <a:off x="0" y="0"/>
          <a:ext cx="0" cy="0"/>
          <a:chOff x="0" y="0"/>
          <a:chExt cx="0" cy="0"/>
        </a:xfrm>
      </p:grpSpPr>
      <p:sp>
        <p:nvSpPr>
          <p:cNvPr id="65" name="Shape 65"/>
          <p:cNvSpPr/>
          <p:nvPr>
            <p:ph idx="2" type="pic"/>
          </p:nvPr>
        </p:nvSpPr>
        <p:spPr>
          <a:xfrm>
            <a:off x="0" y="2812199"/>
            <a:ext cx="2897944" cy="164371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Shape 66"/>
          <p:cNvSpPr/>
          <p:nvPr>
            <p:ph idx="3" type="pic"/>
          </p:nvPr>
        </p:nvSpPr>
        <p:spPr>
          <a:xfrm>
            <a:off x="6246056" y="2812199"/>
            <a:ext cx="2897944" cy="164371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7" name="Shape 67"/>
          <p:cNvSpPr/>
          <p:nvPr>
            <p:ph idx="4" type="pic"/>
          </p:nvPr>
        </p:nvSpPr>
        <p:spPr>
          <a:xfrm>
            <a:off x="2897945" y="2731280"/>
            <a:ext cx="3348111" cy="180555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8" name="Shape 68"/>
          <p:cNvSpPr txBox="1"/>
          <p:nvPr>
            <p:ph idx="11" type="ftr"/>
          </p:nvPr>
        </p:nvSpPr>
        <p:spPr>
          <a:xfrm>
            <a:off x="628650" y="343669"/>
            <a:ext cx="2038045"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sz="800">
                <a:solidFill>
                  <a:schemeClr val="accent4"/>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9" name="Shape 69"/>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sz="900">
                <a:solidFill>
                  <a:schemeClr val="lt1"/>
                </a:solidFill>
                <a:latin typeface="Montserrat"/>
                <a:ea typeface="Montserrat"/>
                <a:cs typeface="Montserrat"/>
                <a:sym typeface="Montserrat"/>
              </a:defRPr>
            </a:lvl1pPr>
            <a:lvl2pPr indent="0" lvl="1" marL="0" marR="0" rtl="0" algn="ctr">
              <a:spcBef>
                <a:spcPts val="0"/>
              </a:spcBef>
              <a:buNone/>
              <a:defRPr sz="900">
                <a:solidFill>
                  <a:schemeClr val="lt1"/>
                </a:solidFill>
                <a:latin typeface="Montserrat"/>
                <a:ea typeface="Montserrat"/>
                <a:cs typeface="Montserrat"/>
                <a:sym typeface="Montserrat"/>
              </a:defRPr>
            </a:lvl2pPr>
            <a:lvl3pPr indent="0" lvl="2" marL="0" marR="0" rtl="0" algn="ctr">
              <a:spcBef>
                <a:spcPts val="0"/>
              </a:spcBef>
              <a:buNone/>
              <a:defRPr sz="900">
                <a:solidFill>
                  <a:schemeClr val="lt1"/>
                </a:solidFill>
                <a:latin typeface="Montserrat"/>
                <a:ea typeface="Montserrat"/>
                <a:cs typeface="Montserrat"/>
                <a:sym typeface="Montserrat"/>
              </a:defRPr>
            </a:lvl3pPr>
            <a:lvl4pPr indent="0" lvl="3" marL="0" marR="0" rtl="0" algn="ctr">
              <a:spcBef>
                <a:spcPts val="0"/>
              </a:spcBef>
              <a:buNone/>
              <a:defRPr sz="900">
                <a:solidFill>
                  <a:schemeClr val="lt1"/>
                </a:solidFill>
                <a:latin typeface="Montserrat"/>
                <a:ea typeface="Montserrat"/>
                <a:cs typeface="Montserrat"/>
                <a:sym typeface="Montserrat"/>
              </a:defRPr>
            </a:lvl4pPr>
            <a:lvl5pPr indent="0" lvl="4" marL="0" marR="0" rtl="0" algn="ctr">
              <a:spcBef>
                <a:spcPts val="0"/>
              </a:spcBef>
              <a:buNone/>
              <a:defRPr sz="900">
                <a:solidFill>
                  <a:schemeClr val="lt1"/>
                </a:solidFill>
                <a:latin typeface="Montserrat"/>
                <a:ea typeface="Montserrat"/>
                <a:cs typeface="Montserrat"/>
                <a:sym typeface="Montserrat"/>
              </a:defRPr>
            </a:lvl5pPr>
            <a:lvl6pPr indent="0" lvl="5" marL="0" marR="0" rtl="0" algn="ctr">
              <a:spcBef>
                <a:spcPts val="0"/>
              </a:spcBef>
              <a:buNone/>
              <a:defRPr sz="900">
                <a:solidFill>
                  <a:schemeClr val="lt1"/>
                </a:solidFill>
                <a:latin typeface="Montserrat"/>
                <a:ea typeface="Montserrat"/>
                <a:cs typeface="Montserrat"/>
                <a:sym typeface="Montserrat"/>
              </a:defRPr>
            </a:lvl6pPr>
            <a:lvl7pPr indent="0" lvl="6" marL="0" marR="0" rtl="0" algn="ctr">
              <a:spcBef>
                <a:spcPts val="0"/>
              </a:spcBef>
              <a:buNone/>
              <a:defRPr sz="900">
                <a:solidFill>
                  <a:schemeClr val="lt1"/>
                </a:solidFill>
                <a:latin typeface="Montserrat"/>
                <a:ea typeface="Montserrat"/>
                <a:cs typeface="Montserrat"/>
                <a:sym typeface="Montserrat"/>
              </a:defRPr>
            </a:lvl7pPr>
            <a:lvl8pPr indent="0" lvl="7" marL="0" marR="0" rtl="0" algn="ctr">
              <a:spcBef>
                <a:spcPts val="0"/>
              </a:spcBef>
              <a:buNone/>
              <a:defRPr sz="900">
                <a:solidFill>
                  <a:schemeClr val="lt1"/>
                </a:solidFill>
                <a:latin typeface="Montserrat"/>
                <a:ea typeface="Montserrat"/>
                <a:cs typeface="Montserrat"/>
                <a:sym typeface="Montserrat"/>
              </a:defRPr>
            </a:lvl8pPr>
            <a:lvl9pPr indent="0" lvl="8" marL="0" marR="0" rtl="0" algn="ctr">
              <a:spcBef>
                <a:spcPts val="0"/>
              </a:spcBef>
              <a:buNone/>
              <a:defRPr sz="900">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70" name="Shape 70"/>
          <p:cNvSpPr txBox="1"/>
          <p:nvPr>
            <p:ph type="title"/>
          </p:nvPr>
        </p:nvSpPr>
        <p:spPr>
          <a:xfrm>
            <a:off x="628650" y="515845"/>
            <a:ext cx="7886700" cy="510168"/>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2400"/>
              <a:buFont typeface="Montserrat"/>
              <a:buNone/>
              <a:defRPr b="0" i="0" sz="24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01">
  <p:cSld name="7_01">
    <p:spTree>
      <p:nvGrpSpPr>
        <p:cNvPr id="71" name="Shape 71"/>
        <p:cNvGrpSpPr/>
        <p:nvPr/>
      </p:nvGrpSpPr>
      <p:grpSpPr>
        <a:xfrm>
          <a:off x="0" y="0"/>
          <a:ext cx="0" cy="0"/>
          <a:chOff x="0" y="0"/>
          <a:chExt cx="0" cy="0"/>
        </a:xfrm>
      </p:grpSpPr>
      <p:sp>
        <p:nvSpPr>
          <p:cNvPr id="72" name="Shape 72"/>
          <p:cNvSpPr/>
          <p:nvPr>
            <p:ph idx="2" type="pic"/>
          </p:nvPr>
        </p:nvSpPr>
        <p:spPr>
          <a:xfrm>
            <a:off x="0" y="1511458"/>
            <a:ext cx="2897241" cy="141689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3" name="Shape 73"/>
          <p:cNvSpPr/>
          <p:nvPr>
            <p:ph idx="3" type="pic"/>
          </p:nvPr>
        </p:nvSpPr>
        <p:spPr>
          <a:xfrm>
            <a:off x="6246759" y="1511458"/>
            <a:ext cx="2897241" cy="141689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4" name="Shape 74"/>
          <p:cNvSpPr/>
          <p:nvPr>
            <p:ph idx="4" type="pic"/>
          </p:nvPr>
        </p:nvSpPr>
        <p:spPr>
          <a:xfrm>
            <a:off x="2897241" y="1382143"/>
            <a:ext cx="3349518" cy="167552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5" name="Shape 75"/>
          <p:cNvSpPr txBox="1"/>
          <p:nvPr>
            <p:ph idx="11" type="ftr"/>
          </p:nvPr>
        </p:nvSpPr>
        <p:spPr>
          <a:xfrm>
            <a:off x="628650" y="343669"/>
            <a:ext cx="2038045"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sz="800">
                <a:solidFill>
                  <a:schemeClr val="accent4"/>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6" name="Shape 76"/>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sz="900">
                <a:solidFill>
                  <a:schemeClr val="lt1"/>
                </a:solidFill>
                <a:latin typeface="Montserrat"/>
                <a:ea typeface="Montserrat"/>
                <a:cs typeface="Montserrat"/>
                <a:sym typeface="Montserrat"/>
              </a:defRPr>
            </a:lvl1pPr>
            <a:lvl2pPr indent="0" lvl="1" marL="0" marR="0" rtl="0" algn="ctr">
              <a:spcBef>
                <a:spcPts val="0"/>
              </a:spcBef>
              <a:buNone/>
              <a:defRPr sz="900">
                <a:solidFill>
                  <a:schemeClr val="lt1"/>
                </a:solidFill>
                <a:latin typeface="Montserrat"/>
                <a:ea typeface="Montserrat"/>
                <a:cs typeface="Montserrat"/>
                <a:sym typeface="Montserrat"/>
              </a:defRPr>
            </a:lvl2pPr>
            <a:lvl3pPr indent="0" lvl="2" marL="0" marR="0" rtl="0" algn="ctr">
              <a:spcBef>
                <a:spcPts val="0"/>
              </a:spcBef>
              <a:buNone/>
              <a:defRPr sz="900">
                <a:solidFill>
                  <a:schemeClr val="lt1"/>
                </a:solidFill>
                <a:latin typeface="Montserrat"/>
                <a:ea typeface="Montserrat"/>
                <a:cs typeface="Montserrat"/>
                <a:sym typeface="Montserrat"/>
              </a:defRPr>
            </a:lvl3pPr>
            <a:lvl4pPr indent="0" lvl="3" marL="0" marR="0" rtl="0" algn="ctr">
              <a:spcBef>
                <a:spcPts val="0"/>
              </a:spcBef>
              <a:buNone/>
              <a:defRPr sz="900">
                <a:solidFill>
                  <a:schemeClr val="lt1"/>
                </a:solidFill>
                <a:latin typeface="Montserrat"/>
                <a:ea typeface="Montserrat"/>
                <a:cs typeface="Montserrat"/>
                <a:sym typeface="Montserrat"/>
              </a:defRPr>
            </a:lvl4pPr>
            <a:lvl5pPr indent="0" lvl="4" marL="0" marR="0" rtl="0" algn="ctr">
              <a:spcBef>
                <a:spcPts val="0"/>
              </a:spcBef>
              <a:buNone/>
              <a:defRPr sz="900">
                <a:solidFill>
                  <a:schemeClr val="lt1"/>
                </a:solidFill>
                <a:latin typeface="Montserrat"/>
                <a:ea typeface="Montserrat"/>
                <a:cs typeface="Montserrat"/>
                <a:sym typeface="Montserrat"/>
              </a:defRPr>
            </a:lvl5pPr>
            <a:lvl6pPr indent="0" lvl="5" marL="0" marR="0" rtl="0" algn="ctr">
              <a:spcBef>
                <a:spcPts val="0"/>
              </a:spcBef>
              <a:buNone/>
              <a:defRPr sz="900">
                <a:solidFill>
                  <a:schemeClr val="lt1"/>
                </a:solidFill>
                <a:latin typeface="Montserrat"/>
                <a:ea typeface="Montserrat"/>
                <a:cs typeface="Montserrat"/>
                <a:sym typeface="Montserrat"/>
              </a:defRPr>
            </a:lvl6pPr>
            <a:lvl7pPr indent="0" lvl="6" marL="0" marR="0" rtl="0" algn="ctr">
              <a:spcBef>
                <a:spcPts val="0"/>
              </a:spcBef>
              <a:buNone/>
              <a:defRPr sz="900">
                <a:solidFill>
                  <a:schemeClr val="lt1"/>
                </a:solidFill>
                <a:latin typeface="Montserrat"/>
                <a:ea typeface="Montserrat"/>
                <a:cs typeface="Montserrat"/>
                <a:sym typeface="Montserrat"/>
              </a:defRPr>
            </a:lvl7pPr>
            <a:lvl8pPr indent="0" lvl="7" marL="0" marR="0" rtl="0" algn="ctr">
              <a:spcBef>
                <a:spcPts val="0"/>
              </a:spcBef>
              <a:buNone/>
              <a:defRPr sz="900">
                <a:solidFill>
                  <a:schemeClr val="lt1"/>
                </a:solidFill>
                <a:latin typeface="Montserrat"/>
                <a:ea typeface="Montserrat"/>
                <a:cs typeface="Montserrat"/>
                <a:sym typeface="Montserrat"/>
              </a:defRPr>
            </a:lvl8pPr>
            <a:lvl9pPr indent="0" lvl="8" marL="0" marR="0" rtl="0" algn="ctr">
              <a:spcBef>
                <a:spcPts val="0"/>
              </a:spcBef>
              <a:buNone/>
              <a:defRPr sz="900">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77" name="Shape 77"/>
          <p:cNvSpPr txBox="1"/>
          <p:nvPr>
            <p:ph type="title"/>
          </p:nvPr>
        </p:nvSpPr>
        <p:spPr>
          <a:xfrm>
            <a:off x="628650" y="515845"/>
            <a:ext cx="7886700" cy="510168"/>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2400"/>
              <a:buFont typeface="Montserrat"/>
              <a:buNone/>
              <a:defRPr b="0" i="0" sz="24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01">
  <p:cSld name="8_01">
    <p:spTree>
      <p:nvGrpSpPr>
        <p:cNvPr id="78" name="Shape 78"/>
        <p:cNvGrpSpPr/>
        <p:nvPr/>
      </p:nvGrpSpPr>
      <p:grpSpPr>
        <a:xfrm>
          <a:off x="0" y="0"/>
          <a:ext cx="0" cy="0"/>
          <a:chOff x="0" y="0"/>
          <a:chExt cx="0" cy="0"/>
        </a:xfrm>
      </p:grpSpPr>
      <p:sp>
        <p:nvSpPr>
          <p:cNvPr id="79" name="Shape 79"/>
          <p:cNvSpPr txBox="1"/>
          <p:nvPr>
            <p:ph idx="11" type="ftr"/>
          </p:nvPr>
        </p:nvSpPr>
        <p:spPr>
          <a:xfrm>
            <a:off x="628650" y="343669"/>
            <a:ext cx="2038045"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sz="800">
                <a:solidFill>
                  <a:schemeClr val="accent4"/>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0" name="Shape 80"/>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sz="900">
                <a:solidFill>
                  <a:schemeClr val="lt1"/>
                </a:solidFill>
                <a:latin typeface="Montserrat"/>
                <a:ea typeface="Montserrat"/>
                <a:cs typeface="Montserrat"/>
                <a:sym typeface="Montserrat"/>
              </a:defRPr>
            </a:lvl1pPr>
            <a:lvl2pPr indent="0" lvl="1" marL="0" marR="0" rtl="0" algn="ctr">
              <a:spcBef>
                <a:spcPts val="0"/>
              </a:spcBef>
              <a:buNone/>
              <a:defRPr sz="900">
                <a:solidFill>
                  <a:schemeClr val="lt1"/>
                </a:solidFill>
                <a:latin typeface="Montserrat"/>
                <a:ea typeface="Montserrat"/>
                <a:cs typeface="Montserrat"/>
                <a:sym typeface="Montserrat"/>
              </a:defRPr>
            </a:lvl2pPr>
            <a:lvl3pPr indent="0" lvl="2" marL="0" marR="0" rtl="0" algn="ctr">
              <a:spcBef>
                <a:spcPts val="0"/>
              </a:spcBef>
              <a:buNone/>
              <a:defRPr sz="900">
                <a:solidFill>
                  <a:schemeClr val="lt1"/>
                </a:solidFill>
                <a:latin typeface="Montserrat"/>
                <a:ea typeface="Montserrat"/>
                <a:cs typeface="Montserrat"/>
                <a:sym typeface="Montserrat"/>
              </a:defRPr>
            </a:lvl3pPr>
            <a:lvl4pPr indent="0" lvl="3" marL="0" marR="0" rtl="0" algn="ctr">
              <a:spcBef>
                <a:spcPts val="0"/>
              </a:spcBef>
              <a:buNone/>
              <a:defRPr sz="900">
                <a:solidFill>
                  <a:schemeClr val="lt1"/>
                </a:solidFill>
                <a:latin typeface="Montserrat"/>
                <a:ea typeface="Montserrat"/>
                <a:cs typeface="Montserrat"/>
                <a:sym typeface="Montserrat"/>
              </a:defRPr>
            </a:lvl4pPr>
            <a:lvl5pPr indent="0" lvl="4" marL="0" marR="0" rtl="0" algn="ctr">
              <a:spcBef>
                <a:spcPts val="0"/>
              </a:spcBef>
              <a:buNone/>
              <a:defRPr sz="900">
                <a:solidFill>
                  <a:schemeClr val="lt1"/>
                </a:solidFill>
                <a:latin typeface="Montserrat"/>
                <a:ea typeface="Montserrat"/>
                <a:cs typeface="Montserrat"/>
                <a:sym typeface="Montserrat"/>
              </a:defRPr>
            </a:lvl5pPr>
            <a:lvl6pPr indent="0" lvl="5" marL="0" marR="0" rtl="0" algn="ctr">
              <a:spcBef>
                <a:spcPts val="0"/>
              </a:spcBef>
              <a:buNone/>
              <a:defRPr sz="900">
                <a:solidFill>
                  <a:schemeClr val="lt1"/>
                </a:solidFill>
                <a:latin typeface="Montserrat"/>
                <a:ea typeface="Montserrat"/>
                <a:cs typeface="Montserrat"/>
                <a:sym typeface="Montserrat"/>
              </a:defRPr>
            </a:lvl6pPr>
            <a:lvl7pPr indent="0" lvl="6" marL="0" marR="0" rtl="0" algn="ctr">
              <a:spcBef>
                <a:spcPts val="0"/>
              </a:spcBef>
              <a:buNone/>
              <a:defRPr sz="900">
                <a:solidFill>
                  <a:schemeClr val="lt1"/>
                </a:solidFill>
                <a:latin typeface="Montserrat"/>
                <a:ea typeface="Montserrat"/>
                <a:cs typeface="Montserrat"/>
                <a:sym typeface="Montserrat"/>
              </a:defRPr>
            </a:lvl7pPr>
            <a:lvl8pPr indent="0" lvl="7" marL="0" marR="0" rtl="0" algn="ctr">
              <a:spcBef>
                <a:spcPts val="0"/>
              </a:spcBef>
              <a:buNone/>
              <a:defRPr sz="900">
                <a:solidFill>
                  <a:schemeClr val="lt1"/>
                </a:solidFill>
                <a:latin typeface="Montserrat"/>
                <a:ea typeface="Montserrat"/>
                <a:cs typeface="Montserrat"/>
                <a:sym typeface="Montserrat"/>
              </a:defRPr>
            </a:lvl8pPr>
            <a:lvl9pPr indent="0" lvl="8" marL="0" marR="0" rtl="0" algn="ctr">
              <a:spcBef>
                <a:spcPts val="0"/>
              </a:spcBef>
              <a:buNone/>
              <a:defRPr sz="900">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81" name="Shape 81"/>
          <p:cNvSpPr txBox="1"/>
          <p:nvPr>
            <p:ph type="title"/>
          </p:nvPr>
        </p:nvSpPr>
        <p:spPr>
          <a:xfrm>
            <a:off x="628650" y="515845"/>
            <a:ext cx="7886700" cy="510168"/>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2400"/>
              <a:buFont typeface="Montserrat"/>
              <a:buNone/>
              <a:defRPr b="0" i="0" sz="24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2" name="Shape 82"/>
          <p:cNvSpPr/>
          <p:nvPr>
            <p:ph idx="2" type="pic"/>
          </p:nvPr>
        </p:nvSpPr>
        <p:spPr>
          <a:xfrm>
            <a:off x="1405760" y="1364839"/>
            <a:ext cx="6332479" cy="1411017"/>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01">
  <p:cSld name="9_01">
    <p:spTree>
      <p:nvGrpSpPr>
        <p:cNvPr id="83" name="Shape 83"/>
        <p:cNvGrpSpPr/>
        <p:nvPr/>
      </p:nvGrpSpPr>
      <p:grpSpPr>
        <a:xfrm>
          <a:off x="0" y="0"/>
          <a:ext cx="0" cy="0"/>
          <a:chOff x="0" y="0"/>
          <a:chExt cx="0" cy="0"/>
        </a:xfrm>
      </p:grpSpPr>
      <p:sp>
        <p:nvSpPr>
          <p:cNvPr id="84" name="Shape 84"/>
          <p:cNvSpPr/>
          <p:nvPr>
            <p:ph idx="2" type="pic"/>
          </p:nvPr>
        </p:nvSpPr>
        <p:spPr>
          <a:xfrm>
            <a:off x="1415143" y="1583557"/>
            <a:ext cx="1632857" cy="25370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85" name="Shape 85"/>
          <p:cNvSpPr txBox="1"/>
          <p:nvPr>
            <p:ph idx="11" type="ftr"/>
          </p:nvPr>
        </p:nvSpPr>
        <p:spPr>
          <a:xfrm>
            <a:off x="628650" y="343669"/>
            <a:ext cx="2038045"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sz="800">
                <a:solidFill>
                  <a:schemeClr val="accent4"/>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6" name="Shape 86"/>
          <p:cNvSpPr/>
          <p:nvPr>
            <p:ph idx="3" type="pic"/>
          </p:nvPr>
        </p:nvSpPr>
        <p:spPr>
          <a:xfrm>
            <a:off x="6095998" y="1583557"/>
            <a:ext cx="1632857" cy="25370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87" name="Shape 87"/>
          <p:cNvSpPr/>
          <p:nvPr>
            <p:ph idx="4" type="pic"/>
          </p:nvPr>
        </p:nvSpPr>
        <p:spPr>
          <a:xfrm>
            <a:off x="3584121" y="1317172"/>
            <a:ext cx="1975757" cy="3069771"/>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88" name="Shape 88"/>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sz="900">
                <a:solidFill>
                  <a:schemeClr val="lt1"/>
                </a:solidFill>
                <a:latin typeface="Montserrat"/>
                <a:ea typeface="Montserrat"/>
                <a:cs typeface="Montserrat"/>
                <a:sym typeface="Montserrat"/>
              </a:defRPr>
            </a:lvl1pPr>
            <a:lvl2pPr indent="0" lvl="1" marL="0" marR="0" rtl="0" algn="ctr">
              <a:spcBef>
                <a:spcPts val="0"/>
              </a:spcBef>
              <a:buNone/>
              <a:defRPr sz="900">
                <a:solidFill>
                  <a:schemeClr val="lt1"/>
                </a:solidFill>
                <a:latin typeface="Montserrat"/>
                <a:ea typeface="Montserrat"/>
                <a:cs typeface="Montserrat"/>
                <a:sym typeface="Montserrat"/>
              </a:defRPr>
            </a:lvl2pPr>
            <a:lvl3pPr indent="0" lvl="2" marL="0" marR="0" rtl="0" algn="ctr">
              <a:spcBef>
                <a:spcPts val="0"/>
              </a:spcBef>
              <a:buNone/>
              <a:defRPr sz="900">
                <a:solidFill>
                  <a:schemeClr val="lt1"/>
                </a:solidFill>
                <a:latin typeface="Montserrat"/>
                <a:ea typeface="Montserrat"/>
                <a:cs typeface="Montserrat"/>
                <a:sym typeface="Montserrat"/>
              </a:defRPr>
            </a:lvl3pPr>
            <a:lvl4pPr indent="0" lvl="3" marL="0" marR="0" rtl="0" algn="ctr">
              <a:spcBef>
                <a:spcPts val="0"/>
              </a:spcBef>
              <a:buNone/>
              <a:defRPr sz="900">
                <a:solidFill>
                  <a:schemeClr val="lt1"/>
                </a:solidFill>
                <a:latin typeface="Montserrat"/>
                <a:ea typeface="Montserrat"/>
                <a:cs typeface="Montserrat"/>
                <a:sym typeface="Montserrat"/>
              </a:defRPr>
            </a:lvl4pPr>
            <a:lvl5pPr indent="0" lvl="4" marL="0" marR="0" rtl="0" algn="ctr">
              <a:spcBef>
                <a:spcPts val="0"/>
              </a:spcBef>
              <a:buNone/>
              <a:defRPr sz="900">
                <a:solidFill>
                  <a:schemeClr val="lt1"/>
                </a:solidFill>
                <a:latin typeface="Montserrat"/>
                <a:ea typeface="Montserrat"/>
                <a:cs typeface="Montserrat"/>
                <a:sym typeface="Montserrat"/>
              </a:defRPr>
            </a:lvl5pPr>
            <a:lvl6pPr indent="0" lvl="5" marL="0" marR="0" rtl="0" algn="ctr">
              <a:spcBef>
                <a:spcPts val="0"/>
              </a:spcBef>
              <a:buNone/>
              <a:defRPr sz="900">
                <a:solidFill>
                  <a:schemeClr val="lt1"/>
                </a:solidFill>
                <a:latin typeface="Montserrat"/>
                <a:ea typeface="Montserrat"/>
                <a:cs typeface="Montserrat"/>
                <a:sym typeface="Montserrat"/>
              </a:defRPr>
            </a:lvl6pPr>
            <a:lvl7pPr indent="0" lvl="6" marL="0" marR="0" rtl="0" algn="ctr">
              <a:spcBef>
                <a:spcPts val="0"/>
              </a:spcBef>
              <a:buNone/>
              <a:defRPr sz="900">
                <a:solidFill>
                  <a:schemeClr val="lt1"/>
                </a:solidFill>
                <a:latin typeface="Montserrat"/>
                <a:ea typeface="Montserrat"/>
                <a:cs typeface="Montserrat"/>
                <a:sym typeface="Montserrat"/>
              </a:defRPr>
            </a:lvl7pPr>
            <a:lvl8pPr indent="0" lvl="7" marL="0" marR="0" rtl="0" algn="ctr">
              <a:spcBef>
                <a:spcPts val="0"/>
              </a:spcBef>
              <a:buNone/>
              <a:defRPr sz="900">
                <a:solidFill>
                  <a:schemeClr val="lt1"/>
                </a:solidFill>
                <a:latin typeface="Montserrat"/>
                <a:ea typeface="Montserrat"/>
                <a:cs typeface="Montserrat"/>
                <a:sym typeface="Montserrat"/>
              </a:defRPr>
            </a:lvl8pPr>
            <a:lvl9pPr indent="0" lvl="8" marL="0" marR="0" rtl="0" algn="ctr">
              <a:spcBef>
                <a:spcPts val="0"/>
              </a:spcBef>
              <a:buNone/>
              <a:defRPr sz="900">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89" name="Shape 89"/>
          <p:cNvSpPr txBox="1"/>
          <p:nvPr>
            <p:ph type="title"/>
          </p:nvPr>
        </p:nvSpPr>
        <p:spPr>
          <a:xfrm>
            <a:off x="628650" y="515845"/>
            <a:ext cx="7886700" cy="510168"/>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2400"/>
              <a:buFont typeface="Montserrat"/>
              <a:buNone/>
              <a:defRPr b="0" i="0" sz="24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01">
  <p:cSld name="12_01">
    <p:spTree>
      <p:nvGrpSpPr>
        <p:cNvPr id="90" name="Shape 90"/>
        <p:cNvGrpSpPr/>
        <p:nvPr/>
      </p:nvGrpSpPr>
      <p:grpSpPr>
        <a:xfrm>
          <a:off x="0" y="0"/>
          <a:ext cx="0" cy="0"/>
          <a:chOff x="0" y="0"/>
          <a:chExt cx="0" cy="0"/>
        </a:xfrm>
      </p:grpSpPr>
      <p:sp>
        <p:nvSpPr>
          <p:cNvPr id="91" name="Shape 91"/>
          <p:cNvSpPr/>
          <p:nvPr>
            <p:ph idx="2" type="pic"/>
          </p:nvPr>
        </p:nvSpPr>
        <p:spPr>
          <a:xfrm>
            <a:off x="767155" y="1378744"/>
            <a:ext cx="1899541" cy="1385887"/>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92" name="Shape 92"/>
          <p:cNvSpPr/>
          <p:nvPr>
            <p:ph idx="3" type="pic"/>
          </p:nvPr>
        </p:nvSpPr>
        <p:spPr>
          <a:xfrm>
            <a:off x="4795532" y="1378744"/>
            <a:ext cx="1899541" cy="1385887"/>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93" name="Shape 93"/>
          <p:cNvSpPr/>
          <p:nvPr>
            <p:ph idx="4" type="pic"/>
          </p:nvPr>
        </p:nvSpPr>
        <p:spPr>
          <a:xfrm>
            <a:off x="2781692" y="2864644"/>
            <a:ext cx="1899541" cy="1385887"/>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94" name="Shape 94"/>
          <p:cNvSpPr/>
          <p:nvPr>
            <p:ph idx="5" type="pic"/>
          </p:nvPr>
        </p:nvSpPr>
        <p:spPr>
          <a:xfrm>
            <a:off x="6810766" y="1378744"/>
            <a:ext cx="1566079" cy="2871787"/>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95" name="Shape 95"/>
          <p:cNvSpPr txBox="1"/>
          <p:nvPr>
            <p:ph idx="11" type="ftr"/>
          </p:nvPr>
        </p:nvSpPr>
        <p:spPr>
          <a:xfrm>
            <a:off x="628650" y="343669"/>
            <a:ext cx="2038045"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sz="800">
                <a:solidFill>
                  <a:schemeClr val="accent4"/>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Shape 96"/>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sz="900">
                <a:solidFill>
                  <a:schemeClr val="lt1"/>
                </a:solidFill>
                <a:latin typeface="Montserrat"/>
                <a:ea typeface="Montserrat"/>
                <a:cs typeface="Montserrat"/>
                <a:sym typeface="Montserrat"/>
              </a:defRPr>
            </a:lvl1pPr>
            <a:lvl2pPr indent="0" lvl="1" marL="0" marR="0" rtl="0" algn="ctr">
              <a:spcBef>
                <a:spcPts val="0"/>
              </a:spcBef>
              <a:buNone/>
              <a:defRPr sz="900">
                <a:solidFill>
                  <a:schemeClr val="lt1"/>
                </a:solidFill>
                <a:latin typeface="Montserrat"/>
                <a:ea typeface="Montserrat"/>
                <a:cs typeface="Montserrat"/>
                <a:sym typeface="Montserrat"/>
              </a:defRPr>
            </a:lvl2pPr>
            <a:lvl3pPr indent="0" lvl="2" marL="0" marR="0" rtl="0" algn="ctr">
              <a:spcBef>
                <a:spcPts val="0"/>
              </a:spcBef>
              <a:buNone/>
              <a:defRPr sz="900">
                <a:solidFill>
                  <a:schemeClr val="lt1"/>
                </a:solidFill>
                <a:latin typeface="Montserrat"/>
                <a:ea typeface="Montserrat"/>
                <a:cs typeface="Montserrat"/>
                <a:sym typeface="Montserrat"/>
              </a:defRPr>
            </a:lvl3pPr>
            <a:lvl4pPr indent="0" lvl="3" marL="0" marR="0" rtl="0" algn="ctr">
              <a:spcBef>
                <a:spcPts val="0"/>
              </a:spcBef>
              <a:buNone/>
              <a:defRPr sz="900">
                <a:solidFill>
                  <a:schemeClr val="lt1"/>
                </a:solidFill>
                <a:latin typeface="Montserrat"/>
                <a:ea typeface="Montserrat"/>
                <a:cs typeface="Montserrat"/>
                <a:sym typeface="Montserrat"/>
              </a:defRPr>
            </a:lvl4pPr>
            <a:lvl5pPr indent="0" lvl="4" marL="0" marR="0" rtl="0" algn="ctr">
              <a:spcBef>
                <a:spcPts val="0"/>
              </a:spcBef>
              <a:buNone/>
              <a:defRPr sz="900">
                <a:solidFill>
                  <a:schemeClr val="lt1"/>
                </a:solidFill>
                <a:latin typeface="Montserrat"/>
                <a:ea typeface="Montserrat"/>
                <a:cs typeface="Montserrat"/>
                <a:sym typeface="Montserrat"/>
              </a:defRPr>
            </a:lvl5pPr>
            <a:lvl6pPr indent="0" lvl="5" marL="0" marR="0" rtl="0" algn="ctr">
              <a:spcBef>
                <a:spcPts val="0"/>
              </a:spcBef>
              <a:buNone/>
              <a:defRPr sz="900">
                <a:solidFill>
                  <a:schemeClr val="lt1"/>
                </a:solidFill>
                <a:latin typeface="Montserrat"/>
                <a:ea typeface="Montserrat"/>
                <a:cs typeface="Montserrat"/>
                <a:sym typeface="Montserrat"/>
              </a:defRPr>
            </a:lvl6pPr>
            <a:lvl7pPr indent="0" lvl="6" marL="0" marR="0" rtl="0" algn="ctr">
              <a:spcBef>
                <a:spcPts val="0"/>
              </a:spcBef>
              <a:buNone/>
              <a:defRPr sz="900">
                <a:solidFill>
                  <a:schemeClr val="lt1"/>
                </a:solidFill>
                <a:latin typeface="Montserrat"/>
                <a:ea typeface="Montserrat"/>
                <a:cs typeface="Montserrat"/>
                <a:sym typeface="Montserrat"/>
              </a:defRPr>
            </a:lvl7pPr>
            <a:lvl8pPr indent="0" lvl="7" marL="0" marR="0" rtl="0" algn="ctr">
              <a:spcBef>
                <a:spcPts val="0"/>
              </a:spcBef>
              <a:buNone/>
              <a:defRPr sz="900">
                <a:solidFill>
                  <a:schemeClr val="lt1"/>
                </a:solidFill>
                <a:latin typeface="Montserrat"/>
                <a:ea typeface="Montserrat"/>
                <a:cs typeface="Montserrat"/>
                <a:sym typeface="Montserrat"/>
              </a:defRPr>
            </a:lvl8pPr>
            <a:lvl9pPr indent="0" lvl="8" marL="0" marR="0" rtl="0" algn="ctr">
              <a:spcBef>
                <a:spcPts val="0"/>
              </a:spcBef>
              <a:buNone/>
              <a:defRPr sz="900">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97" name="Shape 97"/>
          <p:cNvSpPr txBox="1"/>
          <p:nvPr>
            <p:ph type="title"/>
          </p:nvPr>
        </p:nvSpPr>
        <p:spPr>
          <a:xfrm>
            <a:off x="628650" y="515845"/>
            <a:ext cx="7886700" cy="510168"/>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2400"/>
              <a:buFont typeface="Montserrat"/>
              <a:buNone/>
              <a:defRPr b="0" i="0" sz="24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01">
  <p:cSld name="10_01">
    <p:spTree>
      <p:nvGrpSpPr>
        <p:cNvPr id="98" name="Shape 98"/>
        <p:cNvGrpSpPr/>
        <p:nvPr/>
      </p:nvGrpSpPr>
      <p:grpSpPr>
        <a:xfrm>
          <a:off x="0" y="0"/>
          <a:ext cx="0" cy="0"/>
          <a:chOff x="0" y="0"/>
          <a:chExt cx="0" cy="0"/>
        </a:xfrm>
      </p:grpSpPr>
      <p:sp>
        <p:nvSpPr>
          <p:cNvPr id="99" name="Shape 99"/>
          <p:cNvSpPr/>
          <p:nvPr>
            <p:ph idx="2" type="pic"/>
          </p:nvPr>
        </p:nvSpPr>
        <p:spPr>
          <a:xfrm>
            <a:off x="1152507" y="2958311"/>
            <a:ext cx="466344" cy="466344"/>
          </a:xfrm>
          <a:prstGeom prst="ellipse">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600"/>
              <a:buFont typeface="Arial"/>
              <a:buChar char="•"/>
              <a:defRPr b="0" i="0" sz="6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Shape 100"/>
          <p:cNvSpPr/>
          <p:nvPr>
            <p:ph idx="3" type="pic"/>
          </p:nvPr>
        </p:nvSpPr>
        <p:spPr>
          <a:xfrm>
            <a:off x="4043644" y="2958311"/>
            <a:ext cx="466344" cy="466344"/>
          </a:xfrm>
          <a:prstGeom prst="ellipse">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600"/>
              <a:buFont typeface="Arial"/>
              <a:buChar char="•"/>
              <a:defRPr b="0" i="0" sz="6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Shape 101"/>
          <p:cNvSpPr/>
          <p:nvPr>
            <p:ph idx="4" type="pic"/>
          </p:nvPr>
        </p:nvSpPr>
        <p:spPr>
          <a:xfrm>
            <a:off x="6933039" y="2958311"/>
            <a:ext cx="466344" cy="466344"/>
          </a:xfrm>
          <a:prstGeom prst="ellipse">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600"/>
              <a:buFont typeface="Arial"/>
              <a:buChar char="•"/>
              <a:defRPr b="0" i="0" sz="6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Shape 102"/>
          <p:cNvSpPr txBox="1"/>
          <p:nvPr>
            <p:ph idx="11" type="ftr"/>
          </p:nvPr>
        </p:nvSpPr>
        <p:spPr>
          <a:xfrm>
            <a:off x="628650" y="343669"/>
            <a:ext cx="2038045"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sz="800">
                <a:solidFill>
                  <a:schemeClr val="accent4"/>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3" name="Shape 103"/>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sz="900">
                <a:solidFill>
                  <a:schemeClr val="lt1"/>
                </a:solidFill>
                <a:latin typeface="Montserrat"/>
                <a:ea typeface="Montserrat"/>
                <a:cs typeface="Montserrat"/>
                <a:sym typeface="Montserrat"/>
              </a:defRPr>
            </a:lvl1pPr>
            <a:lvl2pPr indent="0" lvl="1" marL="0" marR="0" rtl="0" algn="ctr">
              <a:spcBef>
                <a:spcPts val="0"/>
              </a:spcBef>
              <a:buNone/>
              <a:defRPr sz="900">
                <a:solidFill>
                  <a:schemeClr val="lt1"/>
                </a:solidFill>
                <a:latin typeface="Montserrat"/>
                <a:ea typeface="Montserrat"/>
                <a:cs typeface="Montserrat"/>
                <a:sym typeface="Montserrat"/>
              </a:defRPr>
            </a:lvl2pPr>
            <a:lvl3pPr indent="0" lvl="2" marL="0" marR="0" rtl="0" algn="ctr">
              <a:spcBef>
                <a:spcPts val="0"/>
              </a:spcBef>
              <a:buNone/>
              <a:defRPr sz="900">
                <a:solidFill>
                  <a:schemeClr val="lt1"/>
                </a:solidFill>
                <a:latin typeface="Montserrat"/>
                <a:ea typeface="Montserrat"/>
                <a:cs typeface="Montserrat"/>
                <a:sym typeface="Montserrat"/>
              </a:defRPr>
            </a:lvl3pPr>
            <a:lvl4pPr indent="0" lvl="3" marL="0" marR="0" rtl="0" algn="ctr">
              <a:spcBef>
                <a:spcPts val="0"/>
              </a:spcBef>
              <a:buNone/>
              <a:defRPr sz="900">
                <a:solidFill>
                  <a:schemeClr val="lt1"/>
                </a:solidFill>
                <a:latin typeface="Montserrat"/>
                <a:ea typeface="Montserrat"/>
                <a:cs typeface="Montserrat"/>
                <a:sym typeface="Montserrat"/>
              </a:defRPr>
            </a:lvl4pPr>
            <a:lvl5pPr indent="0" lvl="4" marL="0" marR="0" rtl="0" algn="ctr">
              <a:spcBef>
                <a:spcPts val="0"/>
              </a:spcBef>
              <a:buNone/>
              <a:defRPr sz="900">
                <a:solidFill>
                  <a:schemeClr val="lt1"/>
                </a:solidFill>
                <a:latin typeface="Montserrat"/>
                <a:ea typeface="Montserrat"/>
                <a:cs typeface="Montserrat"/>
                <a:sym typeface="Montserrat"/>
              </a:defRPr>
            </a:lvl5pPr>
            <a:lvl6pPr indent="0" lvl="5" marL="0" marR="0" rtl="0" algn="ctr">
              <a:spcBef>
                <a:spcPts val="0"/>
              </a:spcBef>
              <a:buNone/>
              <a:defRPr sz="900">
                <a:solidFill>
                  <a:schemeClr val="lt1"/>
                </a:solidFill>
                <a:latin typeface="Montserrat"/>
                <a:ea typeface="Montserrat"/>
                <a:cs typeface="Montserrat"/>
                <a:sym typeface="Montserrat"/>
              </a:defRPr>
            </a:lvl6pPr>
            <a:lvl7pPr indent="0" lvl="6" marL="0" marR="0" rtl="0" algn="ctr">
              <a:spcBef>
                <a:spcPts val="0"/>
              </a:spcBef>
              <a:buNone/>
              <a:defRPr sz="900">
                <a:solidFill>
                  <a:schemeClr val="lt1"/>
                </a:solidFill>
                <a:latin typeface="Montserrat"/>
                <a:ea typeface="Montserrat"/>
                <a:cs typeface="Montserrat"/>
                <a:sym typeface="Montserrat"/>
              </a:defRPr>
            </a:lvl7pPr>
            <a:lvl8pPr indent="0" lvl="7" marL="0" marR="0" rtl="0" algn="ctr">
              <a:spcBef>
                <a:spcPts val="0"/>
              </a:spcBef>
              <a:buNone/>
              <a:defRPr sz="900">
                <a:solidFill>
                  <a:schemeClr val="lt1"/>
                </a:solidFill>
                <a:latin typeface="Montserrat"/>
                <a:ea typeface="Montserrat"/>
                <a:cs typeface="Montserrat"/>
                <a:sym typeface="Montserrat"/>
              </a:defRPr>
            </a:lvl8pPr>
            <a:lvl9pPr indent="0" lvl="8" marL="0" marR="0" rtl="0" algn="ctr">
              <a:spcBef>
                <a:spcPts val="0"/>
              </a:spcBef>
              <a:buNone/>
              <a:defRPr sz="900">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04" name="Shape 104"/>
          <p:cNvSpPr txBox="1"/>
          <p:nvPr>
            <p:ph type="title"/>
          </p:nvPr>
        </p:nvSpPr>
        <p:spPr>
          <a:xfrm>
            <a:off x="628650" y="515845"/>
            <a:ext cx="7886700" cy="510168"/>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2400"/>
              <a:buFont typeface="Montserrat"/>
              <a:buNone/>
              <a:defRPr b="0" i="0" sz="24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01">
  <p:cSld name="4_01">
    <p:spTree>
      <p:nvGrpSpPr>
        <p:cNvPr id="105" name="Shape 105"/>
        <p:cNvGrpSpPr/>
        <p:nvPr/>
      </p:nvGrpSpPr>
      <p:grpSpPr>
        <a:xfrm>
          <a:off x="0" y="0"/>
          <a:ext cx="0" cy="0"/>
          <a:chOff x="0" y="0"/>
          <a:chExt cx="0" cy="0"/>
        </a:xfrm>
      </p:grpSpPr>
      <p:sp>
        <p:nvSpPr>
          <p:cNvPr id="106" name="Shape 106"/>
          <p:cNvSpPr txBox="1"/>
          <p:nvPr>
            <p:ph idx="11" type="ftr"/>
          </p:nvPr>
        </p:nvSpPr>
        <p:spPr>
          <a:xfrm>
            <a:off x="628650" y="343669"/>
            <a:ext cx="2038045"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sz="800">
                <a:solidFill>
                  <a:schemeClr val="accent4"/>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7" name="Shape 107"/>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sz="900">
                <a:solidFill>
                  <a:schemeClr val="lt1"/>
                </a:solidFill>
                <a:latin typeface="Montserrat"/>
                <a:ea typeface="Montserrat"/>
                <a:cs typeface="Montserrat"/>
                <a:sym typeface="Montserrat"/>
              </a:defRPr>
            </a:lvl1pPr>
            <a:lvl2pPr indent="0" lvl="1" marL="0" marR="0" rtl="0" algn="ctr">
              <a:spcBef>
                <a:spcPts val="0"/>
              </a:spcBef>
              <a:buNone/>
              <a:defRPr sz="900">
                <a:solidFill>
                  <a:schemeClr val="lt1"/>
                </a:solidFill>
                <a:latin typeface="Montserrat"/>
                <a:ea typeface="Montserrat"/>
                <a:cs typeface="Montserrat"/>
                <a:sym typeface="Montserrat"/>
              </a:defRPr>
            </a:lvl2pPr>
            <a:lvl3pPr indent="0" lvl="2" marL="0" marR="0" rtl="0" algn="ctr">
              <a:spcBef>
                <a:spcPts val="0"/>
              </a:spcBef>
              <a:buNone/>
              <a:defRPr sz="900">
                <a:solidFill>
                  <a:schemeClr val="lt1"/>
                </a:solidFill>
                <a:latin typeface="Montserrat"/>
                <a:ea typeface="Montserrat"/>
                <a:cs typeface="Montserrat"/>
                <a:sym typeface="Montserrat"/>
              </a:defRPr>
            </a:lvl3pPr>
            <a:lvl4pPr indent="0" lvl="3" marL="0" marR="0" rtl="0" algn="ctr">
              <a:spcBef>
                <a:spcPts val="0"/>
              </a:spcBef>
              <a:buNone/>
              <a:defRPr sz="900">
                <a:solidFill>
                  <a:schemeClr val="lt1"/>
                </a:solidFill>
                <a:latin typeface="Montserrat"/>
                <a:ea typeface="Montserrat"/>
                <a:cs typeface="Montserrat"/>
                <a:sym typeface="Montserrat"/>
              </a:defRPr>
            </a:lvl4pPr>
            <a:lvl5pPr indent="0" lvl="4" marL="0" marR="0" rtl="0" algn="ctr">
              <a:spcBef>
                <a:spcPts val="0"/>
              </a:spcBef>
              <a:buNone/>
              <a:defRPr sz="900">
                <a:solidFill>
                  <a:schemeClr val="lt1"/>
                </a:solidFill>
                <a:latin typeface="Montserrat"/>
                <a:ea typeface="Montserrat"/>
                <a:cs typeface="Montserrat"/>
                <a:sym typeface="Montserrat"/>
              </a:defRPr>
            </a:lvl5pPr>
            <a:lvl6pPr indent="0" lvl="5" marL="0" marR="0" rtl="0" algn="ctr">
              <a:spcBef>
                <a:spcPts val="0"/>
              </a:spcBef>
              <a:buNone/>
              <a:defRPr sz="900">
                <a:solidFill>
                  <a:schemeClr val="lt1"/>
                </a:solidFill>
                <a:latin typeface="Montserrat"/>
                <a:ea typeface="Montserrat"/>
                <a:cs typeface="Montserrat"/>
                <a:sym typeface="Montserrat"/>
              </a:defRPr>
            </a:lvl6pPr>
            <a:lvl7pPr indent="0" lvl="6" marL="0" marR="0" rtl="0" algn="ctr">
              <a:spcBef>
                <a:spcPts val="0"/>
              </a:spcBef>
              <a:buNone/>
              <a:defRPr sz="900">
                <a:solidFill>
                  <a:schemeClr val="lt1"/>
                </a:solidFill>
                <a:latin typeface="Montserrat"/>
                <a:ea typeface="Montserrat"/>
                <a:cs typeface="Montserrat"/>
                <a:sym typeface="Montserrat"/>
              </a:defRPr>
            </a:lvl7pPr>
            <a:lvl8pPr indent="0" lvl="7" marL="0" marR="0" rtl="0" algn="ctr">
              <a:spcBef>
                <a:spcPts val="0"/>
              </a:spcBef>
              <a:buNone/>
              <a:defRPr sz="900">
                <a:solidFill>
                  <a:schemeClr val="lt1"/>
                </a:solidFill>
                <a:latin typeface="Montserrat"/>
                <a:ea typeface="Montserrat"/>
                <a:cs typeface="Montserrat"/>
                <a:sym typeface="Montserrat"/>
              </a:defRPr>
            </a:lvl8pPr>
            <a:lvl9pPr indent="0" lvl="8" marL="0" marR="0" rtl="0" algn="ctr">
              <a:spcBef>
                <a:spcPts val="0"/>
              </a:spcBef>
              <a:buNone/>
              <a:defRPr sz="900">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08" name="Shape 108"/>
          <p:cNvSpPr txBox="1"/>
          <p:nvPr>
            <p:ph type="title"/>
          </p:nvPr>
        </p:nvSpPr>
        <p:spPr>
          <a:xfrm>
            <a:off x="628650" y="515845"/>
            <a:ext cx="7886700" cy="510168"/>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2400"/>
              <a:buFont typeface="Montserrat"/>
              <a:buNone/>
              <a:defRPr b="0" i="0" sz="24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01">
  <p:cSld name="11_01">
    <p:spTree>
      <p:nvGrpSpPr>
        <p:cNvPr id="109" name="Shape 109"/>
        <p:cNvGrpSpPr/>
        <p:nvPr/>
      </p:nvGrpSpPr>
      <p:grpSpPr>
        <a:xfrm>
          <a:off x="0" y="0"/>
          <a:ext cx="0" cy="0"/>
          <a:chOff x="0" y="0"/>
          <a:chExt cx="0" cy="0"/>
        </a:xfrm>
      </p:grpSpPr>
      <p:sp>
        <p:nvSpPr>
          <p:cNvPr id="110" name="Shape 110"/>
          <p:cNvSpPr/>
          <p:nvPr>
            <p:ph idx="2" type="pic"/>
          </p:nvPr>
        </p:nvSpPr>
        <p:spPr>
          <a:xfrm>
            <a:off x="1033600" y="2427514"/>
            <a:ext cx="3538400" cy="2120537"/>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11" name="Shape 111"/>
          <p:cNvSpPr/>
          <p:nvPr>
            <p:ph idx="3" type="pic"/>
          </p:nvPr>
        </p:nvSpPr>
        <p:spPr>
          <a:xfrm>
            <a:off x="4572001" y="2427514"/>
            <a:ext cx="3538400" cy="2120537"/>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12" name="Shape 112"/>
          <p:cNvSpPr txBox="1"/>
          <p:nvPr>
            <p:ph idx="11" type="ftr"/>
          </p:nvPr>
        </p:nvSpPr>
        <p:spPr>
          <a:xfrm>
            <a:off x="628650" y="343669"/>
            <a:ext cx="2038045"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sz="800">
                <a:solidFill>
                  <a:schemeClr val="accent4"/>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3" name="Shape 113"/>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sz="900">
                <a:solidFill>
                  <a:schemeClr val="lt1"/>
                </a:solidFill>
                <a:latin typeface="Montserrat"/>
                <a:ea typeface="Montserrat"/>
                <a:cs typeface="Montserrat"/>
                <a:sym typeface="Montserrat"/>
              </a:defRPr>
            </a:lvl1pPr>
            <a:lvl2pPr indent="0" lvl="1" marL="0" marR="0" rtl="0" algn="ctr">
              <a:spcBef>
                <a:spcPts val="0"/>
              </a:spcBef>
              <a:buNone/>
              <a:defRPr sz="900">
                <a:solidFill>
                  <a:schemeClr val="lt1"/>
                </a:solidFill>
                <a:latin typeface="Montserrat"/>
                <a:ea typeface="Montserrat"/>
                <a:cs typeface="Montserrat"/>
                <a:sym typeface="Montserrat"/>
              </a:defRPr>
            </a:lvl2pPr>
            <a:lvl3pPr indent="0" lvl="2" marL="0" marR="0" rtl="0" algn="ctr">
              <a:spcBef>
                <a:spcPts val="0"/>
              </a:spcBef>
              <a:buNone/>
              <a:defRPr sz="900">
                <a:solidFill>
                  <a:schemeClr val="lt1"/>
                </a:solidFill>
                <a:latin typeface="Montserrat"/>
                <a:ea typeface="Montserrat"/>
                <a:cs typeface="Montserrat"/>
                <a:sym typeface="Montserrat"/>
              </a:defRPr>
            </a:lvl3pPr>
            <a:lvl4pPr indent="0" lvl="3" marL="0" marR="0" rtl="0" algn="ctr">
              <a:spcBef>
                <a:spcPts val="0"/>
              </a:spcBef>
              <a:buNone/>
              <a:defRPr sz="900">
                <a:solidFill>
                  <a:schemeClr val="lt1"/>
                </a:solidFill>
                <a:latin typeface="Montserrat"/>
                <a:ea typeface="Montserrat"/>
                <a:cs typeface="Montserrat"/>
                <a:sym typeface="Montserrat"/>
              </a:defRPr>
            </a:lvl4pPr>
            <a:lvl5pPr indent="0" lvl="4" marL="0" marR="0" rtl="0" algn="ctr">
              <a:spcBef>
                <a:spcPts val="0"/>
              </a:spcBef>
              <a:buNone/>
              <a:defRPr sz="900">
                <a:solidFill>
                  <a:schemeClr val="lt1"/>
                </a:solidFill>
                <a:latin typeface="Montserrat"/>
                <a:ea typeface="Montserrat"/>
                <a:cs typeface="Montserrat"/>
                <a:sym typeface="Montserrat"/>
              </a:defRPr>
            </a:lvl5pPr>
            <a:lvl6pPr indent="0" lvl="5" marL="0" marR="0" rtl="0" algn="ctr">
              <a:spcBef>
                <a:spcPts val="0"/>
              </a:spcBef>
              <a:buNone/>
              <a:defRPr sz="900">
                <a:solidFill>
                  <a:schemeClr val="lt1"/>
                </a:solidFill>
                <a:latin typeface="Montserrat"/>
                <a:ea typeface="Montserrat"/>
                <a:cs typeface="Montserrat"/>
                <a:sym typeface="Montserrat"/>
              </a:defRPr>
            </a:lvl6pPr>
            <a:lvl7pPr indent="0" lvl="6" marL="0" marR="0" rtl="0" algn="ctr">
              <a:spcBef>
                <a:spcPts val="0"/>
              </a:spcBef>
              <a:buNone/>
              <a:defRPr sz="900">
                <a:solidFill>
                  <a:schemeClr val="lt1"/>
                </a:solidFill>
                <a:latin typeface="Montserrat"/>
                <a:ea typeface="Montserrat"/>
                <a:cs typeface="Montserrat"/>
                <a:sym typeface="Montserrat"/>
              </a:defRPr>
            </a:lvl7pPr>
            <a:lvl8pPr indent="0" lvl="7" marL="0" marR="0" rtl="0" algn="ctr">
              <a:spcBef>
                <a:spcPts val="0"/>
              </a:spcBef>
              <a:buNone/>
              <a:defRPr sz="900">
                <a:solidFill>
                  <a:schemeClr val="lt1"/>
                </a:solidFill>
                <a:latin typeface="Montserrat"/>
                <a:ea typeface="Montserrat"/>
                <a:cs typeface="Montserrat"/>
                <a:sym typeface="Montserrat"/>
              </a:defRPr>
            </a:lvl8pPr>
            <a:lvl9pPr indent="0" lvl="8" marL="0" marR="0" rtl="0" algn="ctr">
              <a:spcBef>
                <a:spcPts val="0"/>
              </a:spcBef>
              <a:buNone/>
              <a:defRPr sz="900">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14" name="Shape 114"/>
          <p:cNvSpPr txBox="1"/>
          <p:nvPr>
            <p:ph type="title"/>
          </p:nvPr>
        </p:nvSpPr>
        <p:spPr>
          <a:xfrm>
            <a:off x="628650" y="515845"/>
            <a:ext cx="7886700" cy="510168"/>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2400"/>
              <a:buFont typeface="Montserrat"/>
              <a:buNone/>
              <a:defRPr b="0" i="0" sz="24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theme" Target="../theme/theme3.xml"/><Relationship Id="rId10" Type="http://schemas.openxmlformats.org/officeDocument/2006/relationships/slideLayout" Target="../slideLayouts/slideLayout2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628650" y="515845"/>
            <a:ext cx="7886700" cy="510168"/>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2400"/>
              <a:buFont typeface="Montserrat"/>
              <a:buNone/>
              <a:defRPr b="0" i="0" sz="24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Shape 52"/>
          <p:cNvSpPr/>
          <p:nvPr/>
        </p:nvSpPr>
        <p:spPr>
          <a:xfrm>
            <a:off x="8236947" y="339109"/>
            <a:ext cx="278403" cy="27840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3" name="Shape 53"/>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u="none" cap="none" strike="noStrike">
                <a:solidFill>
                  <a:schemeClr val="lt1"/>
                </a:solidFill>
                <a:latin typeface="Montserrat"/>
                <a:ea typeface="Montserrat"/>
                <a:cs typeface="Montserrat"/>
                <a:sym typeface="Montserrat"/>
              </a:defRPr>
            </a:lvl1pPr>
            <a:lvl2pPr indent="0" lvl="1" marL="0" marR="0" rtl="0" algn="ctr">
              <a:spcBef>
                <a:spcPts val="0"/>
              </a:spcBef>
              <a:buNone/>
              <a:defRPr b="0" i="0" sz="900" u="none" cap="none" strike="noStrike">
                <a:solidFill>
                  <a:schemeClr val="lt1"/>
                </a:solidFill>
                <a:latin typeface="Montserrat"/>
                <a:ea typeface="Montserrat"/>
                <a:cs typeface="Montserrat"/>
                <a:sym typeface="Montserrat"/>
              </a:defRPr>
            </a:lvl2pPr>
            <a:lvl3pPr indent="0" lvl="2" marL="0" marR="0" rtl="0" algn="ctr">
              <a:spcBef>
                <a:spcPts val="0"/>
              </a:spcBef>
              <a:buNone/>
              <a:defRPr b="0" i="0" sz="900" u="none" cap="none" strike="noStrike">
                <a:solidFill>
                  <a:schemeClr val="lt1"/>
                </a:solidFill>
                <a:latin typeface="Montserrat"/>
                <a:ea typeface="Montserrat"/>
                <a:cs typeface="Montserrat"/>
                <a:sym typeface="Montserrat"/>
              </a:defRPr>
            </a:lvl3pPr>
            <a:lvl4pPr indent="0" lvl="3" marL="0" marR="0" rtl="0" algn="ctr">
              <a:spcBef>
                <a:spcPts val="0"/>
              </a:spcBef>
              <a:buNone/>
              <a:defRPr b="0" i="0" sz="900" u="none" cap="none" strike="noStrike">
                <a:solidFill>
                  <a:schemeClr val="lt1"/>
                </a:solidFill>
                <a:latin typeface="Montserrat"/>
                <a:ea typeface="Montserrat"/>
                <a:cs typeface="Montserrat"/>
                <a:sym typeface="Montserrat"/>
              </a:defRPr>
            </a:lvl4pPr>
            <a:lvl5pPr indent="0" lvl="4" marL="0" marR="0" rtl="0" algn="ctr">
              <a:spcBef>
                <a:spcPts val="0"/>
              </a:spcBef>
              <a:buNone/>
              <a:defRPr b="0" i="0" sz="900" u="none" cap="none" strike="noStrike">
                <a:solidFill>
                  <a:schemeClr val="lt1"/>
                </a:solidFill>
                <a:latin typeface="Montserrat"/>
                <a:ea typeface="Montserrat"/>
                <a:cs typeface="Montserrat"/>
                <a:sym typeface="Montserrat"/>
              </a:defRPr>
            </a:lvl5pPr>
            <a:lvl6pPr indent="0" lvl="5" marL="0" marR="0" rtl="0" algn="ctr">
              <a:spcBef>
                <a:spcPts val="0"/>
              </a:spcBef>
              <a:buNone/>
              <a:defRPr b="0" i="0" sz="900" u="none" cap="none" strike="noStrike">
                <a:solidFill>
                  <a:schemeClr val="lt1"/>
                </a:solidFill>
                <a:latin typeface="Montserrat"/>
                <a:ea typeface="Montserrat"/>
                <a:cs typeface="Montserrat"/>
                <a:sym typeface="Montserrat"/>
              </a:defRPr>
            </a:lvl6pPr>
            <a:lvl7pPr indent="0" lvl="6" marL="0" marR="0" rtl="0" algn="ctr">
              <a:spcBef>
                <a:spcPts val="0"/>
              </a:spcBef>
              <a:buNone/>
              <a:defRPr b="0" i="0" sz="900" u="none" cap="none" strike="noStrike">
                <a:solidFill>
                  <a:schemeClr val="lt1"/>
                </a:solidFill>
                <a:latin typeface="Montserrat"/>
                <a:ea typeface="Montserrat"/>
                <a:cs typeface="Montserrat"/>
                <a:sym typeface="Montserrat"/>
              </a:defRPr>
            </a:lvl7pPr>
            <a:lvl8pPr indent="0" lvl="7" marL="0" marR="0" rtl="0" algn="ctr">
              <a:spcBef>
                <a:spcPts val="0"/>
              </a:spcBef>
              <a:buNone/>
              <a:defRPr b="0" i="0" sz="900" u="none" cap="none" strike="noStrike">
                <a:solidFill>
                  <a:schemeClr val="lt1"/>
                </a:solidFill>
                <a:latin typeface="Montserrat"/>
                <a:ea typeface="Montserrat"/>
                <a:cs typeface="Montserrat"/>
                <a:sym typeface="Montserrat"/>
              </a:defRPr>
            </a:lvl8pPr>
            <a:lvl9pPr indent="0" lvl="8" marL="0" marR="0" rtl="0" algn="ctr">
              <a:spcBef>
                <a:spcPts val="0"/>
              </a:spcBef>
              <a:buNone/>
              <a:defRPr b="0" i="0" sz="900" u="none" cap="none" strike="noStrike">
                <a:solidFill>
                  <a:schemeClr val="lt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54" name="Shape 54"/>
          <p:cNvSpPr txBox="1"/>
          <p:nvPr>
            <p:ph idx="11" type="ftr"/>
          </p:nvPr>
        </p:nvSpPr>
        <p:spPr>
          <a:xfrm>
            <a:off x="628650" y="343669"/>
            <a:ext cx="2038045"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800" u="none" cap="none" strike="noStrike">
                <a:solidFill>
                  <a:schemeClr val="accent4"/>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Shape 120"/>
          <p:cNvSpPr txBox="1"/>
          <p:nvPr>
            <p:ph idx="11" type="ftr"/>
          </p:nvPr>
        </p:nvSpPr>
        <p:spPr>
          <a:xfrm>
            <a:off x="628650" y="343669"/>
            <a:ext cx="2038045"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800" u="none" cap="none" strike="noStrike">
                <a:solidFill>
                  <a:schemeClr val="accent4"/>
                </a:solidFill>
                <a:latin typeface="Montserrat"/>
                <a:ea typeface="Montserrat"/>
                <a:cs typeface="Montserrat"/>
                <a:sym typeface="Montserrat"/>
              </a:rPr>
              <a:t>www.yourwebsite.com</a:t>
            </a:r>
            <a:endParaRPr sz="1100"/>
          </a:p>
        </p:txBody>
      </p:sp>
      <p:pic>
        <p:nvPicPr>
          <p:cNvPr id="121" name="Shape 121"/>
          <p:cNvPicPr preferRelativeResize="0"/>
          <p:nvPr>
            <p:ph idx="2" type="pic"/>
          </p:nvPr>
        </p:nvPicPr>
        <p:blipFill rotWithShape="1">
          <a:blip r:embed="rId3">
            <a:alphaModFix/>
          </a:blip>
          <a:srcRect b="7813" l="0" r="0" t="7812"/>
          <a:stretch/>
        </p:blipFill>
        <p:spPr>
          <a:xfrm>
            <a:off x="0" y="0"/>
            <a:ext cx="9144000" cy="5143500"/>
          </a:xfrm>
          <a:prstGeom prst="rect">
            <a:avLst/>
          </a:prstGeom>
          <a:noFill/>
          <a:ln>
            <a:noFill/>
          </a:ln>
        </p:spPr>
      </p:pic>
      <p:sp>
        <p:nvSpPr>
          <p:cNvPr id="122" name="Shape 122"/>
          <p:cNvSpPr/>
          <p:nvPr/>
        </p:nvSpPr>
        <p:spPr>
          <a:xfrm>
            <a:off x="0" y="0"/>
            <a:ext cx="9144000" cy="5143500"/>
          </a:xfrm>
          <a:prstGeom prst="rect">
            <a:avLst/>
          </a:prstGeom>
          <a:solidFill>
            <a:srgbClr val="FFFFFF">
              <a:alpha val="92549"/>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123" name="Shape 123"/>
          <p:cNvPicPr preferRelativeResize="0"/>
          <p:nvPr/>
        </p:nvPicPr>
        <p:blipFill rotWithShape="1">
          <a:blip r:embed="rId4">
            <a:alphaModFix/>
          </a:blip>
          <a:srcRect b="0" l="0" r="0" t="0"/>
          <a:stretch/>
        </p:blipFill>
        <p:spPr>
          <a:xfrm>
            <a:off x="3712028" y="1962403"/>
            <a:ext cx="1719943" cy="1218694"/>
          </a:xfrm>
          <a:prstGeom prst="rect">
            <a:avLst/>
          </a:prstGeom>
          <a:noFill/>
          <a:ln>
            <a:noFill/>
          </a:ln>
        </p:spPr>
      </p:pic>
      <p:sp>
        <p:nvSpPr>
          <p:cNvPr id="124" name="Shape 124"/>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900" u="none" cap="none" strike="noStrike">
                <a:solidFill>
                  <a:schemeClr val="lt1"/>
                </a:solidFill>
                <a:latin typeface="Montserrat"/>
                <a:ea typeface="Montserrat"/>
                <a:cs typeface="Montserrat"/>
                <a:sym typeface="Montserrat"/>
              </a:rPr>
              <a:t>‹#›</a:t>
            </a:fld>
            <a:endParaRPr b="0" i="0" sz="900" u="none" cap="none" strike="noStrike">
              <a:solidFill>
                <a:schemeClr val="lt1"/>
              </a:solidFill>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2" name="Shape 322"/>
        <p:cNvGrpSpPr/>
        <p:nvPr/>
      </p:nvGrpSpPr>
      <p:grpSpPr>
        <a:xfrm>
          <a:off x="0" y="0"/>
          <a:ext cx="0" cy="0"/>
          <a:chOff x="0" y="0"/>
          <a:chExt cx="0" cy="0"/>
        </a:xfrm>
      </p:grpSpPr>
      <p:sp>
        <p:nvSpPr>
          <p:cNvPr id="323" name="Shape 323"/>
          <p:cNvSpPr txBox="1"/>
          <p:nvPr>
            <p:ph idx="11" type="ftr"/>
          </p:nvPr>
        </p:nvSpPr>
        <p:spPr>
          <a:xfrm>
            <a:off x="628650" y="343669"/>
            <a:ext cx="2038045"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lang="en" sz="800">
                <a:solidFill>
                  <a:schemeClr val="accent4"/>
                </a:solidFill>
                <a:latin typeface="Montserrat"/>
                <a:ea typeface="Montserrat"/>
                <a:cs typeface="Montserrat"/>
                <a:sym typeface="Montserrat"/>
              </a:rPr>
              <a:t>www.yourwebsite.com</a:t>
            </a:r>
            <a:endParaRPr b="0" sz="800">
              <a:solidFill>
                <a:schemeClr val="accent4"/>
              </a:solidFill>
              <a:latin typeface="Montserrat"/>
              <a:ea typeface="Montserrat"/>
              <a:cs typeface="Montserrat"/>
              <a:sym typeface="Montserrat"/>
            </a:endParaRPr>
          </a:p>
        </p:txBody>
      </p:sp>
      <p:sp>
        <p:nvSpPr>
          <p:cNvPr id="324" name="Shape 324"/>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lang="en" sz="900">
                <a:solidFill>
                  <a:schemeClr val="lt1"/>
                </a:solidFill>
                <a:latin typeface="PT Sans"/>
                <a:ea typeface="PT Sans"/>
                <a:cs typeface="PT Sans"/>
                <a:sym typeface="PT Sans"/>
              </a:rPr>
              <a:t>‹#›</a:t>
            </a:fld>
            <a:endParaRPr sz="900">
              <a:solidFill>
                <a:schemeClr val="lt1"/>
              </a:solidFill>
              <a:latin typeface="PT Sans"/>
              <a:ea typeface="PT Sans"/>
              <a:cs typeface="PT Sans"/>
              <a:sym typeface="PT Sans"/>
            </a:endParaRPr>
          </a:p>
        </p:txBody>
      </p:sp>
      <p:sp>
        <p:nvSpPr>
          <p:cNvPr id="325" name="Shape 325"/>
          <p:cNvSpPr txBox="1"/>
          <p:nvPr>
            <p:ph type="title"/>
          </p:nvPr>
        </p:nvSpPr>
        <p:spPr>
          <a:xfrm>
            <a:off x="628650" y="515845"/>
            <a:ext cx="7886700" cy="510168"/>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dk1"/>
              </a:buClr>
              <a:buSzPts val="2400"/>
              <a:buFont typeface="Montserrat"/>
              <a:buNone/>
            </a:pPr>
            <a:r>
              <a:rPr b="0" i="0" lang="en" sz="2400" u="none" cap="none" strike="noStrike">
                <a:solidFill>
                  <a:schemeClr val="dk1"/>
                </a:solidFill>
                <a:latin typeface="Montserrat"/>
                <a:ea typeface="Montserrat"/>
                <a:cs typeface="Montserrat"/>
                <a:sym typeface="Montserrat"/>
              </a:rPr>
              <a:t>Project Location</a:t>
            </a:r>
            <a:endParaRPr b="0" i="0" sz="2400" u="none" cap="none" strike="noStrike">
              <a:solidFill>
                <a:schemeClr val="dk1"/>
              </a:solidFill>
              <a:latin typeface="Montserrat"/>
              <a:ea typeface="Montserrat"/>
              <a:cs typeface="Montserrat"/>
              <a:sym typeface="Montserrat"/>
            </a:endParaRPr>
          </a:p>
        </p:txBody>
      </p:sp>
      <p:cxnSp>
        <p:nvCxnSpPr>
          <p:cNvPr id="326" name="Shape 326"/>
          <p:cNvCxnSpPr/>
          <p:nvPr/>
        </p:nvCxnSpPr>
        <p:spPr>
          <a:xfrm>
            <a:off x="508907" y="435428"/>
            <a:ext cx="0" cy="446314"/>
          </a:xfrm>
          <a:prstGeom prst="straightConnector1">
            <a:avLst/>
          </a:prstGeom>
          <a:noFill/>
          <a:ln cap="flat" cmpd="sng" w="38100">
            <a:solidFill>
              <a:schemeClr val="accent2"/>
            </a:solidFill>
            <a:prstDash val="solid"/>
            <a:miter lim="800000"/>
            <a:headEnd len="sm" w="sm" type="none"/>
            <a:tailEnd len="sm" w="sm" type="none"/>
          </a:ln>
        </p:spPr>
      </p:cxnSp>
      <p:sp>
        <p:nvSpPr>
          <p:cNvPr id="327" name="Shape 327"/>
          <p:cNvSpPr/>
          <p:nvPr/>
        </p:nvSpPr>
        <p:spPr>
          <a:xfrm>
            <a:off x="1033599" y="1243150"/>
            <a:ext cx="7076802" cy="110163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8" name="Shape 328"/>
          <p:cNvSpPr/>
          <p:nvPr/>
        </p:nvSpPr>
        <p:spPr>
          <a:xfrm>
            <a:off x="1621742" y="1486989"/>
            <a:ext cx="5900517" cy="613955"/>
          </a:xfrm>
          <a:prstGeom prst="rect">
            <a:avLst/>
          </a:prstGeom>
          <a:noFill/>
          <a:ln>
            <a:noFill/>
          </a:ln>
        </p:spPr>
        <p:txBody>
          <a:bodyPr anchorCtr="0" anchor="ctr" bIns="0" lIns="0" spcFirstLastPara="1" rIns="0" wrap="square" tIns="0">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This letterhead design is meant to project an image of professionalism and lorem to reliability. By using simple alignments are This letterhead design is meant to project an image of professionalism and lorem to reliability. By using simple alignments are</a:t>
            </a:r>
            <a:endParaRPr sz="1100"/>
          </a:p>
        </p:txBody>
      </p:sp>
      <p:sp>
        <p:nvSpPr>
          <p:cNvPr id="329" name="Shape 329"/>
          <p:cNvSpPr/>
          <p:nvPr/>
        </p:nvSpPr>
        <p:spPr>
          <a:xfrm>
            <a:off x="1033600" y="2427513"/>
            <a:ext cx="3538400" cy="2120537"/>
          </a:xfrm>
          <a:prstGeom prst="rect">
            <a:avLst/>
          </a:prstGeom>
          <a:solidFill>
            <a:srgbClr val="000000">
              <a:alpha val="4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30" name="Shape 330"/>
          <p:cNvGrpSpPr/>
          <p:nvPr/>
        </p:nvGrpSpPr>
        <p:grpSpPr>
          <a:xfrm>
            <a:off x="1314165" y="2830289"/>
            <a:ext cx="2977269" cy="1314984"/>
            <a:chOff x="1384526" y="2944282"/>
            <a:chExt cx="3969692" cy="1753312"/>
          </a:xfrm>
        </p:grpSpPr>
        <p:sp>
          <p:nvSpPr>
            <p:cNvPr id="331" name="Shape 331"/>
            <p:cNvSpPr txBox="1"/>
            <p:nvPr/>
          </p:nvSpPr>
          <p:spPr>
            <a:xfrm>
              <a:off x="1384526" y="2944282"/>
              <a:ext cx="2198949" cy="78483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300">
                  <a:solidFill>
                    <a:schemeClr val="lt1"/>
                  </a:solidFill>
                  <a:latin typeface="Montserrat"/>
                  <a:ea typeface="Montserrat"/>
                  <a:cs typeface="Montserrat"/>
                  <a:sym typeface="Montserrat"/>
                </a:rPr>
                <a:t>AWESOME</a:t>
              </a:r>
              <a:endParaRPr sz="1100"/>
            </a:p>
            <a:p>
              <a:pPr indent="0" lvl="0" marL="0" marR="0" rtl="0" algn="l">
                <a:spcBef>
                  <a:spcPts val="0"/>
                </a:spcBef>
                <a:spcAft>
                  <a:spcPts val="0"/>
                </a:spcAft>
                <a:buNone/>
              </a:pPr>
              <a:r>
                <a:rPr b="1" lang="en" sz="2100">
                  <a:solidFill>
                    <a:schemeClr val="accent4"/>
                  </a:solidFill>
                  <a:latin typeface="Montserrat"/>
                  <a:ea typeface="Montserrat"/>
                  <a:cs typeface="Montserrat"/>
                  <a:sym typeface="Montserrat"/>
                </a:rPr>
                <a:t>DEADLINE</a:t>
              </a:r>
              <a:endParaRPr sz="1100"/>
            </a:p>
          </p:txBody>
        </p:sp>
        <p:sp>
          <p:nvSpPr>
            <p:cNvPr id="332" name="Shape 332"/>
            <p:cNvSpPr/>
            <p:nvPr/>
          </p:nvSpPr>
          <p:spPr>
            <a:xfrm>
              <a:off x="1457300" y="3746241"/>
              <a:ext cx="3896918" cy="951353"/>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800">
                  <a:solidFill>
                    <a:schemeClr val="lt1"/>
                  </a:solidFill>
                  <a:latin typeface="Montserrat"/>
                  <a:ea typeface="Montserrat"/>
                  <a:cs typeface="Montserrat"/>
                  <a:sym typeface="Montserrat"/>
                </a:rPr>
                <a:t>This letterhead design is meant to project an image of professionalism and reliability. By using simple alignments we have created a very of the to layout you design is meant to  the project an image and the best alignments we have created a very of the layout</a:t>
              </a:r>
              <a:endParaRPr sz="1100"/>
            </a:p>
          </p:txBody>
        </p:sp>
      </p:grpSp>
      <p:sp>
        <p:nvSpPr>
          <p:cNvPr id="333" name="Shape 333"/>
          <p:cNvSpPr/>
          <p:nvPr/>
        </p:nvSpPr>
        <p:spPr>
          <a:xfrm>
            <a:off x="6135007" y="3222458"/>
            <a:ext cx="468199" cy="468199"/>
          </a:xfrm>
          <a:prstGeom prst="ellipse">
            <a:avLst/>
          </a:prstGeom>
          <a:noFill/>
          <a:ln cap="flat" cmpd="sng" w="28575">
            <a:solidFill>
              <a:schemeClr val="accen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4" name="Shape 334"/>
          <p:cNvSpPr/>
          <p:nvPr>
            <p:ph idx="3" type="pic"/>
          </p:nvPr>
        </p:nvSpPr>
        <p:spPr>
          <a:xfrm>
            <a:off x="4572001" y="2427514"/>
            <a:ext cx="3538400" cy="2120537"/>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335" name="Shape 335"/>
          <p:cNvSpPr/>
          <p:nvPr>
            <p:ph idx="2" type="pic"/>
          </p:nvPr>
        </p:nvSpPr>
        <p:spPr>
          <a:xfrm>
            <a:off x="1033600" y="2427514"/>
            <a:ext cx="3538400" cy="2120537"/>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336" name="Shape 336"/>
          <p:cNvSpPr/>
          <p:nvPr>
            <p:ph idx="2" type="pic"/>
          </p:nvPr>
        </p:nvSpPr>
        <p:spPr>
          <a:xfrm>
            <a:off x="0" y="0"/>
            <a:ext cx="9144000" cy="5143500"/>
          </a:xfrm>
          <a:prstGeom prst="rect">
            <a:avLst/>
          </a:prstGeom>
          <a:noFill/>
          <a:ln>
            <a:noFill/>
          </a:ln>
        </p:spPr>
        <p:txBody>
          <a:bodyPr anchorCtr="0" anchor="ctr" bIns="68575" lIns="68575" spcFirstLastPara="1" rIns="68575" wrap="square" tIns="68575">
            <a:noAutofit/>
          </a:bodyPr>
          <a:lstStyle/>
          <a:p>
            <a:pPr indent="0" lvl="0" marL="0" rtl="0">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1" name="Shape 341"/>
        <p:cNvGrpSpPr/>
        <p:nvPr/>
      </p:nvGrpSpPr>
      <p:grpSpPr>
        <a:xfrm>
          <a:off x="0" y="0"/>
          <a:ext cx="0" cy="0"/>
          <a:chOff x="0" y="0"/>
          <a:chExt cx="0" cy="0"/>
        </a:xfrm>
      </p:grpSpPr>
      <p:sp>
        <p:nvSpPr>
          <p:cNvPr id="342" name="Shape 342"/>
          <p:cNvSpPr/>
          <p:nvPr/>
        </p:nvSpPr>
        <p:spPr>
          <a:xfrm>
            <a:off x="0" y="0"/>
            <a:ext cx="9144000" cy="5143500"/>
          </a:xfrm>
          <a:prstGeom prst="rect">
            <a:avLst/>
          </a:prstGeom>
          <a:solidFill>
            <a:srgbClr val="222A35">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43" name="Shape 343"/>
          <p:cNvSpPr txBox="1"/>
          <p:nvPr>
            <p:ph idx="11" type="ftr"/>
          </p:nvPr>
        </p:nvSpPr>
        <p:spPr>
          <a:xfrm>
            <a:off x="628650" y="343669"/>
            <a:ext cx="2038045"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lang="en" sz="800">
                <a:solidFill>
                  <a:schemeClr val="accent4"/>
                </a:solidFill>
                <a:latin typeface="Montserrat"/>
                <a:ea typeface="Montserrat"/>
                <a:cs typeface="Montserrat"/>
                <a:sym typeface="Montserrat"/>
              </a:rPr>
              <a:t>www.yourwebsite.com</a:t>
            </a:r>
            <a:endParaRPr b="0" sz="800">
              <a:solidFill>
                <a:schemeClr val="accent4"/>
              </a:solidFill>
              <a:latin typeface="Montserrat"/>
              <a:ea typeface="Montserrat"/>
              <a:cs typeface="Montserrat"/>
              <a:sym typeface="Montserrat"/>
            </a:endParaRPr>
          </a:p>
        </p:txBody>
      </p:sp>
      <p:sp>
        <p:nvSpPr>
          <p:cNvPr id="344" name="Shape 344"/>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lang="en" sz="900">
                <a:solidFill>
                  <a:schemeClr val="lt1"/>
                </a:solidFill>
                <a:latin typeface="PT Sans"/>
                <a:ea typeface="PT Sans"/>
                <a:cs typeface="PT Sans"/>
                <a:sym typeface="PT Sans"/>
              </a:rPr>
              <a:t>‹#›</a:t>
            </a:fld>
            <a:endParaRPr sz="900">
              <a:solidFill>
                <a:schemeClr val="lt1"/>
              </a:solidFill>
              <a:latin typeface="PT Sans"/>
              <a:ea typeface="PT Sans"/>
              <a:cs typeface="PT Sans"/>
              <a:sym typeface="PT Sans"/>
            </a:endParaRPr>
          </a:p>
        </p:txBody>
      </p:sp>
      <p:sp>
        <p:nvSpPr>
          <p:cNvPr id="345" name="Shape 345"/>
          <p:cNvSpPr txBox="1"/>
          <p:nvPr/>
        </p:nvSpPr>
        <p:spPr>
          <a:xfrm>
            <a:off x="3172770" y="2601993"/>
            <a:ext cx="2798461"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accent4"/>
                </a:solidFill>
                <a:latin typeface="PT Sans"/>
                <a:ea typeface="PT Sans"/>
                <a:cs typeface="PT Sans"/>
                <a:sym typeface="PT Sans"/>
              </a:rPr>
              <a:t>Thanks For Your Watching</a:t>
            </a:r>
            <a:endParaRPr sz="1100"/>
          </a:p>
        </p:txBody>
      </p:sp>
      <p:sp>
        <p:nvSpPr>
          <p:cNvPr id="346" name="Shape 346"/>
          <p:cNvSpPr txBox="1"/>
          <p:nvPr/>
        </p:nvSpPr>
        <p:spPr>
          <a:xfrm>
            <a:off x="3689750" y="2241425"/>
            <a:ext cx="1764600" cy="4155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300">
                <a:solidFill>
                  <a:schemeClr val="lt1"/>
                </a:solidFill>
                <a:latin typeface="Montserrat"/>
                <a:ea typeface="Montserrat"/>
                <a:cs typeface="Montserrat"/>
                <a:sym typeface="Montserrat"/>
              </a:rPr>
              <a:t>THE END</a:t>
            </a:r>
            <a:endParaRPr sz="1100"/>
          </a:p>
        </p:txBody>
      </p:sp>
      <p:cxnSp>
        <p:nvCxnSpPr>
          <p:cNvPr id="347" name="Shape 347"/>
          <p:cNvCxnSpPr/>
          <p:nvPr/>
        </p:nvCxnSpPr>
        <p:spPr>
          <a:xfrm>
            <a:off x="5454254" y="2449175"/>
            <a:ext cx="1596628" cy="0"/>
          </a:xfrm>
          <a:prstGeom prst="straightConnector1">
            <a:avLst/>
          </a:prstGeom>
          <a:noFill/>
          <a:ln cap="flat" cmpd="sng" w="19050">
            <a:solidFill>
              <a:schemeClr val="lt1"/>
            </a:solidFill>
            <a:prstDash val="solid"/>
            <a:miter lim="800000"/>
            <a:headEnd len="sm" w="sm" type="none"/>
            <a:tailEnd len="sm" w="sm" type="none"/>
          </a:ln>
        </p:spPr>
      </p:cxnSp>
      <p:cxnSp>
        <p:nvCxnSpPr>
          <p:cNvPr id="348" name="Shape 348"/>
          <p:cNvCxnSpPr/>
          <p:nvPr/>
        </p:nvCxnSpPr>
        <p:spPr>
          <a:xfrm>
            <a:off x="2093119" y="2449175"/>
            <a:ext cx="1596628" cy="0"/>
          </a:xfrm>
          <a:prstGeom prst="straightConnector1">
            <a:avLst/>
          </a:prstGeom>
          <a:noFill/>
          <a:ln cap="flat" cmpd="sng" w="19050">
            <a:solidFill>
              <a:schemeClr val="lt1"/>
            </a:solidFill>
            <a:prstDash val="solid"/>
            <a:miter lim="800000"/>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Shape 130"/>
          <p:cNvSpPr txBox="1"/>
          <p:nvPr>
            <p:ph idx="11" type="ftr"/>
          </p:nvPr>
        </p:nvSpPr>
        <p:spPr>
          <a:xfrm>
            <a:off x="628650" y="343669"/>
            <a:ext cx="2038045"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800" u="none" cap="none" strike="noStrike">
                <a:solidFill>
                  <a:schemeClr val="accent4"/>
                </a:solidFill>
                <a:latin typeface="Montserrat"/>
                <a:ea typeface="Montserrat"/>
                <a:cs typeface="Montserrat"/>
                <a:sym typeface="Montserrat"/>
              </a:rPr>
              <a:t>www.yourwebsite.com</a:t>
            </a:r>
            <a:endParaRPr sz="1100"/>
          </a:p>
        </p:txBody>
      </p:sp>
      <p:sp>
        <p:nvSpPr>
          <p:cNvPr id="131" name="Shape 131"/>
          <p:cNvSpPr/>
          <p:nvPr/>
        </p:nvSpPr>
        <p:spPr>
          <a:xfrm>
            <a:off x="0" y="0"/>
            <a:ext cx="5072063" cy="5143500"/>
          </a:xfrm>
          <a:prstGeom prst="rect">
            <a:avLst/>
          </a:prstGeom>
          <a:solidFill>
            <a:srgbClr val="222A35">
              <a:alpha val="92549"/>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32" name="Shape 132"/>
          <p:cNvSpPr/>
          <p:nvPr/>
        </p:nvSpPr>
        <p:spPr>
          <a:xfrm>
            <a:off x="4271963" y="1771650"/>
            <a:ext cx="1600200" cy="16002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133" name="Shape 133"/>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900" u="none" cap="none" strike="noStrike">
                <a:solidFill>
                  <a:schemeClr val="lt1"/>
                </a:solidFill>
                <a:latin typeface="PT Sans"/>
                <a:ea typeface="PT Sans"/>
                <a:cs typeface="PT Sans"/>
                <a:sym typeface="PT Sans"/>
              </a:rPr>
              <a:t>‹#›</a:t>
            </a:fld>
            <a:endParaRPr b="0" i="0" sz="900" u="none" cap="none" strike="noStrike">
              <a:solidFill>
                <a:schemeClr val="lt1"/>
              </a:solidFill>
              <a:latin typeface="PT Sans"/>
              <a:ea typeface="PT Sans"/>
              <a:cs typeface="PT Sans"/>
              <a:sym typeface="PT Sans"/>
            </a:endParaRPr>
          </a:p>
        </p:txBody>
      </p:sp>
      <p:sp>
        <p:nvSpPr>
          <p:cNvPr id="134" name="Shape 134"/>
          <p:cNvSpPr txBox="1"/>
          <p:nvPr/>
        </p:nvSpPr>
        <p:spPr>
          <a:xfrm>
            <a:off x="2195086" y="2821700"/>
            <a:ext cx="1775805" cy="566213"/>
          </a:xfrm>
          <a:prstGeom prst="rect">
            <a:avLst/>
          </a:prstGeom>
          <a:noFill/>
          <a:ln>
            <a:noFill/>
          </a:ln>
        </p:spPr>
        <p:txBody>
          <a:bodyPr anchorCtr="0" anchor="t" bIns="34275" lIns="68575" spcFirstLastPara="1" rIns="68575" wrap="square" tIns="34275">
            <a:noAutofit/>
          </a:bodyPr>
          <a:lstStyle/>
          <a:p>
            <a:pPr indent="0" lvl="0" marL="0" marR="0" rtl="0" algn="r">
              <a:lnSpc>
                <a:spcPct val="83333"/>
              </a:lnSpc>
              <a:spcBef>
                <a:spcPts val="0"/>
              </a:spcBef>
              <a:spcAft>
                <a:spcPts val="0"/>
              </a:spcAft>
              <a:buNone/>
            </a:pPr>
            <a:r>
              <a:rPr b="0" i="0" lang="en" sz="1500" u="none" cap="none" strike="noStrike">
                <a:solidFill>
                  <a:schemeClr val="lt1"/>
                </a:solidFill>
                <a:latin typeface="Montserrat"/>
                <a:ea typeface="Montserrat"/>
                <a:cs typeface="Montserrat"/>
                <a:sym typeface="Montserrat"/>
              </a:rPr>
              <a:t>Welcome</a:t>
            </a:r>
            <a:r>
              <a:rPr b="0" i="0" lang="en" sz="1400" u="none" cap="none" strike="noStrike">
                <a:solidFill>
                  <a:schemeClr val="accent2"/>
                </a:solidFill>
                <a:latin typeface="Montserrat"/>
                <a:ea typeface="Montserrat"/>
                <a:cs typeface="Montserrat"/>
                <a:sym typeface="Montserrat"/>
              </a:rPr>
              <a:t> </a:t>
            </a:r>
            <a:r>
              <a:rPr b="1" i="0" lang="en" sz="2300" u="none" cap="none" strike="noStrike">
                <a:solidFill>
                  <a:schemeClr val="accent2"/>
                </a:solidFill>
                <a:latin typeface="Montserrat"/>
                <a:ea typeface="Montserrat"/>
                <a:cs typeface="Montserrat"/>
                <a:sym typeface="Montserrat"/>
              </a:rPr>
              <a:t>Message</a:t>
            </a:r>
            <a:endParaRPr sz="1100"/>
          </a:p>
        </p:txBody>
      </p:sp>
      <p:grpSp>
        <p:nvGrpSpPr>
          <p:cNvPr id="135" name="Shape 135"/>
          <p:cNvGrpSpPr/>
          <p:nvPr/>
        </p:nvGrpSpPr>
        <p:grpSpPr>
          <a:xfrm>
            <a:off x="5260946" y="3426277"/>
            <a:ext cx="2487641" cy="1113066"/>
            <a:chOff x="6919345" y="4632238"/>
            <a:chExt cx="3316855" cy="1484088"/>
          </a:xfrm>
        </p:grpSpPr>
        <p:sp>
          <p:nvSpPr>
            <p:cNvPr id="136" name="Shape 136"/>
            <p:cNvSpPr txBox="1"/>
            <p:nvPr/>
          </p:nvSpPr>
          <p:spPr>
            <a:xfrm>
              <a:off x="6919345" y="4632238"/>
              <a:ext cx="1378857"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1500" u="none" cap="none" strike="noStrike">
                  <a:solidFill>
                    <a:schemeClr val="accent4"/>
                  </a:solidFill>
                  <a:latin typeface="Montserrat"/>
                  <a:ea typeface="Montserrat"/>
                  <a:cs typeface="Montserrat"/>
                  <a:sym typeface="Montserrat"/>
                </a:rPr>
                <a:t>HELLO”</a:t>
              </a:r>
              <a:endParaRPr sz="1100"/>
            </a:p>
          </p:txBody>
        </p:sp>
        <p:sp>
          <p:nvSpPr>
            <p:cNvPr id="137" name="Shape 137"/>
            <p:cNvSpPr txBox="1"/>
            <p:nvPr/>
          </p:nvSpPr>
          <p:spPr>
            <a:xfrm>
              <a:off x="6919345" y="4976465"/>
              <a:ext cx="3316855"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rgbClr val="3F3F3F"/>
                  </a:solidFill>
                  <a:latin typeface="Montserrat"/>
                  <a:ea typeface="Montserrat"/>
                  <a:cs typeface="Montserrat"/>
                  <a:sym typeface="Montserrat"/>
                </a:rPr>
                <a:t>Iam John Deo, Your Presenter!</a:t>
              </a:r>
              <a:endParaRPr sz="1100"/>
            </a:p>
          </p:txBody>
        </p:sp>
        <p:sp>
          <p:nvSpPr>
            <p:cNvPr id="138" name="Shape 138"/>
            <p:cNvSpPr/>
            <p:nvPr/>
          </p:nvSpPr>
          <p:spPr>
            <a:xfrm>
              <a:off x="7014595" y="5378520"/>
              <a:ext cx="2982836" cy="737806"/>
            </a:xfrm>
            <a:prstGeom prst="rect">
              <a:avLst/>
            </a:prstGeom>
            <a:noFill/>
            <a:ln>
              <a:noFill/>
            </a:ln>
          </p:spPr>
          <p:txBody>
            <a:bodyPr anchorCtr="0" anchor="ctr" bIns="0" lIns="0" spcFirstLastPara="1" rIns="0" wrap="square" tIns="0">
              <a:noAutofit/>
            </a:bodyPr>
            <a:lstStyle/>
            <a:p>
              <a:pPr indent="0" lvl="0" marL="0" marR="0" rtl="0" algn="l">
                <a:lnSpc>
                  <a:spcPct val="155555"/>
                </a:lnSpc>
                <a:spcBef>
                  <a:spcPts val="0"/>
                </a:spcBef>
                <a:spcAft>
                  <a:spcPts val="0"/>
                </a:spcAft>
                <a:buNone/>
              </a:pPr>
              <a:r>
                <a:rPr lang="en" sz="700">
                  <a:solidFill>
                    <a:srgbClr val="7F7F7F"/>
                  </a:solidFill>
                  <a:latin typeface="Montserrat"/>
                  <a:ea typeface="Montserrat"/>
                  <a:cs typeface="Montserrat"/>
                  <a:sym typeface="Montserrat"/>
                </a:rPr>
                <a:t>This letterhead design is meant to project an image of professionalism and reliability. By using simple alignments we</a:t>
              </a:r>
              <a:endParaRPr sz="1100"/>
            </a:p>
          </p:txBody>
        </p:sp>
      </p:grpSp>
      <p:grpSp>
        <p:nvGrpSpPr>
          <p:cNvPr id="139" name="Shape 139"/>
          <p:cNvGrpSpPr/>
          <p:nvPr/>
        </p:nvGrpSpPr>
        <p:grpSpPr>
          <a:xfrm>
            <a:off x="3180331" y="3823666"/>
            <a:ext cx="229396" cy="229396"/>
            <a:chOff x="1324575" y="5760204"/>
            <a:chExt cx="305861" cy="305861"/>
          </a:xfrm>
        </p:grpSpPr>
        <p:sp>
          <p:nvSpPr>
            <p:cNvPr id="140" name="Shape 140"/>
            <p:cNvSpPr/>
            <p:nvPr/>
          </p:nvSpPr>
          <p:spPr>
            <a:xfrm>
              <a:off x="1324575" y="5760204"/>
              <a:ext cx="305861" cy="3058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1" name="Shape 141"/>
            <p:cNvSpPr/>
            <p:nvPr/>
          </p:nvSpPr>
          <p:spPr>
            <a:xfrm>
              <a:off x="1398453" y="5848888"/>
              <a:ext cx="158105" cy="128492"/>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42" name="Shape 142"/>
          <p:cNvGrpSpPr/>
          <p:nvPr/>
        </p:nvGrpSpPr>
        <p:grpSpPr>
          <a:xfrm>
            <a:off x="3425194" y="3823666"/>
            <a:ext cx="229396" cy="229396"/>
            <a:chOff x="1684215" y="5760204"/>
            <a:chExt cx="305861" cy="305861"/>
          </a:xfrm>
        </p:grpSpPr>
        <p:sp>
          <p:nvSpPr>
            <p:cNvPr id="143" name="Shape 143"/>
            <p:cNvSpPr/>
            <p:nvPr/>
          </p:nvSpPr>
          <p:spPr>
            <a:xfrm>
              <a:off x="1684215" y="5760204"/>
              <a:ext cx="305861" cy="305861"/>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4" name="Shape 144"/>
            <p:cNvSpPr/>
            <p:nvPr/>
          </p:nvSpPr>
          <p:spPr>
            <a:xfrm>
              <a:off x="1779016" y="5855006"/>
              <a:ext cx="116258" cy="1162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45" name="Shape 145"/>
          <p:cNvGrpSpPr/>
          <p:nvPr/>
        </p:nvGrpSpPr>
        <p:grpSpPr>
          <a:xfrm>
            <a:off x="3670057" y="3823665"/>
            <a:ext cx="229396" cy="229396"/>
            <a:chOff x="2177216" y="5760204"/>
            <a:chExt cx="305861" cy="305861"/>
          </a:xfrm>
        </p:grpSpPr>
        <p:sp>
          <p:nvSpPr>
            <p:cNvPr id="146" name="Shape 146"/>
            <p:cNvSpPr/>
            <p:nvPr/>
          </p:nvSpPr>
          <p:spPr>
            <a:xfrm>
              <a:off x="2177216" y="5760204"/>
              <a:ext cx="305861" cy="305861"/>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7" name="Shape 147"/>
            <p:cNvSpPr/>
            <p:nvPr/>
          </p:nvSpPr>
          <p:spPr>
            <a:xfrm>
              <a:off x="2243592" y="5857843"/>
              <a:ext cx="173108" cy="110583"/>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48" name="Shape 148"/>
          <p:cNvSpPr txBox="1"/>
          <p:nvPr/>
        </p:nvSpPr>
        <p:spPr>
          <a:xfrm>
            <a:off x="141514" y="3518611"/>
            <a:ext cx="3829376" cy="17312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700">
                <a:solidFill>
                  <a:schemeClr val="lt1"/>
                </a:solidFill>
                <a:latin typeface="Montserrat"/>
                <a:ea typeface="Montserrat"/>
                <a:cs typeface="Montserrat"/>
                <a:sym typeface="Montserrat"/>
              </a:rPr>
              <a:t>www.website/ fb/ you tube/company name.com</a:t>
            </a:r>
            <a:endParaRPr sz="1100"/>
          </a:p>
        </p:txBody>
      </p:sp>
      <p:sp>
        <p:nvSpPr>
          <p:cNvPr id="149" name="Shape 149"/>
          <p:cNvSpPr/>
          <p:nvPr>
            <p:ph idx="3" type="pic"/>
          </p:nvPr>
        </p:nvSpPr>
        <p:spPr>
          <a:xfrm>
            <a:off x="4355902" y="1855588"/>
            <a:ext cx="1432321" cy="143232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50" name="Shape 150"/>
          <p:cNvSpPr/>
          <p:nvPr>
            <p:ph idx="2" type="pic"/>
          </p:nvPr>
        </p:nvSpPr>
        <p:spPr>
          <a:xfrm>
            <a:off x="0" y="0"/>
            <a:ext cx="5072063"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Shape 156"/>
          <p:cNvSpPr/>
          <p:nvPr/>
        </p:nvSpPr>
        <p:spPr>
          <a:xfrm>
            <a:off x="0" y="2812200"/>
            <a:ext cx="2897944" cy="1643709"/>
          </a:xfrm>
          <a:prstGeom prst="rect">
            <a:avLst/>
          </a:prstGeom>
          <a:solidFill>
            <a:srgbClr val="222A35">
              <a:alpha val="1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7" name="Shape 157"/>
          <p:cNvSpPr/>
          <p:nvPr/>
        </p:nvSpPr>
        <p:spPr>
          <a:xfrm>
            <a:off x="6246056" y="2812200"/>
            <a:ext cx="2897944" cy="1643709"/>
          </a:xfrm>
          <a:prstGeom prst="rect">
            <a:avLst/>
          </a:prstGeom>
          <a:solidFill>
            <a:srgbClr val="222A35">
              <a:alpha val="1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8" name="Shape 158"/>
          <p:cNvSpPr txBox="1"/>
          <p:nvPr>
            <p:ph idx="11" type="ftr"/>
          </p:nvPr>
        </p:nvSpPr>
        <p:spPr>
          <a:xfrm>
            <a:off x="628650" y="343669"/>
            <a:ext cx="2038045"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lang="en" sz="800">
                <a:solidFill>
                  <a:schemeClr val="accent4"/>
                </a:solidFill>
                <a:latin typeface="Montserrat"/>
                <a:ea typeface="Montserrat"/>
                <a:cs typeface="Montserrat"/>
                <a:sym typeface="Montserrat"/>
              </a:rPr>
              <a:t>www.yourwebsite.com</a:t>
            </a:r>
            <a:endParaRPr sz="1100"/>
          </a:p>
        </p:txBody>
      </p:sp>
      <p:sp>
        <p:nvSpPr>
          <p:cNvPr id="159" name="Shape 159"/>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lang="en" sz="900">
                <a:solidFill>
                  <a:schemeClr val="lt1"/>
                </a:solidFill>
                <a:latin typeface="PT Sans"/>
                <a:ea typeface="PT Sans"/>
                <a:cs typeface="PT Sans"/>
                <a:sym typeface="PT Sans"/>
              </a:rPr>
              <a:t>‹#›</a:t>
            </a:fld>
            <a:endParaRPr sz="900">
              <a:solidFill>
                <a:schemeClr val="lt1"/>
              </a:solidFill>
              <a:latin typeface="PT Sans"/>
              <a:ea typeface="PT Sans"/>
              <a:cs typeface="PT Sans"/>
              <a:sym typeface="PT Sans"/>
            </a:endParaRPr>
          </a:p>
        </p:txBody>
      </p:sp>
      <p:sp>
        <p:nvSpPr>
          <p:cNvPr id="160" name="Shape 160"/>
          <p:cNvSpPr txBox="1"/>
          <p:nvPr>
            <p:ph type="title"/>
          </p:nvPr>
        </p:nvSpPr>
        <p:spPr>
          <a:xfrm>
            <a:off x="628650" y="515845"/>
            <a:ext cx="7886700" cy="510168"/>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dk1"/>
              </a:buClr>
              <a:buSzPts val="2400"/>
              <a:buFont typeface="Montserrat"/>
              <a:buNone/>
            </a:pPr>
            <a:r>
              <a:rPr b="0" i="0" lang="en" sz="2400" u="none" cap="none" strike="noStrike">
                <a:solidFill>
                  <a:schemeClr val="dk1"/>
                </a:solidFill>
                <a:latin typeface="Montserrat"/>
                <a:ea typeface="Montserrat"/>
                <a:cs typeface="Montserrat"/>
                <a:sym typeface="Montserrat"/>
              </a:rPr>
              <a:t>Company About Us</a:t>
            </a:r>
            <a:endParaRPr sz="1100"/>
          </a:p>
        </p:txBody>
      </p:sp>
      <p:cxnSp>
        <p:nvCxnSpPr>
          <p:cNvPr id="161" name="Shape 161"/>
          <p:cNvCxnSpPr/>
          <p:nvPr/>
        </p:nvCxnSpPr>
        <p:spPr>
          <a:xfrm>
            <a:off x="508907" y="435428"/>
            <a:ext cx="0" cy="446314"/>
          </a:xfrm>
          <a:prstGeom prst="straightConnector1">
            <a:avLst/>
          </a:prstGeom>
          <a:noFill/>
          <a:ln cap="flat" cmpd="sng" w="38100">
            <a:solidFill>
              <a:schemeClr val="accent2"/>
            </a:solidFill>
            <a:prstDash val="solid"/>
            <a:miter lim="800000"/>
            <a:headEnd len="sm" w="sm" type="none"/>
            <a:tailEnd len="sm" w="sm" type="none"/>
          </a:ln>
        </p:spPr>
      </p:cxnSp>
      <p:sp>
        <p:nvSpPr>
          <p:cNvPr id="162" name="Shape 162"/>
          <p:cNvSpPr/>
          <p:nvPr/>
        </p:nvSpPr>
        <p:spPr>
          <a:xfrm>
            <a:off x="628650" y="1132876"/>
            <a:ext cx="7005000" cy="645900"/>
          </a:xfrm>
          <a:prstGeom prst="rect">
            <a:avLst/>
          </a:prstGeom>
          <a:noFill/>
          <a:ln>
            <a:noFill/>
          </a:ln>
        </p:spPr>
        <p:txBody>
          <a:bodyPr anchorCtr="0" anchor="ctr" bIns="0" lIns="0" spcFirstLastPara="1" rIns="0" wrap="square" tIns="0">
            <a:noAutofit/>
          </a:bodyPr>
          <a:lstStyle/>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This letterhead design is meant to project an image of professionalism and lorem to reliability. By using simple alignments are This letterhead design is meant to project an image of professionalism and lorem to reliability. By using simple alignments are your </a:t>
            </a:r>
            <a:endParaRPr sz="1100"/>
          </a:p>
          <a:p>
            <a:pPr indent="0" lvl="0" marL="0" marR="0" rtl="0" algn="l">
              <a:lnSpc>
                <a:spcPct val="180000"/>
              </a:lnSpc>
              <a:spcBef>
                <a:spcPts val="0"/>
              </a:spcBef>
              <a:spcAft>
                <a:spcPts val="0"/>
              </a:spcAft>
              <a:buNone/>
            </a:pPr>
            <a:r>
              <a:rPr lang="en" sz="800">
                <a:solidFill>
                  <a:srgbClr val="7F7F7F"/>
                </a:solidFill>
                <a:latin typeface="Montserrat"/>
                <a:ea typeface="Montserrat"/>
                <a:cs typeface="Montserrat"/>
                <a:sym typeface="Montserrat"/>
              </a:rPr>
              <a:t>This letterhead design is meant to project an image of professionalism and lorem to reliability. By using simple alignments are your </a:t>
            </a:r>
            <a:endParaRPr sz="1100"/>
          </a:p>
        </p:txBody>
      </p:sp>
      <p:grpSp>
        <p:nvGrpSpPr>
          <p:cNvPr id="163" name="Shape 163"/>
          <p:cNvGrpSpPr/>
          <p:nvPr/>
        </p:nvGrpSpPr>
        <p:grpSpPr>
          <a:xfrm>
            <a:off x="628650" y="1996361"/>
            <a:ext cx="1415143" cy="289636"/>
            <a:chOff x="838200" y="2661814"/>
            <a:chExt cx="1886857" cy="386182"/>
          </a:xfrm>
        </p:grpSpPr>
        <p:sp>
          <p:nvSpPr>
            <p:cNvPr id="164" name="Shape 164"/>
            <p:cNvSpPr/>
            <p:nvPr/>
          </p:nvSpPr>
          <p:spPr>
            <a:xfrm>
              <a:off x="838200" y="2661814"/>
              <a:ext cx="1886857" cy="386182"/>
            </a:xfrm>
            <a:prstGeom prst="rect">
              <a:avLst/>
            </a:prstGeom>
            <a:noFill/>
            <a:ln cap="flat" cmpd="sng" w="1905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5" name="Shape 165"/>
            <p:cNvSpPr txBox="1"/>
            <p:nvPr/>
          </p:nvSpPr>
          <p:spPr>
            <a:xfrm>
              <a:off x="1121228" y="2716406"/>
              <a:ext cx="1320800"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rgbClr val="262626"/>
                  </a:solidFill>
                  <a:latin typeface="Montserrat"/>
                  <a:ea typeface="Montserrat"/>
                  <a:cs typeface="Montserrat"/>
                  <a:sym typeface="Montserrat"/>
                </a:rPr>
                <a:t>Lern more</a:t>
              </a:r>
              <a:endParaRPr sz="1100"/>
            </a:p>
          </p:txBody>
        </p:sp>
      </p:grpSp>
      <p:sp>
        <p:nvSpPr>
          <p:cNvPr id="166" name="Shape 166"/>
          <p:cNvSpPr/>
          <p:nvPr/>
        </p:nvSpPr>
        <p:spPr>
          <a:xfrm>
            <a:off x="3820886" y="2882939"/>
            <a:ext cx="1502229" cy="1502229"/>
          </a:xfrm>
          <a:prstGeom prst="ellipse">
            <a:avLst/>
          </a:prstGeom>
          <a:solidFill>
            <a:srgbClr val="FFFFFF">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7" name="Shape 167"/>
          <p:cNvSpPr/>
          <p:nvPr/>
        </p:nvSpPr>
        <p:spPr>
          <a:xfrm>
            <a:off x="4040132" y="3098879"/>
            <a:ext cx="1070349" cy="1070349"/>
          </a:xfrm>
          <a:prstGeom prst="ellipse">
            <a:avLst/>
          </a:prstGeom>
          <a:noFill/>
          <a:ln cap="flat" cmpd="sng" w="28575">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8" name="Shape 168"/>
          <p:cNvSpPr txBox="1"/>
          <p:nvPr/>
        </p:nvSpPr>
        <p:spPr>
          <a:xfrm>
            <a:off x="4134436" y="3374529"/>
            <a:ext cx="881743" cy="550151"/>
          </a:xfrm>
          <a:prstGeom prst="rect">
            <a:avLst/>
          </a:prstGeom>
          <a:noFill/>
          <a:ln>
            <a:noFill/>
          </a:ln>
        </p:spPr>
        <p:txBody>
          <a:bodyPr anchorCtr="0" anchor="t" bIns="34275" lIns="68575" spcFirstLastPara="1" rIns="68575" wrap="square" tIns="34275">
            <a:noAutofit/>
          </a:bodyPr>
          <a:lstStyle/>
          <a:p>
            <a:pPr indent="0" lvl="0" marL="0" marR="0" rtl="0" algn="ctr">
              <a:lnSpc>
                <a:spcPct val="83333"/>
              </a:lnSpc>
              <a:spcBef>
                <a:spcPts val="0"/>
              </a:spcBef>
              <a:spcAft>
                <a:spcPts val="0"/>
              </a:spcAft>
              <a:buNone/>
            </a:pPr>
            <a:r>
              <a:rPr lang="en" sz="2300">
                <a:solidFill>
                  <a:schemeClr val="dk1"/>
                </a:solidFill>
                <a:latin typeface="Montserrat"/>
                <a:ea typeface="Montserrat"/>
                <a:cs typeface="Montserrat"/>
                <a:sym typeface="Montserrat"/>
              </a:rPr>
              <a:t>75%</a:t>
            </a:r>
            <a:endParaRPr sz="1100"/>
          </a:p>
          <a:p>
            <a:pPr indent="0" lvl="0" marL="0" marR="0" rtl="0" algn="ctr">
              <a:lnSpc>
                <a:spcPct val="125000"/>
              </a:lnSpc>
              <a:spcBef>
                <a:spcPts val="0"/>
              </a:spcBef>
              <a:spcAft>
                <a:spcPts val="0"/>
              </a:spcAft>
              <a:buNone/>
            </a:pPr>
            <a:r>
              <a:rPr lang="en" sz="1500">
                <a:solidFill>
                  <a:schemeClr val="dk1"/>
                </a:solidFill>
                <a:latin typeface="Montserrat"/>
                <a:ea typeface="Montserrat"/>
                <a:cs typeface="Montserrat"/>
                <a:sym typeface="Montserrat"/>
              </a:rPr>
              <a:t>Offer</a:t>
            </a:r>
            <a:endParaRPr sz="1100"/>
          </a:p>
        </p:txBody>
      </p:sp>
      <p:sp>
        <p:nvSpPr>
          <p:cNvPr id="169" name="Shape 169"/>
          <p:cNvSpPr/>
          <p:nvPr>
            <p:ph idx="2" type="pic"/>
          </p:nvPr>
        </p:nvSpPr>
        <p:spPr>
          <a:xfrm>
            <a:off x="0" y="2812199"/>
            <a:ext cx="2897944" cy="164371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0" name="Shape 170"/>
          <p:cNvSpPr/>
          <p:nvPr>
            <p:ph idx="4" type="pic"/>
          </p:nvPr>
        </p:nvSpPr>
        <p:spPr>
          <a:xfrm>
            <a:off x="2897945" y="2731280"/>
            <a:ext cx="3348111" cy="180555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1" name="Shape 171"/>
          <p:cNvSpPr/>
          <p:nvPr>
            <p:ph idx="3" type="pic"/>
          </p:nvPr>
        </p:nvSpPr>
        <p:spPr>
          <a:xfrm>
            <a:off x="6246056" y="2812199"/>
            <a:ext cx="2897944" cy="164371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Shape 177"/>
          <p:cNvSpPr/>
          <p:nvPr/>
        </p:nvSpPr>
        <p:spPr>
          <a:xfrm>
            <a:off x="2897241" y="1382143"/>
            <a:ext cx="3349518" cy="1675528"/>
          </a:xfrm>
          <a:prstGeom prst="rect">
            <a:avLst/>
          </a:prstGeom>
          <a:solidFill>
            <a:srgbClr val="8DC63F">
              <a:alpha val="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8" name="Shape 178"/>
          <p:cNvSpPr/>
          <p:nvPr/>
        </p:nvSpPr>
        <p:spPr>
          <a:xfrm>
            <a:off x="0" y="1511458"/>
            <a:ext cx="2897241" cy="1416899"/>
          </a:xfrm>
          <a:prstGeom prst="rect">
            <a:avLst/>
          </a:prstGeom>
          <a:solidFill>
            <a:srgbClr val="262626">
              <a:alpha val="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9" name="Shape 179"/>
          <p:cNvSpPr txBox="1"/>
          <p:nvPr>
            <p:ph idx="11" type="ftr"/>
          </p:nvPr>
        </p:nvSpPr>
        <p:spPr>
          <a:xfrm>
            <a:off x="628650" y="343669"/>
            <a:ext cx="2038045"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lang="en" sz="800">
                <a:solidFill>
                  <a:schemeClr val="accent4"/>
                </a:solidFill>
                <a:latin typeface="Montserrat"/>
                <a:ea typeface="Montserrat"/>
                <a:cs typeface="Montserrat"/>
                <a:sym typeface="Montserrat"/>
              </a:rPr>
              <a:t>www.yourwebsite.com</a:t>
            </a:r>
            <a:endParaRPr sz="1100"/>
          </a:p>
        </p:txBody>
      </p:sp>
      <p:sp>
        <p:nvSpPr>
          <p:cNvPr id="180" name="Shape 180"/>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lang="en" sz="900">
                <a:solidFill>
                  <a:schemeClr val="lt1"/>
                </a:solidFill>
                <a:latin typeface="PT Sans"/>
                <a:ea typeface="PT Sans"/>
                <a:cs typeface="PT Sans"/>
                <a:sym typeface="PT Sans"/>
              </a:rPr>
              <a:t>‹#›</a:t>
            </a:fld>
            <a:endParaRPr sz="900">
              <a:solidFill>
                <a:schemeClr val="lt1"/>
              </a:solidFill>
              <a:latin typeface="PT Sans"/>
              <a:ea typeface="PT Sans"/>
              <a:cs typeface="PT Sans"/>
              <a:sym typeface="PT Sans"/>
            </a:endParaRPr>
          </a:p>
        </p:txBody>
      </p:sp>
      <p:sp>
        <p:nvSpPr>
          <p:cNvPr id="181" name="Shape 181"/>
          <p:cNvSpPr txBox="1"/>
          <p:nvPr>
            <p:ph type="title"/>
          </p:nvPr>
        </p:nvSpPr>
        <p:spPr>
          <a:xfrm>
            <a:off x="628650" y="515845"/>
            <a:ext cx="7886700" cy="510168"/>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dk1"/>
              </a:buClr>
              <a:buSzPts val="2400"/>
              <a:buFont typeface="Montserrat"/>
              <a:buNone/>
            </a:pPr>
            <a:r>
              <a:rPr b="0" i="0" lang="en" sz="2400" u="none" cap="none" strike="noStrike">
                <a:solidFill>
                  <a:schemeClr val="dk1"/>
                </a:solidFill>
                <a:latin typeface="Montserrat"/>
                <a:ea typeface="Montserrat"/>
                <a:cs typeface="Montserrat"/>
                <a:sym typeface="Montserrat"/>
              </a:rPr>
              <a:t>Company Team Members</a:t>
            </a:r>
            <a:endParaRPr sz="1100"/>
          </a:p>
        </p:txBody>
      </p:sp>
      <p:cxnSp>
        <p:nvCxnSpPr>
          <p:cNvPr id="182" name="Shape 182"/>
          <p:cNvCxnSpPr/>
          <p:nvPr/>
        </p:nvCxnSpPr>
        <p:spPr>
          <a:xfrm>
            <a:off x="508907" y="435428"/>
            <a:ext cx="0" cy="446314"/>
          </a:xfrm>
          <a:prstGeom prst="straightConnector1">
            <a:avLst/>
          </a:prstGeom>
          <a:noFill/>
          <a:ln cap="flat" cmpd="sng" w="38100">
            <a:solidFill>
              <a:schemeClr val="accent2"/>
            </a:solidFill>
            <a:prstDash val="solid"/>
            <a:miter lim="800000"/>
            <a:headEnd len="sm" w="sm" type="none"/>
            <a:tailEnd len="sm" w="sm" type="none"/>
          </a:ln>
        </p:spPr>
      </p:cxnSp>
      <p:sp>
        <p:nvSpPr>
          <p:cNvPr id="183" name="Shape 183"/>
          <p:cNvSpPr txBox="1"/>
          <p:nvPr/>
        </p:nvSpPr>
        <p:spPr>
          <a:xfrm>
            <a:off x="1301820" y="3455592"/>
            <a:ext cx="1654166" cy="511679"/>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100">
                <a:solidFill>
                  <a:srgbClr val="7F7F7F"/>
                </a:solidFill>
                <a:latin typeface="Montserrat"/>
                <a:ea typeface="Montserrat"/>
                <a:cs typeface="Montserrat"/>
                <a:sym typeface="Montserrat"/>
              </a:rPr>
              <a:t>Vice President</a:t>
            </a:r>
            <a:endParaRPr sz="1100"/>
          </a:p>
          <a:p>
            <a:pPr indent="0" lvl="0" marL="0" marR="0" rtl="0" algn="l">
              <a:lnSpc>
                <a:spcPct val="100000"/>
              </a:lnSpc>
              <a:spcBef>
                <a:spcPts val="0"/>
              </a:spcBef>
              <a:spcAft>
                <a:spcPts val="0"/>
              </a:spcAft>
              <a:buNone/>
            </a:pPr>
            <a:r>
              <a:rPr b="1" lang="en" sz="1500">
                <a:solidFill>
                  <a:schemeClr val="accent2"/>
                </a:solidFill>
                <a:latin typeface="Montserrat"/>
                <a:ea typeface="Montserrat"/>
                <a:cs typeface="Montserrat"/>
                <a:sym typeface="Montserrat"/>
              </a:rPr>
              <a:t>Dr. Jacky Chan</a:t>
            </a:r>
            <a:endParaRPr sz="1100"/>
          </a:p>
        </p:txBody>
      </p:sp>
      <p:sp>
        <p:nvSpPr>
          <p:cNvPr id="184" name="Shape 184"/>
          <p:cNvSpPr/>
          <p:nvPr/>
        </p:nvSpPr>
        <p:spPr>
          <a:xfrm>
            <a:off x="1301820" y="3981030"/>
            <a:ext cx="1780046" cy="377026"/>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This letterhead design meant to your project &amp;</a:t>
            </a:r>
            <a:endParaRPr sz="1100"/>
          </a:p>
        </p:txBody>
      </p:sp>
      <p:sp>
        <p:nvSpPr>
          <p:cNvPr id="185" name="Shape 185"/>
          <p:cNvSpPr txBox="1"/>
          <p:nvPr/>
        </p:nvSpPr>
        <p:spPr>
          <a:xfrm>
            <a:off x="3681977" y="3455592"/>
            <a:ext cx="1654166" cy="511679"/>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100">
                <a:solidFill>
                  <a:srgbClr val="7F7F7F"/>
                </a:solidFill>
                <a:latin typeface="Montserrat"/>
                <a:ea typeface="Montserrat"/>
                <a:cs typeface="Montserrat"/>
                <a:sym typeface="Montserrat"/>
              </a:rPr>
              <a:t>CEO</a:t>
            </a:r>
            <a:endParaRPr sz="1100"/>
          </a:p>
          <a:p>
            <a:pPr indent="0" lvl="0" marL="0" marR="0" rtl="0" algn="l">
              <a:lnSpc>
                <a:spcPct val="100000"/>
              </a:lnSpc>
              <a:spcBef>
                <a:spcPts val="0"/>
              </a:spcBef>
              <a:spcAft>
                <a:spcPts val="0"/>
              </a:spcAft>
              <a:buNone/>
            </a:pPr>
            <a:r>
              <a:rPr b="1" lang="en" sz="1500">
                <a:solidFill>
                  <a:schemeClr val="accent5"/>
                </a:solidFill>
                <a:latin typeface="Montserrat"/>
                <a:ea typeface="Montserrat"/>
                <a:cs typeface="Montserrat"/>
                <a:sym typeface="Montserrat"/>
              </a:rPr>
              <a:t>Chamely Sikon</a:t>
            </a:r>
            <a:endParaRPr b="1" sz="1500">
              <a:solidFill>
                <a:schemeClr val="accent5"/>
              </a:solidFill>
              <a:latin typeface="Montserrat"/>
              <a:ea typeface="Montserrat"/>
              <a:cs typeface="Montserrat"/>
              <a:sym typeface="Montserrat"/>
            </a:endParaRPr>
          </a:p>
        </p:txBody>
      </p:sp>
      <p:sp>
        <p:nvSpPr>
          <p:cNvPr id="186" name="Shape 186"/>
          <p:cNvSpPr/>
          <p:nvPr/>
        </p:nvSpPr>
        <p:spPr>
          <a:xfrm>
            <a:off x="3681977" y="3981030"/>
            <a:ext cx="1780046" cy="377026"/>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This letterhead design meant to your project &amp;</a:t>
            </a:r>
            <a:endParaRPr sz="1100"/>
          </a:p>
        </p:txBody>
      </p:sp>
      <p:sp>
        <p:nvSpPr>
          <p:cNvPr id="187" name="Shape 187"/>
          <p:cNvSpPr txBox="1"/>
          <p:nvPr/>
        </p:nvSpPr>
        <p:spPr>
          <a:xfrm>
            <a:off x="6062134" y="3454029"/>
            <a:ext cx="1654166" cy="51793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100">
                <a:solidFill>
                  <a:srgbClr val="7F7F7F"/>
                </a:solidFill>
                <a:latin typeface="Montserrat"/>
                <a:ea typeface="Montserrat"/>
                <a:cs typeface="Montserrat"/>
                <a:sym typeface="Montserrat"/>
              </a:rPr>
              <a:t>Exctv. Director</a:t>
            </a:r>
            <a:endParaRPr sz="1100"/>
          </a:p>
          <a:p>
            <a:pPr indent="0" lvl="0" marL="0" marR="0" rtl="0" algn="l">
              <a:lnSpc>
                <a:spcPct val="100000"/>
              </a:lnSpc>
              <a:spcBef>
                <a:spcPts val="0"/>
              </a:spcBef>
              <a:spcAft>
                <a:spcPts val="0"/>
              </a:spcAft>
              <a:buNone/>
            </a:pPr>
            <a:r>
              <a:rPr b="1" lang="en" sz="1500">
                <a:solidFill>
                  <a:schemeClr val="accent4"/>
                </a:solidFill>
                <a:latin typeface="Montserrat"/>
                <a:ea typeface="Montserrat"/>
                <a:cs typeface="Montserrat"/>
                <a:sym typeface="Montserrat"/>
              </a:rPr>
              <a:t>John Dowan</a:t>
            </a:r>
            <a:endParaRPr b="1" sz="1500">
              <a:solidFill>
                <a:schemeClr val="accent4"/>
              </a:solidFill>
              <a:latin typeface="Montserrat"/>
              <a:ea typeface="Montserrat"/>
              <a:cs typeface="Montserrat"/>
              <a:sym typeface="Montserrat"/>
            </a:endParaRPr>
          </a:p>
        </p:txBody>
      </p:sp>
      <p:sp>
        <p:nvSpPr>
          <p:cNvPr id="188" name="Shape 188"/>
          <p:cNvSpPr/>
          <p:nvPr/>
        </p:nvSpPr>
        <p:spPr>
          <a:xfrm>
            <a:off x="6062134" y="3982593"/>
            <a:ext cx="1780046" cy="377026"/>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This letterhead design meant to your project &amp;</a:t>
            </a:r>
            <a:endParaRPr sz="1100"/>
          </a:p>
        </p:txBody>
      </p:sp>
      <p:cxnSp>
        <p:nvCxnSpPr>
          <p:cNvPr id="189" name="Shape 189"/>
          <p:cNvCxnSpPr/>
          <p:nvPr/>
        </p:nvCxnSpPr>
        <p:spPr>
          <a:xfrm>
            <a:off x="3381922" y="3521206"/>
            <a:ext cx="0" cy="771235"/>
          </a:xfrm>
          <a:prstGeom prst="straightConnector1">
            <a:avLst/>
          </a:prstGeom>
          <a:noFill/>
          <a:ln cap="flat" cmpd="sng" w="19050">
            <a:solidFill>
              <a:srgbClr val="7F7F7F"/>
            </a:solidFill>
            <a:prstDash val="dot"/>
            <a:miter lim="800000"/>
            <a:headEnd len="sm" w="sm" type="none"/>
            <a:tailEnd len="sm" w="sm" type="none"/>
          </a:ln>
        </p:spPr>
      </p:cxnSp>
      <p:cxnSp>
        <p:nvCxnSpPr>
          <p:cNvPr id="190" name="Shape 190"/>
          <p:cNvCxnSpPr/>
          <p:nvPr/>
        </p:nvCxnSpPr>
        <p:spPr>
          <a:xfrm>
            <a:off x="5762079" y="3521206"/>
            <a:ext cx="0" cy="771235"/>
          </a:xfrm>
          <a:prstGeom prst="straightConnector1">
            <a:avLst/>
          </a:prstGeom>
          <a:noFill/>
          <a:ln cap="flat" cmpd="sng" w="19050">
            <a:solidFill>
              <a:srgbClr val="7F7F7F"/>
            </a:solidFill>
            <a:prstDash val="dot"/>
            <a:miter lim="800000"/>
            <a:headEnd len="sm" w="sm" type="none"/>
            <a:tailEnd len="sm" w="sm" type="none"/>
          </a:ln>
        </p:spPr>
      </p:cxnSp>
      <p:sp>
        <p:nvSpPr>
          <p:cNvPr id="191" name="Shape 191"/>
          <p:cNvSpPr/>
          <p:nvPr>
            <p:ph idx="2" type="pic"/>
          </p:nvPr>
        </p:nvSpPr>
        <p:spPr>
          <a:xfrm>
            <a:off x="0" y="1511458"/>
            <a:ext cx="2897241" cy="141689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92" name="Shape 192"/>
          <p:cNvSpPr/>
          <p:nvPr>
            <p:ph idx="4" type="pic"/>
          </p:nvPr>
        </p:nvSpPr>
        <p:spPr>
          <a:xfrm>
            <a:off x="2897241" y="1382143"/>
            <a:ext cx="3349518" cy="167552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93" name="Shape 193"/>
          <p:cNvSpPr/>
          <p:nvPr>
            <p:ph idx="3" type="pic"/>
          </p:nvPr>
        </p:nvSpPr>
        <p:spPr>
          <a:xfrm>
            <a:off x="6246759" y="1511458"/>
            <a:ext cx="2897241" cy="141689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Shape 199"/>
          <p:cNvSpPr txBox="1"/>
          <p:nvPr>
            <p:ph idx="11" type="ftr"/>
          </p:nvPr>
        </p:nvSpPr>
        <p:spPr>
          <a:xfrm>
            <a:off x="628650" y="343669"/>
            <a:ext cx="2038045"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lang="en" sz="800">
                <a:solidFill>
                  <a:schemeClr val="accent4"/>
                </a:solidFill>
                <a:latin typeface="Montserrat"/>
                <a:ea typeface="Montserrat"/>
                <a:cs typeface="Montserrat"/>
                <a:sym typeface="Montserrat"/>
              </a:rPr>
              <a:t>www.yourwebsite.com</a:t>
            </a:r>
            <a:endParaRPr sz="1100"/>
          </a:p>
        </p:txBody>
      </p:sp>
      <p:sp>
        <p:nvSpPr>
          <p:cNvPr id="200" name="Shape 200"/>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lang="en" sz="900">
                <a:solidFill>
                  <a:schemeClr val="lt1"/>
                </a:solidFill>
                <a:latin typeface="PT Sans"/>
                <a:ea typeface="PT Sans"/>
                <a:cs typeface="PT Sans"/>
                <a:sym typeface="PT Sans"/>
              </a:rPr>
              <a:t>‹#›</a:t>
            </a:fld>
            <a:endParaRPr sz="900">
              <a:solidFill>
                <a:schemeClr val="lt1"/>
              </a:solidFill>
              <a:latin typeface="PT Sans"/>
              <a:ea typeface="PT Sans"/>
              <a:cs typeface="PT Sans"/>
              <a:sym typeface="PT Sans"/>
            </a:endParaRPr>
          </a:p>
        </p:txBody>
      </p:sp>
      <p:sp>
        <p:nvSpPr>
          <p:cNvPr id="201" name="Shape 201"/>
          <p:cNvSpPr txBox="1"/>
          <p:nvPr>
            <p:ph type="title"/>
          </p:nvPr>
        </p:nvSpPr>
        <p:spPr>
          <a:xfrm>
            <a:off x="628650" y="515845"/>
            <a:ext cx="7886700" cy="510168"/>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dk1"/>
              </a:buClr>
              <a:buSzPts val="2400"/>
              <a:buFont typeface="Montserrat"/>
              <a:buNone/>
            </a:pPr>
            <a:r>
              <a:rPr b="0" i="0" lang="en" sz="2400" u="none" cap="none" strike="noStrike">
                <a:solidFill>
                  <a:schemeClr val="dk1"/>
                </a:solidFill>
                <a:latin typeface="Montserrat"/>
                <a:ea typeface="Montserrat"/>
                <a:cs typeface="Montserrat"/>
                <a:sym typeface="Montserrat"/>
              </a:rPr>
              <a:t>Our Company Service</a:t>
            </a:r>
            <a:endParaRPr sz="1100"/>
          </a:p>
        </p:txBody>
      </p:sp>
      <p:sp>
        <p:nvSpPr>
          <p:cNvPr id="202" name="Shape 202"/>
          <p:cNvSpPr/>
          <p:nvPr/>
        </p:nvSpPr>
        <p:spPr>
          <a:xfrm>
            <a:off x="1405761" y="1364839"/>
            <a:ext cx="6332479" cy="1411017"/>
          </a:xfrm>
          <a:prstGeom prst="rect">
            <a:avLst/>
          </a:prstGeom>
          <a:solidFill>
            <a:srgbClr val="000000">
              <a:alpha val="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203" name="Shape 203"/>
          <p:cNvCxnSpPr/>
          <p:nvPr/>
        </p:nvCxnSpPr>
        <p:spPr>
          <a:xfrm>
            <a:off x="508907" y="435428"/>
            <a:ext cx="0" cy="446314"/>
          </a:xfrm>
          <a:prstGeom prst="straightConnector1">
            <a:avLst/>
          </a:prstGeom>
          <a:noFill/>
          <a:ln cap="flat" cmpd="sng" w="38100">
            <a:solidFill>
              <a:schemeClr val="accent2"/>
            </a:solidFill>
            <a:prstDash val="solid"/>
            <a:miter lim="800000"/>
            <a:headEnd len="sm" w="sm" type="none"/>
            <a:tailEnd len="sm" w="sm" type="none"/>
          </a:ln>
        </p:spPr>
      </p:cxnSp>
      <p:sp>
        <p:nvSpPr>
          <p:cNvPr id="204" name="Shape 204"/>
          <p:cNvSpPr/>
          <p:nvPr/>
        </p:nvSpPr>
        <p:spPr>
          <a:xfrm>
            <a:off x="1405760" y="3481921"/>
            <a:ext cx="301229" cy="307181"/>
          </a:xfrm>
          <a:custGeom>
            <a:pathLst>
              <a:path extrusionOk="0" h="111" w="111">
                <a:moveTo>
                  <a:pt x="109" y="1"/>
                </a:moveTo>
                <a:cubicBezTo>
                  <a:pt x="109" y="1"/>
                  <a:pt x="108" y="0"/>
                  <a:pt x="108" y="0"/>
                </a:cubicBezTo>
                <a:cubicBezTo>
                  <a:pt x="107" y="0"/>
                  <a:pt x="106" y="1"/>
                  <a:pt x="106" y="1"/>
                </a:cubicBezTo>
                <a:cubicBezTo>
                  <a:pt x="2" y="70"/>
                  <a:pt x="2" y="70"/>
                  <a:pt x="2" y="70"/>
                </a:cubicBezTo>
                <a:cubicBezTo>
                  <a:pt x="1" y="71"/>
                  <a:pt x="0" y="72"/>
                  <a:pt x="0" y="73"/>
                </a:cubicBezTo>
                <a:cubicBezTo>
                  <a:pt x="1" y="75"/>
                  <a:pt x="1" y="76"/>
                  <a:pt x="3" y="76"/>
                </a:cubicBezTo>
                <a:cubicBezTo>
                  <a:pt x="30" y="87"/>
                  <a:pt x="30" y="87"/>
                  <a:pt x="30" y="87"/>
                </a:cubicBezTo>
                <a:cubicBezTo>
                  <a:pt x="42" y="109"/>
                  <a:pt x="42" y="109"/>
                  <a:pt x="42" y="109"/>
                </a:cubicBezTo>
                <a:cubicBezTo>
                  <a:pt x="43" y="110"/>
                  <a:pt x="44" y="111"/>
                  <a:pt x="45" y="111"/>
                </a:cubicBezTo>
                <a:cubicBezTo>
                  <a:pt x="45" y="111"/>
                  <a:pt x="45" y="111"/>
                  <a:pt x="45" y="111"/>
                </a:cubicBezTo>
                <a:cubicBezTo>
                  <a:pt x="47" y="111"/>
                  <a:pt x="48" y="110"/>
                  <a:pt x="48" y="109"/>
                </a:cubicBezTo>
                <a:cubicBezTo>
                  <a:pt x="55" y="97"/>
                  <a:pt x="55" y="97"/>
                  <a:pt x="55" y="97"/>
                </a:cubicBezTo>
                <a:cubicBezTo>
                  <a:pt x="89" y="111"/>
                  <a:pt x="89" y="111"/>
                  <a:pt x="89" y="111"/>
                </a:cubicBezTo>
                <a:cubicBezTo>
                  <a:pt x="89" y="111"/>
                  <a:pt x="90" y="111"/>
                  <a:pt x="90" y="111"/>
                </a:cubicBezTo>
                <a:cubicBezTo>
                  <a:pt x="91" y="111"/>
                  <a:pt x="91" y="111"/>
                  <a:pt x="92" y="110"/>
                </a:cubicBezTo>
                <a:cubicBezTo>
                  <a:pt x="93" y="110"/>
                  <a:pt x="93" y="109"/>
                  <a:pt x="94" y="108"/>
                </a:cubicBezTo>
                <a:cubicBezTo>
                  <a:pt x="111" y="4"/>
                  <a:pt x="111" y="4"/>
                  <a:pt x="111" y="4"/>
                </a:cubicBezTo>
                <a:cubicBezTo>
                  <a:pt x="111" y="3"/>
                  <a:pt x="111" y="2"/>
                  <a:pt x="109" y="1"/>
                </a:cubicBezTo>
                <a:close/>
                <a:moveTo>
                  <a:pt x="11" y="72"/>
                </a:moveTo>
                <a:cubicBezTo>
                  <a:pt x="91" y="19"/>
                  <a:pt x="91" y="19"/>
                  <a:pt x="91" y="19"/>
                </a:cubicBezTo>
                <a:cubicBezTo>
                  <a:pt x="33" y="81"/>
                  <a:pt x="33" y="81"/>
                  <a:pt x="33" y="81"/>
                </a:cubicBezTo>
                <a:cubicBezTo>
                  <a:pt x="33" y="81"/>
                  <a:pt x="33" y="81"/>
                  <a:pt x="32" y="80"/>
                </a:cubicBezTo>
                <a:lnTo>
                  <a:pt x="11" y="72"/>
                </a:lnTo>
                <a:close/>
                <a:moveTo>
                  <a:pt x="36" y="83"/>
                </a:moveTo>
                <a:cubicBezTo>
                  <a:pt x="36" y="83"/>
                  <a:pt x="36" y="83"/>
                  <a:pt x="36" y="83"/>
                </a:cubicBezTo>
                <a:cubicBezTo>
                  <a:pt x="101" y="13"/>
                  <a:pt x="101" y="13"/>
                  <a:pt x="101" y="13"/>
                </a:cubicBezTo>
                <a:cubicBezTo>
                  <a:pt x="45" y="100"/>
                  <a:pt x="45" y="100"/>
                  <a:pt x="45" y="100"/>
                </a:cubicBezTo>
                <a:lnTo>
                  <a:pt x="36" y="83"/>
                </a:lnTo>
                <a:close/>
                <a:moveTo>
                  <a:pt x="88" y="103"/>
                </a:moveTo>
                <a:cubicBezTo>
                  <a:pt x="58" y="91"/>
                  <a:pt x="58" y="91"/>
                  <a:pt x="58" y="91"/>
                </a:cubicBezTo>
                <a:cubicBezTo>
                  <a:pt x="57" y="91"/>
                  <a:pt x="57" y="90"/>
                  <a:pt x="56" y="90"/>
                </a:cubicBezTo>
                <a:cubicBezTo>
                  <a:pt x="101" y="20"/>
                  <a:pt x="101" y="20"/>
                  <a:pt x="101" y="20"/>
                </a:cubicBezTo>
                <a:lnTo>
                  <a:pt x="88" y="103"/>
                </a:lnTo>
                <a:close/>
                <a:moveTo>
                  <a:pt x="88" y="103"/>
                </a:moveTo>
                <a:cubicBezTo>
                  <a:pt x="88" y="103"/>
                  <a:pt x="88" y="103"/>
                  <a:pt x="88" y="103"/>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5" name="Shape 205"/>
          <p:cNvSpPr txBox="1"/>
          <p:nvPr/>
        </p:nvSpPr>
        <p:spPr>
          <a:xfrm>
            <a:off x="1781899" y="3424775"/>
            <a:ext cx="1017900" cy="4155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400">
                <a:solidFill>
                  <a:schemeClr val="dk1"/>
                </a:solidFill>
                <a:latin typeface="Montserrat"/>
                <a:ea typeface="Montserrat"/>
                <a:cs typeface="Montserrat"/>
                <a:sym typeface="Montserrat"/>
              </a:rPr>
              <a:t>Business</a:t>
            </a:r>
            <a:endParaRPr sz="1100"/>
          </a:p>
          <a:p>
            <a:pPr indent="0" lvl="0" marL="0" marR="0" rtl="0" algn="l">
              <a:lnSpc>
                <a:spcPct val="100000"/>
              </a:lnSpc>
              <a:spcBef>
                <a:spcPts val="0"/>
              </a:spcBef>
              <a:spcAft>
                <a:spcPts val="0"/>
              </a:spcAft>
              <a:buNone/>
            </a:pPr>
            <a:r>
              <a:rPr b="1" lang="en" sz="1400">
                <a:solidFill>
                  <a:schemeClr val="accent1"/>
                </a:solidFill>
                <a:latin typeface="Montserrat"/>
                <a:ea typeface="Montserrat"/>
                <a:cs typeface="Montserrat"/>
                <a:sym typeface="Montserrat"/>
              </a:rPr>
              <a:t>Solution</a:t>
            </a:r>
            <a:endParaRPr sz="1100"/>
          </a:p>
        </p:txBody>
      </p:sp>
      <p:sp>
        <p:nvSpPr>
          <p:cNvPr id="206" name="Shape 206"/>
          <p:cNvSpPr/>
          <p:nvPr/>
        </p:nvSpPr>
        <p:spPr>
          <a:xfrm>
            <a:off x="1405761" y="3987910"/>
            <a:ext cx="1494000" cy="49590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lorem ipsum your mejurity to</a:t>
            </a:r>
            <a:endParaRPr sz="1100"/>
          </a:p>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kliend and lorem ipsum texts</a:t>
            </a:r>
            <a:endParaRPr sz="1100"/>
          </a:p>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heading of and lorem. </a:t>
            </a:r>
            <a:endParaRPr sz="1100"/>
          </a:p>
        </p:txBody>
      </p:sp>
      <p:grpSp>
        <p:nvGrpSpPr>
          <p:cNvPr id="207" name="Shape 207"/>
          <p:cNvGrpSpPr/>
          <p:nvPr/>
        </p:nvGrpSpPr>
        <p:grpSpPr>
          <a:xfrm>
            <a:off x="3825062" y="3481921"/>
            <a:ext cx="300037" cy="307181"/>
            <a:chOff x="5883276" y="3227388"/>
            <a:chExt cx="400050" cy="409575"/>
          </a:xfrm>
        </p:grpSpPr>
        <p:sp>
          <p:nvSpPr>
            <p:cNvPr id="208" name="Shape 208"/>
            <p:cNvSpPr/>
            <p:nvPr/>
          </p:nvSpPr>
          <p:spPr>
            <a:xfrm>
              <a:off x="5883276" y="3227388"/>
              <a:ext cx="400050" cy="409575"/>
            </a:xfrm>
            <a:custGeom>
              <a:pathLst>
                <a:path extrusionOk="0" h="111" w="111">
                  <a:moveTo>
                    <a:pt x="110" y="39"/>
                  </a:moveTo>
                  <a:cubicBezTo>
                    <a:pt x="108" y="37"/>
                    <a:pt x="106" y="37"/>
                    <a:pt x="104" y="39"/>
                  </a:cubicBezTo>
                  <a:cubicBezTo>
                    <a:pt x="72" y="71"/>
                    <a:pt x="72" y="71"/>
                    <a:pt x="72" y="71"/>
                  </a:cubicBezTo>
                  <a:cubicBezTo>
                    <a:pt x="27" y="91"/>
                    <a:pt x="27" y="91"/>
                    <a:pt x="27" y="91"/>
                  </a:cubicBezTo>
                  <a:cubicBezTo>
                    <a:pt x="20" y="84"/>
                    <a:pt x="20" y="84"/>
                    <a:pt x="20" y="84"/>
                  </a:cubicBezTo>
                  <a:cubicBezTo>
                    <a:pt x="40" y="39"/>
                    <a:pt x="40" y="39"/>
                    <a:pt x="40" y="39"/>
                  </a:cubicBezTo>
                  <a:cubicBezTo>
                    <a:pt x="72" y="7"/>
                    <a:pt x="72" y="7"/>
                    <a:pt x="72" y="7"/>
                  </a:cubicBezTo>
                  <a:cubicBezTo>
                    <a:pt x="73" y="5"/>
                    <a:pt x="73" y="3"/>
                    <a:pt x="72" y="1"/>
                  </a:cubicBezTo>
                  <a:cubicBezTo>
                    <a:pt x="71" y="0"/>
                    <a:pt x="68" y="0"/>
                    <a:pt x="67" y="1"/>
                  </a:cubicBezTo>
                  <a:cubicBezTo>
                    <a:pt x="34" y="35"/>
                    <a:pt x="34" y="35"/>
                    <a:pt x="34" y="35"/>
                  </a:cubicBezTo>
                  <a:cubicBezTo>
                    <a:pt x="0" y="111"/>
                    <a:pt x="0" y="111"/>
                    <a:pt x="0" y="111"/>
                  </a:cubicBezTo>
                  <a:cubicBezTo>
                    <a:pt x="76" y="77"/>
                    <a:pt x="76" y="77"/>
                    <a:pt x="76" y="77"/>
                  </a:cubicBezTo>
                  <a:cubicBezTo>
                    <a:pt x="110" y="44"/>
                    <a:pt x="110" y="44"/>
                    <a:pt x="110" y="44"/>
                  </a:cubicBezTo>
                  <a:cubicBezTo>
                    <a:pt x="111" y="43"/>
                    <a:pt x="111" y="40"/>
                    <a:pt x="110" y="39"/>
                  </a:cubicBezTo>
                  <a:close/>
                  <a:moveTo>
                    <a:pt x="110" y="39"/>
                  </a:moveTo>
                  <a:cubicBezTo>
                    <a:pt x="110" y="39"/>
                    <a:pt x="110" y="39"/>
                    <a:pt x="110" y="39"/>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9" name="Shape 209"/>
            <p:cNvSpPr/>
            <p:nvPr/>
          </p:nvSpPr>
          <p:spPr>
            <a:xfrm>
              <a:off x="6103938" y="3327401"/>
              <a:ext cx="139700" cy="144463"/>
            </a:xfrm>
            <a:custGeom>
              <a:pathLst>
                <a:path extrusionOk="0" h="39" w="39">
                  <a:moveTo>
                    <a:pt x="2" y="37"/>
                  </a:moveTo>
                  <a:cubicBezTo>
                    <a:pt x="2" y="38"/>
                    <a:pt x="3" y="39"/>
                    <a:pt x="4" y="39"/>
                  </a:cubicBezTo>
                  <a:cubicBezTo>
                    <a:pt x="5" y="39"/>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0" name="Shape 210"/>
            <p:cNvSpPr/>
            <p:nvPr/>
          </p:nvSpPr>
          <p:spPr>
            <a:xfrm>
              <a:off x="6073776" y="3297238"/>
              <a:ext cx="141288" cy="141288"/>
            </a:xfrm>
            <a:custGeom>
              <a:pathLst>
                <a:path extrusionOk="0" h="38" w="39">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3" y="1"/>
                  </a:cubicBezTo>
                  <a:cubicBezTo>
                    <a:pt x="2" y="32"/>
                    <a:pt x="2" y="32"/>
                    <a:pt x="2" y="32"/>
                  </a:cubicBezTo>
                  <a:cubicBezTo>
                    <a:pt x="0" y="34"/>
                    <a:pt x="0" y="36"/>
                    <a:pt x="2" y="37"/>
                  </a:cubicBezTo>
                  <a:close/>
                  <a:moveTo>
                    <a:pt x="2" y="37"/>
                  </a:moveTo>
                  <a:cubicBezTo>
                    <a:pt x="2" y="37"/>
                    <a:pt x="2" y="37"/>
                    <a:pt x="2" y="37"/>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1" name="Shape 211"/>
            <p:cNvSpPr/>
            <p:nvPr/>
          </p:nvSpPr>
          <p:spPr>
            <a:xfrm>
              <a:off x="6045201" y="3268663"/>
              <a:ext cx="141288" cy="139700"/>
            </a:xfrm>
            <a:custGeom>
              <a:pathLst>
                <a:path extrusionOk="0" h="38" w="39">
                  <a:moveTo>
                    <a:pt x="2" y="37"/>
                  </a:moveTo>
                  <a:cubicBezTo>
                    <a:pt x="2" y="38"/>
                    <a:pt x="3" y="38"/>
                    <a:pt x="4" y="38"/>
                  </a:cubicBezTo>
                  <a:cubicBezTo>
                    <a:pt x="5" y="38"/>
                    <a:pt x="6" y="38"/>
                    <a:pt x="7" y="37"/>
                  </a:cubicBezTo>
                  <a:cubicBezTo>
                    <a:pt x="38" y="6"/>
                    <a:pt x="38" y="6"/>
                    <a:pt x="38" y="6"/>
                  </a:cubicBezTo>
                  <a:cubicBezTo>
                    <a:pt x="39" y="5"/>
                    <a:pt x="39" y="3"/>
                    <a:pt x="38" y="1"/>
                  </a:cubicBezTo>
                  <a:cubicBezTo>
                    <a:pt x="36" y="0"/>
                    <a:pt x="34" y="0"/>
                    <a:pt x="32" y="1"/>
                  </a:cubicBezTo>
                  <a:cubicBezTo>
                    <a:pt x="2" y="32"/>
                    <a:pt x="2" y="32"/>
                    <a:pt x="2" y="32"/>
                  </a:cubicBezTo>
                  <a:cubicBezTo>
                    <a:pt x="0" y="33"/>
                    <a:pt x="0" y="36"/>
                    <a:pt x="2" y="37"/>
                  </a:cubicBezTo>
                  <a:close/>
                  <a:moveTo>
                    <a:pt x="2" y="37"/>
                  </a:moveTo>
                  <a:cubicBezTo>
                    <a:pt x="2" y="37"/>
                    <a:pt x="2" y="37"/>
                    <a:pt x="2" y="37"/>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12" name="Shape 212"/>
          <p:cNvSpPr txBox="1"/>
          <p:nvPr/>
        </p:nvSpPr>
        <p:spPr>
          <a:xfrm>
            <a:off x="4200611" y="3424781"/>
            <a:ext cx="1083672" cy="415498"/>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400">
                <a:solidFill>
                  <a:schemeClr val="dk1"/>
                </a:solidFill>
                <a:latin typeface="Montserrat"/>
                <a:ea typeface="Montserrat"/>
                <a:cs typeface="Montserrat"/>
                <a:sym typeface="Montserrat"/>
              </a:rPr>
              <a:t>Marketing</a:t>
            </a:r>
            <a:endParaRPr sz="1100"/>
          </a:p>
          <a:p>
            <a:pPr indent="0" lvl="0" marL="0" marR="0" rtl="0" algn="l">
              <a:lnSpc>
                <a:spcPct val="100000"/>
              </a:lnSpc>
              <a:spcBef>
                <a:spcPts val="0"/>
              </a:spcBef>
              <a:spcAft>
                <a:spcPts val="0"/>
              </a:spcAft>
              <a:buNone/>
            </a:pPr>
            <a:r>
              <a:rPr b="1" lang="en" sz="1400">
                <a:solidFill>
                  <a:schemeClr val="accent4"/>
                </a:solidFill>
                <a:latin typeface="Montserrat"/>
                <a:ea typeface="Montserrat"/>
                <a:cs typeface="Montserrat"/>
                <a:sym typeface="Montserrat"/>
              </a:rPr>
              <a:t>Strategy</a:t>
            </a:r>
            <a:endParaRPr sz="1100"/>
          </a:p>
        </p:txBody>
      </p:sp>
      <p:sp>
        <p:nvSpPr>
          <p:cNvPr id="213" name="Shape 213"/>
          <p:cNvSpPr/>
          <p:nvPr/>
        </p:nvSpPr>
        <p:spPr>
          <a:xfrm>
            <a:off x="3825061" y="3987910"/>
            <a:ext cx="1494000" cy="49590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lorem ipsum your mejurity to</a:t>
            </a:r>
            <a:endParaRPr sz="1100"/>
          </a:p>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kliend and lorem ipsum texts</a:t>
            </a:r>
            <a:endParaRPr sz="1100"/>
          </a:p>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heading of and lorem. </a:t>
            </a:r>
            <a:endParaRPr sz="1100"/>
          </a:p>
        </p:txBody>
      </p:sp>
      <p:grpSp>
        <p:nvGrpSpPr>
          <p:cNvPr id="214" name="Shape 214"/>
          <p:cNvGrpSpPr/>
          <p:nvPr/>
        </p:nvGrpSpPr>
        <p:grpSpPr>
          <a:xfrm>
            <a:off x="6244363" y="3495649"/>
            <a:ext cx="330994" cy="282178"/>
            <a:chOff x="8845551" y="3238501"/>
            <a:chExt cx="441325" cy="376237"/>
          </a:xfrm>
        </p:grpSpPr>
        <p:sp>
          <p:nvSpPr>
            <p:cNvPr id="215" name="Shape 215"/>
            <p:cNvSpPr/>
            <p:nvPr/>
          </p:nvSpPr>
          <p:spPr>
            <a:xfrm>
              <a:off x="8845551" y="3494088"/>
              <a:ext cx="441325" cy="120650"/>
            </a:xfrm>
            <a:custGeom>
              <a:pathLst>
                <a:path extrusionOk="0" h="33" w="122">
                  <a:moveTo>
                    <a:pt x="66" y="33"/>
                  </a:moveTo>
                  <a:cubicBezTo>
                    <a:pt x="65" y="33"/>
                    <a:pt x="65" y="33"/>
                    <a:pt x="64" y="33"/>
                  </a:cubicBezTo>
                  <a:cubicBezTo>
                    <a:pt x="4" y="14"/>
                    <a:pt x="4" y="14"/>
                    <a:pt x="4" y="14"/>
                  </a:cubicBezTo>
                  <a:cubicBezTo>
                    <a:pt x="2" y="13"/>
                    <a:pt x="0" y="11"/>
                    <a:pt x="1" y="8"/>
                  </a:cubicBezTo>
                  <a:cubicBezTo>
                    <a:pt x="2" y="6"/>
                    <a:pt x="4" y="4"/>
                    <a:pt x="7" y="5"/>
                  </a:cubicBezTo>
                  <a:cubicBezTo>
                    <a:pt x="65" y="23"/>
                    <a:pt x="65" y="23"/>
                    <a:pt x="65" y="23"/>
                  </a:cubicBezTo>
                  <a:cubicBezTo>
                    <a:pt x="115" y="1"/>
                    <a:pt x="115" y="1"/>
                    <a:pt x="115" y="1"/>
                  </a:cubicBezTo>
                  <a:cubicBezTo>
                    <a:pt x="117" y="0"/>
                    <a:pt x="120" y="1"/>
                    <a:pt x="121" y="3"/>
                  </a:cubicBezTo>
                  <a:cubicBezTo>
                    <a:pt x="122" y="6"/>
                    <a:pt x="121" y="8"/>
                    <a:pt x="118" y="9"/>
                  </a:cubicBezTo>
                  <a:cubicBezTo>
                    <a:pt x="67" y="32"/>
                    <a:pt x="67" y="32"/>
                    <a:pt x="67" y="32"/>
                  </a:cubicBezTo>
                  <a:cubicBezTo>
                    <a:pt x="67" y="33"/>
                    <a:pt x="66" y="33"/>
                    <a:pt x="66" y="33"/>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6" name="Shape 216"/>
            <p:cNvSpPr/>
            <p:nvPr/>
          </p:nvSpPr>
          <p:spPr>
            <a:xfrm>
              <a:off x="8845551" y="3424238"/>
              <a:ext cx="441325" cy="120650"/>
            </a:xfrm>
            <a:custGeom>
              <a:pathLst>
                <a:path extrusionOk="0" h="33" w="122">
                  <a:moveTo>
                    <a:pt x="66" y="33"/>
                  </a:moveTo>
                  <a:cubicBezTo>
                    <a:pt x="65" y="33"/>
                    <a:pt x="65" y="33"/>
                    <a:pt x="64" y="33"/>
                  </a:cubicBezTo>
                  <a:cubicBezTo>
                    <a:pt x="4" y="15"/>
                    <a:pt x="4" y="15"/>
                    <a:pt x="4" y="15"/>
                  </a:cubicBezTo>
                  <a:cubicBezTo>
                    <a:pt x="2" y="14"/>
                    <a:pt x="0" y="11"/>
                    <a:pt x="1" y="9"/>
                  </a:cubicBezTo>
                  <a:cubicBezTo>
                    <a:pt x="2" y="6"/>
                    <a:pt x="4" y="5"/>
                    <a:pt x="7" y="6"/>
                  </a:cubicBezTo>
                  <a:cubicBezTo>
                    <a:pt x="65" y="24"/>
                    <a:pt x="65" y="24"/>
                    <a:pt x="65" y="24"/>
                  </a:cubicBezTo>
                  <a:cubicBezTo>
                    <a:pt x="115" y="1"/>
                    <a:pt x="115" y="1"/>
                    <a:pt x="115" y="1"/>
                  </a:cubicBezTo>
                  <a:cubicBezTo>
                    <a:pt x="117" y="0"/>
                    <a:pt x="120" y="1"/>
                    <a:pt x="121" y="4"/>
                  </a:cubicBezTo>
                  <a:cubicBezTo>
                    <a:pt x="122" y="6"/>
                    <a:pt x="121" y="9"/>
                    <a:pt x="118" y="10"/>
                  </a:cubicBezTo>
                  <a:cubicBezTo>
                    <a:pt x="67" y="33"/>
                    <a:pt x="67" y="33"/>
                    <a:pt x="67" y="33"/>
                  </a:cubicBezTo>
                  <a:cubicBezTo>
                    <a:pt x="67" y="33"/>
                    <a:pt x="66" y="33"/>
                    <a:pt x="66" y="33"/>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7" name="Shape 217"/>
            <p:cNvSpPr/>
            <p:nvPr/>
          </p:nvSpPr>
          <p:spPr>
            <a:xfrm>
              <a:off x="8850313" y="3238501"/>
              <a:ext cx="414338" cy="239713"/>
            </a:xfrm>
            <a:custGeom>
              <a:pathLst>
                <a:path extrusionOk="0" h="65" w="115">
                  <a:moveTo>
                    <a:pt x="65" y="65"/>
                  </a:moveTo>
                  <a:cubicBezTo>
                    <a:pt x="64" y="65"/>
                    <a:pt x="64" y="65"/>
                    <a:pt x="63" y="65"/>
                  </a:cubicBezTo>
                  <a:cubicBezTo>
                    <a:pt x="3" y="46"/>
                    <a:pt x="3" y="46"/>
                    <a:pt x="3" y="46"/>
                  </a:cubicBezTo>
                  <a:cubicBezTo>
                    <a:pt x="1" y="45"/>
                    <a:pt x="0" y="44"/>
                    <a:pt x="0" y="42"/>
                  </a:cubicBezTo>
                  <a:cubicBezTo>
                    <a:pt x="0" y="40"/>
                    <a:pt x="1" y="38"/>
                    <a:pt x="3" y="37"/>
                  </a:cubicBezTo>
                  <a:cubicBezTo>
                    <a:pt x="36" y="23"/>
                    <a:pt x="36" y="23"/>
                    <a:pt x="36" y="23"/>
                  </a:cubicBezTo>
                  <a:cubicBezTo>
                    <a:pt x="43" y="20"/>
                    <a:pt x="46" y="17"/>
                    <a:pt x="46" y="5"/>
                  </a:cubicBezTo>
                  <a:cubicBezTo>
                    <a:pt x="46" y="3"/>
                    <a:pt x="47" y="2"/>
                    <a:pt x="48" y="1"/>
                  </a:cubicBezTo>
                  <a:cubicBezTo>
                    <a:pt x="49" y="0"/>
                    <a:pt x="51" y="0"/>
                    <a:pt x="52" y="0"/>
                  </a:cubicBezTo>
                  <a:cubicBezTo>
                    <a:pt x="112" y="15"/>
                    <a:pt x="112" y="15"/>
                    <a:pt x="112" y="15"/>
                  </a:cubicBezTo>
                  <a:cubicBezTo>
                    <a:pt x="114" y="15"/>
                    <a:pt x="115" y="17"/>
                    <a:pt x="115" y="19"/>
                  </a:cubicBezTo>
                  <a:cubicBezTo>
                    <a:pt x="115" y="20"/>
                    <a:pt x="115" y="20"/>
                    <a:pt x="115" y="20"/>
                  </a:cubicBezTo>
                  <a:cubicBezTo>
                    <a:pt x="115" y="34"/>
                    <a:pt x="115" y="43"/>
                    <a:pt x="99" y="50"/>
                  </a:cubicBezTo>
                  <a:cubicBezTo>
                    <a:pt x="87" y="55"/>
                    <a:pt x="67" y="64"/>
                    <a:pt x="67" y="64"/>
                  </a:cubicBezTo>
                  <a:cubicBezTo>
                    <a:pt x="66" y="65"/>
                    <a:pt x="65" y="65"/>
                    <a:pt x="65" y="65"/>
                  </a:cubicBezTo>
                  <a:close/>
                  <a:moveTo>
                    <a:pt x="18" y="41"/>
                  </a:moveTo>
                  <a:cubicBezTo>
                    <a:pt x="64" y="55"/>
                    <a:pt x="64" y="55"/>
                    <a:pt x="64" y="55"/>
                  </a:cubicBezTo>
                  <a:cubicBezTo>
                    <a:pt x="69" y="53"/>
                    <a:pt x="85" y="45"/>
                    <a:pt x="95" y="41"/>
                  </a:cubicBezTo>
                  <a:cubicBezTo>
                    <a:pt x="105" y="37"/>
                    <a:pt x="106" y="34"/>
                    <a:pt x="106" y="23"/>
                  </a:cubicBezTo>
                  <a:cubicBezTo>
                    <a:pt x="55" y="10"/>
                    <a:pt x="55" y="10"/>
                    <a:pt x="55" y="10"/>
                  </a:cubicBezTo>
                  <a:cubicBezTo>
                    <a:pt x="54" y="20"/>
                    <a:pt x="51" y="27"/>
                    <a:pt x="40" y="32"/>
                  </a:cubicBezTo>
                  <a:lnTo>
                    <a:pt x="18" y="41"/>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18" name="Shape 218"/>
          <p:cNvSpPr txBox="1"/>
          <p:nvPr/>
        </p:nvSpPr>
        <p:spPr>
          <a:xfrm>
            <a:off x="6635391" y="3426007"/>
            <a:ext cx="1102850" cy="415498"/>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400">
                <a:solidFill>
                  <a:schemeClr val="dk1"/>
                </a:solidFill>
                <a:latin typeface="Montserrat"/>
                <a:ea typeface="Montserrat"/>
                <a:cs typeface="Montserrat"/>
                <a:sym typeface="Montserrat"/>
              </a:rPr>
              <a:t>Branding</a:t>
            </a:r>
            <a:endParaRPr sz="1100"/>
          </a:p>
          <a:p>
            <a:pPr indent="0" lvl="0" marL="0" marR="0" rtl="0" algn="l">
              <a:lnSpc>
                <a:spcPct val="100000"/>
              </a:lnSpc>
              <a:spcBef>
                <a:spcPts val="0"/>
              </a:spcBef>
              <a:spcAft>
                <a:spcPts val="0"/>
              </a:spcAft>
              <a:buNone/>
            </a:pPr>
            <a:r>
              <a:rPr b="1" lang="en" sz="1400">
                <a:solidFill>
                  <a:schemeClr val="accent2"/>
                </a:solidFill>
                <a:latin typeface="Montserrat"/>
                <a:ea typeface="Montserrat"/>
                <a:cs typeface="Montserrat"/>
                <a:sym typeface="Montserrat"/>
              </a:rPr>
              <a:t>Design</a:t>
            </a:r>
            <a:endParaRPr sz="1100"/>
          </a:p>
        </p:txBody>
      </p:sp>
      <p:sp>
        <p:nvSpPr>
          <p:cNvPr id="219" name="Shape 219"/>
          <p:cNvSpPr/>
          <p:nvPr/>
        </p:nvSpPr>
        <p:spPr>
          <a:xfrm>
            <a:off x="6244363" y="3986683"/>
            <a:ext cx="1494000" cy="49590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lorem ipsum your mejurity to</a:t>
            </a:r>
            <a:endParaRPr sz="1100"/>
          </a:p>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kliend and lorem ipsum texts</a:t>
            </a:r>
            <a:endParaRPr sz="1100"/>
          </a:p>
          <a:p>
            <a:pPr indent="0" lvl="0" marL="0" marR="0" rtl="0" algn="l">
              <a:lnSpc>
                <a:spcPct val="140000"/>
              </a:lnSpc>
              <a:spcBef>
                <a:spcPts val="0"/>
              </a:spcBef>
              <a:spcAft>
                <a:spcPts val="0"/>
              </a:spcAft>
              <a:buNone/>
            </a:pPr>
            <a:r>
              <a:rPr lang="en" sz="800">
                <a:solidFill>
                  <a:srgbClr val="7F7F7F"/>
                </a:solidFill>
                <a:latin typeface="Montserrat"/>
                <a:ea typeface="Montserrat"/>
                <a:cs typeface="Montserrat"/>
                <a:sym typeface="Montserrat"/>
              </a:rPr>
              <a:t>heading of and lorem. </a:t>
            </a:r>
            <a:endParaRPr sz="1100"/>
          </a:p>
        </p:txBody>
      </p:sp>
      <p:cxnSp>
        <p:nvCxnSpPr>
          <p:cNvPr id="220" name="Shape 220"/>
          <p:cNvCxnSpPr/>
          <p:nvPr/>
        </p:nvCxnSpPr>
        <p:spPr>
          <a:xfrm>
            <a:off x="3362350" y="3425394"/>
            <a:ext cx="0" cy="981485"/>
          </a:xfrm>
          <a:prstGeom prst="straightConnector1">
            <a:avLst/>
          </a:prstGeom>
          <a:noFill/>
          <a:ln cap="flat" cmpd="sng" w="19050">
            <a:solidFill>
              <a:srgbClr val="7F7F7F"/>
            </a:solidFill>
            <a:prstDash val="dot"/>
            <a:miter lim="800000"/>
            <a:headEnd len="sm" w="sm" type="none"/>
            <a:tailEnd len="sm" w="sm" type="none"/>
          </a:ln>
        </p:spPr>
      </p:cxnSp>
      <p:cxnSp>
        <p:nvCxnSpPr>
          <p:cNvPr id="221" name="Shape 221"/>
          <p:cNvCxnSpPr/>
          <p:nvPr/>
        </p:nvCxnSpPr>
        <p:spPr>
          <a:xfrm>
            <a:off x="5781650" y="3425394"/>
            <a:ext cx="0" cy="981485"/>
          </a:xfrm>
          <a:prstGeom prst="straightConnector1">
            <a:avLst/>
          </a:prstGeom>
          <a:noFill/>
          <a:ln cap="flat" cmpd="sng" w="19050">
            <a:solidFill>
              <a:srgbClr val="7F7F7F"/>
            </a:solidFill>
            <a:prstDash val="dot"/>
            <a:miter lim="800000"/>
            <a:headEnd len="sm" w="sm" type="none"/>
            <a:tailEnd len="sm" w="sm" type="none"/>
          </a:ln>
        </p:spPr>
      </p:cxnSp>
      <p:cxnSp>
        <p:nvCxnSpPr>
          <p:cNvPr id="222" name="Shape 222"/>
          <p:cNvCxnSpPr/>
          <p:nvPr/>
        </p:nvCxnSpPr>
        <p:spPr>
          <a:xfrm>
            <a:off x="3712028" y="3082714"/>
            <a:ext cx="4026211" cy="0"/>
          </a:xfrm>
          <a:prstGeom prst="straightConnector1">
            <a:avLst/>
          </a:prstGeom>
          <a:noFill/>
          <a:ln cap="flat" cmpd="sng" w="9525">
            <a:solidFill>
              <a:srgbClr val="7F7F7F"/>
            </a:solidFill>
            <a:prstDash val="solid"/>
            <a:miter lim="800000"/>
            <a:headEnd len="sm" w="sm" type="none"/>
            <a:tailEnd len="sm" w="sm" type="none"/>
          </a:ln>
        </p:spPr>
      </p:cxnSp>
      <p:cxnSp>
        <p:nvCxnSpPr>
          <p:cNvPr id="223" name="Shape 223"/>
          <p:cNvCxnSpPr/>
          <p:nvPr/>
        </p:nvCxnSpPr>
        <p:spPr>
          <a:xfrm>
            <a:off x="1405760" y="3082714"/>
            <a:ext cx="2306268" cy="0"/>
          </a:xfrm>
          <a:prstGeom prst="straightConnector1">
            <a:avLst/>
          </a:prstGeom>
          <a:noFill/>
          <a:ln cap="flat" cmpd="sng" w="19050">
            <a:solidFill>
              <a:schemeClr val="accent4"/>
            </a:solidFill>
            <a:prstDash val="solid"/>
            <a:miter lim="800000"/>
            <a:headEnd len="sm" w="sm" type="none"/>
            <a:tailEnd len="sm" w="sm" type="none"/>
          </a:ln>
        </p:spPr>
      </p:cxnSp>
      <p:sp>
        <p:nvSpPr>
          <p:cNvPr id="224" name="Shape 224"/>
          <p:cNvSpPr/>
          <p:nvPr>
            <p:ph idx="2" type="pic"/>
          </p:nvPr>
        </p:nvSpPr>
        <p:spPr>
          <a:xfrm>
            <a:off x="1405760" y="1364839"/>
            <a:ext cx="6332479" cy="1411017"/>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Shape 230"/>
          <p:cNvSpPr/>
          <p:nvPr/>
        </p:nvSpPr>
        <p:spPr>
          <a:xfrm>
            <a:off x="3584121" y="1317172"/>
            <a:ext cx="1975757" cy="3069771"/>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1" name="Shape 231"/>
          <p:cNvSpPr/>
          <p:nvPr/>
        </p:nvSpPr>
        <p:spPr>
          <a:xfrm>
            <a:off x="6095999" y="1583557"/>
            <a:ext cx="1632857" cy="2537001"/>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2" name="Shape 232"/>
          <p:cNvSpPr/>
          <p:nvPr/>
        </p:nvSpPr>
        <p:spPr>
          <a:xfrm>
            <a:off x="1415143" y="1583557"/>
            <a:ext cx="1632857" cy="2537001"/>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3" name="Shape 233"/>
          <p:cNvSpPr txBox="1"/>
          <p:nvPr>
            <p:ph idx="11" type="ftr"/>
          </p:nvPr>
        </p:nvSpPr>
        <p:spPr>
          <a:xfrm>
            <a:off x="628650" y="343669"/>
            <a:ext cx="2038045"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lang="en" sz="800">
                <a:solidFill>
                  <a:schemeClr val="accent4"/>
                </a:solidFill>
                <a:latin typeface="Montserrat"/>
                <a:ea typeface="Montserrat"/>
                <a:cs typeface="Montserrat"/>
                <a:sym typeface="Montserrat"/>
              </a:rPr>
              <a:t>www.yourwebsite.com</a:t>
            </a:r>
            <a:endParaRPr sz="1100"/>
          </a:p>
        </p:txBody>
      </p:sp>
      <p:sp>
        <p:nvSpPr>
          <p:cNvPr id="234" name="Shape 234"/>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lang="en" sz="900">
                <a:solidFill>
                  <a:schemeClr val="lt1"/>
                </a:solidFill>
                <a:latin typeface="PT Sans"/>
                <a:ea typeface="PT Sans"/>
                <a:cs typeface="PT Sans"/>
                <a:sym typeface="PT Sans"/>
              </a:rPr>
              <a:t>‹#›</a:t>
            </a:fld>
            <a:endParaRPr sz="900">
              <a:solidFill>
                <a:schemeClr val="lt1"/>
              </a:solidFill>
              <a:latin typeface="PT Sans"/>
              <a:ea typeface="PT Sans"/>
              <a:cs typeface="PT Sans"/>
              <a:sym typeface="PT Sans"/>
            </a:endParaRPr>
          </a:p>
        </p:txBody>
      </p:sp>
      <p:sp>
        <p:nvSpPr>
          <p:cNvPr id="235" name="Shape 235"/>
          <p:cNvSpPr txBox="1"/>
          <p:nvPr>
            <p:ph type="title"/>
          </p:nvPr>
        </p:nvSpPr>
        <p:spPr>
          <a:xfrm>
            <a:off x="628650" y="515845"/>
            <a:ext cx="7886700" cy="510168"/>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dk1"/>
              </a:buClr>
              <a:buSzPts val="2400"/>
              <a:buFont typeface="Montserrat"/>
              <a:buNone/>
            </a:pPr>
            <a:r>
              <a:rPr b="0" i="0" lang="en" sz="2400" u="none" cap="none" strike="noStrike">
                <a:solidFill>
                  <a:schemeClr val="dk1"/>
                </a:solidFill>
                <a:latin typeface="Montserrat"/>
                <a:ea typeface="Montserrat"/>
                <a:cs typeface="Montserrat"/>
                <a:sym typeface="Montserrat"/>
              </a:rPr>
              <a:t>Company Portfolio</a:t>
            </a:r>
            <a:endParaRPr sz="1100"/>
          </a:p>
        </p:txBody>
      </p:sp>
      <p:cxnSp>
        <p:nvCxnSpPr>
          <p:cNvPr id="236" name="Shape 236"/>
          <p:cNvCxnSpPr/>
          <p:nvPr/>
        </p:nvCxnSpPr>
        <p:spPr>
          <a:xfrm>
            <a:off x="508907" y="435428"/>
            <a:ext cx="0" cy="446314"/>
          </a:xfrm>
          <a:prstGeom prst="straightConnector1">
            <a:avLst/>
          </a:prstGeom>
          <a:noFill/>
          <a:ln cap="flat" cmpd="sng" w="38100">
            <a:solidFill>
              <a:schemeClr val="accent2"/>
            </a:solidFill>
            <a:prstDash val="solid"/>
            <a:miter lim="800000"/>
            <a:headEnd len="sm" w="sm" type="none"/>
            <a:tailEnd len="sm" w="sm" type="none"/>
          </a:ln>
        </p:spPr>
      </p:cxnSp>
      <p:sp>
        <p:nvSpPr>
          <p:cNvPr id="237" name="Shape 237"/>
          <p:cNvSpPr/>
          <p:nvPr>
            <p:ph idx="2" type="pic"/>
          </p:nvPr>
        </p:nvSpPr>
        <p:spPr>
          <a:xfrm>
            <a:off x="1415143" y="1583557"/>
            <a:ext cx="1632857" cy="25370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238" name="Shape 238"/>
          <p:cNvSpPr/>
          <p:nvPr>
            <p:ph idx="4" type="pic"/>
          </p:nvPr>
        </p:nvSpPr>
        <p:spPr>
          <a:xfrm>
            <a:off x="3584121" y="1317172"/>
            <a:ext cx="1975757" cy="3069771"/>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239" name="Shape 239"/>
          <p:cNvSpPr/>
          <p:nvPr>
            <p:ph idx="3" type="pic"/>
          </p:nvPr>
        </p:nvSpPr>
        <p:spPr>
          <a:xfrm>
            <a:off x="6095998" y="1583557"/>
            <a:ext cx="1632857" cy="2537000"/>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sp>
        <p:nvSpPr>
          <p:cNvPr id="245" name="Shape 245"/>
          <p:cNvSpPr/>
          <p:nvPr/>
        </p:nvSpPr>
        <p:spPr>
          <a:xfrm>
            <a:off x="767155" y="1378744"/>
            <a:ext cx="1900238" cy="1385887"/>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6" name="Shape 246"/>
          <p:cNvSpPr/>
          <p:nvPr/>
        </p:nvSpPr>
        <p:spPr>
          <a:xfrm>
            <a:off x="4796230" y="1378744"/>
            <a:ext cx="1900238" cy="1385887"/>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7" name="Shape 247"/>
          <p:cNvSpPr/>
          <p:nvPr/>
        </p:nvSpPr>
        <p:spPr>
          <a:xfrm>
            <a:off x="2781692" y="2864644"/>
            <a:ext cx="1900238" cy="1385887"/>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8" name="Shape 248"/>
          <p:cNvSpPr/>
          <p:nvPr/>
        </p:nvSpPr>
        <p:spPr>
          <a:xfrm>
            <a:off x="6810766" y="1378744"/>
            <a:ext cx="1566079" cy="287178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9" name="Shape 249"/>
          <p:cNvSpPr txBox="1"/>
          <p:nvPr>
            <p:ph idx="11" type="ftr"/>
          </p:nvPr>
        </p:nvSpPr>
        <p:spPr>
          <a:xfrm>
            <a:off x="628650" y="343669"/>
            <a:ext cx="2038045"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lang="en" sz="800">
                <a:solidFill>
                  <a:schemeClr val="accent4"/>
                </a:solidFill>
                <a:latin typeface="Montserrat"/>
                <a:ea typeface="Montserrat"/>
                <a:cs typeface="Montserrat"/>
                <a:sym typeface="Montserrat"/>
              </a:rPr>
              <a:t>www.yourwebsite.com</a:t>
            </a:r>
            <a:endParaRPr sz="1100"/>
          </a:p>
        </p:txBody>
      </p:sp>
      <p:sp>
        <p:nvSpPr>
          <p:cNvPr id="250" name="Shape 250"/>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lang="en" sz="900">
                <a:solidFill>
                  <a:schemeClr val="lt1"/>
                </a:solidFill>
                <a:latin typeface="PT Sans"/>
                <a:ea typeface="PT Sans"/>
                <a:cs typeface="PT Sans"/>
                <a:sym typeface="PT Sans"/>
              </a:rPr>
              <a:t>‹#›</a:t>
            </a:fld>
            <a:endParaRPr sz="900">
              <a:solidFill>
                <a:schemeClr val="lt1"/>
              </a:solidFill>
              <a:latin typeface="PT Sans"/>
              <a:ea typeface="PT Sans"/>
              <a:cs typeface="PT Sans"/>
              <a:sym typeface="PT Sans"/>
            </a:endParaRPr>
          </a:p>
        </p:txBody>
      </p:sp>
      <p:sp>
        <p:nvSpPr>
          <p:cNvPr id="251" name="Shape 251"/>
          <p:cNvSpPr txBox="1"/>
          <p:nvPr>
            <p:ph type="title"/>
          </p:nvPr>
        </p:nvSpPr>
        <p:spPr>
          <a:xfrm>
            <a:off x="628650" y="515845"/>
            <a:ext cx="7886700" cy="510168"/>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dk1"/>
              </a:buClr>
              <a:buSzPts val="2400"/>
              <a:buFont typeface="Montserrat"/>
              <a:buNone/>
            </a:pPr>
            <a:r>
              <a:rPr b="0" i="0" lang="en" sz="2400" u="none" cap="none" strike="noStrike">
                <a:solidFill>
                  <a:schemeClr val="dk1"/>
                </a:solidFill>
                <a:latin typeface="Montserrat"/>
                <a:ea typeface="Montserrat"/>
                <a:cs typeface="Montserrat"/>
                <a:sym typeface="Montserrat"/>
              </a:rPr>
              <a:t>Company Portfolio</a:t>
            </a:r>
            <a:endParaRPr sz="1100"/>
          </a:p>
        </p:txBody>
      </p:sp>
      <p:cxnSp>
        <p:nvCxnSpPr>
          <p:cNvPr id="252" name="Shape 252"/>
          <p:cNvCxnSpPr/>
          <p:nvPr/>
        </p:nvCxnSpPr>
        <p:spPr>
          <a:xfrm>
            <a:off x="508907" y="435428"/>
            <a:ext cx="0" cy="446314"/>
          </a:xfrm>
          <a:prstGeom prst="straightConnector1">
            <a:avLst/>
          </a:prstGeom>
          <a:noFill/>
          <a:ln cap="flat" cmpd="sng" w="38100">
            <a:solidFill>
              <a:schemeClr val="accent2"/>
            </a:solidFill>
            <a:prstDash val="solid"/>
            <a:miter lim="800000"/>
            <a:headEnd len="sm" w="sm" type="none"/>
            <a:tailEnd len="sm" w="sm" type="none"/>
          </a:ln>
        </p:spPr>
      </p:cxnSp>
      <p:sp>
        <p:nvSpPr>
          <p:cNvPr id="253" name="Shape 253"/>
          <p:cNvSpPr/>
          <p:nvPr/>
        </p:nvSpPr>
        <p:spPr>
          <a:xfrm>
            <a:off x="2781692" y="1378744"/>
            <a:ext cx="1900238" cy="1385887"/>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4" name="Shape 254"/>
          <p:cNvSpPr/>
          <p:nvPr/>
        </p:nvSpPr>
        <p:spPr>
          <a:xfrm>
            <a:off x="767155" y="2864644"/>
            <a:ext cx="1900238" cy="1385887"/>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5" name="Shape 255"/>
          <p:cNvSpPr/>
          <p:nvPr/>
        </p:nvSpPr>
        <p:spPr>
          <a:xfrm>
            <a:off x="4796230" y="2864644"/>
            <a:ext cx="1900238" cy="1385887"/>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56" name="Shape 256"/>
          <p:cNvGrpSpPr/>
          <p:nvPr/>
        </p:nvGrpSpPr>
        <p:grpSpPr>
          <a:xfrm>
            <a:off x="3079306" y="1689565"/>
            <a:ext cx="1305011" cy="764246"/>
            <a:chOff x="4105276" y="2291224"/>
            <a:chExt cx="1740015" cy="1018995"/>
          </a:xfrm>
        </p:grpSpPr>
        <p:sp>
          <p:nvSpPr>
            <p:cNvPr id="257" name="Shape 257"/>
            <p:cNvSpPr txBox="1"/>
            <p:nvPr/>
          </p:nvSpPr>
          <p:spPr>
            <a:xfrm>
              <a:off x="4105276" y="2679277"/>
              <a:ext cx="1740015" cy="630942"/>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800">
                  <a:solidFill>
                    <a:schemeClr val="lt1"/>
                  </a:solidFill>
                  <a:latin typeface="Montserrat"/>
                  <a:ea typeface="Montserrat"/>
                  <a:cs typeface="Montserrat"/>
                  <a:sym typeface="Montserrat"/>
                </a:rPr>
                <a:t>Text of the printing for</a:t>
              </a:r>
              <a:endParaRPr sz="1100"/>
            </a:p>
            <a:p>
              <a:pPr indent="0" lvl="0" marL="0" marR="0" rtl="0" algn="ctr">
                <a:lnSpc>
                  <a:spcPct val="140000"/>
                </a:lnSpc>
                <a:spcBef>
                  <a:spcPts val="0"/>
                </a:spcBef>
                <a:spcAft>
                  <a:spcPts val="0"/>
                </a:spcAft>
                <a:buNone/>
              </a:pPr>
              <a:r>
                <a:rPr lang="en" sz="800">
                  <a:solidFill>
                    <a:schemeClr val="lt1"/>
                  </a:solidFill>
                  <a:latin typeface="Montserrat"/>
                  <a:ea typeface="Montserrat"/>
                  <a:cs typeface="Montserrat"/>
                  <a:sym typeface="Montserrat"/>
                </a:rPr>
                <a:t>Typeset industry lorem</a:t>
              </a:r>
              <a:endParaRPr sz="1100"/>
            </a:p>
            <a:p>
              <a:pPr indent="0" lvl="0" marL="0" marR="0" rtl="0" algn="ctr">
                <a:lnSpc>
                  <a:spcPct val="140000"/>
                </a:lnSpc>
                <a:spcBef>
                  <a:spcPts val="0"/>
                </a:spcBef>
                <a:spcAft>
                  <a:spcPts val="0"/>
                </a:spcAft>
                <a:buNone/>
              </a:pPr>
              <a:r>
                <a:rPr lang="en" sz="800">
                  <a:solidFill>
                    <a:schemeClr val="lt1"/>
                  </a:solidFill>
                  <a:latin typeface="Montserrat"/>
                  <a:ea typeface="Montserrat"/>
                  <a:cs typeface="Montserrat"/>
                  <a:sym typeface="Montserrat"/>
                </a:rPr>
                <a:t>best of the printing for</a:t>
              </a:r>
              <a:endParaRPr sz="1100"/>
            </a:p>
          </p:txBody>
        </p:sp>
        <p:sp>
          <p:nvSpPr>
            <p:cNvPr id="258" name="Shape 258"/>
            <p:cNvSpPr txBox="1"/>
            <p:nvPr/>
          </p:nvSpPr>
          <p:spPr>
            <a:xfrm>
              <a:off x="4105276" y="2291224"/>
              <a:ext cx="1740015" cy="70788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a:ea typeface="Montserrat"/>
                  <a:cs typeface="Montserrat"/>
                  <a:sym typeface="Montserrat"/>
                </a:rPr>
                <a:t>Example 1</a:t>
              </a:r>
              <a:endParaRPr sz="1100"/>
            </a:p>
          </p:txBody>
        </p:sp>
      </p:grpSp>
      <p:grpSp>
        <p:nvGrpSpPr>
          <p:cNvPr id="259" name="Shape 259"/>
          <p:cNvGrpSpPr/>
          <p:nvPr/>
        </p:nvGrpSpPr>
        <p:grpSpPr>
          <a:xfrm>
            <a:off x="5092796" y="3175464"/>
            <a:ext cx="1305011" cy="764246"/>
            <a:chOff x="4105276" y="2291224"/>
            <a:chExt cx="1740015" cy="1018995"/>
          </a:xfrm>
        </p:grpSpPr>
        <p:sp>
          <p:nvSpPr>
            <p:cNvPr id="260" name="Shape 260"/>
            <p:cNvSpPr txBox="1"/>
            <p:nvPr/>
          </p:nvSpPr>
          <p:spPr>
            <a:xfrm>
              <a:off x="4105276" y="2679277"/>
              <a:ext cx="1740015" cy="630942"/>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800">
                  <a:solidFill>
                    <a:schemeClr val="lt1"/>
                  </a:solidFill>
                  <a:latin typeface="Montserrat"/>
                  <a:ea typeface="Montserrat"/>
                  <a:cs typeface="Montserrat"/>
                  <a:sym typeface="Montserrat"/>
                </a:rPr>
                <a:t>Text of the printing for</a:t>
              </a:r>
              <a:endParaRPr sz="1100"/>
            </a:p>
            <a:p>
              <a:pPr indent="0" lvl="0" marL="0" marR="0" rtl="0" algn="ctr">
                <a:lnSpc>
                  <a:spcPct val="140000"/>
                </a:lnSpc>
                <a:spcBef>
                  <a:spcPts val="0"/>
                </a:spcBef>
                <a:spcAft>
                  <a:spcPts val="0"/>
                </a:spcAft>
                <a:buNone/>
              </a:pPr>
              <a:r>
                <a:rPr lang="en" sz="800">
                  <a:solidFill>
                    <a:schemeClr val="lt1"/>
                  </a:solidFill>
                  <a:latin typeface="Montserrat"/>
                  <a:ea typeface="Montserrat"/>
                  <a:cs typeface="Montserrat"/>
                  <a:sym typeface="Montserrat"/>
                </a:rPr>
                <a:t>Typeset industry lorem</a:t>
              </a:r>
              <a:endParaRPr sz="1100"/>
            </a:p>
            <a:p>
              <a:pPr indent="0" lvl="0" marL="0" marR="0" rtl="0" algn="ctr">
                <a:lnSpc>
                  <a:spcPct val="140000"/>
                </a:lnSpc>
                <a:spcBef>
                  <a:spcPts val="0"/>
                </a:spcBef>
                <a:spcAft>
                  <a:spcPts val="0"/>
                </a:spcAft>
                <a:buNone/>
              </a:pPr>
              <a:r>
                <a:rPr lang="en" sz="800">
                  <a:solidFill>
                    <a:schemeClr val="lt1"/>
                  </a:solidFill>
                  <a:latin typeface="Montserrat"/>
                  <a:ea typeface="Montserrat"/>
                  <a:cs typeface="Montserrat"/>
                  <a:sym typeface="Montserrat"/>
                </a:rPr>
                <a:t>best of the printing for</a:t>
              </a:r>
              <a:endParaRPr sz="1100"/>
            </a:p>
          </p:txBody>
        </p:sp>
        <p:sp>
          <p:nvSpPr>
            <p:cNvPr id="261" name="Shape 261"/>
            <p:cNvSpPr txBox="1"/>
            <p:nvPr/>
          </p:nvSpPr>
          <p:spPr>
            <a:xfrm>
              <a:off x="4105276" y="2291224"/>
              <a:ext cx="1740015"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a:ea typeface="Montserrat"/>
                  <a:cs typeface="Montserrat"/>
                  <a:sym typeface="Montserrat"/>
                </a:rPr>
                <a:t>Example 3</a:t>
              </a:r>
              <a:endParaRPr sz="1100"/>
            </a:p>
          </p:txBody>
        </p:sp>
      </p:grpSp>
      <p:grpSp>
        <p:nvGrpSpPr>
          <p:cNvPr id="262" name="Shape 262"/>
          <p:cNvGrpSpPr/>
          <p:nvPr/>
        </p:nvGrpSpPr>
        <p:grpSpPr>
          <a:xfrm>
            <a:off x="1064419" y="3175464"/>
            <a:ext cx="1305011" cy="764246"/>
            <a:chOff x="4105276" y="2291224"/>
            <a:chExt cx="1740015" cy="1018995"/>
          </a:xfrm>
        </p:grpSpPr>
        <p:sp>
          <p:nvSpPr>
            <p:cNvPr id="263" name="Shape 263"/>
            <p:cNvSpPr txBox="1"/>
            <p:nvPr/>
          </p:nvSpPr>
          <p:spPr>
            <a:xfrm>
              <a:off x="4105276" y="2679277"/>
              <a:ext cx="1740015" cy="630942"/>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800">
                  <a:solidFill>
                    <a:schemeClr val="lt1"/>
                  </a:solidFill>
                  <a:latin typeface="Montserrat"/>
                  <a:ea typeface="Montserrat"/>
                  <a:cs typeface="Montserrat"/>
                  <a:sym typeface="Montserrat"/>
                </a:rPr>
                <a:t>Text of the printing for</a:t>
              </a:r>
              <a:endParaRPr sz="1100"/>
            </a:p>
            <a:p>
              <a:pPr indent="0" lvl="0" marL="0" marR="0" rtl="0" algn="ctr">
                <a:lnSpc>
                  <a:spcPct val="140000"/>
                </a:lnSpc>
                <a:spcBef>
                  <a:spcPts val="0"/>
                </a:spcBef>
                <a:spcAft>
                  <a:spcPts val="0"/>
                </a:spcAft>
                <a:buNone/>
              </a:pPr>
              <a:r>
                <a:rPr lang="en" sz="800">
                  <a:solidFill>
                    <a:schemeClr val="lt1"/>
                  </a:solidFill>
                  <a:latin typeface="Montserrat"/>
                  <a:ea typeface="Montserrat"/>
                  <a:cs typeface="Montserrat"/>
                  <a:sym typeface="Montserrat"/>
                </a:rPr>
                <a:t>Typeset industry lorem</a:t>
              </a:r>
              <a:endParaRPr sz="1100"/>
            </a:p>
            <a:p>
              <a:pPr indent="0" lvl="0" marL="0" marR="0" rtl="0" algn="ctr">
                <a:lnSpc>
                  <a:spcPct val="140000"/>
                </a:lnSpc>
                <a:spcBef>
                  <a:spcPts val="0"/>
                </a:spcBef>
                <a:spcAft>
                  <a:spcPts val="0"/>
                </a:spcAft>
                <a:buNone/>
              </a:pPr>
              <a:r>
                <a:rPr lang="en" sz="800">
                  <a:solidFill>
                    <a:schemeClr val="lt1"/>
                  </a:solidFill>
                  <a:latin typeface="Montserrat"/>
                  <a:ea typeface="Montserrat"/>
                  <a:cs typeface="Montserrat"/>
                  <a:sym typeface="Montserrat"/>
                </a:rPr>
                <a:t>best of the printing for</a:t>
              </a:r>
              <a:endParaRPr sz="1100"/>
            </a:p>
          </p:txBody>
        </p:sp>
        <p:sp>
          <p:nvSpPr>
            <p:cNvPr id="264" name="Shape 264"/>
            <p:cNvSpPr txBox="1"/>
            <p:nvPr/>
          </p:nvSpPr>
          <p:spPr>
            <a:xfrm>
              <a:off x="4105276" y="2291224"/>
              <a:ext cx="1740015"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a:ea typeface="Montserrat"/>
                  <a:cs typeface="Montserrat"/>
                  <a:sym typeface="Montserrat"/>
                </a:rPr>
                <a:t>Example 2</a:t>
              </a:r>
              <a:endParaRPr sz="1100"/>
            </a:p>
          </p:txBody>
        </p:sp>
      </p:grpSp>
      <p:sp>
        <p:nvSpPr>
          <p:cNvPr id="265" name="Shape 265"/>
          <p:cNvSpPr/>
          <p:nvPr>
            <p:ph idx="2" type="pic"/>
          </p:nvPr>
        </p:nvSpPr>
        <p:spPr>
          <a:xfrm>
            <a:off x="767155" y="1378744"/>
            <a:ext cx="1899541" cy="1385887"/>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266" name="Shape 266"/>
          <p:cNvSpPr/>
          <p:nvPr>
            <p:ph idx="3" type="pic"/>
          </p:nvPr>
        </p:nvSpPr>
        <p:spPr>
          <a:xfrm>
            <a:off x="4795532" y="1378744"/>
            <a:ext cx="1899541" cy="1385887"/>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267" name="Shape 267"/>
          <p:cNvSpPr/>
          <p:nvPr>
            <p:ph idx="4" type="pic"/>
          </p:nvPr>
        </p:nvSpPr>
        <p:spPr>
          <a:xfrm>
            <a:off x="2781692" y="2864644"/>
            <a:ext cx="1899541" cy="1385887"/>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268" name="Shape 268"/>
          <p:cNvSpPr/>
          <p:nvPr>
            <p:ph idx="5" type="pic"/>
          </p:nvPr>
        </p:nvSpPr>
        <p:spPr>
          <a:xfrm>
            <a:off x="6810766" y="1378744"/>
            <a:ext cx="1566079" cy="2871787"/>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sp>
        <p:nvSpPr>
          <p:cNvPr id="274" name="Shape 274"/>
          <p:cNvSpPr txBox="1"/>
          <p:nvPr>
            <p:ph idx="11" type="ftr"/>
          </p:nvPr>
        </p:nvSpPr>
        <p:spPr>
          <a:xfrm>
            <a:off x="628650" y="343669"/>
            <a:ext cx="2038045"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lang="en" sz="800">
                <a:solidFill>
                  <a:schemeClr val="accent4"/>
                </a:solidFill>
                <a:latin typeface="Montserrat"/>
                <a:ea typeface="Montserrat"/>
                <a:cs typeface="Montserrat"/>
                <a:sym typeface="Montserrat"/>
              </a:rPr>
              <a:t>www.yourwebsite.com</a:t>
            </a:r>
            <a:endParaRPr sz="1100"/>
          </a:p>
        </p:txBody>
      </p:sp>
      <p:sp>
        <p:nvSpPr>
          <p:cNvPr id="275" name="Shape 275"/>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lang="en" sz="900">
                <a:solidFill>
                  <a:schemeClr val="lt1"/>
                </a:solidFill>
                <a:latin typeface="PT Sans"/>
                <a:ea typeface="PT Sans"/>
                <a:cs typeface="PT Sans"/>
                <a:sym typeface="PT Sans"/>
              </a:rPr>
              <a:t>‹#›</a:t>
            </a:fld>
            <a:endParaRPr sz="900">
              <a:solidFill>
                <a:schemeClr val="lt1"/>
              </a:solidFill>
              <a:latin typeface="PT Sans"/>
              <a:ea typeface="PT Sans"/>
              <a:cs typeface="PT Sans"/>
              <a:sym typeface="PT Sans"/>
            </a:endParaRPr>
          </a:p>
        </p:txBody>
      </p:sp>
      <p:sp>
        <p:nvSpPr>
          <p:cNvPr id="276" name="Shape 276"/>
          <p:cNvSpPr txBox="1"/>
          <p:nvPr>
            <p:ph type="title"/>
          </p:nvPr>
        </p:nvSpPr>
        <p:spPr>
          <a:xfrm>
            <a:off x="628650" y="515845"/>
            <a:ext cx="7886700" cy="510168"/>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dk1"/>
              </a:buClr>
              <a:buSzPts val="2400"/>
              <a:buFont typeface="Montserrat"/>
              <a:buNone/>
            </a:pPr>
            <a:r>
              <a:rPr b="0" i="0" lang="en" sz="2400" u="none" cap="none" strike="noStrike">
                <a:solidFill>
                  <a:schemeClr val="dk1"/>
                </a:solidFill>
                <a:latin typeface="Montserrat"/>
                <a:ea typeface="Montserrat"/>
                <a:cs typeface="Montserrat"/>
                <a:sym typeface="Montserrat"/>
              </a:rPr>
              <a:t>Company Timeline</a:t>
            </a:r>
            <a:endParaRPr sz="1100"/>
          </a:p>
        </p:txBody>
      </p:sp>
      <p:cxnSp>
        <p:nvCxnSpPr>
          <p:cNvPr id="277" name="Shape 277"/>
          <p:cNvCxnSpPr/>
          <p:nvPr/>
        </p:nvCxnSpPr>
        <p:spPr>
          <a:xfrm>
            <a:off x="508907" y="435428"/>
            <a:ext cx="0" cy="446314"/>
          </a:xfrm>
          <a:prstGeom prst="straightConnector1">
            <a:avLst/>
          </a:prstGeom>
          <a:noFill/>
          <a:ln cap="flat" cmpd="sng" w="38100">
            <a:solidFill>
              <a:schemeClr val="accent2"/>
            </a:solidFill>
            <a:prstDash val="solid"/>
            <a:miter lim="800000"/>
            <a:headEnd len="sm" w="sm" type="none"/>
            <a:tailEnd len="sm" w="sm" type="none"/>
          </a:ln>
        </p:spPr>
      </p:cxnSp>
      <p:sp>
        <p:nvSpPr>
          <p:cNvPr id="278" name="Shape 278"/>
          <p:cNvSpPr/>
          <p:nvPr/>
        </p:nvSpPr>
        <p:spPr>
          <a:xfrm>
            <a:off x="0" y="1665515"/>
            <a:ext cx="2862943" cy="1404256"/>
          </a:xfrm>
          <a:prstGeom prst="rect">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9" name="Shape 279"/>
          <p:cNvSpPr/>
          <p:nvPr/>
        </p:nvSpPr>
        <p:spPr>
          <a:xfrm>
            <a:off x="6281057" y="1665515"/>
            <a:ext cx="2862943" cy="1404256"/>
          </a:xfrm>
          <a:prstGeom prst="rect">
            <a:avLst/>
          </a:prstGeom>
          <a:solidFill>
            <a:srgbClr val="222A3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0" name="Shape 280"/>
          <p:cNvSpPr/>
          <p:nvPr/>
        </p:nvSpPr>
        <p:spPr>
          <a:xfrm>
            <a:off x="3431086" y="1665515"/>
            <a:ext cx="2281828" cy="1404256"/>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1" name="Shape 281"/>
          <p:cNvSpPr/>
          <p:nvPr/>
        </p:nvSpPr>
        <p:spPr>
          <a:xfrm>
            <a:off x="1152507" y="1910678"/>
            <a:ext cx="310522" cy="323581"/>
          </a:xfrm>
          <a:custGeom>
            <a:pathLst>
              <a:path extrusionOk="0" h="21600" w="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2" name="Shape 282"/>
          <p:cNvSpPr/>
          <p:nvPr/>
        </p:nvSpPr>
        <p:spPr>
          <a:xfrm>
            <a:off x="1152499" y="2321225"/>
            <a:ext cx="900900" cy="170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1000">
                <a:solidFill>
                  <a:schemeClr val="accent4"/>
                </a:solidFill>
                <a:latin typeface="Montserrat"/>
                <a:ea typeface="Montserrat"/>
                <a:cs typeface="Montserrat"/>
                <a:sym typeface="Montserrat"/>
              </a:rPr>
              <a:t>PORTFOLIO</a:t>
            </a:r>
            <a:endParaRPr sz="1100"/>
          </a:p>
        </p:txBody>
      </p:sp>
      <p:sp>
        <p:nvSpPr>
          <p:cNvPr id="283" name="Shape 283"/>
          <p:cNvSpPr/>
          <p:nvPr/>
        </p:nvSpPr>
        <p:spPr>
          <a:xfrm>
            <a:off x="1152507" y="2514181"/>
            <a:ext cx="1053300" cy="3105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700">
                <a:solidFill>
                  <a:schemeClr val="lt1"/>
                </a:solidFill>
                <a:latin typeface="Montserrat"/>
                <a:ea typeface="Montserrat"/>
                <a:cs typeface="Montserrat"/>
                <a:sym typeface="Montserrat"/>
              </a:rPr>
              <a:t>This letterhead design is meant to project an you professionalism.</a:t>
            </a:r>
            <a:endParaRPr sz="1100"/>
          </a:p>
        </p:txBody>
      </p:sp>
      <p:sp>
        <p:nvSpPr>
          <p:cNvPr id="284" name="Shape 284"/>
          <p:cNvSpPr/>
          <p:nvPr/>
        </p:nvSpPr>
        <p:spPr>
          <a:xfrm>
            <a:off x="4045386" y="1933072"/>
            <a:ext cx="284878" cy="234008"/>
          </a:xfrm>
          <a:custGeom>
            <a:pathLst>
              <a:path extrusionOk="0" h="2190750" w="266700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5" name="Shape 285"/>
          <p:cNvSpPr/>
          <p:nvPr/>
        </p:nvSpPr>
        <p:spPr>
          <a:xfrm>
            <a:off x="4045373" y="2298825"/>
            <a:ext cx="900900" cy="170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1000">
                <a:solidFill>
                  <a:schemeClr val="dk1"/>
                </a:solidFill>
                <a:latin typeface="Montserrat"/>
                <a:ea typeface="Montserrat"/>
                <a:cs typeface="Montserrat"/>
                <a:sym typeface="Montserrat"/>
              </a:rPr>
              <a:t>PORTFOLIO</a:t>
            </a:r>
            <a:endParaRPr sz="1100"/>
          </a:p>
        </p:txBody>
      </p:sp>
      <p:sp>
        <p:nvSpPr>
          <p:cNvPr id="286" name="Shape 286"/>
          <p:cNvSpPr/>
          <p:nvPr/>
        </p:nvSpPr>
        <p:spPr>
          <a:xfrm>
            <a:off x="4045386" y="2491788"/>
            <a:ext cx="1053300" cy="3105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700">
                <a:solidFill>
                  <a:schemeClr val="lt1"/>
                </a:solidFill>
                <a:latin typeface="Montserrat"/>
                <a:ea typeface="Montserrat"/>
                <a:cs typeface="Montserrat"/>
                <a:sym typeface="Montserrat"/>
              </a:rPr>
              <a:t>This letterhead design is meant to project an you professionalism.</a:t>
            </a:r>
            <a:endParaRPr sz="1100"/>
          </a:p>
        </p:txBody>
      </p:sp>
      <p:sp>
        <p:nvSpPr>
          <p:cNvPr id="287" name="Shape 287"/>
          <p:cNvSpPr/>
          <p:nvPr/>
        </p:nvSpPr>
        <p:spPr>
          <a:xfrm>
            <a:off x="6938264" y="1917558"/>
            <a:ext cx="224993" cy="296061"/>
          </a:xfrm>
          <a:custGeom>
            <a:pathLst>
              <a:path extrusionOk="0" h="21600" w="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8" name="Shape 288"/>
          <p:cNvSpPr/>
          <p:nvPr/>
        </p:nvSpPr>
        <p:spPr>
          <a:xfrm>
            <a:off x="6938278" y="2314325"/>
            <a:ext cx="900900" cy="1707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1000">
                <a:solidFill>
                  <a:schemeClr val="accent4"/>
                </a:solidFill>
                <a:latin typeface="Montserrat"/>
                <a:ea typeface="Montserrat"/>
                <a:cs typeface="Montserrat"/>
                <a:sym typeface="Montserrat"/>
              </a:rPr>
              <a:t>PORTFOLIO</a:t>
            </a:r>
            <a:endParaRPr sz="1100"/>
          </a:p>
        </p:txBody>
      </p:sp>
      <p:sp>
        <p:nvSpPr>
          <p:cNvPr id="289" name="Shape 289"/>
          <p:cNvSpPr/>
          <p:nvPr/>
        </p:nvSpPr>
        <p:spPr>
          <a:xfrm>
            <a:off x="6938264" y="2507301"/>
            <a:ext cx="1053300" cy="3105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700">
                <a:solidFill>
                  <a:schemeClr val="lt1"/>
                </a:solidFill>
                <a:latin typeface="Montserrat"/>
                <a:ea typeface="Montserrat"/>
                <a:cs typeface="Montserrat"/>
                <a:sym typeface="Montserrat"/>
              </a:rPr>
              <a:t>This letterhead design is meant to project an you professionalism.</a:t>
            </a:r>
            <a:endParaRPr sz="1100"/>
          </a:p>
        </p:txBody>
      </p:sp>
      <p:sp>
        <p:nvSpPr>
          <p:cNvPr id="290" name="Shape 290"/>
          <p:cNvSpPr txBox="1"/>
          <p:nvPr/>
        </p:nvSpPr>
        <p:spPr>
          <a:xfrm>
            <a:off x="1686368" y="3216905"/>
            <a:ext cx="1113184"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accent4"/>
                </a:solidFill>
                <a:latin typeface="Montserrat"/>
                <a:ea typeface="Montserrat"/>
                <a:cs typeface="Montserrat"/>
                <a:sym typeface="Montserrat"/>
              </a:rPr>
              <a:t>Dr. Jacky Chan</a:t>
            </a:r>
            <a:endParaRPr sz="900">
              <a:solidFill>
                <a:schemeClr val="accent4"/>
              </a:solidFill>
              <a:latin typeface="Calibri"/>
              <a:ea typeface="Calibri"/>
              <a:cs typeface="Calibri"/>
              <a:sym typeface="Calibri"/>
            </a:endParaRPr>
          </a:p>
        </p:txBody>
      </p:sp>
      <p:sp>
        <p:nvSpPr>
          <p:cNvPr id="291" name="Shape 291"/>
          <p:cNvSpPr txBox="1"/>
          <p:nvPr/>
        </p:nvSpPr>
        <p:spPr>
          <a:xfrm>
            <a:off x="4572000" y="3216905"/>
            <a:ext cx="1113184"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rgbClr val="171616"/>
                </a:solidFill>
                <a:latin typeface="Montserrat"/>
                <a:ea typeface="Montserrat"/>
                <a:cs typeface="Montserrat"/>
                <a:sym typeface="Montserrat"/>
              </a:rPr>
              <a:t>Dr. Jacky Chan</a:t>
            </a:r>
            <a:endParaRPr sz="900">
              <a:solidFill>
                <a:srgbClr val="171616"/>
              </a:solidFill>
              <a:latin typeface="Calibri"/>
              <a:ea typeface="Calibri"/>
              <a:cs typeface="Calibri"/>
              <a:sym typeface="Calibri"/>
            </a:endParaRPr>
          </a:p>
        </p:txBody>
      </p:sp>
      <p:sp>
        <p:nvSpPr>
          <p:cNvPr id="292" name="Shape 292"/>
          <p:cNvSpPr txBox="1"/>
          <p:nvPr/>
        </p:nvSpPr>
        <p:spPr>
          <a:xfrm>
            <a:off x="7464878" y="3216905"/>
            <a:ext cx="1113184" cy="2077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accent4"/>
                </a:solidFill>
                <a:latin typeface="Montserrat"/>
                <a:ea typeface="Montserrat"/>
                <a:cs typeface="Montserrat"/>
                <a:sym typeface="Montserrat"/>
              </a:rPr>
              <a:t>Dr. Jacky Chan</a:t>
            </a:r>
            <a:endParaRPr sz="900">
              <a:solidFill>
                <a:schemeClr val="accent4"/>
              </a:solidFill>
              <a:latin typeface="Calibri"/>
              <a:ea typeface="Calibri"/>
              <a:cs typeface="Calibri"/>
              <a:sym typeface="Calibri"/>
            </a:endParaRPr>
          </a:p>
        </p:txBody>
      </p:sp>
      <p:sp>
        <p:nvSpPr>
          <p:cNvPr id="293" name="Shape 293"/>
          <p:cNvSpPr/>
          <p:nvPr/>
        </p:nvSpPr>
        <p:spPr>
          <a:xfrm>
            <a:off x="1152506" y="3558355"/>
            <a:ext cx="1710436" cy="295189"/>
          </a:xfrm>
          <a:prstGeom prst="rect">
            <a:avLst/>
          </a:prstGeom>
          <a:noFill/>
          <a:ln>
            <a:noFill/>
          </a:ln>
        </p:spPr>
        <p:txBody>
          <a:bodyPr anchorCtr="0" anchor="ctr" bIns="0" lIns="0" spcFirstLastPara="1" rIns="0" wrap="square" tIns="0">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lorem ipsum your mejurity to</a:t>
            </a:r>
            <a:endParaRPr sz="1100"/>
          </a:p>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heading of and lorem. </a:t>
            </a:r>
            <a:endParaRPr sz="1100"/>
          </a:p>
        </p:txBody>
      </p:sp>
      <p:sp>
        <p:nvSpPr>
          <p:cNvPr id="294" name="Shape 294"/>
          <p:cNvSpPr/>
          <p:nvPr/>
        </p:nvSpPr>
        <p:spPr>
          <a:xfrm>
            <a:off x="4039579" y="3558355"/>
            <a:ext cx="1710436" cy="295189"/>
          </a:xfrm>
          <a:prstGeom prst="rect">
            <a:avLst/>
          </a:prstGeom>
          <a:noFill/>
          <a:ln>
            <a:noFill/>
          </a:ln>
        </p:spPr>
        <p:txBody>
          <a:bodyPr anchorCtr="0" anchor="ctr" bIns="0" lIns="0" spcFirstLastPara="1" rIns="0" wrap="square" tIns="0">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lorem ipsum your mejurity to</a:t>
            </a:r>
            <a:endParaRPr sz="1100"/>
          </a:p>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heading of and lorem. </a:t>
            </a:r>
            <a:endParaRPr sz="1100"/>
          </a:p>
        </p:txBody>
      </p:sp>
      <p:sp>
        <p:nvSpPr>
          <p:cNvPr id="295" name="Shape 295"/>
          <p:cNvSpPr/>
          <p:nvPr/>
        </p:nvSpPr>
        <p:spPr>
          <a:xfrm>
            <a:off x="6938264" y="3558355"/>
            <a:ext cx="1710436" cy="295189"/>
          </a:xfrm>
          <a:prstGeom prst="rect">
            <a:avLst/>
          </a:prstGeom>
          <a:noFill/>
          <a:ln>
            <a:noFill/>
          </a:ln>
        </p:spPr>
        <p:txBody>
          <a:bodyPr anchorCtr="0" anchor="ctr" bIns="0" lIns="0" spcFirstLastPara="1" rIns="0" wrap="square" tIns="0">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lorem ipsum your mejurity to</a:t>
            </a:r>
            <a:endParaRPr sz="1100"/>
          </a:p>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heading of and lorem. </a:t>
            </a:r>
            <a:endParaRPr sz="1100"/>
          </a:p>
        </p:txBody>
      </p:sp>
      <p:sp>
        <p:nvSpPr>
          <p:cNvPr id="296" name="Shape 296"/>
          <p:cNvSpPr/>
          <p:nvPr>
            <p:ph idx="2" type="pic"/>
          </p:nvPr>
        </p:nvSpPr>
        <p:spPr>
          <a:xfrm>
            <a:off x="1152507" y="2958311"/>
            <a:ext cx="466344" cy="466344"/>
          </a:xfrm>
          <a:prstGeom prst="ellipse">
            <a:avLst/>
          </a:prstGeom>
          <a:noFill/>
          <a:ln>
            <a:noFill/>
          </a:ln>
        </p:spPr>
        <p:txBody>
          <a:bodyPr anchorCtr="0" anchor="t" bIns="68575" lIns="68575" spcFirstLastPara="1" rIns="68575" wrap="square" tIns="68575">
            <a:noAutofit/>
          </a:bodyPr>
          <a:lstStyle/>
          <a:p>
            <a:pPr indent="0" lvl="0" marL="0" algn="l">
              <a:spcBef>
                <a:spcPts val="800"/>
              </a:spcBef>
              <a:spcAft>
                <a:spcPts val="0"/>
              </a:spcAft>
              <a:buNone/>
            </a:pPr>
            <a:r>
              <a:t/>
            </a:r>
            <a:endParaRPr/>
          </a:p>
        </p:txBody>
      </p:sp>
      <p:sp>
        <p:nvSpPr>
          <p:cNvPr id="297" name="Shape 297"/>
          <p:cNvSpPr/>
          <p:nvPr>
            <p:ph idx="3" type="pic"/>
          </p:nvPr>
        </p:nvSpPr>
        <p:spPr>
          <a:xfrm>
            <a:off x="4043644" y="2958311"/>
            <a:ext cx="466344" cy="466344"/>
          </a:xfrm>
          <a:prstGeom prst="ellipse">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98" name="Shape 298"/>
          <p:cNvSpPr/>
          <p:nvPr>
            <p:ph idx="4" type="pic"/>
          </p:nvPr>
        </p:nvSpPr>
        <p:spPr>
          <a:xfrm>
            <a:off x="6933039" y="2958311"/>
            <a:ext cx="466344" cy="466344"/>
          </a:xfrm>
          <a:prstGeom prst="ellipse">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sp>
        <p:nvSpPr>
          <p:cNvPr id="304" name="Shape 304"/>
          <p:cNvSpPr txBox="1"/>
          <p:nvPr>
            <p:ph idx="11" type="ftr"/>
          </p:nvPr>
        </p:nvSpPr>
        <p:spPr>
          <a:xfrm>
            <a:off x="628650" y="343669"/>
            <a:ext cx="2038045"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lang="en" sz="800">
                <a:solidFill>
                  <a:schemeClr val="accent4"/>
                </a:solidFill>
                <a:latin typeface="Montserrat"/>
                <a:ea typeface="Montserrat"/>
                <a:cs typeface="Montserrat"/>
                <a:sym typeface="Montserrat"/>
              </a:rPr>
              <a:t>www.yourwebsite.com</a:t>
            </a:r>
            <a:endParaRPr sz="1100"/>
          </a:p>
        </p:txBody>
      </p:sp>
      <p:sp>
        <p:nvSpPr>
          <p:cNvPr id="305" name="Shape 305"/>
          <p:cNvSpPr txBox="1"/>
          <p:nvPr>
            <p:ph idx="12" type="sldNum"/>
          </p:nvPr>
        </p:nvSpPr>
        <p:spPr>
          <a:xfrm>
            <a:off x="8223028" y="341389"/>
            <a:ext cx="306242"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lang="en" sz="900">
                <a:solidFill>
                  <a:schemeClr val="lt1"/>
                </a:solidFill>
                <a:latin typeface="PT Sans"/>
                <a:ea typeface="PT Sans"/>
                <a:cs typeface="PT Sans"/>
                <a:sym typeface="PT Sans"/>
              </a:rPr>
              <a:t>‹#›</a:t>
            </a:fld>
            <a:endParaRPr sz="900">
              <a:solidFill>
                <a:schemeClr val="lt1"/>
              </a:solidFill>
              <a:latin typeface="PT Sans"/>
              <a:ea typeface="PT Sans"/>
              <a:cs typeface="PT Sans"/>
              <a:sym typeface="PT Sans"/>
            </a:endParaRPr>
          </a:p>
        </p:txBody>
      </p:sp>
      <p:sp>
        <p:nvSpPr>
          <p:cNvPr id="306" name="Shape 306"/>
          <p:cNvSpPr txBox="1"/>
          <p:nvPr>
            <p:ph type="title"/>
          </p:nvPr>
        </p:nvSpPr>
        <p:spPr>
          <a:xfrm>
            <a:off x="628650" y="515845"/>
            <a:ext cx="7886700" cy="510168"/>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dk1"/>
              </a:buClr>
              <a:buSzPts val="2400"/>
              <a:buFont typeface="Montserrat"/>
              <a:buNone/>
            </a:pPr>
            <a:r>
              <a:rPr b="0" i="0" lang="en" sz="2400" u="none" cap="none" strike="noStrike">
                <a:solidFill>
                  <a:schemeClr val="dk1"/>
                </a:solidFill>
                <a:latin typeface="Montserrat"/>
                <a:ea typeface="Montserrat"/>
                <a:cs typeface="Montserrat"/>
                <a:sym typeface="Montserrat"/>
              </a:rPr>
              <a:t>Company Infographic</a:t>
            </a:r>
            <a:endParaRPr sz="1100"/>
          </a:p>
        </p:txBody>
      </p:sp>
      <p:cxnSp>
        <p:nvCxnSpPr>
          <p:cNvPr id="307" name="Shape 307"/>
          <p:cNvCxnSpPr/>
          <p:nvPr/>
        </p:nvCxnSpPr>
        <p:spPr>
          <a:xfrm>
            <a:off x="508907" y="435428"/>
            <a:ext cx="0" cy="446314"/>
          </a:xfrm>
          <a:prstGeom prst="straightConnector1">
            <a:avLst/>
          </a:prstGeom>
          <a:noFill/>
          <a:ln cap="flat" cmpd="sng" w="38100">
            <a:solidFill>
              <a:schemeClr val="accent2"/>
            </a:solidFill>
            <a:prstDash val="solid"/>
            <a:miter lim="800000"/>
            <a:headEnd len="sm" w="sm" type="none"/>
            <a:tailEnd len="sm" w="sm" type="none"/>
          </a:ln>
        </p:spPr>
      </p:cxnSp>
      <p:grpSp>
        <p:nvGrpSpPr>
          <p:cNvPr id="308" name="Shape 308"/>
          <p:cNvGrpSpPr/>
          <p:nvPr/>
        </p:nvGrpSpPr>
        <p:grpSpPr>
          <a:xfrm>
            <a:off x="947592" y="1455014"/>
            <a:ext cx="7248816" cy="1603717"/>
            <a:chOff x="1038082" y="2537634"/>
            <a:chExt cx="9665088" cy="2138289"/>
          </a:xfrm>
        </p:grpSpPr>
        <p:pic>
          <p:nvPicPr>
            <p:cNvPr id="309" name="Shape 309"/>
            <p:cNvPicPr preferRelativeResize="0"/>
            <p:nvPr/>
          </p:nvPicPr>
          <p:blipFill rotWithShape="1">
            <a:blip r:embed="rId3">
              <a:alphaModFix/>
            </a:blip>
            <a:srcRect b="0" l="0" r="0" t="0"/>
            <a:stretch/>
          </p:blipFill>
          <p:spPr>
            <a:xfrm>
              <a:off x="1038082" y="2537634"/>
              <a:ext cx="2988211" cy="2138289"/>
            </a:xfrm>
            <a:prstGeom prst="rect">
              <a:avLst/>
            </a:prstGeom>
            <a:noFill/>
            <a:ln>
              <a:noFill/>
            </a:ln>
          </p:spPr>
        </p:pic>
        <p:pic>
          <p:nvPicPr>
            <p:cNvPr id="310" name="Shape 310"/>
            <p:cNvPicPr preferRelativeResize="0"/>
            <p:nvPr/>
          </p:nvPicPr>
          <p:blipFill rotWithShape="1">
            <a:blip r:embed="rId4">
              <a:alphaModFix/>
            </a:blip>
            <a:srcRect b="0" l="0" r="0" t="0"/>
            <a:stretch/>
          </p:blipFill>
          <p:spPr>
            <a:xfrm>
              <a:off x="7714959" y="2537634"/>
              <a:ext cx="2988211" cy="2138289"/>
            </a:xfrm>
            <a:prstGeom prst="rect">
              <a:avLst/>
            </a:prstGeom>
            <a:noFill/>
            <a:ln>
              <a:noFill/>
            </a:ln>
          </p:spPr>
        </p:pic>
        <p:pic>
          <p:nvPicPr>
            <p:cNvPr id="311" name="Shape 311"/>
            <p:cNvPicPr preferRelativeResize="0"/>
            <p:nvPr/>
          </p:nvPicPr>
          <p:blipFill rotWithShape="1">
            <a:blip r:embed="rId5">
              <a:alphaModFix/>
            </a:blip>
            <a:srcRect b="0" l="0" r="0" t="0"/>
            <a:stretch/>
          </p:blipFill>
          <p:spPr>
            <a:xfrm>
              <a:off x="4376520" y="2537634"/>
              <a:ext cx="2988211" cy="2138289"/>
            </a:xfrm>
            <a:prstGeom prst="rect">
              <a:avLst/>
            </a:prstGeom>
            <a:noFill/>
            <a:ln>
              <a:noFill/>
            </a:ln>
          </p:spPr>
        </p:pic>
      </p:grpSp>
      <p:sp>
        <p:nvSpPr>
          <p:cNvPr id="312" name="Shape 312"/>
          <p:cNvSpPr txBox="1"/>
          <p:nvPr/>
        </p:nvSpPr>
        <p:spPr>
          <a:xfrm>
            <a:off x="1722962" y="2077977"/>
            <a:ext cx="690416" cy="35779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dk1"/>
                </a:solidFill>
                <a:latin typeface="Montserrat"/>
                <a:ea typeface="Montserrat"/>
                <a:cs typeface="Montserrat"/>
                <a:sym typeface="Montserrat"/>
              </a:rPr>
              <a:t>56%</a:t>
            </a:r>
            <a:endParaRPr sz="1100"/>
          </a:p>
        </p:txBody>
      </p:sp>
      <p:sp>
        <p:nvSpPr>
          <p:cNvPr id="313" name="Shape 313"/>
          <p:cNvSpPr txBox="1"/>
          <p:nvPr/>
        </p:nvSpPr>
        <p:spPr>
          <a:xfrm>
            <a:off x="4226791" y="2077977"/>
            <a:ext cx="690416" cy="35779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dk1"/>
                </a:solidFill>
                <a:latin typeface="Montserrat"/>
                <a:ea typeface="Montserrat"/>
                <a:cs typeface="Montserrat"/>
                <a:sym typeface="Montserrat"/>
              </a:rPr>
              <a:t>86%</a:t>
            </a:r>
            <a:endParaRPr sz="1100"/>
          </a:p>
        </p:txBody>
      </p:sp>
      <p:sp>
        <p:nvSpPr>
          <p:cNvPr id="314" name="Shape 314"/>
          <p:cNvSpPr txBox="1"/>
          <p:nvPr/>
        </p:nvSpPr>
        <p:spPr>
          <a:xfrm>
            <a:off x="6730620" y="2077977"/>
            <a:ext cx="690416" cy="35779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900">
                <a:solidFill>
                  <a:schemeClr val="dk1"/>
                </a:solidFill>
                <a:latin typeface="Montserrat"/>
                <a:ea typeface="Montserrat"/>
                <a:cs typeface="Montserrat"/>
                <a:sym typeface="Montserrat"/>
              </a:rPr>
              <a:t>66%</a:t>
            </a:r>
            <a:endParaRPr sz="1100"/>
          </a:p>
        </p:txBody>
      </p:sp>
      <p:sp>
        <p:nvSpPr>
          <p:cNvPr id="315" name="Shape 315"/>
          <p:cNvSpPr/>
          <p:nvPr/>
        </p:nvSpPr>
        <p:spPr>
          <a:xfrm>
            <a:off x="1053619" y="3018026"/>
            <a:ext cx="2029101" cy="1219108"/>
          </a:xfrm>
          <a:prstGeom prst="rect">
            <a:avLst/>
          </a:prstGeom>
          <a:noFill/>
          <a:ln>
            <a:noFill/>
          </a:ln>
        </p:spPr>
        <p:txBody>
          <a:bodyPr anchorCtr="0" anchor="ctr" bIns="0" lIns="0" spcFirstLastPara="1" rIns="0" wrap="square" tIns="0">
            <a:noAutofit/>
          </a:bodyPr>
          <a:lstStyle/>
          <a:p>
            <a:pPr indent="0" lvl="0" marL="0" marR="0" rtl="0" algn="ctr">
              <a:lnSpc>
                <a:spcPct val="160000"/>
              </a:lnSpc>
              <a:spcBef>
                <a:spcPts val="0"/>
              </a:spcBef>
              <a:spcAft>
                <a:spcPts val="0"/>
              </a:spcAft>
              <a:buNone/>
            </a:pPr>
            <a:r>
              <a:rPr lang="en" sz="800">
                <a:solidFill>
                  <a:srgbClr val="7F7F7F"/>
                </a:solidFill>
                <a:latin typeface="Montserrat"/>
                <a:ea typeface="Montserrat"/>
                <a:cs typeface="Montserrat"/>
                <a:sym typeface="Montserrat"/>
              </a:rPr>
              <a:t>This letterhead design is meant to project an image of professionalism and lorem to reliability. By using simple alignments are This letterhead design is meant to project an image of</a:t>
            </a:r>
            <a:endParaRPr sz="1100"/>
          </a:p>
        </p:txBody>
      </p:sp>
      <p:sp>
        <p:nvSpPr>
          <p:cNvPr id="316" name="Shape 316"/>
          <p:cNvSpPr/>
          <p:nvPr/>
        </p:nvSpPr>
        <p:spPr>
          <a:xfrm>
            <a:off x="3557448" y="3018026"/>
            <a:ext cx="2029101" cy="1219108"/>
          </a:xfrm>
          <a:prstGeom prst="rect">
            <a:avLst/>
          </a:prstGeom>
          <a:noFill/>
          <a:ln>
            <a:noFill/>
          </a:ln>
        </p:spPr>
        <p:txBody>
          <a:bodyPr anchorCtr="0" anchor="ctr" bIns="0" lIns="0" spcFirstLastPara="1" rIns="0" wrap="square" tIns="0">
            <a:noAutofit/>
          </a:bodyPr>
          <a:lstStyle/>
          <a:p>
            <a:pPr indent="0" lvl="0" marL="0" marR="0" rtl="0" algn="ctr">
              <a:lnSpc>
                <a:spcPct val="160000"/>
              </a:lnSpc>
              <a:spcBef>
                <a:spcPts val="0"/>
              </a:spcBef>
              <a:spcAft>
                <a:spcPts val="0"/>
              </a:spcAft>
              <a:buNone/>
            </a:pPr>
            <a:r>
              <a:rPr lang="en" sz="800">
                <a:solidFill>
                  <a:srgbClr val="7F7F7F"/>
                </a:solidFill>
                <a:latin typeface="Montserrat"/>
                <a:ea typeface="Montserrat"/>
                <a:cs typeface="Montserrat"/>
                <a:sym typeface="Montserrat"/>
              </a:rPr>
              <a:t>This letterhead design is meant to project an image of professionalism and lorem to reliability. By using simple alignments are This letterhead design is meant to project an image of</a:t>
            </a:r>
            <a:endParaRPr sz="1100"/>
          </a:p>
        </p:txBody>
      </p:sp>
      <p:sp>
        <p:nvSpPr>
          <p:cNvPr id="317" name="Shape 317"/>
          <p:cNvSpPr/>
          <p:nvPr/>
        </p:nvSpPr>
        <p:spPr>
          <a:xfrm>
            <a:off x="6061277" y="3018026"/>
            <a:ext cx="2029101" cy="1219108"/>
          </a:xfrm>
          <a:prstGeom prst="rect">
            <a:avLst/>
          </a:prstGeom>
          <a:noFill/>
          <a:ln>
            <a:noFill/>
          </a:ln>
        </p:spPr>
        <p:txBody>
          <a:bodyPr anchorCtr="0" anchor="ctr" bIns="0" lIns="0" spcFirstLastPara="1" rIns="0" wrap="square" tIns="0">
            <a:noAutofit/>
          </a:bodyPr>
          <a:lstStyle/>
          <a:p>
            <a:pPr indent="0" lvl="0" marL="0" marR="0" rtl="0" algn="ctr">
              <a:lnSpc>
                <a:spcPct val="160000"/>
              </a:lnSpc>
              <a:spcBef>
                <a:spcPts val="0"/>
              </a:spcBef>
              <a:spcAft>
                <a:spcPts val="0"/>
              </a:spcAft>
              <a:buNone/>
            </a:pPr>
            <a:r>
              <a:rPr lang="en" sz="800">
                <a:solidFill>
                  <a:srgbClr val="7F7F7F"/>
                </a:solidFill>
                <a:latin typeface="Montserrat"/>
                <a:ea typeface="Montserrat"/>
                <a:cs typeface="Montserrat"/>
                <a:sym typeface="Montserrat"/>
              </a:rPr>
              <a:t>This letterhead design is meant to project an image of professionalism and lorem to reliability. By using simple alignments are This letterhead design is meant to project an image of</a:t>
            </a:r>
            <a:endParaRPr sz="11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heme_Master">
  <a:themeElements>
    <a:clrScheme name="Custom 30">
      <a:dk1>
        <a:srgbClr val="000000"/>
      </a:dk1>
      <a:lt1>
        <a:srgbClr val="FFFFFF"/>
      </a:lt1>
      <a:dk2>
        <a:srgbClr val="44546A"/>
      </a:dk2>
      <a:lt2>
        <a:srgbClr val="E7E6E6"/>
      </a:lt2>
      <a:accent1>
        <a:srgbClr val="ED1C24"/>
      </a:accent1>
      <a:accent2>
        <a:srgbClr val="00A18F"/>
      </a:accent2>
      <a:accent3>
        <a:srgbClr val="722E79"/>
      </a:accent3>
      <a:accent4>
        <a:srgbClr val="F6861F"/>
      </a:accent4>
      <a:accent5>
        <a:srgbClr val="8DC63F"/>
      </a:accent5>
      <a:accent6>
        <a:srgbClr val="00B3BD"/>
      </a:accent6>
      <a:hlink>
        <a:srgbClr val="0563C1"/>
      </a:hlink>
      <a:folHlink>
        <a:srgbClr val="722E7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