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2"/>
  </p:notesMasterIdLst>
  <p:handoutMasterIdLst>
    <p:handoutMasterId r:id="rId13"/>
  </p:handoutMasterIdLst>
  <p:sldIdLst>
    <p:sldId id="256" r:id="rId2"/>
    <p:sldId id="277" r:id="rId3"/>
    <p:sldId id="257" r:id="rId4"/>
    <p:sldId id="269" r:id="rId5"/>
    <p:sldId id="274" r:id="rId6"/>
    <p:sldId id="272" r:id="rId7"/>
    <p:sldId id="275" r:id="rId8"/>
    <p:sldId id="273" r:id="rId9"/>
    <p:sldId id="262"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D9D9"/>
    <a:srgbClr val="006092"/>
    <a:srgbClr val="FFFFFF"/>
    <a:srgbClr val="404040"/>
    <a:srgbClr val="D9EBBC"/>
    <a:srgbClr val="003049"/>
    <a:srgbClr val="EF4630"/>
    <a:srgbClr val="FFD400"/>
    <a:srgbClr val="44C8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897" autoAdjust="0"/>
    <p:restoredTop sz="94664" autoAdjust="0"/>
  </p:normalViewPr>
  <p:slideViewPr>
    <p:cSldViewPr snapToGrid="0" snapToObjects="1">
      <p:cViewPr>
        <p:scale>
          <a:sx n="50" d="100"/>
          <a:sy n="50" d="100"/>
        </p:scale>
        <p:origin x="930" y="666"/>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9/22/2017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9/22/2017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4287494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3667600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215027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2853776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3439092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46243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3546571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3415775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342217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2_0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6372496-8519-4088-B907-C2BC84BB8134}"/>
              </a:ext>
            </a:extLst>
          </p:cNvPr>
          <p:cNvSpPr>
            <a:spLocks noGrp="1"/>
          </p:cNvSpPr>
          <p:nvPr>
            <p:ph type="pic" sz="quarter" idx="12" hasCustomPrompt="1"/>
          </p:nvPr>
        </p:nvSpPr>
        <p:spPr>
          <a:xfrm>
            <a:off x="3161593" y="1"/>
            <a:ext cx="9050165" cy="6859587"/>
          </a:xfrm>
          <a:custGeom>
            <a:avLst/>
            <a:gdLst>
              <a:gd name="connsiteX0" fmla="*/ 0 w 9050165"/>
              <a:gd name="connsiteY0" fmla="*/ 0 h 6859587"/>
              <a:gd name="connsiteX1" fmla="*/ 9050165 w 9050165"/>
              <a:gd name="connsiteY1" fmla="*/ 0 h 6859587"/>
              <a:gd name="connsiteX2" fmla="*/ 9050165 w 9050165"/>
              <a:gd name="connsiteY2" fmla="*/ 6859587 h 6859587"/>
              <a:gd name="connsiteX3" fmla="*/ 7565708 w 9050165"/>
              <a:gd name="connsiteY3" fmla="*/ 6859587 h 6859587"/>
              <a:gd name="connsiteX4" fmla="*/ 0 w 9050165"/>
              <a:gd name="connsiteY4" fmla="*/ 0 h 6859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0165" h="6859587">
                <a:moveTo>
                  <a:pt x="0" y="0"/>
                </a:moveTo>
                <a:lnTo>
                  <a:pt x="9050165" y="0"/>
                </a:lnTo>
                <a:cubicBezTo>
                  <a:pt x="9050165" y="0"/>
                  <a:pt x="9050165" y="0"/>
                  <a:pt x="9050165" y="6859587"/>
                </a:cubicBezTo>
                <a:cubicBezTo>
                  <a:pt x="9050165" y="6859587"/>
                  <a:pt x="9050165" y="6859587"/>
                  <a:pt x="7565708" y="6859587"/>
                </a:cubicBezTo>
                <a:cubicBezTo>
                  <a:pt x="6970492" y="3270213"/>
                  <a:pt x="3879667" y="450161"/>
                  <a:pt x="0"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13" name="Picture Placeholder 12">
            <a:extLst>
              <a:ext uri="{FF2B5EF4-FFF2-40B4-BE49-F238E27FC236}">
                <a16:creationId xmlns:a16="http://schemas.microsoft.com/office/drawing/2014/main" id="{7A19BB36-F83F-439A-8209-504D081015EF}"/>
              </a:ext>
            </a:extLst>
          </p:cNvPr>
          <p:cNvSpPr>
            <a:spLocks noGrp="1"/>
          </p:cNvSpPr>
          <p:nvPr>
            <p:ph type="pic" sz="quarter" idx="13" hasCustomPrompt="1"/>
          </p:nvPr>
        </p:nvSpPr>
        <p:spPr>
          <a:xfrm>
            <a:off x="5758277" y="1682691"/>
            <a:ext cx="4970342" cy="5176897"/>
          </a:xfrm>
          <a:custGeom>
            <a:avLst/>
            <a:gdLst>
              <a:gd name="connsiteX0" fmla="*/ 1721331 w 4970342"/>
              <a:gd name="connsiteY0" fmla="*/ 0 h 5176897"/>
              <a:gd name="connsiteX1" fmla="*/ 4970342 w 4970342"/>
              <a:gd name="connsiteY1" fmla="*/ 5176897 h 5176897"/>
              <a:gd name="connsiteX2" fmla="*/ 0 w 4970342"/>
              <a:gd name="connsiteY2" fmla="*/ 5176897 h 5176897"/>
              <a:gd name="connsiteX3" fmla="*/ 1764364 w 4970342"/>
              <a:gd name="connsiteY3" fmla="*/ 726624 h 5176897"/>
              <a:gd name="connsiteX4" fmla="*/ 1721331 w 4970342"/>
              <a:gd name="connsiteY4" fmla="*/ 0 h 517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0342" h="5176897">
                <a:moveTo>
                  <a:pt x="1721331" y="0"/>
                </a:moveTo>
                <a:cubicBezTo>
                  <a:pt x="3428317" y="1253129"/>
                  <a:pt x="4623685" y="3085173"/>
                  <a:pt x="4970342" y="5176897"/>
                </a:cubicBezTo>
                <a:cubicBezTo>
                  <a:pt x="4970342" y="5176897"/>
                  <a:pt x="4970342" y="5176897"/>
                  <a:pt x="0" y="5176897"/>
                </a:cubicBezTo>
                <a:cubicBezTo>
                  <a:pt x="1099739" y="3980946"/>
                  <a:pt x="1764364" y="2427638"/>
                  <a:pt x="1764364" y="726624"/>
                </a:cubicBezTo>
                <a:cubicBezTo>
                  <a:pt x="1764364" y="481240"/>
                  <a:pt x="1750020" y="238238"/>
                  <a:pt x="1721331" y="0"/>
                </a:cubicBezTo>
                <a:close/>
              </a:path>
            </a:pathLst>
          </a:custGeom>
        </p:spPr>
        <p:txBody>
          <a:bodyPr wrap="square">
            <a:noAutofit/>
          </a:bodyPr>
          <a:lstStyle>
            <a:lvl1pPr marL="0" indent="0">
              <a:buNone/>
              <a:defRPr>
                <a:latin typeface="PT Sans" panose="020B0503020203020204" pitchFamily="34" charset="0"/>
                <a:ea typeface="PT Sans" panose="020B0503020203020204" pitchFamily="34" charset="0"/>
              </a:defRPr>
            </a:lvl1pPr>
          </a:lstStyle>
          <a:p>
            <a:r>
              <a:rPr lang="en-US" dirty="0"/>
              <a:t>picture</a:t>
            </a:r>
          </a:p>
        </p:txBody>
      </p:sp>
      <p:sp>
        <p:nvSpPr>
          <p:cNvPr id="18" name="Picture Placeholder 17">
            <a:extLst>
              <a:ext uri="{FF2B5EF4-FFF2-40B4-BE49-F238E27FC236}">
                <a16:creationId xmlns:a16="http://schemas.microsoft.com/office/drawing/2014/main" id="{AA80484C-B74D-4DAD-9908-E4778A166C15}"/>
              </a:ext>
            </a:extLst>
          </p:cNvPr>
          <p:cNvSpPr>
            <a:spLocks noGrp="1"/>
          </p:cNvSpPr>
          <p:nvPr>
            <p:ph type="pic" sz="quarter" idx="14" hasCustomPrompt="1"/>
          </p:nvPr>
        </p:nvSpPr>
        <p:spPr>
          <a:xfrm>
            <a:off x="5822000" y="1504560"/>
            <a:ext cx="1933973" cy="1808336"/>
          </a:xfrm>
          <a:custGeom>
            <a:avLst/>
            <a:gdLst>
              <a:gd name="connsiteX0" fmla="*/ 264448 w 1933973"/>
              <a:gd name="connsiteY0" fmla="*/ 0 h 1808336"/>
              <a:gd name="connsiteX1" fmla="*/ 1933973 w 1933973"/>
              <a:gd name="connsiteY1" fmla="*/ 244929 h 1808336"/>
              <a:gd name="connsiteX2" fmla="*/ 1671119 w 1933973"/>
              <a:gd name="connsiteY2" fmla="*/ 1808336 h 1808336"/>
              <a:gd name="connsiteX3" fmla="*/ 0 w 1933973"/>
              <a:gd name="connsiteY3" fmla="*/ 1560227 h 1808336"/>
            </a:gdLst>
            <a:ahLst/>
            <a:cxnLst>
              <a:cxn ang="0">
                <a:pos x="connsiteX0" y="connsiteY0"/>
              </a:cxn>
              <a:cxn ang="0">
                <a:pos x="connsiteX1" y="connsiteY1"/>
              </a:cxn>
              <a:cxn ang="0">
                <a:pos x="connsiteX2" y="connsiteY2"/>
              </a:cxn>
              <a:cxn ang="0">
                <a:pos x="connsiteX3" y="connsiteY3"/>
              </a:cxn>
            </a:cxnLst>
            <a:rect l="l" t="t" r="r" b="b"/>
            <a:pathLst>
              <a:path w="1933973" h="1808336">
                <a:moveTo>
                  <a:pt x="264448" y="0"/>
                </a:moveTo>
                <a:lnTo>
                  <a:pt x="1933973" y="244929"/>
                </a:lnTo>
                <a:lnTo>
                  <a:pt x="1671119" y="1808336"/>
                </a:lnTo>
                <a:lnTo>
                  <a:pt x="0" y="1560227"/>
                </a:lnTo>
                <a:close/>
              </a:path>
            </a:pathLst>
          </a:custGeom>
        </p:spPr>
        <p:txBody>
          <a:bodyPr wrap="square">
            <a:noAutofit/>
          </a:bodyPr>
          <a:lstStyle>
            <a:lvl1pPr marL="0" indent="0">
              <a:buNone/>
              <a:defRPr>
                <a:latin typeface="PT Sans" panose="020B0503020203020204" pitchFamily="34" charset="0"/>
                <a:ea typeface="PT Sans" panose="020B0503020203020204" pitchFamily="34" charset="0"/>
              </a:defRPr>
            </a:lvl1pPr>
          </a:lstStyle>
          <a:p>
            <a:r>
              <a:rPr lang="en-US" dirty="0"/>
              <a:t>picture</a:t>
            </a:r>
          </a:p>
        </p:txBody>
      </p:sp>
      <p:sp>
        <p:nvSpPr>
          <p:cNvPr id="20" name="Picture Placeholder 19">
            <a:extLst>
              <a:ext uri="{FF2B5EF4-FFF2-40B4-BE49-F238E27FC236}">
                <a16:creationId xmlns:a16="http://schemas.microsoft.com/office/drawing/2014/main" id="{118108ED-7CCE-4636-AA90-940372E10971}"/>
              </a:ext>
            </a:extLst>
          </p:cNvPr>
          <p:cNvSpPr>
            <a:spLocks noGrp="1"/>
          </p:cNvSpPr>
          <p:nvPr>
            <p:ph type="pic" sz="quarter" idx="15" hasCustomPrompt="1"/>
          </p:nvPr>
        </p:nvSpPr>
        <p:spPr>
          <a:xfrm>
            <a:off x="7478780" y="939953"/>
            <a:ext cx="1933973" cy="1806745"/>
          </a:xfrm>
          <a:custGeom>
            <a:avLst/>
            <a:gdLst>
              <a:gd name="connsiteX0" fmla="*/ 262855 w 1933973"/>
              <a:gd name="connsiteY0" fmla="*/ 0 h 1806745"/>
              <a:gd name="connsiteX1" fmla="*/ 1933973 w 1933973"/>
              <a:gd name="connsiteY1" fmla="*/ 244929 h 1806745"/>
              <a:gd name="connsiteX2" fmla="*/ 1671118 w 1933973"/>
              <a:gd name="connsiteY2" fmla="*/ 1806745 h 1806745"/>
              <a:gd name="connsiteX3" fmla="*/ 0 w 1933973"/>
              <a:gd name="connsiteY3" fmla="*/ 1560226 h 1806745"/>
            </a:gdLst>
            <a:ahLst/>
            <a:cxnLst>
              <a:cxn ang="0">
                <a:pos x="connsiteX0" y="connsiteY0"/>
              </a:cxn>
              <a:cxn ang="0">
                <a:pos x="connsiteX1" y="connsiteY1"/>
              </a:cxn>
              <a:cxn ang="0">
                <a:pos x="connsiteX2" y="connsiteY2"/>
              </a:cxn>
              <a:cxn ang="0">
                <a:pos x="connsiteX3" y="connsiteY3"/>
              </a:cxn>
            </a:cxnLst>
            <a:rect l="l" t="t" r="r" b="b"/>
            <a:pathLst>
              <a:path w="1933973" h="1806745">
                <a:moveTo>
                  <a:pt x="262855" y="0"/>
                </a:moveTo>
                <a:lnTo>
                  <a:pt x="1933973" y="244929"/>
                </a:lnTo>
                <a:lnTo>
                  <a:pt x="1671118" y="1806745"/>
                </a:lnTo>
                <a:lnTo>
                  <a:pt x="0" y="1560226"/>
                </a:lnTo>
                <a:close/>
              </a:path>
            </a:pathLst>
          </a:custGeom>
        </p:spPr>
        <p:txBody>
          <a:bodyPr wrap="square">
            <a:noAutofit/>
          </a:bodyPr>
          <a:lstStyle>
            <a:lvl1pPr marL="0" indent="0">
              <a:buNone/>
              <a:defRPr>
                <a:latin typeface="PT Sans" panose="020B0503020203020204" pitchFamily="34" charset="0"/>
                <a:ea typeface="PT Sans" panose="020B0503020203020204" pitchFamily="34" charset="0"/>
              </a:defRPr>
            </a:lvl1pPr>
          </a:lstStyle>
          <a:p>
            <a:r>
              <a:rPr lang="en-US" dirty="0"/>
              <a:t>picture</a:t>
            </a:r>
          </a:p>
        </p:txBody>
      </p:sp>
      <p:sp>
        <p:nvSpPr>
          <p:cNvPr id="22" name="Picture Placeholder 21">
            <a:extLst>
              <a:ext uri="{FF2B5EF4-FFF2-40B4-BE49-F238E27FC236}">
                <a16:creationId xmlns:a16="http://schemas.microsoft.com/office/drawing/2014/main" id="{B2BDF980-0D49-44A6-87E5-7EBC3E51725C}"/>
              </a:ext>
            </a:extLst>
          </p:cNvPr>
          <p:cNvSpPr>
            <a:spLocks noGrp="1"/>
          </p:cNvSpPr>
          <p:nvPr>
            <p:ph type="pic" sz="quarter" idx="16" hasCustomPrompt="1"/>
          </p:nvPr>
        </p:nvSpPr>
        <p:spPr>
          <a:xfrm>
            <a:off x="6803323" y="2100977"/>
            <a:ext cx="2354540" cy="2201175"/>
          </a:xfrm>
          <a:custGeom>
            <a:avLst/>
            <a:gdLst>
              <a:gd name="connsiteX0" fmla="*/ 965393 w 2354540"/>
              <a:gd name="connsiteY0" fmla="*/ 0 h 2201175"/>
              <a:gd name="connsiteX1" fmla="*/ 2354540 w 2354540"/>
              <a:gd name="connsiteY1" fmla="*/ 904963 h 2201175"/>
              <a:gd name="connsiteX2" fmla="*/ 1389147 w 2354540"/>
              <a:gd name="connsiteY2" fmla="*/ 2201175 h 2201175"/>
              <a:gd name="connsiteX3" fmla="*/ 0 w 2354540"/>
              <a:gd name="connsiteY3" fmla="*/ 1297803 h 2201175"/>
            </a:gdLst>
            <a:ahLst/>
            <a:cxnLst>
              <a:cxn ang="0">
                <a:pos x="connsiteX0" y="connsiteY0"/>
              </a:cxn>
              <a:cxn ang="0">
                <a:pos x="connsiteX1" y="connsiteY1"/>
              </a:cxn>
              <a:cxn ang="0">
                <a:pos x="connsiteX2" y="connsiteY2"/>
              </a:cxn>
              <a:cxn ang="0">
                <a:pos x="connsiteX3" y="connsiteY3"/>
              </a:cxn>
            </a:cxnLst>
            <a:rect l="l" t="t" r="r" b="b"/>
            <a:pathLst>
              <a:path w="2354540" h="2201175">
                <a:moveTo>
                  <a:pt x="965393" y="0"/>
                </a:moveTo>
                <a:lnTo>
                  <a:pt x="2354540" y="904963"/>
                </a:lnTo>
                <a:lnTo>
                  <a:pt x="1389147" y="2201175"/>
                </a:lnTo>
                <a:lnTo>
                  <a:pt x="0" y="1297803"/>
                </a:lnTo>
                <a:close/>
              </a:path>
            </a:pathLst>
          </a:custGeom>
        </p:spPr>
        <p:txBody>
          <a:bodyPr wrap="square">
            <a:noAutofit/>
          </a:bodyPr>
          <a:lstStyle>
            <a:lvl1pPr marL="0" indent="0">
              <a:buNone/>
              <a:defRPr>
                <a:latin typeface="PT Sans" panose="020B0503020203020204" pitchFamily="34" charset="0"/>
                <a:ea typeface="PT Sans" panose="020B0503020203020204" pitchFamily="34" charset="0"/>
              </a:defRPr>
            </a:lvl1pPr>
          </a:lstStyle>
          <a:p>
            <a:r>
              <a:rPr lang="en-US" dirty="0"/>
              <a:t>picture</a:t>
            </a:r>
          </a:p>
        </p:txBody>
      </p:sp>
    </p:spTree>
    <p:extLst>
      <p:ext uri="{BB962C8B-B14F-4D97-AF65-F5344CB8AC3E}">
        <p14:creationId xmlns:p14="http://schemas.microsoft.com/office/powerpoint/2010/main" val="347482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01">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08B56E9D-D449-48E3-B0AE-5330B003FE87}"/>
              </a:ext>
            </a:extLst>
          </p:cNvPr>
          <p:cNvSpPr>
            <a:spLocks noGrp="1"/>
          </p:cNvSpPr>
          <p:nvPr>
            <p:ph type="pic" sz="quarter" idx="17" hasCustomPrompt="1"/>
          </p:nvPr>
        </p:nvSpPr>
        <p:spPr>
          <a:xfrm>
            <a:off x="2686050" y="0"/>
            <a:ext cx="9505950" cy="6857999"/>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933013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44E3823-79BD-4B03-894B-381700103878}"/>
              </a:ext>
            </a:extLst>
          </p:cNvPr>
          <p:cNvSpPr>
            <a:spLocks noGrp="1"/>
          </p:cNvSpPr>
          <p:nvPr>
            <p:ph type="pic" sz="quarter" idx="17" hasCustomPrompt="1"/>
          </p:nvPr>
        </p:nvSpPr>
        <p:spPr>
          <a:xfrm>
            <a:off x="1169041" y="5071854"/>
            <a:ext cx="1494468" cy="1776622"/>
          </a:xfrm>
          <a:custGeom>
            <a:avLst/>
            <a:gdLst>
              <a:gd name="connsiteX0" fmla="*/ 219986 w 1494468"/>
              <a:gd name="connsiteY0" fmla="*/ 0 h 1776622"/>
              <a:gd name="connsiteX1" fmla="*/ 1494468 w 1494468"/>
              <a:gd name="connsiteY1" fmla="*/ 155425 h 1776622"/>
              <a:gd name="connsiteX2" fmla="*/ 1396431 w 1494468"/>
              <a:gd name="connsiteY2" fmla="*/ 1776622 h 1776622"/>
              <a:gd name="connsiteX3" fmla="*/ 0 w 1494468"/>
              <a:gd name="connsiteY3" fmla="*/ 1776622 h 1776622"/>
            </a:gdLst>
            <a:ahLst/>
            <a:cxnLst>
              <a:cxn ang="0">
                <a:pos x="connsiteX0" y="connsiteY0"/>
              </a:cxn>
              <a:cxn ang="0">
                <a:pos x="connsiteX1" y="connsiteY1"/>
              </a:cxn>
              <a:cxn ang="0">
                <a:pos x="connsiteX2" y="connsiteY2"/>
              </a:cxn>
              <a:cxn ang="0">
                <a:pos x="connsiteX3" y="connsiteY3"/>
              </a:cxn>
            </a:cxnLst>
            <a:rect l="l" t="t" r="r" b="b"/>
            <a:pathLst>
              <a:path w="1494468" h="1776622">
                <a:moveTo>
                  <a:pt x="219986" y="0"/>
                </a:moveTo>
                <a:lnTo>
                  <a:pt x="1494468" y="155425"/>
                </a:lnTo>
                <a:lnTo>
                  <a:pt x="1396431" y="1776622"/>
                </a:lnTo>
                <a:lnTo>
                  <a:pt x="0" y="1776622"/>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16" name="Picture Placeholder 15">
            <a:extLst>
              <a:ext uri="{FF2B5EF4-FFF2-40B4-BE49-F238E27FC236}">
                <a16:creationId xmlns:a16="http://schemas.microsoft.com/office/drawing/2014/main" id="{174D484B-781B-48B2-B7EE-E7F24C6CE4D6}"/>
              </a:ext>
            </a:extLst>
          </p:cNvPr>
          <p:cNvSpPr>
            <a:spLocks noGrp="1"/>
          </p:cNvSpPr>
          <p:nvPr>
            <p:ph type="pic" sz="quarter" idx="18" hasCustomPrompt="1"/>
          </p:nvPr>
        </p:nvSpPr>
        <p:spPr>
          <a:xfrm>
            <a:off x="4803586" y="2563540"/>
            <a:ext cx="3137186" cy="3141968"/>
          </a:xfrm>
          <a:custGeom>
            <a:avLst/>
            <a:gdLst>
              <a:gd name="connsiteX0" fmla="*/ 588223 w 3137186"/>
              <a:gd name="connsiteY0" fmla="*/ 0 h 3141968"/>
              <a:gd name="connsiteX1" fmla="*/ 3137186 w 3137186"/>
              <a:gd name="connsiteY1" fmla="*/ 588222 h 3141968"/>
              <a:gd name="connsiteX2" fmla="*/ 2560919 w 3137186"/>
              <a:gd name="connsiteY2" fmla="*/ 3141968 h 3141968"/>
              <a:gd name="connsiteX3" fmla="*/ 0 w 3137186"/>
              <a:gd name="connsiteY3" fmla="*/ 2563310 h 3141968"/>
            </a:gdLst>
            <a:ahLst/>
            <a:cxnLst>
              <a:cxn ang="0">
                <a:pos x="connsiteX0" y="connsiteY0"/>
              </a:cxn>
              <a:cxn ang="0">
                <a:pos x="connsiteX1" y="connsiteY1"/>
              </a:cxn>
              <a:cxn ang="0">
                <a:pos x="connsiteX2" y="connsiteY2"/>
              </a:cxn>
              <a:cxn ang="0">
                <a:pos x="connsiteX3" y="connsiteY3"/>
              </a:cxn>
            </a:cxnLst>
            <a:rect l="l" t="t" r="r" b="b"/>
            <a:pathLst>
              <a:path w="3137186" h="3141968">
                <a:moveTo>
                  <a:pt x="588223" y="0"/>
                </a:moveTo>
                <a:lnTo>
                  <a:pt x="3137186" y="588222"/>
                </a:lnTo>
                <a:lnTo>
                  <a:pt x="2560919" y="3141968"/>
                </a:lnTo>
                <a:lnTo>
                  <a:pt x="0" y="256331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3" name="Picture Placeholder 22">
            <a:extLst>
              <a:ext uri="{FF2B5EF4-FFF2-40B4-BE49-F238E27FC236}">
                <a16:creationId xmlns:a16="http://schemas.microsoft.com/office/drawing/2014/main" id="{19CFACC9-D811-45D5-95E2-9798C423514F}"/>
              </a:ext>
            </a:extLst>
          </p:cNvPr>
          <p:cNvSpPr>
            <a:spLocks noGrp="1"/>
          </p:cNvSpPr>
          <p:nvPr>
            <p:ph type="pic" sz="quarter" idx="19" hasCustomPrompt="1"/>
          </p:nvPr>
        </p:nvSpPr>
        <p:spPr>
          <a:xfrm>
            <a:off x="7574926" y="5093374"/>
            <a:ext cx="2881334" cy="1755102"/>
          </a:xfrm>
          <a:custGeom>
            <a:avLst/>
            <a:gdLst>
              <a:gd name="connsiteX0" fmla="*/ 100428 w 2881334"/>
              <a:gd name="connsiteY0" fmla="*/ 0 h 1755102"/>
              <a:gd name="connsiteX1" fmla="*/ 1661848 w 2881334"/>
              <a:gd name="connsiteY1" fmla="*/ 1465773 h 1755102"/>
              <a:gd name="connsiteX2" fmla="*/ 1716845 w 2881334"/>
              <a:gd name="connsiteY2" fmla="*/ 1410777 h 1755102"/>
              <a:gd name="connsiteX3" fmla="*/ 2594396 w 2881334"/>
              <a:gd name="connsiteY3" fmla="*/ 466274 h 1755102"/>
              <a:gd name="connsiteX4" fmla="*/ 2881334 w 2881334"/>
              <a:gd name="connsiteY4" fmla="*/ 1755102 h 1755102"/>
              <a:gd name="connsiteX5" fmla="*/ 43041 w 2881334"/>
              <a:gd name="connsiteY5" fmla="*/ 1755102 h 1755102"/>
              <a:gd name="connsiteX6" fmla="*/ 442363 w 2881334"/>
              <a:gd name="connsiteY6" fmla="*/ 590614 h 1755102"/>
              <a:gd name="connsiteX7" fmla="*/ 0 w 2881334"/>
              <a:gd name="connsiteY7" fmla="*/ 432798 h 175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1334" h="1755102">
                <a:moveTo>
                  <a:pt x="100428" y="0"/>
                </a:moveTo>
                <a:lnTo>
                  <a:pt x="1661848" y="1465773"/>
                </a:lnTo>
                <a:lnTo>
                  <a:pt x="1716845" y="1410777"/>
                </a:lnTo>
                <a:lnTo>
                  <a:pt x="2594396" y="466274"/>
                </a:lnTo>
                <a:lnTo>
                  <a:pt x="2881334" y="1755102"/>
                </a:lnTo>
                <a:lnTo>
                  <a:pt x="43041" y="1755102"/>
                </a:lnTo>
                <a:lnTo>
                  <a:pt x="442363" y="590614"/>
                </a:lnTo>
                <a:lnTo>
                  <a:pt x="0" y="432798"/>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8" name="Picture Placeholder 17">
            <a:extLst>
              <a:ext uri="{FF2B5EF4-FFF2-40B4-BE49-F238E27FC236}">
                <a16:creationId xmlns:a16="http://schemas.microsoft.com/office/drawing/2014/main" id="{748D7F91-B3ED-4CA2-AD72-F7A17C0444C3}"/>
              </a:ext>
            </a:extLst>
          </p:cNvPr>
          <p:cNvSpPr>
            <a:spLocks noGrp="1"/>
          </p:cNvSpPr>
          <p:nvPr>
            <p:ph type="pic" sz="quarter" idx="20" hasCustomPrompt="1"/>
          </p:nvPr>
        </p:nvSpPr>
        <p:spPr>
          <a:xfrm>
            <a:off x="2730461" y="4160826"/>
            <a:ext cx="2704389" cy="2687650"/>
          </a:xfrm>
          <a:custGeom>
            <a:avLst/>
            <a:gdLst>
              <a:gd name="connsiteX0" fmla="*/ 167381 w 2704389"/>
              <a:gd name="connsiteY0" fmla="*/ 0 h 2687650"/>
              <a:gd name="connsiteX1" fmla="*/ 2094646 w 2704389"/>
              <a:gd name="connsiteY1" fmla="*/ 121949 h 2687650"/>
              <a:gd name="connsiteX2" fmla="*/ 1874661 w 2704389"/>
              <a:gd name="connsiteY2" fmla="*/ 1087972 h 2687650"/>
              <a:gd name="connsiteX3" fmla="*/ 2704389 w 2704389"/>
              <a:gd name="connsiteY3" fmla="*/ 1276873 h 2687650"/>
              <a:gd name="connsiteX4" fmla="*/ 2627872 w 2704389"/>
              <a:gd name="connsiteY4" fmla="*/ 2687650 h 2687650"/>
              <a:gd name="connsiteX5" fmla="*/ 997109 w 2704389"/>
              <a:gd name="connsiteY5" fmla="*/ 2687650 h 2687650"/>
              <a:gd name="connsiteX6" fmla="*/ 0 w 2704389"/>
              <a:gd name="connsiteY6" fmla="*/ 2620698 h 26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389" h="2687650">
                <a:moveTo>
                  <a:pt x="167381" y="0"/>
                </a:moveTo>
                <a:lnTo>
                  <a:pt x="2094646" y="121949"/>
                </a:lnTo>
                <a:lnTo>
                  <a:pt x="1874661" y="1087972"/>
                </a:lnTo>
                <a:lnTo>
                  <a:pt x="2704389" y="1276873"/>
                </a:lnTo>
                <a:lnTo>
                  <a:pt x="2627872" y="2687650"/>
                </a:lnTo>
                <a:lnTo>
                  <a:pt x="997109" y="2687650"/>
                </a:lnTo>
                <a:lnTo>
                  <a:pt x="0" y="2620698"/>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9" name="Picture Placeholder 28">
            <a:extLst>
              <a:ext uri="{FF2B5EF4-FFF2-40B4-BE49-F238E27FC236}">
                <a16:creationId xmlns:a16="http://schemas.microsoft.com/office/drawing/2014/main" id="{3515A041-BC43-4D41-9A3A-1162F730A03F}"/>
              </a:ext>
            </a:extLst>
          </p:cNvPr>
          <p:cNvSpPr>
            <a:spLocks noGrp="1"/>
          </p:cNvSpPr>
          <p:nvPr>
            <p:ph type="pic" sz="quarter" idx="21" hasCustomPrompt="1"/>
          </p:nvPr>
        </p:nvSpPr>
        <p:spPr>
          <a:xfrm>
            <a:off x="8048614" y="700839"/>
            <a:ext cx="3197232" cy="3135157"/>
          </a:xfrm>
          <a:custGeom>
            <a:avLst/>
            <a:gdLst>
              <a:gd name="connsiteX0" fmla="*/ 855549 w 3197232"/>
              <a:gd name="connsiteY0" fmla="*/ 1496251 h 3135157"/>
              <a:gd name="connsiteX1" fmla="*/ 720497 w 3197232"/>
              <a:gd name="connsiteY1" fmla="*/ 1640314 h 3135157"/>
              <a:gd name="connsiteX2" fmla="*/ 720498 w 3197232"/>
              <a:gd name="connsiteY2" fmla="*/ 1640314 h 3135157"/>
              <a:gd name="connsiteX3" fmla="*/ 855550 w 3197232"/>
              <a:gd name="connsiteY3" fmla="*/ 1496252 h 3135157"/>
              <a:gd name="connsiteX4" fmla="*/ 652833 w 3197232"/>
              <a:gd name="connsiteY4" fmla="*/ 0 h 3135157"/>
              <a:gd name="connsiteX5" fmla="*/ 3197232 w 3197232"/>
              <a:gd name="connsiteY5" fmla="*/ 594248 h 3135157"/>
              <a:gd name="connsiteX6" fmla="*/ 2603802 w 3197232"/>
              <a:gd name="connsiteY6" fmla="*/ 3135157 h 3135157"/>
              <a:gd name="connsiteX7" fmla="*/ 1189370 w 3197232"/>
              <a:gd name="connsiteY7" fmla="*/ 1809192 h 3135157"/>
              <a:gd name="connsiteX8" fmla="*/ 1668633 w 3197232"/>
              <a:gd name="connsiteY8" fmla="*/ 1295169 h 3135157"/>
              <a:gd name="connsiteX9" fmla="*/ 1524205 w 3197232"/>
              <a:gd name="connsiteY9" fmla="*/ 1160509 h 3135157"/>
              <a:gd name="connsiteX10" fmla="*/ 1668632 w 3197232"/>
              <a:gd name="connsiteY10" fmla="*/ 1295169 h 3135157"/>
              <a:gd name="connsiteX11" fmla="*/ 1189369 w 3197232"/>
              <a:gd name="connsiteY11" fmla="*/ 1809192 h 3135157"/>
              <a:gd name="connsiteX12" fmla="*/ 1045306 w 3197232"/>
              <a:gd name="connsiteY12" fmla="*/ 1674141 h 3135157"/>
              <a:gd name="connsiteX13" fmla="*/ 910645 w 3197232"/>
              <a:gd name="connsiteY13" fmla="*/ 1818569 h 3135157"/>
              <a:gd name="connsiteX14" fmla="*/ 910644 w 3197232"/>
              <a:gd name="connsiteY14" fmla="*/ 1818568 h 3135157"/>
              <a:gd name="connsiteX15" fmla="*/ 0 w 3197232"/>
              <a:gd name="connsiteY15" fmla="*/ 2795262 h 313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97232" h="3135157">
                <a:moveTo>
                  <a:pt x="855549" y="1496251"/>
                </a:moveTo>
                <a:lnTo>
                  <a:pt x="720497" y="1640314"/>
                </a:lnTo>
                <a:lnTo>
                  <a:pt x="720498" y="1640314"/>
                </a:lnTo>
                <a:lnTo>
                  <a:pt x="855550" y="1496252"/>
                </a:lnTo>
                <a:close/>
                <a:moveTo>
                  <a:pt x="652833" y="0"/>
                </a:moveTo>
                <a:lnTo>
                  <a:pt x="3197232" y="594248"/>
                </a:lnTo>
                <a:lnTo>
                  <a:pt x="2603802" y="3135157"/>
                </a:lnTo>
                <a:lnTo>
                  <a:pt x="1189370" y="1809192"/>
                </a:lnTo>
                <a:lnTo>
                  <a:pt x="1668633" y="1295169"/>
                </a:lnTo>
                <a:lnTo>
                  <a:pt x="1524205" y="1160509"/>
                </a:lnTo>
                <a:lnTo>
                  <a:pt x="1668632" y="1295169"/>
                </a:lnTo>
                <a:lnTo>
                  <a:pt x="1189369" y="1809192"/>
                </a:lnTo>
                <a:lnTo>
                  <a:pt x="1045306" y="1674141"/>
                </a:lnTo>
                <a:lnTo>
                  <a:pt x="910645" y="1818569"/>
                </a:lnTo>
                <a:lnTo>
                  <a:pt x="910644" y="1818568"/>
                </a:lnTo>
                <a:lnTo>
                  <a:pt x="0" y="2795262"/>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1047966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4A10DB-544B-4E4A-8D09-C967BA2B1681}"/>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3105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6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6" name="Text Placeholder 5"/>
          <p:cNvSpPr>
            <a:spLocks noGrp="1"/>
          </p:cNvSpPr>
          <p:nvPr>
            <p:ph type="body" sz="quarter" idx="12" hasCustomPrompt="1"/>
          </p:nvPr>
        </p:nvSpPr>
        <p:spPr>
          <a:xfrm>
            <a:off x="838200" y="1026890"/>
            <a:ext cx="10515600" cy="279400"/>
          </a:xfrm>
          <a:prstGeom prst="rect">
            <a:avLst/>
          </a:prstGeom>
        </p:spPr>
        <p:txBody>
          <a:bodyPr/>
          <a:lstStyle>
            <a:lvl1pPr marL="0" marR="0" indent="0" algn="ctr" defTabSz="914400" rtl="0" eaLnBrk="1" fontAlgn="auto" latinLnBrk="0" hangingPunct="1">
              <a:lnSpc>
                <a:spcPct val="100000"/>
              </a:lnSpc>
              <a:spcBef>
                <a:spcPts val="1000"/>
              </a:spcBef>
              <a:spcAft>
                <a:spcPts val="0"/>
              </a:spcAft>
              <a:buClrTx/>
              <a:buSzTx/>
              <a:buFontTx/>
              <a:buNone/>
              <a:tabLst/>
              <a:defRPr sz="1000" b="0" i="0">
                <a:latin typeface="Open Sans "/>
                <a:ea typeface="Open Sans Extrabold" panose="020B0906030804020204" pitchFamily="34" charset="0"/>
                <a:cs typeface="Open Sans Extrabold" panose="020B0906030804020204" pitchFamily="34" charset="0"/>
              </a:defRPr>
            </a:lvl1pPr>
          </a:lstStyle>
          <a:p>
            <a:r>
              <a:rPr lang="en-US" dirty="0">
                <a:solidFill>
                  <a:schemeClr val="bg1">
                    <a:lumMod val="50000"/>
                  </a:schemeClr>
                </a:solidFill>
              </a:rPr>
              <a:t>Lorem ipsum your title here some text so</a:t>
            </a:r>
          </a:p>
        </p:txBody>
      </p:sp>
      <p:sp>
        <p:nvSpPr>
          <p:cNvPr id="3" name="Title 2">
            <a:extLst>
              <a:ext uri="{FF2B5EF4-FFF2-40B4-BE49-F238E27FC236}">
                <a16:creationId xmlns:a16="http://schemas.microsoft.com/office/drawing/2014/main" id="{370992BE-78D2-4EBB-AD0F-DFA6A6FE84ED}"/>
              </a:ext>
            </a:extLst>
          </p:cNvPr>
          <p:cNvSpPr>
            <a:spLocks noGrp="1"/>
          </p:cNvSpPr>
          <p:nvPr>
            <p:ph type="title"/>
          </p:nvPr>
        </p:nvSpPr>
        <p:spPr/>
        <p:txBody>
          <a:bodyPr/>
          <a:lstStyle/>
          <a:p>
            <a:r>
              <a:rPr lang="en-US"/>
              <a:t>Click to edit Master title style</a:t>
            </a:r>
          </a:p>
        </p:txBody>
      </p:sp>
      <p:sp>
        <p:nvSpPr>
          <p:cNvPr id="11" name="Picture Placeholder 5">
            <a:extLst>
              <a:ext uri="{FF2B5EF4-FFF2-40B4-BE49-F238E27FC236}">
                <a16:creationId xmlns:a16="http://schemas.microsoft.com/office/drawing/2014/main" id="{471ADBD1-CD7D-49A1-95D2-62E15EF4FEB3}"/>
              </a:ext>
            </a:extLst>
          </p:cNvPr>
          <p:cNvSpPr>
            <a:spLocks noGrp="1"/>
          </p:cNvSpPr>
          <p:nvPr>
            <p:ph type="pic" sz="quarter" idx="13" hasCustomPrompt="1"/>
          </p:nvPr>
        </p:nvSpPr>
        <p:spPr>
          <a:xfrm>
            <a:off x="0" y="1747837"/>
            <a:ext cx="12192000" cy="3128963"/>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26679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8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484002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1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3" name="Picture Placeholder 5">
            <a:extLst>
              <a:ext uri="{FF2B5EF4-FFF2-40B4-BE49-F238E27FC236}">
                <a16:creationId xmlns:a16="http://schemas.microsoft.com/office/drawing/2014/main" id="{0B511755-CCF7-4EBA-8513-D30A95483DA1}"/>
              </a:ext>
            </a:extLst>
          </p:cNvPr>
          <p:cNvSpPr>
            <a:spLocks noGrp="1"/>
          </p:cNvSpPr>
          <p:nvPr>
            <p:ph type="pic" sz="quarter" idx="13" hasCustomPrompt="1"/>
          </p:nvPr>
        </p:nvSpPr>
        <p:spPr>
          <a:xfrm>
            <a:off x="0" y="0"/>
            <a:ext cx="12192000" cy="6858000"/>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8" name="Picture Placeholder 7">
            <a:extLst>
              <a:ext uri="{FF2B5EF4-FFF2-40B4-BE49-F238E27FC236}">
                <a16:creationId xmlns:a16="http://schemas.microsoft.com/office/drawing/2014/main" id="{94C2F53C-A178-4D9D-B07C-4EC5747D2AC7}"/>
              </a:ext>
            </a:extLst>
          </p:cNvPr>
          <p:cNvSpPr>
            <a:spLocks noGrp="1"/>
          </p:cNvSpPr>
          <p:nvPr>
            <p:ph type="pic" sz="quarter" idx="14" hasCustomPrompt="1"/>
          </p:nvPr>
        </p:nvSpPr>
        <p:spPr>
          <a:xfrm>
            <a:off x="7928876" y="1165794"/>
            <a:ext cx="1933973" cy="1808336"/>
          </a:xfrm>
          <a:custGeom>
            <a:avLst/>
            <a:gdLst>
              <a:gd name="connsiteX0" fmla="*/ 264448 w 1933973"/>
              <a:gd name="connsiteY0" fmla="*/ 0 h 1808336"/>
              <a:gd name="connsiteX1" fmla="*/ 1933973 w 1933973"/>
              <a:gd name="connsiteY1" fmla="*/ 244929 h 1808336"/>
              <a:gd name="connsiteX2" fmla="*/ 1671119 w 1933973"/>
              <a:gd name="connsiteY2" fmla="*/ 1808336 h 1808336"/>
              <a:gd name="connsiteX3" fmla="*/ 0 w 1933973"/>
              <a:gd name="connsiteY3" fmla="*/ 1560227 h 1808336"/>
            </a:gdLst>
            <a:ahLst/>
            <a:cxnLst>
              <a:cxn ang="0">
                <a:pos x="connsiteX0" y="connsiteY0"/>
              </a:cxn>
              <a:cxn ang="0">
                <a:pos x="connsiteX1" y="connsiteY1"/>
              </a:cxn>
              <a:cxn ang="0">
                <a:pos x="connsiteX2" y="connsiteY2"/>
              </a:cxn>
              <a:cxn ang="0">
                <a:pos x="connsiteX3" y="connsiteY3"/>
              </a:cxn>
            </a:cxnLst>
            <a:rect l="l" t="t" r="r" b="b"/>
            <a:pathLst>
              <a:path w="1933973" h="1808336">
                <a:moveTo>
                  <a:pt x="264448" y="0"/>
                </a:moveTo>
                <a:lnTo>
                  <a:pt x="1933973" y="244929"/>
                </a:lnTo>
                <a:lnTo>
                  <a:pt x="1671119" y="1808336"/>
                </a:lnTo>
                <a:lnTo>
                  <a:pt x="0" y="1560227"/>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0" name="Picture Placeholder 9">
            <a:extLst>
              <a:ext uri="{FF2B5EF4-FFF2-40B4-BE49-F238E27FC236}">
                <a16:creationId xmlns:a16="http://schemas.microsoft.com/office/drawing/2014/main" id="{0B516062-EF19-4BCA-9CEA-EC48D9C73522}"/>
              </a:ext>
            </a:extLst>
          </p:cNvPr>
          <p:cNvSpPr>
            <a:spLocks noGrp="1"/>
          </p:cNvSpPr>
          <p:nvPr>
            <p:ph type="pic" sz="quarter" idx="15" hasCustomPrompt="1"/>
          </p:nvPr>
        </p:nvSpPr>
        <p:spPr>
          <a:xfrm>
            <a:off x="9585656" y="601187"/>
            <a:ext cx="1933973" cy="1806745"/>
          </a:xfrm>
          <a:custGeom>
            <a:avLst/>
            <a:gdLst>
              <a:gd name="connsiteX0" fmla="*/ 262855 w 1933973"/>
              <a:gd name="connsiteY0" fmla="*/ 0 h 1806745"/>
              <a:gd name="connsiteX1" fmla="*/ 1933973 w 1933973"/>
              <a:gd name="connsiteY1" fmla="*/ 244929 h 1806745"/>
              <a:gd name="connsiteX2" fmla="*/ 1671118 w 1933973"/>
              <a:gd name="connsiteY2" fmla="*/ 1806745 h 1806745"/>
              <a:gd name="connsiteX3" fmla="*/ 0 w 1933973"/>
              <a:gd name="connsiteY3" fmla="*/ 1560226 h 1806745"/>
            </a:gdLst>
            <a:ahLst/>
            <a:cxnLst>
              <a:cxn ang="0">
                <a:pos x="connsiteX0" y="connsiteY0"/>
              </a:cxn>
              <a:cxn ang="0">
                <a:pos x="connsiteX1" y="connsiteY1"/>
              </a:cxn>
              <a:cxn ang="0">
                <a:pos x="connsiteX2" y="connsiteY2"/>
              </a:cxn>
              <a:cxn ang="0">
                <a:pos x="connsiteX3" y="connsiteY3"/>
              </a:cxn>
            </a:cxnLst>
            <a:rect l="l" t="t" r="r" b="b"/>
            <a:pathLst>
              <a:path w="1933973" h="1806745">
                <a:moveTo>
                  <a:pt x="262855" y="0"/>
                </a:moveTo>
                <a:lnTo>
                  <a:pt x="1933973" y="244929"/>
                </a:lnTo>
                <a:lnTo>
                  <a:pt x="1671118" y="1806745"/>
                </a:lnTo>
                <a:lnTo>
                  <a:pt x="0" y="1560226"/>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3" name="Picture Placeholder 12">
            <a:extLst>
              <a:ext uri="{FF2B5EF4-FFF2-40B4-BE49-F238E27FC236}">
                <a16:creationId xmlns:a16="http://schemas.microsoft.com/office/drawing/2014/main" id="{7F9884C0-C90F-4A17-97F6-0125ED7C7836}"/>
              </a:ext>
            </a:extLst>
          </p:cNvPr>
          <p:cNvSpPr>
            <a:spLocks noGrp="1"/>
          </p:cNvSpPr>
          <p:nvPr>
            <p:ph type="pic" sz="quarter" idx="16" hasCustomPrompt="1"/>
          </p:nvPr>
        </p:nvSpPr>
        <p:spPr>
          <a:xfrm>
            <a:off x="8910199" y="1762211"/>
            <a:ext cx="2354540" cy="2201175"/>
          </a:xfrm>
          <a:custGeom>
            <a:avLst/>
            <a:gdLst>
              <a:gd name="connsiteX0" fmla="*/ 965393 w 2354540"/>
              <a:gd name="connsiteY0" fmla="*/ 0 h 2201175"/>
              <a:gd name="connsiteX1" fmla="*/ 2354540 w 2354540"/>
              <a:gd name="connsiteY1" fmla="*/ 904963 h 2201175"/>
              <a:gd name="connsiteX2" fmla="*/ 1389147 w 2354540"/>
              <a:gd name="connsiteY2" fmla="*/ 2201175 h 2201175"/>
              <a:gd name="connsiteX3" fmla="*/ 0 w 2354540"/>
              <a:gd name="connsiteY3" fmla="*/ 1297803 h 2201175"/>
            </a:gdLst>
            <a:ahLst/>
            <a:cxnLst>
              <a:cxn ang="0">
                <a:pos x="connsiteX0" y="connsiteY0"/>
              </a:cxn>
              <a:cxn ang="0">
                <a:pos x="connsiteX1" y="connsiteY1"/>
              </a:cxn>
              <a:cxn ang="0">
                <a:pos x="connsiteX2" y="connsiteY2"/>
              </a:cxn>
              <a:cxn ang="0">
                <a:pos x="connsiteX3" y="connsiteY3"/>
              </a:cxn>
            </a:cxnLst>
            <a:rect l="l" t="t" r="r" b="b"/>
            <a:pathLst>
              <a:path w="2354540" h="2201175">
                <a:moveTo>
                  <a:pt x="965393" y="0"/>
                </a:moveTo>
                <a:lnTo>
                  <a:pt x="2354540" y="904963"/>
                </a:lnTo>
                <a:lnTo>
                  <a:pt x="1389147" y="2201175"/>
                </a:lnTo>
                <a:lnTo>
                  <a:pt x="0" y="1297803"/>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091693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6" name="Text Placeholder 5"/>
          <p:cNvSpPr>
            <a:spLocks noGrp="1"/>
          </p:cNvSpPr>
          <p:nvPr>
            <p:ph type="body" sz="quarter" idx="12" hasCustomPrompt="1"/>
          </p:nvPr>
        </p:nvSpPr>
        <p:spPr>
          <a:xfrm>
            <a:off x="838200" y="1026890"/>
            <a:ext cx="10515600" cy="279400"/>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Tx/>
              <a:buNone/>
              <a:tabLst/>
              <a:defRPr sz="1000" b="0" i="0">
                <a:latin typeface="Open Sans "/>
                <a:ea typeface="Open Sans Extrabold" panose="020B0906030804020204" pitchFamily="34" charset="0"/>
                <a:cs typeface="Open Sans Extrabold" panose="020B0906030804020204" pitchFamily="34" charset="0"/>
              </a:defRPr>
            </a:lvl1pPr>
          </a:lstStyle>
          <a:p>
            <a:r>
              <a:rPr lang="en-US" dirty="0">
                <a:solidFill>
                  <a:schemeClr val="bg1">
                    <a:lumMod val="50000"/>
                  </a:schemeClr>
                </a:solidFill>
              </a:rPr>
              <a:t>Lorem ipsum your title here some text so</a:t>
            </a:r>
          </a:p>
        </p:txBody>
      </p:sp>
      <p:sp>
        <p:nvSpPr>
          <p:cNvPr id="4" name="Title 3">
            <a:extLst>
              <a:ext uri="{FF2B5EF4-FFF2-40B4-BE49-F238E27FC236}">
                <a16:creationId xmlns:a16="http://schemas.microsoft.com/office/drawing/2014/main" id="{56E78895-A426-43EA-8CC1-F153254AC6A8}"/>
              </a:ext>
            </a:extLst>
          </p:cNvPr>
          <p:cNvSpPr>
            <a:spLocks noGrp="1"/>
          </p:cNvSpPr>
          <p:nvPr>
            <p:ph type="title"/>
          </p:nvPr>
        </p:nvSpPr>
        <p:spPr/>
        <p:txBody>
          <a:bodyPr/>
          <a:lstStyle>
            <a:lvl1pPr algn="l">
              <a:defRPr/>
            </a:lvl1pPr>
          </a:lstStyle>
          <a:p>
            <a:r>
              <a:rPr lang="en-US"/>
              <a:t>Click to edit Master title style</a:t>
            </a:r>
          </a:p>
        </p:txBody>
      </p:sp>
      <p:sp>
        <p:nvSpPr>
          <p:cNvPr id="10" name="Picture Placeholder 5">
            <a:extLst>
              <a:ext uri="{FF2B5EF4-FFF2-40B4-BE49-F238E27FC236}">
                <a16:creationId xmlns:a16="http://schemas.microsoft.com/office/drawing/2014/main" id="{ED477F65-D266-4968-859C-26FF0DEB114D}"/>
              </a:ext>
            </a:extLst>
          </p:cNvPr>
          <p:cNvSpPr>
            <a:spLocks noGrp="1"/>
          </p:cNvSpPr>
          <p:nvPr>
            <p:ph type="pic" sz="quarter" idx="13" hasCustomPrompt="1"/>
          </p:nvPr>
        </p:nvSpPr>
        <p:spPr>
          <a:xfrm>
            <a:off x="838200" y="1759429"/>
            <a:ext cx="10571448" cy="3790184"/>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61207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0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6" name="Text Placeholder 5"/>
          <p:cNvSpPr>
            <a:spLocks noGrp="1"/>
          </p:cNvSpPr>
          <p:nvPr>
            <p:ph type="body" sz="quarter" idx="12" hasCustomPrompt="1"/>
          </p:nvPr>
        </p:nvSpPr>
        <p:spPr>
          <a:xfrm>
            <a:off x="838200" y="1026890"/>
            <a:ext cx="10515600" cy="279400"/>
          </a:xfrm>
          <a:prstGeom prst="rect">
            <a:avLst/>
          </a:prstGeom>
        </p:spPr>
        <p:txBody>
          <a:bodyPr/>
          <a:lstStyle>
            <a:lvl1pPr marL="0" marR="0" indent="0" algn="ctr" defTabSz="914400" rtl="0" eaLnBrk="1" fontAlgn="auto" latinLnBrk="0" hangingPunct="1">
              <a:lnSpc>
                <a:spcPct val="100000"/>
              </a:lnSpc>
              <a:spcBef>
                <a:spcPts val="1000"/>
              </a:spcBef>
              <a:spcAft>
                <a:spcPts val="0"/>
              </a:spcAft>
              <a:buClrTx/>
              <a:buSzTx/>
              <a:buFontTx/>
              <a:buNone/>
              <a:tabLst/>
              <a:defRPr sz="1000" b="0" i="0">
                <a:latin typeface="Open Sans "/>
                <a:ea typeface="Open Sans Extrabold" panose="020B0906030804020204" pitchFamily="34" charset="0"/>
                <a:cs typeface="Open Sans Extrabold" panose="020B0906030804020204" pitchFamily="34" charset="0"/>
              </a:defRPr>
            </a:lvl1pPr>
          </a:lstStyle>
          <a:p>
            <a:r>
              <a:rPr lang="en-US" dirty="0">
                <a:solidFill>
                  <a:schemeClr val="bg1">
                    <a:lumMod val="50000"/>
                  </a:schemeClr>
                </a:solidFill>
              </a:rPr>
              <a:t>Lorem ipsum your title here some text so</a:t>
            </a:r>
          </a:p>
        </p:txBody>
      </p:sp>
      <p:sp>
        <p:nvSpPr>
          <p:cNvPr id="4" name="Title 3">
            <a:extLst>
              <a:ext uri="{FF2B5EF4-FFF2-40B4-BE49-F238E27FC236}">
                <a16:creationId xmlns:a16="http://schemas.microsoft.com/office/drawing/2014/main" id="{56E78895-A426-43EA-8CC1-F153254AC6A8}"/>
              </a:ext>
            </a:extLst>
          </p:cNvPr>
          <p:cNvSpPr>
            <a:spLocks noGrp="1"/>
          </p:cNvSpPr>
          <p:nvPr>
            <p:ph type="title"/>
          </p:nvPr>
        </p:nvSpPr>
        <p:spPr/>
        <p:txBody>
          <a:bodyPr/>
          <a:lstStyle>
            <a:lvl1pPr algn="ctr">
              <a:defRPr/>
            </a:lvl1pPr>
          </a:lstStyle>
          <a:p>
            <a:r>
              <a:rPr lang="en-US"/>
              <a:t>Click to edit Master title style</a:t>
            </a:r>
          </a:p>
        </p:txBody>
      </p:sp>
      <p:sp>
        <p:nvSpPr>
          <p:cNvPr id="11" name="Picture Placeholder 10">
            <a:extLst>
              <a:ext uri="{FF2B5EF4-FFF2-40B4-BE49-F238E27FC236}">
                <a16:creationId xmlns:a16="http://schemas.microsoft.com/office/drawing/2014/main" id="{2EEA7FF3-0453-4457-A419-16F8CA81FEB9}"/>
              </a:ext>
            </a:extLst>
          </p:cNvPr>
          <p:cNvSpPr>
            <a:spLocks noGrp="1"/>
          </p:cNvSpPr>
          <p:nvPr>
            <p:ph type="pic" sz="quarter" idx="14" hasCustomPrompt="1"/>
          </p:nvPr>
        </p:nvSpPr>
        <p:spPr>
          <a:xfrm>
            <a:off x="5292673" y="2086882"/>
            <a:ext cx="1606654" cy="1606652"/>
          </a:xfrm>
          <a:custGeom>
            <a:avLst/>
            <a:gdLst>
              <a:gd name="connsiteX0" fmla="*/ 803327 w 1606654"/>
              <a:gd name="connsiteY0" fmla="*/ 0 h 1606652"/>
              <a:gd name="connsiteX1" fmla="*/ 1606654 w 1606654"/>
              <a:gd name="connsiteY1" fmla="*/ 803326 h 1606652"/>
              <a:gd name="connsiteX2" fmla="*/ 803327 w 1606654"/>
              <a:gd name="connsiteY2" fmla="*/ 1606652 h 1606652"/>
              <a:gd name="connsiteX3" fmla="*/ 0 w 1606654"/>
              <a:gd name="connsiteY3" fmla="*/ 803326 h 1606652"/>
              <a:gd name="connsiteX4" fmla="*/ 803327 w 1606654"/>
              <a:gd name="connsiteY4" fmla="*/ 0 h 160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654" h="1606652">
                <a:moveTo>
                  <a:pt x="803327" y="0"/>
                </a:moveTo>
                <a:cubicBezTo>
                  <a:pt x="1246992" y="0"/>
                  <a:pt x="1606654" y="359661"/>
                  <a:pt x="1606654" y="803326"/>
                </a:cubicBezTo>
                <a:cubicBezTo>
                  <a:pt x="1606654" y="1246991"/>
                  <a:pt x="1246992" y="1606652"/>
                  <a:pt x="803327" y="1606652"/>
                </a:cubicBezTo>
                <a:cubicBezTo>
                  <a:pt x="359662" y="1606652"/>
                  <a:pt x="0" y="1246991"/>
                  <a:pt x="0" y="803326"/>
                </a:cubicBezTo>
                <a:cubicBezTo>
                  <a:pt x="0" y="359661"/>
                  <a:pt x="359662" y="0"/>
                  <a:pt x="803327"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3" name="Picture Placeholder 12">
            <a:extLst>
              <a:ext uri="{FF2B5EF4-FFF2-40B4-BE49-F238E27FC236}">
                <a16:creationId xmlns:a16="http://schemas.microsoft.com/office/drawing/2014/main" id="{941BCCE4-23F9-4B15-A97C-FD30E388CA9B}"/>
              </a:ext>
            </a:extLst>
          </p:cNvPr>
          <p:cNvSpPr>
            <a:spLocks noGrp="1"/>
          </p:cNvSpPr>
          <p:nvPr>
            <p:ph type="pic" sz="quarter" idx="15" hasCustomPrompt="1"/>
          </p:nvPr>
        </p:nvSpPr>
        <p:spPr>
          <a:xfrm>
            <a:off x="8323783" y="2086882"/>
            <a:ext cx="1606654" cy="1606652"/>
          </a:xfrm>
          <a:custGeom>
            <a:avLst/>
            <a:gdLst>
              <a:gd name="connsiteX0" fmla="*/ 803327 w 1606654"/>
              <a:gd name="connsiteY0" fmla="*/ 0 h 1606652"/>
              <a:gd name="connsiteX1" fmla="*/ 1606654 w 1606654"/>
              <a:gd name="connsiteY1" fmla="*/ 803326 h 1606652"/>
              <a:gd name="connsiteX2" fmla="*/ 803327 w 1606654"/>
              <a:gd name="connsiteY2" fmla="*/ 1606652 h 1606652"/>
              <a:gd name="connsiteX3" fmla="*/ 0 w 1606654"/>
              <a:gd name="connsiteY3" fmla="*/ 803326 h 1606652"/>
              <a:gd name="connsiteX4" fmla="*/ 803327 w 1606654"/>
              <a:gd name="connsiteY4" fmla="*/ 0 h 160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654" h="1606652">
                <a:moveTo>
                  <a:pt x="803327" y="0"/>
                </a:moveTo>
                <a:cubicBezTo>
                  <a:pt x="1246992" y="0"/>
                  <a:pt x="1606654" y="359661"/>
                  <a:pt x="1606654" y="803326"/>
                </a:cubicBezTo>
                <a:cubicBezTo>
                  <a:pt x="1606654" y="1246991"/>
                  <a:pt x="1246992" y="1606652"/>
                  <a:pt x="803327" y="1606652"/>
                </a:cubicBezTo>
                <a:cubicBezTo>
                  <a:pt x="359662" y="1606652"/>
                  <a:pt x="0" y="1246991"/>
                  <a:pt x="0" y="803326"/>
                </a:cubicBezTo>
                <a:cubicBezTo>
                  <a:pt x="0" y="359661"/>
                  <a:pt x="359662" y="0"/>
                  <a:pt x="803327"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0" name="Picture Placeholder 9">
            <a:extLst>
              <a:ext uri="{FF2B5EF4-FFF2-40B4-BE49-F238E27FC236}">
                <a16:creationId xmlns:a16="http://schemas.microsoft.com/office/drawing/2014/main" id="{0902CC43-07F1-401E-A3A1-B405EF47220B}"/>
              </a:ext>
            </a:extLst>
          </p:cNvPr>
          <p:cNvSpPr>
            <a:spLocks noGrp="1"/>
          </p:cNvSpPr>
          <p:nvPr>
            <p:ph type="pic" sz="quarter" idx="13" hasCustomPrompt="1"/>
          </p:nvPr>
        </p:nvSpPr>
        <p:spPr>
          <a:xfrm>
            <a:off x="2261563" y="2086882"/>
            <a:ext cx="1606654" cy="1606652"/>
          </a:xfrm>
          <a:custGeom>
            <a:avLst/>
            <a:gdLst>
              <a:gd name="connsiteX0" fmla="*/ 803327 w 1606654"/>
              <a:gd name="connsiteY0" fmla="*/ 0 h 1606652"/>
              <a:gd name="connsiteX1" fmla="*/ 1606654 w 1606654"/>
              <a:gd name="connsiteY1" fmla="*/ 803326 h 1606652"/>
              <a:gd name="connsiteX2" fmla="*/ 803327 w 1606654"/>
              <a:gd name="connsiteY2" fmla="*/ 1606652 h 1606652"/>
              <a:gd name="connsiteX3" fmla="*/ 0 w 1606654"/>
              <a:gd name="connsiteY3" fmla="*/ 803326 h 1606652"/>
              <a:gd name="connsiteX4" fmla="*/ 803327 w 1606654"/>
              <a:gd name="connsiteY4" fmla="*/ 0 h 160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654" h="1606652">
                <a:moveTo>
                  <a:pt x="803327" y="0"/>
                </a:moveTo>
                <a:cubicBezTo>
                  <a:pt x="1246992" y="0"/>
                  <a:pt x="1606654" y="359661"/>
                  <a:pt x="1606654" y="803326"/>
                </a:cubicBezTo>
                <a:cubicBezTo>
                  <a:pt x="1606654" y="1246991"/>
                  <a:pt x="1246992" y="1606652"/>
                  <a:pt x="803327" y="1606652"/>
                </a:cubicBezTo>
                <a:cubicBezTo>
                  <a:pt x="359662" y="1606652"/>
                  <a:pt x="0" y="1246991"/>
                  <a:pt x="0" y="803326"/>
                </a:cubicBezTo>
                <a:cubicBezTo>
                  <a:pt x="0" y="359661"/>
                  <a:pt x="359662" y="0"/>
                  <a:pt x="803327"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229406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a:xfrm>
            <a:off x="10774364" y="5994344"/>
            <a:ext cx="579436" cy="579440"/>
          </a:xfrm>
          <a:prstGeom prst="rect">
            <a:avLst/>
          </a:prstGeom>
        </p:spPr>
        <p:txBody>
          <a:bodyPr vert="horz" lIns="91440" tIns="45720" rIns="91440" bIns="45720" rtlCol="0" anchor="ctr"/>
          <a:lstStyle>
            <a:lvl1pPr algn="ctr">
              <a:defRPr sz="15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12" name="Straight Connector 11">
            <a:extLst>
              <a:ext uri="{FF2B5EF4-FFF2-40B4-BE49-F238E27FC236}">
                <a16:creationId xmlns:a16="http://schemas.microsoft.com/office/drawing/2014/main" id="{2CD6E760-C8B5-48FC-AA5A-529C09347C4D}"/>
              </a:ext>
            </a:extLst>
          </p:cNvPr>
          <p:cNvCxnSpPr>
            <a:cxnSpLocks/>
          </p:cNvCxnSpPr>
          <p:nvPr userDrawn="1"/>
        </p:nvCxnSpPr>
        <p:spPr>
          <a:xfrm>
            <a:off x="2543175" y="6284064"/>
            <a:ext cx="8201025" cy="0"/>
          </a:xfrm>
          <a:prstGeom prst="line">
            <a:avLst/>
          </a:prstGeom>
          <a:ln w="19050">
            <a:solidFill>
              <a:srgbClr val="000000">
                <a:alpha val="50196"/>
              </a:srgbClr>
            </a:solidFill>
          </a:ln>
        </p:spPr>
        <p:style>
          <a:lnRef idx="1">
            <a:schemeClr val="accent1"/>
          </a:lnRef>
          <a:fillRef idx="0">
            <a:schemeClr val="accent1"/>
          </a:fillRef>
          <a:effectRef idx="0">
            <a:schemeClr val="accent1"/>
          </a:effectRef>
          <a:fontRef idx="minor">
            <a:schemeClr val="tx1"/>
          </a:fontRef>
        </p:style>
      </p:cxnSp>
      <p:sp>
        <p:nvSpPr>
          <p:cNvPr id="3" name="Title Placeholder 2"/>
          <p:cNvSpPr>
            <a:spLocks noGrp="1"/>
          </p:cNvSpPr>
          <p:nvPr>
            <p:ph type="title"/>
          </p:nvPr>
        </p:nvSpPr>
        <p:spPr>
          <a:xfrm>
            <a:off x="838200" y="421095"/>
            <a:ext cx="10515600" cy="680223"/>
          </a:xfrm>
          <a:prstGeom prst="rect">
            <a:avLst/>
          </a:prstGeom>
        </p:spPr>
        <p:txBody>
          <a:bodyPr vert="horz" lIns="91440" tIns="45720" rIns="91440" bIns="45720" rtlCol="0" anchor="ctr">
            <a:normAutofit/>
          </a:bodyPr>
          <a:lstStyle/>
          <a:p>
            <a:r>
              <a:rPr lang="en-US" dirty="0"/>
              <a:t>Click to edit Master title style</a:t>
            </a:r>
          </a:p>
        </p:txBody>
      </p:sp>
      <p:pic>
        <p:nvPicPr>
          <p:cNvPr id="4" name="Picture 3">
            <a:extLst>
              <a:ext uri="{FF2B5EF4-FFF2-40B4-BE49-F238E27FC236}">
                <a16:creationId xmlns:a16="http://schemas.microsoft.com/office/drawing/2014/main" id="{9B0F388C-704A-455E-BAD4-61A843FC2CC9}"/>
              </a:ext>
            </a:extLst>
          </p:cNvPr>
          <p:cNvPicPr>
            <a:picLocks noChangeAspect="1"/>
          </p:cNvPicPr>
          <p:nvPr userDrawn="1"/>
        </p:nvPicPr>
        <p:blipFill>
          <a:blip r:embed="rId11"/>
          <a:stretch>
            <a:fillRect/>
          </a:stretch>
        </p:blipFill>
        <p:spPr>
          <a:xfrm>
            <a:off x="838200" y="6046302"/>
            <a:ext cx="1614289" cy="453776"/>
          </a:xfrm>
          <a:prstGeom prst="rect">
            <a:avLst/>
          </a:prstGeom>
        </p:spPr>
      </p:pic>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55" r:id="rId1"/>
    <p:sldLayoutId id="2147483777" r:id="rId2"/>
    <p:sldLayoutId id="2147483779" r:id="rId3"/>
    <p:sldLayoutId id="2147483761" r:id="rId4"/>
    <p:sldLayoutId id="2147483772" r:id="rId5"/>
    <p:sldLayoutId id="2147483774" r:id="rId6"/>
    <p:sldLayoutId id="2147483778" r:id="rId7"/>
    <p:sldLayoutId id="2147483767" r:id="rId8"/>
    <p:sldLayoutId id="2147483776" r:id="rId9"/>
  </p:sldLayoutIdLst>
  <p:hf hdr="0" dt="0"/>
  <p:txStyles>
    <p:titleStyle>
      <a:lvl1pPr algn="ctr" defTabSz="914400" rtl="0" eaLnBrk="1" latinLnBrk="0" hangingPunct="1">
        <a:lnSpc>
          <a:spcPct val="90000"/>
        </a:lnSpc>
        <a:spcBef>
          <a:spcPct val="0"/>
        </a:spcBef>
        <a:buNone/>
        <a:defRPr sz="3500" b="0" i="0"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8DE9674-B8E1-4167-B664-8526AB92C675}"/>
              </a:ext>
            </a:extLst>
          </p:cNvPr>
          <p:cNvSpPr/>
          <p:nvPr/>
        </p:nvSpPr>
        <p:spPr>
          <a:xfrm>
            <a:off x="-8645" y="0"/>
            <a:ext cx="1220929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4" name="Group 283">
            <a:extLst>
              <a:ext uri="{FF2B5EF4-FFF2-40B4-BE49-F238E27FC236}">
                <a16:creationId xmlns:a16="http://schemas.microsoft.com/office/drawing/2014/main" id="{362092D3-B094-48DF-9A72-382FC4142F81}"/>
              </a:ext>
            </a:extLst>
          </p:cNvPr>
          <p:cNvGrpSpPr/>
          <p:nvPr/>
        </p:nvGrpSpPr>
        <p:grpSpPr>
          <a:xfrm>
            <a:off x="-8645" y="0"/>
            <a:ext cx="12188826" cy="6845301"/>
            <a:chOff x="576262" y="-677863"/>
            <a:chExt cx="12188826" cy="6845301"/>
          </a:xfrm>
          <a:solidFill>
            <a:schemeClr val="bg1">
              <a:alpha val="1000"/>
            </a:schemeClr>
          </a:solidFill>
        </p:grpSpPr>
        <p:sp>
          <p:nvSpPr>
            <p:cNvPr id="9" name="Freeform 5">
              <a:extLst>
                <a:ext uri="{FF2B5EF4-FFF2-40B4-BE49-F238E27FC236}">
                  <a16:creationId xmlns:a16="http://schemas.microsoft.com/office/drawing/2014/main" id="{93F7D7B9-B047-42D5-BD95-D852EC7AE9BD}"/>
                </a:ext>
              </a:extLst>
            </p:cNvPr>
            <p:cNvSpPr>
              <a:spLocks/>
            </p:cNvSpPr>
            <p:nvPr/>
          </p:nvSpPr>
          <p:spPr bwMode="auto">
            <a:xfrm>
              <a:off x="576262" y="1541462"/>
              <a:ext cx="5213350" cy="4625975"/>
            </a:xfrm>
            <a:custGeom>
              <a:avLst/>
              <a:gdLst>
                <a:gd name="T0" fmla="*/ 0 w 3284"/>
                <a:gd name="T1" fmla="*/ 0 h 2914"/>
                <a:gd name="T2" fmla="*/ 0 w 3284"/>
                <a:gd name="T3" fmla="*/ 36 h 2914"/>
                <a:gd name="T4" fmla="*/ 3243 w 3284"/>
                <a:gd name="T5" fmla="*/ 2914 h 2914"/>
                <a:gd name="T6" fmla="*/ 3284 w 3284"/>
                <a:gd name="T7" fmla="*/ 2914 h 2914"/>
                <a:gd name="T8" fmla="*/ 0 w 3284"/>
                <a:gd name="T9" fmla="*/ 0 h 2914"/>
              </a:gdLst>
              <a:ahLst/>
              <a:cxnLst>
                <a:cxn ang="0">
                  <a:pos x="T0" y="T1"/>
                </a:cxn>
                <a:cxn ang="0">
                  <a:pos x="T2" y="T3"/>
                </a:cxn>
                <a:cxn ang="0">
                  <a:pos x="T4" y="T5"/>
                </a:cxn>
                <a:cxn ang="0">
                  <a:pos x="T6" y="T7"/>
                </a:cxn>
                <a:cxn ang="0">
                  <a:pos x="T8" y="T9"/>
                </a:cxn>
              </a:cxnLst>
              <a:rect l="0" t="0" r="r" b="b"/>
              <a:pathLst>
                <a:path w="3284" h="2914">
                  <a:moveTo>
                    <a:pt x="0" y="0"/>
                  </a:moveTo>
                  <a:lnTo>
                    <a:pt x="0" y="36"/>
                  </a:lnTo>
                  <a:lnTo>
                    <a:pt x="3243" y="2914"/>
                  </a:lnTo>
                  <a:lnTo>
                    <a:pt x="3284" y="291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0A4BDC3-2786-41DB-9DC8-7268E2578D53}"/>
                </a:ext>
              </a:extLst>
            </p:cNvPr>
            <p:cNvSpPr>
              <a:spLocks/>
            </p:cNvSpPr>
            <p:nvPr/>
          </p:nvSpPr>
          <p:spPr bwMode="auto">
            <a:xfrm>
              <a:off x="576262" y="1541462"/>
              <a:ext cx="5213350" cy="4625975"/>
            </a:xfrm>
            <a:custGeom>
              <a:avLst/>
              <a:gdLst>
                <a:gd name="T0" fmla="*/ 0 w 3284"/>
                <a:gd name="T1" fmla="*/ 0 h 2914"/>
                <a:gd name="T2" fmla="*/ 0 w 3284"/>
                <a:gd name="T3" fmla="*/ 36 h 2914"/>
                <a:gd name="T4" fmla="*/ 3243 w 3284"/>
                <a:gd name="T5" fmla="*/ 2914 h 2914"/>
                <a:gd name="T6" fmla="*/ 3284 w 3284"/>
                <a:gd name="T7" fmla="*/ 2914 h 2914"/>
                <a:gd name="T8" fmla="*/ 0 w 3284"/>
                <a:gd name="T9" fmla="*/ 0 h 2914"/>
              </a:gdLst>
              <a:ahLst/>
              <a:cxnLst>
                <a:cxn ang="0">
                  <a:pos x="T0" y="T1"/>
                </a:cxn>
                <a:cxn ang="0">
                  <a:pos x="T2" y="T3"/>
                </a:cxn>
                <a:cxn ang="0">
                  <a:pos x="T4" y="T5"/>
                </a:cxn>
                <a:cxn ang="0">
                  <a:pos x="T6" y="T7"/>
                </a:cxn>
                <a:cxn ang="0">
                  <a:pos x="T8" y="T9"/>
                </a:cxn>
              </a:cxnLst>
              <a:rect l="0" t="0" r="r" b="b"/>
              <a:pathLst>
                <a:path w="3284" h="2914">
                  <a:moveTo>
                    <a:pt x="0" y="0"/>
                  </a:moveTo>
                  <a:lnTo>
                    <a:pt x="0" y="36"/>
                  </a:lnTo>
                  <a:lnTo>
                    <a:pt x="3243" y="2914"/>
                  </a:lnTo>
                  <a:lnTo>
                    <a:pt x="3284" y="291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CC536362-A260-491F-85B2-9C16B9E67641}"/>
                </a:ext>
              </a:extLst>
            </p:cNvPr>
            <p:cNvSpPr>
              <a:spLocks/>
            </p:cNvSpPr>
            <p:nvPr/>
          </p:nvSpPr>
          <p:spPr bwMode="auto">
            <a:xfrm>
              <a:off x="576262" y="2068512"/>
              <a:ext cx="4618038" cy="4098925"/>
            </a:xfrm>
            <a:custGeom>
              <a:avLst/>
              <a:gdLst>
                <a:gd name="T0" fmla="*/ 0 w 2909"/>
                <a:gd name="T1" fmla="*/ 0 h 2582"/>
                <a:gd name="T2" fmla="*/ 0 w 2909"/>
                <a:gd name="T3" fmla="*/ 38 h 2582"/>
                <a:gd name="T4" fmla="*/ 2867 w 2909"/>
                <a:gd name="T5" fmla="*/ 2582 h 2582"/>
                <a:gd name="T6" fmla="*/ 2909 w 2909"/>
                <a:gd name="T7" fmla="*/ 2582 h 2582"/>
                <a:gd name="T8" fmla="*/ 0 w 2909"/>
                <a:gd name="T9" fmla="*/ 0 h 2582"/>
              </a:gdLst>
              <a:ahLst/>
              <a:cxnLst>
                <a:cxn ang="0">
                  <a:pos x="T0" y="T1"/>
                </a:cxn>
                <a:cxn ang="0">
                  <a:pos x="T2" y="T3"/>
                </a:cxn>
                <a:cxn ang="0">
                  <a:pos x="T4" y="T5"/>
                </a:cxn>
                <a:cxn ang="0">
                  <a:pos x="T6" y="T7"/>
                </a:cxn>
                <a:cxn ang="0">
                  <a:pos x="T8" y="T9"/>
                </a:cxn>
              </a:cxnLst>
              <a:rect l="0" t="0" r="r" b="b"/>
              <a:pathLst>
                <a:path w="2909" h="2582">
                  <a:moveTo>
                    <a:pt x="0" y="0"/>
                  </a:moveTo>
                  <a:lnTo>
                    <a:pt x="0" y="38"/>
                  </a:lnTo>
                  <a:lnTo>
                    <a:pt x="2867" y="2582"/>
                  </a:lnTo>
                  <a:lnTo>
                    <a:pt x="2909" y="258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28DF2354-7B23-4EA4-9216-D5130F47F071}"/>
                </a:ext>
              </a:extLst>
            </p:cNvPr>
            <p:cNvSpPr>
              <a:spLocks/>
            </p:cNvSpPr>
            <p:nvPr/>
          </p:nvSpPr>
          <p:spPr bwMode="auto">
            <a:xfrm>
              <a:off x="576262" y="2068512"/>
              <a:ext cx="4618038" cy="4098925"/>
            </a:xfrm>
            <a:custGeom>
              <a:avLst/>
              <a:gdLst>
                <a:gd name="T0" fmla="*/ 0 w 2909"/>
                <a:gd name="T1" fmla="*/ 0 h 2582"/>
                <a:gd name="T2" fmla="*/ 0 w 2909"/>
                <a:gd name="T3" fmla="*/ 38 h 2582"/>
                <a:gd name="T4" fmla="*/ 2867 w 2909"/>
                <a:gd name="T5" fmla="*/ 2582 h 2582"/>
                <a:gd name="T6" fmla="*/ 2909 w 2909"/>
                <a:gd name="T7" fmla="*/ 2582 h 2582"/>
                <a:gd name="T8" fmla="*/ 0 w 2909"/>
                <a:gd name="T9" fmla="*/ 0 h 2582"/>
              </a:gdLst>
              <a:ahLst/>
              <a:cxnLst>
                <a:cxn ang="0">
                  <a:pos x="T0" y="T1"/>
                </a:cxn>
                <a:cxn ang="0">
                  <a:pos x="T2" y="T3"/>
                </a:cxn>
                <a:cxn ang="0">
                  <a:pos x="T4" y="T5"/>
                </a:cxn>
                <a:cxn ang="0">
                  <a:pos x="T6" y="T7"/>
                </a:cxn>
                <a:cxn ang="0">
                  <a:pos x="T8" y="T9"/>
                </a:cxn>
              </a:cxnLst>
              <a:rect l="0" t="0" r="r" b="b"/>
              <a:pathLst>
                <a:path w="2909" h="2582">
                  <a:moveTo>
                    <a:pt x="0" y="0"/>
                  </a:moveTo>
                  <a:lnTo>
                    <a:pt x="0" y="38"/>
                  </a:lnTo>
                  <a:lnTo>
                    <a:pt x="2867" y="2582"/>
                  </a:lnTo>
                  <a:lnTo>
                    <a:pt x="2909" y="258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3F8F3F64-8B9E-4466-9570-176B60B04DF5}"/>
                </a:ext>
              </a:extLst>
            </p:cNvPr>
            <p:cNvSpPr>
              <a:spLocks/>
            </p:cNvSpPr>
            <p:nvPr/>
          </p:nvSpPr>
          <p:spPr bwMode="auto">
            <a:xfrm>
              <a:off x="576262" y="1893887"/>
              <a:ext cx="4818063" cy="4273550"/>
            </a:xfrm>
            <a:custGeom>
              <a:avLst/>
              <a:gdLst>
                <a:gd name="T0" fmla="*/ 0 w 3035"/>
                <a:gd name="T1" fmla="*/ 0 h 2692"/>
                <a:gd name="T2" fmla="*/ 0 w 3035"/>
                <a:gd name="T3" fmla="*/ 37 h 2692"/>
                <a:gd name="T4" fmla="*/ 2993 w 3035"/>
                <a:gd name="T5" fmla="*/ 2692 h 2692"/>
                <a:gd name="T6" fmla="*/ 3035 w 3035"/>
                <a:gd name="T7" fmla="*/ 2692 h 2692"/>
                <a:gd name="T8" fmla="*/ 0 w 3035"/>
                <a:gd name="T9" fmla="*/ 0 h 2692"/>
              </a:gdLst>
              <a:ahLst/>
              <a:cxnLst>
                <a:cxn ang="0">
                  <a:pos x="T0" y="T1"/>
                </a:cxn>
                <a:cxn ang="0">
                  <a:pos x="T2" y="T3"/>
                </a:cxn>
                <a:cxn ang="0">
                  <a:pos x="T4" y="T5"/>
                </a:cxn>
                <a:cxn ang="0">
                  <a:pos x="T6" y="T7"/>
                </a:cxn>
                <a:cxn ang="0">
                  <a:pos x="T8" y="T9"/>
                </a:cxn>
              </a:cxnLst>
              <a:rect l="0" t="0" r="r" b="b"/>
              <a:pathLst>
                <a:path w="3035" h="2692">
                  <a:moveTo>
                    <a:pt x="0" y="0"/>
                  </a:moveTo>
                  <a:lnTo>
                    <a:pt x="0" y="37"/>
                  </a:lnTo>
                  <a:lnTo>
                    <a:pt x="2993" y="2692"/>
                  </a:lnTo>
                  <a:lnTo>
                    <a:pt x="3035" y="269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37FA8247-46FD-42AB-A49B-5A17DE4B0F3C}"/>
                </a:ext>
              </a:extLst>
            </p:cNvPr>
            <p:cNvSpPr>
              <a:spLocks/>
            </p:cNvSpPr>
            <p:nvPr/>
          </p:nvSpPr>
          <p:spPr bwMode="auto">
            <a:xfrm>
              <a:off x="576262" y="1893887"/>
              <a:ext cx="4818063" cy="4273550"/>
            </a:xfrm>
            <a:custGeom>
              <a:avLst/>
              <a:gdLst>
                <a:gd name="T0" fmla="*/ 0 w 3035"/>
                <a:gd name="T1" fmla="*/ 0 h 2692"/>
                <a:gd name="T2" fmla="*/ 0 w 3035"/>
                <a:gd name="T3" fmla="*/ 37 h 2692"/>
                <a:gd name="T4" fmla="*/ 2993 w 3035"/>
                <a:gd name="T5" fmla="*/ 2692 h 2692"/>
                <a:gd name="T6" fmla="*/ 3035 w 3035"/>
                <a:gd name="T7" fmla="*/ 2692 h 2692"/>
                <a:gd name="T8" fmla="*/ 0 w 3035"/>
                <a:gd name="T9" fmla="*/ 0 h 2692"/>
              </a:gdLst>
              <a:ahLst/>
              <a:cxnLst>
                <a:cxn ang="0">
                  <a:pos x="T0" y="T1"/>
                </a:cxn>
                <a:cxn ang="0">
                  <a:pos x="T2" y="T3"/>
                </a:cxn>
                <a:cxn ang="0">
                  <a:pos x="T4" y="T5"/>
                </a:cxn>
                <a:cxn ang="0">
                  <a:pos x="T6" y="T7"/>
                </a:cxn>
                <a:cxn ang="0">
                  <a:pos x="T8" y="T9"/>
                </a:cxn>
              </a:cxnLst>
              <a:rect l="0" t="0" r="r" b="b"/>
              <a:pathLst>
                <a:path w="3035" h="2692">
                  <a:moveTo>
                    <a:pt x="0" y="0"/>
                  </a:moveTo>
                  <a:lnTo>
                    <a:pt x="0" y="37"/>
                  </a:lnTo>
                  <a:lnTo>
                    <a:pt x="2993" y="2692"/>
                  </a:lnTo>
                  <a:lnTo>
                    <a:pt x="3035" y="269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90C09BC8-C2C9-4B97-B8F5-D0FDCC0763D6}"/>
                </a:ext>
              </a:extLst>
            </p:cNvPr>
            <p:cNvSpPr>
              <a:spLocks/>
            </p:cNvSpPr>
            <p:nvPr/>
          </p:nvSpPr>
          <p:spPr bwMode="auto">
            <a:xfrm>
              <a:off x="576262" y="1187450"/>
              <a:ext cx="5610225" cy="4979988"/>
            </a:xfrm>
            <a:custGeom>
              <a:avLst/>
              <a:gdLst>
                <a:gd name="T0" fmla="*/ 0 w 3534"/>
                <a:gd name="T1" fmla="*/ 0 h 3137"/>
                <a:gd name="T2" fmla="*/ 0 w 3534"/>
                <a:gd name="T3" fmla="*/ 37 h 3137"/>
                <a:gd name="T4" fmla="*/ 3492 w 3534"/>
                <a:gd name="T5" fmla="*/ 3137 h 3137"/>
                <a:gd name="T6" fmla="*/ 3534 w 3534"/>
                <a:gd name="T7" fmla="*/ 3137 h 3137"/>
                <a:gd name="T8" fmla="*/ 0 w 3534"/>
                <a:gd name="T9" fmla="*/ 0 h 3137"/>
              </a:gdLst>
              <a:ahLst/>
              <a:cxnLst>
                <a:cxn ang="0">
                  <a:pos x="T0" y="T1"/>
                </a:cxn>
                <a:cxn ang="0">
                  <a:pos x="T2" y="T3"/>
                </a:cxn>
                <a:cxn ang="0">
                  <a:pos x="T4" y="T5"/>
                </a:cxn>
                <a:cxn ang="0">
                  <a:pos x="T6" y="T7"/>
                </a:cxn>
                <a:cxn ang="0">
                  <a:pos x="T8" y="T9"/>
                </a:cxn>
              </a:cxnLst>
              <a:rect l="0" t="0" r="r" b="b"/>
              <a:pathLst>
                <a:path w="3534" h="3137">
                  <a:moveTo>
                    <a:pt x="0" y="0"/>
                  </a:moveTo>
                  <a:lnTo>
                    <a:pt x="0" y="37"/>
                  </a:lnTo>
                  <a:lnTo>
                    <a:pt x="3492" y="3137"/>
                  </a:lnTo>
                  <a:lnTo>
                    <a:pt x="3534" y="31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0AFB7F53-BD76-4153-845C-CFAA82525032}"/>
                </a:ext>
              </a:extLst>
            </p:cNvPr>
            <p:cNvSpPr>
              <a:spLocks/>
            </p:cNvSpPr>
            <p:nvPr/>
          </p:nvSpPr>
          <p:spPr bwMode="auto">
            <a:xfrm>
              <a:off x="576262" y="1187450"/>
              <a:ext cx="5610225" cy="4979988"/>
            </a:xfrm>
            <a:custGeom>
              <a:avLst/>
              <a:gdLst>
                <a:gd name="T0" fmla="*/ 0 w 3534"/>
                <a:gd name="T1" fmla="*/ 0 h 3137"/>
                <a:gd name="T2" fmla="*/ 0 w 3534"/>
                <a:gd name="T3" fmla="*/ 37 h 3137"/>
                <a:gd name="T4" fmla="*/ 3492 w 3534"/>
                <a:gd name="T5" fmla="*/ 3137 h 3137"/>
                <a:gd name="T6" fmla="*/ 3534 w 3534"/>
                <a:gd name="T7" fmla="*/ 3137 h 3137"/>
                <a:gd name="T8" fmla="*/ 0 w 3534"/>
                <a:gd name="T9" fmla="*/ 0 h 3137"/>
              </a:gdLst>
              <a:ahLst/>
              <a:cxnLst>
                <a:cxn ang="0">
                  <a:pos x="T0" y="T1"/>
                </a:cxn>
                <a:cxn ang="0">
                  <a:pos x="T2" y="T3"/>
                </a:cxn>
                <a:cxn ang="0">
                  <a:pos x="T4" y="T5"/>
                </a:cxn>
                <a:cxn ang="0">
                  <a:pos x="T6" y="T7"/>
                </a:cxn>
                <a:cxn ang="0">
                  <a:pos x="T8" y="T9"/>
                </a:cxn>
              </a:cxnLst>
              <a:rect l="0" t="0" r="r" b="b"/>
              <a:pathLst>
                <a:path w="3534" h="3137">
                  <a:moveTo>
                    <a:pt x="0" y="0"/>
                  </a:moveTo>
                  <a:lnTo>
                    <a:pt x="0" y="37"/>
                  </a:lnTo>
                  <a:lnTo>
                    <a:pt x="3492" y="3137"/>
                  </a:lnTo>
                  <a:lnTo>
                    <a:pt x="3534" y="313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7B7FB57A-4CDA-4539-AB11-39EFFE838A6C}"/>
                </a:ext>
              </a:extLst>
            </p:cNvPr>
            <p:cNvSpPr>
              <a:spLocks/>
            </p:cNvSpPr>
            <p:nvPr/>
          </p:nvSpPr>
          <p:spPr bwMode="auto">
            <a:xfrm>
              <a:off x="576262" y="1717675"/>
              <a:ext cx="5014913" cy="4449763"/>
            </a:xfrm>
            <a:custGeom>
              <a:avLst/>
              <a:gdLst>
                <a:gd name="T0" fmla="*/ 0 w 3159"/>
                <a:gd name="T1" fmla="*/ 0 h 2803"/>
                <a:gd name="T2" fmla="*/ 0 w 3159"/>
                <a:gd name="T3" fmla="*/ 36 h 2803"/>
                <a:gd name="T4" fmla="*/ 3117 w 3159"/>
                <a:gd name="T5" fmla="*/ 2803 h 2803"/>
                <a:gd name="T6" fmla="*/ 3159 w 3159"/>
                <a:gd name="T7" fmla="*/ 2803 h 2803"/>
                <a:gd name="T8" fmla="*/ 0 w 3159"/>
                <a:gd name="T9" fmla="*/ 0 h 2803"/>
              </a:gdLst>
              <a:ahLst/>
              <a:cxnLst>
                <a:cxn ang="0">
                  <a:pos x="T0" y="T1"/>
                </a:cxn>
                <a:cxn ang="0">
                  <a:pos x="T2" y="T3"/>
                </a:cxn>
                <a:cxn ang="0">
                  <a:pos x="T4" y="T5"/>
                </a:cxn>
                <a:cxn ang="0">
                  <a:pos x="T6" y="T7"/>
                </a:cxn>
                <a:cxn ang="0">
                  <a:pos x="T8" y="T9"/>
                </a:cxn>
              </a:cxnLst>
              <a:rect l="0" t="0" r="r" b="b"/>
              <a:pathLst>
                <a:path w="3159" h="2803">
                  <a:moveTo>
                    <a:pt x="0" y="0"/>
                  </a:moveTo>
                  <a:lnTo>
                    <a:pt x="0" y="36"/>
                  </a:lnTo>
                  <a:lnTo>
                    <a:pt x="3117" y="2803"/>
                  </a:lnTo>
                  <a:lnTo>
                    <a:pt x="3159" y="280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6D1BEA68-8EDF-480A-86F1-BAF17E5ED330}"/>
                </a:ext>
              </a:extLst>
            </p:cNvPr>
            <p:cNvSpPr>
              <a:spLocks/>
            </p:cNvSpPr>
            <p:nvPr/>
          </p:nvSpPr>
          <p:spPr bwMode="auto">
            <a:xfrm>
              <a:off x="576262" y="1717675"/>
              <a:ext cx="5014913" cy="4449763"/>
            </a:xfrm>
            <a:custGeom>
              <a:avLst/>
              <a:gdLst>
                <a:gd name="T0" fmla="*/ 0 w 3159"/>
                <a:gd name="T1" fmla="*/ 0 h 2803"/>
                <a:gd name="T2" fmla="*/ 0 w 3159"/>
                <a:gd name="T3" fmla="*/ 36 h 2803"/>
                <a:gd name="T4" fmla="*/ 3117 w 3159"/>
                <a:gd name="T5" fmla="*/ 2803 h 2803"/>
                <a:gd name="T6" fmla="*/ 3159 w 3159"/>
                <a:gd name="T7" fmla="*/ 2803 h 2803"/>
                <a:gd name="T8" fmla="*/ 0 w 3159"/>
                <a:gd name="T9" fmla="*/ 0 h 2803"/>
              </a:gdLst>
              <a:ahLst/>
              <a:cxnLst>
                <a:cxn ang="0">
                  <a:pos x="T0" y="T1"/>
                </a:cxn>
                <a:cxn ang="0">
                  <a:pos x="T2" y="T3"/>
                </a:cxn>
                <a:cxn ang="0">
                  <a:pos x="T4" y="T5"/>
                </a:cxn>
                <a:cxn ang="0">
                  <a:pos x="T6" y="T7"/>
                </a:cxn>
                <a:cxn ang="0">
                  <a:pos x="T8" y="T9"/>
                </a:cxn>
              </a:cxnLst>
              <a:rect l="0" t="0" r="r" b="b"/>
              <a:pathLst>
                <a:path w="3159" h="2803">
                  <a:moveTo>
                    <a:pt x="0" y="0"/>
                  </a:moveTo>
                  <a:lnTo>
                    <a:pt x="0" y="36"/>
                  </a:lnTo>
                  <a:lnTo>
                    <a:pt x="3117" y="2803"/>
                  </a:lnTo>
                  <a:lnTo>
                    <a:pt x="3159" y="280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5">
              <a:extLst>
                <a:ext uri="{FF2B5EF4-FFF2-40B4-BE49-F238E27FC236}">
                  <a16:creationId xmlns:a16="http://schemas.microsoft.com/office/drawing/2014/main" id="{9D804B43-3DBF-42A7-8D26-322D799F037B}"/>
                </a:ext>
              </a:extLst>
            </p:cNvPr>
            <p:cNvSpPr>
              <a:spLocks/>
            </p:cNvSpPr>
            <p:nvPr/>
          </p:nvSpPr>
          <p:spPr bwMode="auto">
            <a:xfrm>
              <a:off x="576262" y="-44451"/>
              <a:ext cx="7000876" cy="6211888"/>
            </a:xfrm>
            <a:custGeom>
              <a:avLst/>
              <a:gdLst>
                <a:gd name="T0" fmla="*/ 0 w 4410"/>
                <a:gd name="T1" fmla="*/ 0 h 3913"/>
                <a:gd name="T2" fmla="*/ 0 w 4410"/>
                <a:gd name="T3" fmla="*/ 38 h 3913"/>
                <a:gd name="T4" fmla="*/ 4368 w 4410"/>
                <a:gd name="T5" fmla="*/ 3913 h 3913"/>
                <a:gd name="T6" fmla="*/ 4410 w 4410"/>
                <a:gd name="T7" fmla="*/ 3913 h 3913"/>
                <a:gd name="T8" fmla="*/ 0 w 4410"/>
                <a:gd name="T9" fmla="*/ 0 h 3913"/>
              </a:gdLst>
              <a:ahLst/>
              <a:cxnLst>
                <a:cxn ang="0">
                  <a:pos x="T0" y="T1"/>
                </a:cxn>
                <a:cxn ang="0">
                  <a:pos x="T2" y="T3"/>
                </a:cxn>
                <a:cxn ang="0">
                  <a:pos x="T4" y="T5"/>
                </a:cxn>
                <a:cxn ang="0">
                  <a:pos x="T6" y="T7"/>
                </a:cxn>
                <a:cxn ang="0">
                  <a:pos x="T8" y="T9"/>
                </a:cxn>
              </a:cxnLst>
              <a:rect l="0" t="0" r="r" b="b"/>
              <a:pathLst>
                <a:path w="4410" h="3913">
                  <a:moveTo>
                    <a:pt x="0" y="0"/>
                  </a:moveTo>
                  <a:lnTo>
                    <a:pt x="0" y="38"/>
                  </a:lnTo>
                  <a:lnTo>
                    <a:pt x="4368" y="3913"/>
                  </a:lnTo>
                  <a:lnTo>
                    <a:pt x="4410" y="39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6">
              <a:extLst>
                <a:ext uri="{FF2B5EF4-FFF2-40B4-BE49-F238E27FC236}">
                  <a16:creationId xmlns:a16="http://schemas.microsoft.com/office/drawing/2014/main" id="{981A18A6-8FC3-432A-89BE-C85DB7E1D9CD}"/>
                </a:ext>
              </a:extLst>
            </p:cNvPr>
            <p:cNvSpPr>
              <a:spLocks/>
            </p:cNvSpPr>
            <p:nvPr/>
          </p:nvSpPr>
          <p:spPr bwMode="auto">
            <a:xfrm>
              <a:off x="576262" y="-44451"/>
              <a:ext cx="7000876" cy="6211888"/>
            </a:xfrm>
            <a:custGeom>
              <a:avLst/>
              <a:gdLst>
                <a:gd name="T0" fmla="*/ 0 w 4410"/>
                <a:gd name="T1" fmla="*/ 0 h 3913"/>
                <a:gd name="T2" fmla="*/ 0 w 4410"/>
                <a:gd name="T3" fmla="*/ 38 h 3913"/>
                <a:gd name="T4" fmla="*/ 4368 w 4410"/>
                <a:gd name="T5" fmla="*/ 3913 h 3913"/>
                <a:gd name="T6" fmla="*/ 4410 w 4410"/>
                <a:gd name="T7" fmla="*/ 3913 h 3913"/>
                <a:gd name="T8" fmla="*/ 0 w 4410"/>
                <a:gd name="T9" fmla="*/ 0 h 3913"/>
              </a:gdLst>
              <a:ahLst/>
              <a:cxnLst>
                <a:cxn ang="0">
                  <a:pos x="T0" y="T1"/>
                </a:cxn>
                <a:cxn ang="0">
                  <a:pos x="T2" y="T3"/>
                </a:cxn>
                <a:cxn ang="0">
                  <a:pos x="T4" y="T5"/>
                </a:cxn>
                <a:cxn ang="0">
                  <a:pos x="T6" y="T7"/>
                </a:cxn>
                <a:cxn ang="0">
                  <a:pos x="T8" y="T9"/>
                </a:cxn>
              </a:cxnLst>
              <a:rect l="0" t="0" r="r" b="b"/>
              <a:pathLst>
                <a:path w="4410" h="3913">
                  <a:moveTo>
                    <a:pt x="0" y="0"/>
                  </a:moveTo>
                  <a:lnTo>
                    <a:pt x="0" y="38"/>
                  </a:lnTo>
                  <a:lnTo>
                    <a:pt x="4368" y="3913"/>
                  </a:lnTo>
                  <a:lnTo>
                    <a:pt x="4410" y="391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576F8795-237E-408D-9D18-52B175A7436B}"/>
                </a:ext>
              </a:extLst>
            </p:cNvPr>
            <p:cNvSpPr>
              <a:spLocks/>
            </p:cNvSpPr>
            <p:nvPr/>
          </p:nvSpPr>
          <p:spPr bwMode="auto">
            <a:xfrm>
              <a:off x="576262" y="484187"/>
              <a:ext cx="6405563" cy="5683250"/>
            </a:xfrm>
            <a:custGeom>
              <a:avLst/>
              <a:gdLst>
                <a:gd name="T0" fmla="*/ 0 w 4035"/>
                <a:gd name="T1" fmla="*/ 0 h 3580"/>
                <a:gd name="T2" fmla="*/ 0 w 4035"/>
                <a:gd name="T3" fmla="*/ 37 h 3580"/>
                <a:gd name="T4" fmla="*/ 3993 w 4035"/>
                <a:gd name="T5" fmla="*/ 3580 h 3580"/>
                <a:gd name="T6" fmla="*/ 4035 w 4035"/>
                <a:gd name="T7" fmla="*/ 3580 h 3580"/>
                <a:gd name="T8" fmla="*/ 0 w 4035"/>
                <a:gd name="T9" fmla="*/ 0 h 3580"/>
              </a:gdLst>
              <a:ahLst/>
              <a:cxnLst>
                <a:cxn ang="0">
                  <a:pos x="T0" y="T1"/>
                </a:cxn>
                <a:cxn ang="0">
                  <a:pos x="T2" y="T3"/>
                </a:cxn>
                <a:cxn ang="0">
                  <a:pos x="T4" y="T5"/>
                </a:cxn>
                <a:cxn ang="0">
                  <a:pos x="T6" y="T7"/>
                </a:cxn>
                <a:cxn ang="0">
                  <a:pos x="T8" y="T9"/>
                </a:cxn>
              </a:cxnLst>
              <a:rect l="0" t="0" r="r" b="b"/>
              <a:pathLst>
                <a:path w="4035" h="3580">
                  <a:moveTo>
                    <a:pt x="0" y="0"/>
                  </a:moveTo>
                  <a:lnTo>
                    <a:pt x="0" y="37"/>
                  </a:lnTo>
                  <a:lnTo>
                    <a:pt x="3993" y="3580"/>
                  </a:lnTo>
                  <a:lnTo>
                    <a:pt x="4035" y="358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8">
              <a:extLst>
                <a:ext uri="{FF2B5EF4-FFF2-40B4-BE49-F238E27FC236}">
                  <a16:creationId xmlns:a16="http://schemas.microsoft.com/office/drawing/2014/main" id="{04D0E3E2-F2B6-4D57-84C4-3E77A0C81317}"/>
                </a:ext>
              </a:extLst>
            </p:cNvPr>
            <p:cNvSpPr>
              <a:spLocks/>
            </p:cNvSpPr>
            <p:nvPr/>
          </p:nvSpPr>
          <p:spPr bwMode="auto">
            <a:xfrm>
              <a:off x="576262" y="484187"/>
              <a:ext cx="6405563" cy="5683250"/>
            </a:xfrm>
            <a:custGeom>
              <a:avLst/>
              <a:gdLst>
                <a:gd name="T0" fmla="*/ 0 w 4035"/>
                <a:gd name="T1" fmla="*/ 0 h 3580"/>
                <a:gd name="T2" fmla="*/ 0 w 4035"/>
                <a:gd name="T3" fmla="*/ 37 h 3580"/>
                <a:gd name="T4" fmla="*/ 3993 w 4035"/>
                <a:gd name="T5" fmla="*/ 3580 h 3580"/>
                <a:gd name="T6" fmla="*/ 4035 w 4035"/>
                <a:gd name="T7" fmla="*/ 3580 h 3580"/>
                <a:gd name="T8" fmla="*/ 0 w 4035"/>
                <a:gd name="T9" fmla="*/ 0 h 3580"/>
              </a:gdLst>
              <a:ahLst/>
              <a:cxnLst>
                <a:cxn ang="0">
                  <a:pos x="T0" y="T1"/>
                </a:cxn>
                <a:cxn ang="0">
                  <a:pos x="T2" y="T3"/>
                </a:cxn>
                <a:cxn ang="0">
                  <a:pos x="T4" y="T5"/>
                </a:cxn>
                <a:cxn ang="0">
                  <a:pos x="T6" y="T7"/>
                </a:cxn>
                <a:cxn ang="0">
                  <a:pos x="T8" y="T9"/>
                </a:cxn>
              </a:cxnLst>
              <a:rect l="0" t="0" r="r" b="b"/>
              <a:pathLst>
                <a:path w="4035" h="3580">
                  <a:moveTo>
                    <a:pt x="0" y="0"/>
                  </a:moveTo>
                  <a:lnTo>
                    <a:pt x="0" y="37"/>
                  </a:lnTo>
                  <a:lnTo>
                    <a:pt x="3993" y="3580"/>
                  </a:lnTo>
                  <a:lnTo>
                    <a:pt x="4035" y="358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961C01D3-EA0B-41C4-8F24-4A4D00A8F2E9}"/>
                </a:ext>
              </a:extLst>
            </p:cNvPr>
            <p:cNvSpPr>
              <a:spLocks/>
            </p:cNvSpPr>
            <p:nvPr/>
          </p:nvSpPr>
          <p:spPr bwMode="auto">
            <a:xfrm>
              <a:off x="576262" y="1011237"/>
              <a:ext cx="5810250" cy="5156200"/>
            </a:xfrm>
            <a:custGeom>
              <a:avLst/>
              <a:gdLst>
                <a:gd name="T0" fmla="*/ 0 w 3660"/>
                <a:gd name="T1" fmla="*/ 0 h 3248"/>
                <a:gd name="T2" fmla="*/ 0 w 3660"/>
                <a:gd name="T3" fmla="*/ 38 h 3248"/>
                <a:gd name="T4" fmla="*/ 3618 w 3660"/>
                <a:gd name="T5" fmla="*/ 3248 h 3248"/>
                <a:gd name="T6" fmla="*/ 3660 w 3660"/>
                <a:gd name="T7" fmla="*/ 3248 h 3248"/>
                <a:gd name="T8" fmla="*/ 0 w 3660"/>
                <a:gd name="T9" fmla="*/ 0 h 3248"/>
              </a:gdLst>
              <a:ahLst/>
              <a:cxnLst>
                <a:cxn ang="0">
                  <a:pos x="T0" y="T1"/>
                </a:cxn>
                <a:cxn ang="0">
                  <a:pos x="T2" y="T3"/>
                </a:cxn>
                <a:cxn ang="0">
                  <a:pos x="T4" y="T5"/>
                </a:cxn>
                <a:cxn ang="0">
                  <a:pos x="T6" y="T7"/>
                </a:cxn>
                <a:cxn ang="0">
                  <a:pos x="T8" y="T9"/>
                </a:cxn>
              </a:cxnLst>
              <a:rect l="0" t="0" r="r" b="b"/>
              <a:pathLst>
                <a:path w="3660" h="3248">
                  <a:moveTo>
                    <a:pt x="0" y="0"/>
                  </a:moveTo>
                  <a:lnTo>
                    <a:pt x="0" y="38"/>
                  </a:lnTo>
                  <a:lnTo>
                    <a:pt x="3618" y="3248"/>
                  </a:lnTo>
                  <a:lnTo>
                    <a:pt x="3660" y="324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DE53ADBF-F579-490D-B39A-8807133340CA}"/>
                </a:ext>
              </a:extLst>
            </p:cNvPr>
            <p:cNvSpPr>
              <a:spLocks/>
            </p:cNvSpPr>
            <p:nvPr/>
          </p:nvSpPr>
          <p:spPr bwMode="auto">
            <a:xfrm>
              <a:off x="576262" y="1011237"/>
              <a:ext cx="5810250" cy="5156200"/>
            </a:xfrm>
            <a:custGeom>
              <a:avLst/>
              <a:gdLst>
                <a:gd name="T0" fmla="*/ 0 w 3660"/>
                <a:gd name="T1" fmla="*/ 0 h 3248"/>
                <a:gd name="T2" fmla="*/ 0 w 3660"/>
                <a:gd name="T3" fmla="*/ 38 h 3248"/>
                <a:gd name="T4" fmla="*/ 3618 w 3660"/>
                <a:gd name="T5" fmla="*/ 3248 h 3248"/>
                <a:gd name="T6" fmla="*/ 3660 w 3660"/>
                <a:gd name="T7" fmla="*/ 3248 h 3248"/>
                <a:gd name="T8" fmla="*/ 0 w 3660"/>
                <a:gd name="T9" fmla="*/ 0 h 3248"/>
              </a:gdLst>
              <a:ahLst/>
              <a:cxnLst>
                <a:cxn ang="0">
                  <a:pos x="T0" y="T1"/>
                </a:cxn>
                <a:cxn ang="0">
                  <a:pos x="T2" y="T3"/>
                </a:cxn>
                <a:cxn ang="0">
                  <a:pos x="T4" y="T5"/>
                </a:cxn>
                <a:cxn ang="0">
                  <a:pos x="T6" y="T7"/>
                </a:cxn>
                <a:cxn ang="0">
                  <a:pos x="T8" y="T9"/>
                </a:cxn>
              </a:cxnLst>
              <a:rect l="0" t="0" r="r" b="b"/>
              <a:pathLst>
                <a:path w="3660" h="3248">
                  <a:moveTo>
                    <a:pt x="0" y="0"/>
                  </a:moveTo>
                  <a:lnTo>
                    <a:pt x="0" y="38"/>
                  </a:lnTo>
                  <a:lnTo>
                    <a:pt x="3618" y="3248"/>
                  </a:lnTo>
                  <a:lnTo>
                    <a:pt x="3660" y="324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a:extLst>
                <a:ext uri="{FF2B5EF4-FFF2-40B4-BE49-F238E27FC236}">
                  <a16:creationId xmlns:a16="http://schemas.microsoft.com/office/drawing/2014/main" id="{0C795282-EE2C-42CA-9007-7352B9D9D78A}"/>
                </a:ext>
              </a:extLst>
            </p:cNvPr>
            <p:cNvSpPr>
              <a:spLocks/>
            </p:cNvSpPr>
            <p:nvPr/>
          </p:nvSpPr>
          <p:spPr bwMode="auto">
            <a:xfrm>
              <a:off x="576262" y="131762"/>
              <a:ext cx="6800851" cy="6035675"/>
            </a:xfrm>
            <a:custGeom>
              <a:avLst/>
              <a:gdLst>
                <a:gd name="T0" fmla="*/ 0 w 4284"/>
                <a:gd name="T1" fmla="*/ 0 h 3802"/>
                <a:gd name="T2" fmla="*/ 0 w 4284"/>
                <a:gd name="T3" fmla="*/ 38 h 3802"/>
                <a:gd name="T4" fmla="*/ 4244 w 4284"/>
                <a:gd name="T5" fmla="*/ 3802 h 3802"/>
                <a:gd name="T6" fmla="*/ 4284 w 4284"/>
                <a:gd name="T7" fmla="*/ 3802 h 3802"/>
                <a:gd name="T8" fmla="*/ 0 w 4284"/>
                <a:gd name="T9" fmla="*/ 0 h 3802"/>
              </a:gdLst>
              <a:ahLst/>
              <a:cxnLst>
                <a:cxn ang="0">
                  <a:pos x="T0" y="T1"/>
                </a:cxn>
                <a:cxn ang="0">
                  <a:pos x="T2" y="T3"/>
                </a:cxn>
                <a:cxn ang="0">
                  <a:pos x="T4" y="T5"/>
                </a:cxn>
                <a:cxn ang="0">
                  <a:pos x="T6" y="T7"/>
                </a:cxn>
                <a:cxn ang="0">
                  <a:pos x="T8" y="T9"/>
                </a:cxn>
              </a:cxnLst>
              <a:rect l="0" t="0" r="r" b="b"/>
              <a:pathLst>
                <a:path w="4284" h="3802">
                  <a:moveTo>
                    <a:pt x="0" y="0"/>
                  </a:moveTo>
                  <a:lnTo>
                    <a:pt x="0" y="38"/>
                  </a:lnTo>
                  <a:lnTo>
                    <a:pt x="4244" y="3802"/>
                  </a:lnTo>
                  <a:lnTo>
                    <a:pt x="4284" y="380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a:extLst>
                <a:ext uri="{FF2B5EF4-FFF2-40B4-BE49-F238E27FC236}">
                  <a16:creationId xmlns:a16="http://schemas.microsoft.com/office/drawing/2014/main" id="{24C39546-A099-4564-A395-05D3BBC1D8D0}"/>
                </a:ext>
              </a:extLst>
            </p:cNvPr>
            <p:cNvSpPr>
              <a:spLocks/>
            </p:cNvSpPr>
            <p:nvPr/>
          </p:nvSpPr>
          <p:spPr bwMode="auto">
            <a:xfrm>
              <a:off x="576262" y="131762"/>
              <a:ext cx="6800851" cy="6035675"/>
            </a:xfrm>
            <a:custGeom>
              <a:avLst/>
              <a:gdLst>
                <a:gd name="T0" fmla="*/ 0 w 4284"/>
                <a:gd name="T1" fmla="*/ 0 h 3802"/>
                <a:gd name="T2" fmla="*/ 0 w 4284"/>
                <a:gd name="T3" fmla="*/ 38 h 3802"/>
                <a:gd name="T4" fmla="*/ 4244 w 4284"/>
                <a:gd name="T5" fmla="*/ 3802 h 3802"/>
                <a:gd name="T6" fmla="*/ 4284 w 4284"/>
                <a:gd name="T7" fmla="*/ 3802 h 3802"/>
                <a:gd name="T8" fmla="*/ 0 w 4284"/>
                <a:gd name="T9" fmla="*/ 0 h 3802"/>
              </a:gdLst>
              <a:ahLst/>
              <a:cxnLst>
                <a:cxn ang="0">
                  <a:pos x="T0" y="T1"/>
                </a:cxn>
                <a:cxn ang="0">
                  <a:pos x="T2" y="T3"/>
                </a:cxn>
                <a:cxn ang="0">
                  <a:pos x="T4" y="T5"/>
                </a:cxn>
                <a:cxn ang="0">
                  <a:pos x="T6" y="T7"/>
                </a:cxn>
                <a:cxn ang="0">
                  <a:pos x="T8" y="T9"/>
                </a:cxn>
              </a:cxnLst>
              <a:rect l="0" t="0" r="r" b="b"/>
              <a:pathLst>
                <a:path w="4284" h="3802">
                  <a:moveTo>
                    <a:pt x="0" y="0"/>
                  </a:moveTo>
                  <a:lnTo>
                    <a:pt x="0" y="38"/>
                  </a:lnTo>
                  <a:lnTo>
                    <a:pt x="4244" y="3802"/>
                  </a:lnTo>
                  <a:lnTo>
                    <a:pt x="4284" y="380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a:extLst>
                <a:ext uri="{FF2B5EF4-FFF2-40B4-BE49-F238E27FC236}">
                  <a16:creationId xmlns:a16="http://schemas.microsoft.com/office/drawing/2014/main" id="{A07A326D-191E-4D42-8C45-1D23F5C9EEEF}"/>
                </a:ext>
              </a:extLst>
            </p:cNvPr>
            <p:cNvSpPr>
              <a:spLocks/>
            </p:cNvSpPr>
            <p:nvPr/>
          </p:nvSpPr>
          <p:spPr bwMode="auto">
            <a:xfrm>
              <a:off x="576262" y="307975"/>
              <a:ext cx="6604001" cy="5859463"/>
            </a:xfrm>
            <a:custGeom>
              <a:avLst/>
              <a:gdLst>
                <a:gd name="T0" fmla="*/ 0 w 4160"/>
                <a:gd name="T1" fmla="*/ 0 h 3691"/>
                <a:gd name="T2" fmla="*/ 0 w 4160"/>
                <a:gd name="T3" fmla="*/ 37 h 3691"/>
                <a:gd name="T4" fmla="*/ 4118 w 4160"/>
                <a:gd name="T5" fmla="*/ 3691 h 3691"/>
                <a:gd name="T6" fmla="*/ 4160 w 4160"/>
                <a:gd name="T7" fmla="*/ 3691 h 3691"/>
                <a:gd name="T8" fmla="*/ 0 w 4160"/>
                <a:gd name="T9" fmla="*/ 0 h 3691"/>
              </a:gdLst>
              <a:ahLst/>
              <a:cxnLst>
                <a:cxn ang="0">
                  <a:pos x="T0" y="T1"/>
                </a:cxn>
                <a:cxn ang="0">
                  <a:pos x="T2" y="T3"/>
                </a:cxn>
                <a:cxn ang="0">
                  <a:pos x="T4" y="T5"/>
                </a:cxn>
                <a:cxn ang="0">
                  <a:pos x="T6" y="T7"/>
                </a:cxn>
                <a:cxn ang="0">
                  <a:pos x="T8" y="T9"/>
                </a:cxn>
              </a:cxnLst>
              <a:rect l="0" t="0" r="r" b="b"/>
              <a:pathLst>
                <a:path w="4160" h="3691">
                  <a:moveTo>
                    <a:pt x="0" y="0"/>
                  </a:moveTo>
                  <a:lnTo>
                    <a:pt x="0" y="37"/>
                  </a:lnTo>
                  <a:lnTo>
                    <a:pt x="4118" y="3691"/>
                  </a:lnTo>
                  <a:lnTo>
                    <a:pt x="4160" y="369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a:extLst>
                <a:ext uri="{FF2B5EF4-FFF2-40B4-BE49-F238E27FC236}">
                  <a16:creationId xmlns:a16="http://schemas.microsoft.com/office/drawing/2014/main" id="{DB0AD2E2-CDBA-461D-80E7-2AE9E74927BB}"/>
                </a:ext>
              </a:extLst>
            </p:cNvPr>
            <p:cNvSpPr>
              <a:spLocks/>
            </p:cNvSpPr>
            <p:nvPr/>
          </p:nvSpPr>
          <p:spPr bwMode="auto">
            <a:xfrm>
              <a:off x="576262" y="307975"/>
              <a:ext cx="6604001" cy="5859463"/>
            </a:xfrm>
            <a:custGeom>
              <a:avLst/>
              <a:gdLst>
                <a:gd name="T0" fmla="*/ 0 w 4160"/>
                <a:gd name="T1" fmla="*/ 0 h 3691"/>
                <a:gd name="T2" fmla="*/ 0 w 4160"/>
                <a:gd name="T3" fmla="*/ 37 h 3691"/>
                <a:gd name="T4" fmla="*/ 4118 w 4160"/>
                <a:gd name="T5" fmla="*/ 3691 h 3691"/>
                <a:gd name="T6" fmla="*/ 4160 w 4160"/>
                <a:gd name="T7" fmla="*/ 3691 h 3691"/>
                <a:gd name="T8" fmla="*/ 0 w 4160"/>
                <a:gd name="T9" fmla="*/ 0 h 3691"/>
              </a:gdLst>
              <a:ahLst/>
              <a:cxnLst>
                <a:cxn ang="0">
                  <a:pos x="T0" y="T1"/>
                </a:cxn>
                <a:cxn ang="0">
                  <a:pos x="T2" y="T3"/>
                </a:cxn>
                <a:cxn ang="0">
                  <a:pos x="T4" y="T5"/>
                </a:cxn>
                <a:cxn ang="0">
                  <a:pos x="T6" y="T7"/>
                </a:cxn>
                <a:cxn ang="0">
                  <a:pos x="T8" y="T9"/>
                </a:cxn>
              </a:cxnLst>
              <a:rect l="0" t="0" r="r" b="b"/>
              <a:pathLst>
                <a:path w="4160" h="3691">
                  <a:moveTo>
                    <a:pt x="0" y="0"/>
                  </a:moveTo>
                  <a:lnTo>
                    <a:pt x="0" y="37"/>
                  </a:lnTo>
                  <a:lnTo>
                    <a:pt x="4118" y="3691"/>
                  </a:lnTo>
                  <a:lnTo>
                    <a:pt x="4160" y="369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AB7CE48F-F21B-4C56-97C9-A5441FDEFE0B}"/>
                </a:ext>
              </a:extLst>
            </p:cNvPr>
            <p:cNvSpPr>
              <a:spLocks/>
            </p:cNvSpPr>
            <p:nvPr/>
          </p:nvSpPr>
          <p:spPr bwMode="auto">
            <a:xfrm>
              <a:off x="576262" y="835025"/>
              <a:ext cx="6008688" cy="5332413"/>
            </a:xfrm>
            <a:custGeom>
              <a:avLst/>
              <a:gdLst>
                <a:gd name="T0" fmla="*/ 0 w 3785"/>
                <a:gd name="T1" fmla="*/ 0 h 3359"/>
                <a:gd name="T2" fmla="*/ 0 w 3785"/>
                <a:gd name="T3" fmla="*/ 38 h 3359"/>
                <a:gd name="T4" fmla="*/ 3743 w 3785"/>
                <a:gd name="T5" fmla="*/ 3359 h 3359"/>
                <a:gd name="T6" fmla="*/ 3785 w 3785"/>
                <a:gd name="T7" fmla="*/ 3359 h 3359"/>
                <a:gd name="T8" fmla="*/ 0 w 3785"/>
                <a:gd name="T9" fmla="*/ 0 h 3359"/>
              </a:gdLst>
              <a:ahLst/>
              <a:cxnLst>
                <a:cxn ang="0">
                  <a:pos x="T0" y="T1"/>
                </a:cxn>
                <a:cxn ang="0">
                  <a:pos x="T2" y="T3"/>
                </a:cxn>
                <a:cxn ang="0">
                  <a:pos x="T4" y="T5"/>
                </a:cxn>
                <a:cxn ang="0">
                  <a:pos x="T6" y="T7"/>
                </a:cxn>
                <a:cxn ang="0">
                  <a:pos x="T8" y="T9"/>
                </a:cxn>
              </a:cxnLst>
              <a:rect l="0" t="0" r="r" b="b"/>
              <a:pathLst>
                <a:path w="3785" h="3359">
                  <a:moveTo>
                    <a:pt x="0" y="0"/>
                  </a:moveTo>
                  <a:lnTo>
                    <a:pt x="0" y="38"/>
                  </a:lnTo>
                  <a:lnTo>
                    <a:pt x="3743" y="3359"/>
                  </a:lnTo>
                  <a:lnTo>
                    <a:pt x="3785" y="335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D6FBAEF7-8724-499F-8929-8BC19C4E7221}"/>
                </a:ext>
              </a:extLst>
            </p:cNvPr>
            <p:cNvSpPr>
              <a:spLocks/>
            </p:cNvSpPr>
            <p:nvPr/>
          </p:nvSpPr>
          <p:spPr bwMode="auto">
            <a:xfrm>
              <a:off x="576262" y="835025"/>
              <a:ext cx="6008688" cy="5332413"/>
            </a:xfrm>
            <a:custGeom>
              <a:avLst/>
              <a:gdLst>
                <a:gd name="T0" fmla="*/ 0 w 3785"/>
                <a:gd name="T1" fmla="*/ 0 h 3359"/>
                <a:gd name="T2" fmla="*/ 0 w 3785"/>
                <a:gd name="T3" fmla="*/ 38 h 3359"/>
                <a:gd name="T4" fmla="*/ 3743 w 3785"/>
                <a:gd name="T5" fmla="*/ 3359 h 3359"/>
                <a:gd name="T6" fmla="*/ 3785 w 3785"/>
                <a:gd name="T7" fmla="*/ 3359 h 3359"/>
                <a:gd name="T8" fmla="*/ 0 w 3785"/>
                <a:gd name="T9" fmla="*/ 0 h 3359"/>
              </a:gdLst>
              <a:ahLst/>
              <a:cxnLst>
                <a:cxn ang="0">
                  <a:pos x="T0" y="T1"/>
                </a:cxn>
                <a:cxn ang="0">
                  <a:pos x="T2" y="T3"/>
                </a:cxn>
                <a:cxn ang="0">
                  <a:pos x="T4" y="T5"/>
                </a:cxn>
                <a:cxn ang="0">
                  <a:pos x="T6" y="T7"/>
                </a:cxn>
                <a:cxn ang="0">
                  <a:pos x="T8" y="T9"/>
                </a:cxn>
              </a:cxnLst>
              <a:rect l="0" t="0" r="r" b="b"/>
              <a:pathLst>
                <a:path w="3785" h="3359">
                  <a:moveTo>
                    <a:pt x="0" y="0"/>
                  </a:moveTo>
                  <a:lnTo>
                    <a:pt x="0" y="38"/>
                  </a:lnTo>
                  <a:lnTo>
                    <a:pt x="3743" y="3359"/>
                  </a:lnTo>
                  <a:lnTo>
                    <a:pt x="3785" y="335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04B5B86D-932B-4B34-902F-6FC9DEFD3B43}"/>
                </a:ext>
              </a:extLst>
            </p:cNvPr>
            <p:cNvSpPr>
              <a:spLocks/>
            </p:cNvSpPr>
            <p:nvPr/>
          </p:nvSpPr>
          <p:spPr bwMode="auto">
            <a:xfrm>
              <a:off x="576262" y="660400"/>
              <a:ext cx="6205538" cy="5507038"/>
            </a:xfrm>
            <a:custGeom>
              <a:avLst/>
              <a:gdLst>
                <a:gd name="T0" fmla="*/ 0 w 3909"/>
                <a:gd name="T1" fmla="*/ 0 h 3469"/>
                <a:gd name="T2" fmla="*/ 0 w 3909"/>
                <a:gd name="T3" fmla="*/ 37 h 3469"/>
                <a:gd name="T4" fmla="*/ 3867 w 3909"/>
                <a:gd name="T5" fmla="*/ 3469 h 3469"/>
                <a:gd name="T6" fmla="*/ 3909 w 3909"/>
                <a:gd name="T7" fmla="*/ 3469 h 3469"/>
                <a:gd name="T8" fmla="*/ 0 w 3909"/>
                <a:gd name="T9" fmla="*/ 0 h 3469"/>
              </a:gdLst>
              <a:ahLst/>
              <a:cxnLst>
                <a:cxn ang="0">
                  <a:pos x="T0" y="T1"/>
                </a:cxn>
                <a:cxn ang="0">
                  <a:pos x="T2" y="T3"/>
                </a:cxn>
                <a:cxn ang="0">
                  <a:pos x="T4" y="T5"/>
                </a:cxn>
                <a:cxn ang="0">
                  <a:pos x="T6" y="T7"/>
                </a:cxn>
                <a:cxn ang="0">
                  <a:pos x="T8" y="T9"/>
                </a:cxn>
              </a:cxnLst>
              <a:rect l="0" t="0" r="r" b="b"/>
              <a:pathLst>
                <a:path w="3909" h="3469">
                  <a:moveTo>
                    <a:pt x="0" y="0"/>
                  </a:moveTo>
                  <a:lnTo>
                    <a:pt x="0" y="37"/>
                  </a:lnTo>
                  <a:lnTo>
                    <a:pt x="3867" y="3469"/>
                  </a:lnTo>
                  <a:lnTo>
                    <a:pt x="3909" y="346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679DE7CB-14B0-42AA-AD14-BB4FECFBCB1C}"/>
                </a:ext>
              </a:extLst>
            </p:cNvPr>
            <p:cNvSpPr>
              <a:spLocks/>
            </p:cNvSpPr>
            <p:nvPr/>
          </p:nvSpPr>
          <p:spPr bwMode="auto">
            <a:xfrm>
              <a:off x="576262" y="660400"/>
              <a:ext cx="6205538" cy="5507038"/>
            </a:xfrm>
            <a:custGeom>
              <a:avLst/>
              <a:gdLst>
                <a:gd name="T0" fmla="*/ 0 w 3909"/>
                <a:gd name="T1" fmla="*/ 0 h 3469"/>
                <a:gd name="T2" fmla="*/ 0 w 3909"/>
                <a:gd name="T3" fmla="*/ 37 h 3469"/>
                <a:gd name="T4" fmla="*/ 3867 w 3909"/>
                <a:gd name="T5" fmla="*/ 3469 h 3469"/>
                <a:gd name="T6" fmla="*/ 3909 w 3909"/>
                <a:gd name="T7" fmla="*/ 3469 h 3469"/>
                <a:gd name="T8" fmla="*/ 0 w 3909"/>
                <a:gd name="T9" fmla="*/ 0 h 3469"/>
              </a:gdLst>
              <a:ahLst/>
              <a:cxnLst>
                <a:cxn ang="0">
                  <a:pos x="T0" y="T1"/>
                </a:cxn>
                <a:cxn ang="0">
                  <a:pos x="T2" y="T3"/>
                </a:cxn>
                <a:cxn ang="0">
                  <a:pos x="T4" y="T5"/>
                </a:cxn>
                <a:cxn ang="0">
                  <a:pos x="T6" y="T7"/>
                </a:cxn>
                <a:cxn ang="0">
                  <a:pos x="T8" y="T9"/>
                </a:cxn>
              </a:cxnLst>
              <a:rect l="0" t="0" r="r" b="b"/>
              <a:pathLst>
                <a:path w="3909" h="3469">
                  <a:moveTo>
                    <a:pt x="0" y="0"/>
                  </a:moveTo>
                  <a:lnTo>
                    <a:pt x="0" y="37"/>
                  </a:lnTo>
                  <a:lnTo>
                    <a:pt x="3867" y="3469"/>
                  </a:lnTo>
                  <a:lnTo>
                    <a:pt x="3909" y="346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916F46FF-7F00-4024-B6C8-9A023446A238}"/>
                </a:ext>
              </a:extLst>
            </p:cNvPr>
            <p:cNvSpPr>
              <a:spLocks/>
            </p:cNvSpPr>
            <p:nvPr/>
          </p:nvSpPr>
          <p:spPr bwMode="auto">
            <a:xfrm>
              <a:off x="576262" y="1365250"/>
              <a:ext cx="5413375" cy="4802188"/>
            </a:xfrm>
            <a:custGeom>
              <a:avLst/>
              <a:gdLst>
                <a:gd name="T0" fmla="*/ 0 w 3410"/>
                <a:gd name="T1" fmla="*/ 0 h 3025"/>
                <a:gd name="T2" fmla="*/ 0 w 3410"/>
                <a:gd name="T3" fmla="*/ 36 h 3025"/>
                <a:gd name="T4" fmla="*/ 3368 w 3410"/>
                <a:gd name="T5" fmla="*/ 3025 h 3025"/>
                <a:gd name="T6" fmla="*/ 3410 w 3410"/>
                <a:gd name="T7" fmla="*/ 3025 h 3025"/>
                <a:gd name="T8" fmla="*/ 0 w 3410"/>
                <a:gd name="T9" fmla="*/ 0 h 3025"/>
              </a:gdLst>
              <a:ahLst/>
              <a:cxnLst>
                <a:cxn ang="0">
                  <a:pos x="T0" y="T1"/>
                </a:cxn>
                <a:cxn ang="0">
                  <a:pos x="T2" y="T3"/>
                </a:cxn>
                <a:cxn ang="0">
                  <a:pos x="T4" y="T5"/>
                </a:cxn>
                <a:cxn ang="0">
                  <a:pos x="T6" y="T7"/>
                </a:cxn>
                <a:cxn ang="0">
                  <a:pos x="T8" y="T9"/>
                </a:cxn>
              </a:cxnLst>
              <a:rect l="0" t="0" r="r" b="b"/>
              <a:pathLst>
                <a:path w="3410" h="3025">
                  <a:moveTo>
                    <a:pt x="0" y="0"/>
                  </a:moveTo>
                  <a:lnTo>
                    <a:pt x="0" y="36"/>
                  </a:lnTo>
                  <a:lnTo>
                    <a:pt x="3368" y="3025"/>
                  </a:lnTo>
                  <a:lnTo>
                    <a:pt x="3410" y="302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a:extLst>
                <a:ext uri="{FF2B5EF4-FFF2-40B4-BE49-F238E27FC236}">
                  <a16:creationId xmlns:a16="http://schemas.microsoft.com/office/drawing/2014/main" id="{6C4F6E63-3172-4171-A5AF-DFFD4FC3DE80}"/>
                </a:ext>
              </a:extLst>
            </p:cNvPr>
            <p:cNvSpPr>
              <a:spLocks/>
            </p:cNvSpPr>
            <p:nvPr/>
          </p:nvSpPr>
          <p:spPr bwMode="auto">
            <a:xfrm>
              <a:off x="576262" y="1365250"/>
              <a:ext cx="5413375" cy="4802188"/>
            </a:xfrm>
            <a:custGeom>
              <a:avLst/>
              <a:gdLst>
                <a:gd name="T0" fmla="*/ 0 w 3410"/>
                <a:gd name="T1" fmla="*/ 0 h 3025"/>
                <a:gd name="T2" fmla="*/ 0 w 3410"/>
                <a:gd name="T3" fmla="*/ 36 h 3025"/>
                <a:gd name="T4" fmla="*/ 3368 w 3410"/>
                <a:gd name="T5" fmla="*/ 3025 h 3025"/>
                <a:gd name="T6" fmla="*/ 3410 w 3410"/>
                <a:gd name="T7" fmla="*/ 3025 h 3025"/>
                <a:gd name="T8" fmla="*/ 0 w 3410"/>
                <a:gd name="T9" fmla="*/ 0 h 3025"/>
              </a:gdLst>
              <a:ahLst/>
              <a:cxnLst>
                <a:cxn ang="0">
                  <a:pos x="T0" y="T1"/>
                </a:cxn>
                <a:cxn ang="0">
                  <a:pos x="T2" y="T3"/>
                </a:cxn>
                <a:cxn ang="0">
                  <a:pos x="T4" y="T5"/>
                </a:cxn>
                <a:cxn ang="0">
                  <a:pos x="T6" y="T7"/>
                </a:cxn>
                <a:cxn ang="0">
                  <a:pos x="T8" y="T9"/>
                </a:cxn>
              </a:cxnLst>
              <a:rect l="0" t="0" r="r" b="b"/>
              <a:pathLst>
                <a:path w="3410" h="3025">
                  <a:moveTo>
                    <a:pt x="0" y="0"/>
                  </a:moveTo>
                  <a:lnTo>
                    <a:pt x="0" y="36"/>
                  </a:lnTo>
                  <a:lnTo>
                    <a:pt x="3368" y="3025"/>
                  </a:lnTo>
                  <a:lnTo>
                    <a:pt x="3410" y="302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1">
              <a:extLst>
                <a:ext uri="{FF2B5EF4-FFF2-40B4-BE49-F238E27FC236}">
                  <a16:creationId xmlns:a16="http://schemas.microsoft.com/office/drawing/2014/main" id="{EF126854-0C15-47F9-A1DB-558807C0CE69}"/>
                </a:ext>
              </a:extLst>
            </p:cNvPr>
            <p:cNvSpPr>
              <a:spLocks/>
            </p:cNvSpPr>
            <p:nvPr/>
          </p:nvSpPr>
          <p:spPr bwMode="auto">
            <a:xfrm>
              <a:off x="576262" y="2244725"/>
              <a:ext cx="4419600" cy="3922713"/>
            </a:xfrm>
            <a:custGeom>
              <a:avLst/>
              <a:gdLst>
                <a:gd name="T0" fmla="*/ 0 w 2784"/>
                <a:gd name="T1" fmla="*/ 0 h 2471"/>
                <a:gd name="T2" fmla="*/ 0 w 2784"/>
                <a:gd name="T3" fmla="*/ 38 h 2471"/>
                <a:gd name="T4" fmla="*/ 2742 w 2784"/>
                <a:gd name="T5" fmla="*/ 2471 h 2471"/>
                <a:gd name="T6" fmla="*/ 2784 w 2784"/>
                <a:gd name="T7" fmla="*/ 2471 h 2471"/>
                <a:gd name="T8" fmla="*/ 0 w 2784"/>
                <a:gd name="T9" fmla="*/ 0 h 2471"/>
              </a:gdLst>
              <a:ahLst/>
              <a:cxnLst>
                <a:cxn ang="0">
                  <a:pos x="T0" y="T1"/>
                </a:cxn>
                <a:cxn ang="0">
                  <a:pos x="T2" y="T3"/>
                </a:cxn>
                <a:cxn ang="0">
                  <a:pos x="T4" y="T5"/>
                </a:cxn>
                <a:cxn ang="0">
                  <a:pos x="T6" y="T7"/>
                </a:cxn>
                <a:cxn ang="0">
                  <a:pos x="T8" y="T9"/>
                </a:cxn>
              </a:cxnLst>
              <a:rect l="0" t="0" r="r" b="b"/>
              <a:pathLst>
                <a:path w="2784" h="2471">
                  <a:moveTo>
                    <a:pt x="0" y="0"/>
                  </a:moveTo>
                  <a:lnTo>
                    <a:pt x="0" y="38"/>
                  </a:lnTo>
                  <a:lnTo>
                    <a:pt x="2742" y="2471"/>
                  </a:lnTo>
                  <a:lnTo>
                    <a:pt x="2784" y="24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2">
              <a:extLst>
                <a:ext uri="{FF2B5EF4-FFF2-40B4-BE49-F238E27FC236}">
                  <a16:creationId xmlns:a16="http://schemas.microsoft.com/office/drawing/2014/main" id="{9006ED68-6883-4A33-95D5-821E12248F54}"/>
                </a:ext>
              </a:extLst>
            </p:cNvPr>
            <p:cNvSpPr>
              <a:spLocks/>
            </p:cNvSpPr>
            <p:nvPr/>
          </p:nvSpPr>
          <p:spPr bwMode="auto">
            <a:xfrm>
              <a:off x="576262" y="2244725"/>
              <a:ext cx="4419600" cy="3922713"/>
            </a:xfrm>
            <a:custGeom>
              <a:avLst/>
              <a:gdLst>
                <a:gd name="T0" fmla="*/ 0 w 2784"/>
                <a:gd name="T1" fmla="*/ 0 h 2471"/>
                <a:gd name="T2" fmla="*/ 0 w 2784"/>
                <a:gd name="T3" fmla="*/ 38 h 2471"/>
                <a:gd name="T4" fmla="*/ 2742 w 2784"/>
                <a:gd name="T5" fmla="*/ 2471 h 2471"/>
                <a:gd name="T6" fmla="*/ 2784 w 2784"/>
                <a:gd name="T7" fmla="*/ 2471 h 2471"/>
                <a:gd name="T8" fmla="*/ 0 w 2784"/>
                <a:gd name="T9" fmla="*/ 0 h 2471"/>
              </a:gdLst>
              <a:ahLst/>
              <a:cxnLst>
                <a:cxn ang="0">
                  <a:pos x="T0" y="T1"/>
                </a:cxn>
                <a:cxn ang="0">
                  <a:pos x="T2" y="T3"/>
                </a:cxn>
                <a:cxn ang="0">
                  <a:pos x="T4" y="T5"/>
                </a:cxn>
                <a:cxn ang="0">
                  <a:pos x="T6" y="T7"/>
                </a:cxn>
                <a:cxn ang="0">
                  <a:pos x="T8" y="T9"/>
                </a:cxn>
              </a:cxnLst>
              <a:rect l="0" t="0" r="r" b="b"/>
              <a:pathLst>
                <a:path w="2784" h="2471">
                  <a:moveTo>
                    <a:pt x="0" y="0"/>
                  </a:moveTo>
                  <a:lnTo>
                    <a:pt x="0" y="38"/>
                  </a:lnTo>
                  <a:lnTo>
                    <a:pt x="2742" y="2471"/>
                  </a:lnTo>
                  <a:lnTo>
                    <a:pt x="2784" y="247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3">
              <a:extLst>
                <a:ext uri="{FF2B5EF4-FFF2-40B4-BE49-F238E27FC236}">
                  <a16:creationId xmlns:a16="http://schemas.microsoft.com/office/drawing/2014/main" id="{1E249FC4-8B28-43A2-864D-7B65FBAF840E}"/>
                </a:ext>
              </a:extLst>
            </p:cNvPr>
            <p:cNvSpPr>
              <a:spLocks/>
            </p:cNvSpPr>
            <p:nvPr/>
          </p:nvSpPr>
          <p:spPr bwMode="auto">
            <a:xfrm>
              <a:off x="576262" y="4357687"/>
              <a:ext cx="2036763" cy="1809750"/>
            </a:xfrm>
            <a:custGeom>
              <a:avLst/>
              <a:gdLst>
                <a:gd name="T0" fmla="*/ 0 w 1283"/>
                <a:gd name="T1" fmla="*/ 0 h 1140"/>
                <a:gd name="T2" fmla="*/ 0 w 1283"/>
                <a:gd name="T3" fmla="*/ 38 h 1140"/>
                <a:gd name="T4" fmla="*/ 1243 w 1283"/>
                <a:gd name="T5" fmla="*/ 1140 h 1140"/>
                <a:gd name="T6" fmla="*/ 1283 w 1283"/>
                <a:gd name="T7" fmla="*/ 1140 h 1140"/>
                <a:gd name="T8" fmla="*/ 0 w 1283"/>
                <a:gd name="T9" fmla="*/ 0 h 1140"/>
              </a:gdLst>
              <a:ahLst/>
              <a:cxnLst>
                <a:cxn ang="0">
                  <a:pos x="T0" y="T1"/>
                </a:cxn>
                <a:cxn ang="0">
                  <a:pos x="T2" y="T3"/>
                </a:cxn>
                <a:cxn ang="0">
                  <a:pos x="T4" y="T5"/>
                </a:cxn>
                <a:cxn ang="0">
                  <a:pos x="T6" y="T7"/>
                </a:cxn>
                <a:cxn ang="0">
                  <a:pos x="T8" y="T9"/>
                </a:cxn>
              </a:cxnLst>
              <a:rect l="0" t="0" r="r" b="b"/>
              <a:pathLst>
                <a:path w="1283" h="1140">
                  <a:moveTo>
                    <a:pt x="0" y="0"/>
                  </a:moveTo>
                  <a:lnTo>
                    <a:pt x="0" y="38"/>
                  </a:lnTo>
                  <a:lnTo>
                    <a:pt x="1243" y="1140"/>
                  </a:lnTo>
                  <a:lnTo>
                    <a:pt x="1283" y="11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4">
              <a:extLst>
                <a:ext uri="{FF2B5EF4-FFF2-40B4-BE49-F238E27FC236}">
                  <a16:creationId xmlns:a16="http://schemas.microsoft.com/office/drawing/2014/main" id="{17E65C91-E315-4D54-A6F8-16CEEC2F14A3}"/>
                </a:ext>
              </a:extLst>
            </p:cNvPr>
            <p:cNvSpPr>
              <a:spLocks/>
            </p:cNvSpPr>
            <p:nvPr/>
          </p:nvSpPr>
          <p:spPr bwMode="auto">
            <a:xfrm>
              <a:off x="576262" y="4357687"/>
              <a:ext cx="2036763" cy="1809750"/>
            </a:xfrm>
            <a:custGeom>
              <a:avLst/>
              <a:gdLst>
                <a:gd name="T0" fmla="*/ 0 w 1283"/>
                <a:gd name="T1" fmla="*/ 0 h 1140"/>
                <a:gd name="T2" fmla="*/ 0 w 1283"/>
                <a:gd name="T3" fmla="*/ 38 h 1140"/>
                <a:gd name="T4" fmla="*/ 1243 w 1283"/>
                <a:gd name="T5" fmla="*/ 1140 h 1140"/>
                <a:gd name="T6" fmla="*/ 1283 w 1283"/>
                <a:gd name="T7" fmla="*/ 1140 h 1140"/>
                <a:gd name="T8" fmla="*/ 0 w 1283"/>
                <a:gd name="T9" fmla="*/ 0 h 1140"/>
              </a:gdLst>
              <a:ahLst/>
              <a:cxnLst>
                <a:cxn ang="0">
                  <a:pos x="T0" y="T1"/>
                </a:cxn>
                <a:cxn ang="0">
                  <a:pos x="T2" y="T3"/>
                </a:cxn>
                <a:cxn ang="0">
                  <a:pos x="T4" y="T5"/>
                </a:cxn>
                <a:cxn ang="0">
                  <a:pos x="T6" y="T7"/>
                </a:cxn>
                <a:cxn ang="0">
                  <a:pos x="T8" y="T9"/>
                </a:cxn>
              </a:cxnLst>
              <a:rect l="0" t="0" r="r" b="b"/>
              <a:pathLst>
                <a:path w="1283" h="1140">
                  <a:moveTo>
                    <a:pt x="0" y="0"/>
                  </a:moveTo>
                  <a:lnTo>
                    <a:pt x="0" y="38"/>
                  </a:lnTo>
                  <a:lnTo>
                    <a:pt x="1243" y="1140"/>
                  </a:lnTo>
                  <a:lnTo>
                    <a:pt x="1283" y="114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5">
              <a:extLst>
                <a:ext uri="{FF2B5EF4-FFF2-40B4-BE49-F238E27FC236}">
                  <a16:creationId xmlns:a16="http://schemas.microsoft.com/office/drawing/2014/main" id="{0ED4924E-300F-43E1-B5FB-A503EF3D7926}"/>
                </a:ext>
              </a:extLst>
            </p:cNvPr>
            <p:cNvSpPr>
              <a:spLocks/>
            </p:cNvSpPr>
            <p:nvPr/>
          </p:nvSpPr>
          <p:spPr bwMode="auto">
            <a:xfrm>
              <a:off x="576262" y="3478212"/>
              <a:ext cx="3030538" cy="2689225"/>
            </a:xfrm>
            <a:custGeom>
              <a:avLst/>
              <a:gdLst>
                <a:gd name="T0" fmla="*/ 0 w 1909"/>
                <a:gd name="T1" fmla="*/ 0 h 1694"/>
                <a:gd name="T2" fmla="*/ 0 w 1909"/>
                <a:gd name="T3" fmla="*/ 36 h 1694"/>
                <a:gd name="T4" fmla="*/ 1867 w 1909"/>
                <a:gd name="T5" fmla="*/ 1694 h 1694"/>
                <a:gd name="T6" fmla="*/ 1909 w 1909"/>
                <a:gd name="T7" fmla="*/ 1694 h 1694"/>
                <a:gd name="T8" fmla="*/ 0 w 1909"/>
                <a:gd name="T9" fmla="*/ 0 h 1694"/>
              </a:gdLst>
              <a:ahLst/>
              <a:cxnLst>
                <a:cxn ang="0">
                  <a:pos x="T0" y="T1"/>
                </a:cxn>
                <a:cxn ang="0">
                  <a:pos x="T2" y="T3"/>
                </a:cxn>
                <a:cxn ang="0">
                  <a:pos x="T4" y="T5"/>
                </a:cxn>
                <a:cxn ang="0">
                  <a:pos x="T6" y="T7"/>
                </a:cxn>
                <a:cxn ang="0">
                  <a:pos x="T8" y="T9"/>
                </a:cxn>
              </a:cxnLst>
              <a:rect l="0" t="0" r="r" b="b"/>
              <a:pathLst>
                <a:path w="1909" h="1694">
                  <a:moveTo>
                    <a:pt x="0" y="0"/>
                  </a:moveTo>
                  <a:lnTo>
                    <a:pt x="0" y="36"/>
                  </a:lnTo>
                  <a:lnTo>
                    <a:pt x="1867" y="1694"/>
                  </a:lnTo>
                  <a:lnTo>
                    <a:pt x="1909" y="16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6">
              <a:extLst>
                <a:ext uri="{FF2B5EF4-FFF2-40B4-BE49-F238E27FC236}">
                  <a16:creationId xmlns:a16="http://schemas.microsoft.com/office/drawing/2014/main" id="{5FDE0C9A-328E-41A9-AE35-D9ACB17FB5A9}"/>
                </a:ext>
              </a:extLst>
            </p:cNvPr>
            <p:cNvSpPr>
              <a:spLocks/>
            </p:cNvSpPr>
            <p:nvPr/>
          </p:nvSpPr>
          <p:spPr bwMode="auto">
            <a:xfrm>
              <a:off x="576262" y="3478212"/>
              <a:ext cx="3030538" cy="2689225"/>
            </a:xfrm>
            <a:custGeom>
              <a:avLst/>
              <a:gdLst>
                <a:gd name="T0" fmla="*/ 0 w 1909"/>
                <a:gd name="T1" fmla="*/ 0 h 1694"/>
                <a:gd name="T2" fmla="*/ 0 w 1909"/>
                <a:gd name="T3" fmla="*/ 36 h 1694"/>
                <a:gd name="T4" fmla="*/ 1867 w 1909"/>
                <a:gd name="T5" fmla="*/ 1694 h 1694"/>
                <a:gd name="T6" fmla="*/ 1909 w 1909"/>
                <a:gd name="T7" fmla="*/ 1694 h 1694"/>
                <a:gd name="T8" fmla="*/ 0 w 1909"/>
                <a:gd name="T9" fmla="*/ 0 h 1694"/>
              </a:gdLst>
              <a:ahLst/>
              <a:cxnLst>
                <a:cxn ang="0">
                  <a:pos x="T0" y="T1"/>
                </a:cxn>
                <a:cxn ang="0">
                  <a:pos x="T2" y="T3"/>
                </a:cxn>
                <a:cxn ang="0">
                  <a:pos x="T4" y="T5"/>
                </a:cxn>
                <a:cxn ang="0">
                  <a:pos x="T6" y="T7"/>
                </a:cxn>
                <a:cxn ang="0">
                  <a:pos x="T8" y="T9"/>
                </a:cxn>
              </a:cxnLst>
              <a:rect l="0" t="0" r="r" b="b"/>
              <a:pathLst>
                <a:path w="1909" h="1694">
                  <a:moveTo>
                    <a:pt x="0" y="0"/>
                  </a:moveTo>
                  <a:lnTo>
                    <a:pt x="0" y="36"/>
                  </a:lnTo>
                  <a:lnTo>
                    <a:pt x="1867" y="1694"/>
                  </a:lnTo>
                  <a:lnTo>
                    <a:pt x="1909" y="169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7">
              <a:extLst>
                <a:ext uri="{FF2B5EF4-FFF2-40B4-BE49-F238E27FC236}">
                  <a16:creationId xmlns:a16="http://schemas.microsoft.com/office/drawing/2014/main" id="{2DCE8E5E-6B6B-4824-A251-79E1A4F91855}"/>
                </a:ext>
              </a:extLst>
            </p:cNvPr>
            <p:cNvSpPr>
              <a:spLocks/>
            </p:cNvSpPr>
            <p:nvPr/>
          </p:nvSpPr>
          <p:spPr bwMode="auto">
            <a:xfrm>
              <a:off x="576262" y="3300412"/>
              <a:ext cx="3230563" cy="2867025"/>
            </a:xfrm>
            <a:custGeom>
              <a:avLst/>
              <a:gdLst>
                <a:gd name="T0" fmla="*/ 0 w 2035"/>
                <a:gd name="T1" fmla="*/ 0 h 1806"/>
                <a:gd name="T2" fmla="*/ 0 w 2035"/>
                <a:gd name="T3" fmla="*/ 37 h 1806"/>
                <a:gd name="T4" fmla="*/ 1993 w 2035"/>
                <a:gd name="T5" fmla="*/ 1806 h 1806"/>
                <a:gd name="T6" fmla="*/ 2035 w 2035"/>
                <a:gd name="T7" fmla="*/ 1806 h 1806"/>
                <a:gd name="T8" fmla="*/ 0 w 2035"/>
                <a:gd name="T9" fmla="*/ 0 h 1806"/>
              </a:gdLst>
              <a:ahLst/>
              <a:cxnLst>
                <a:cxn ang="0">
                  <a:pos x="T0" y="T1"/>
                </a:cxn>
                <a:cxn ang="0">
                  <a:pos x="T2" y="T3"/>
                </a:cxn>
                <a:cxn ang="0">
                  <a:pos x="T4" y="T5"/>
                </a:cxn>
                <a:cxn ang="0">
                  <a:pos x="T6" y="T7"/>
                </a:cxn>
                <a:cxn ang="0">
                  <a:pos x="T8" y="T9"/>
                </a:cxn>
              </a:cxnLst>
              <a:rect l="0" t="0" r="r" b="b"/>
              <a:pathLst>
                <a:path w="2035" h="1806">
                  <a:moveTo>
                    <a:pt x="0" y="0"/>
                  </a:moveTo>
                  <a:lnTo>
                    <a:pt x="0" y="37"/>
                  </a:lnTo>
                  <a:lnTo>
                    <a:pt x="1993" y="1806"/>
                  </a:lnTo>
                  <a:lnTo>
                    <a:pt x="2035" y="18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8">
              <a:extLst>
                <a:ext uri="{FF2B5EF4-FFF2-40B4-BE49-F238E27FC236}">
                  <a16:creationId xmlns:a16="http://schemas.microsoft.com/office/drawing/2014/main" id="{6820B548-6553-46D1-82C9-FAD6D10681CF}"/>
                </a:ext>
              </a:extLst>
            </p:cNvPr>
            <p:cNvSpPr>
              <a:spLocks/>
            </p:cNvSpPr>
            <p:nvPr/>
          </p:nvSpPr>
          <p:spPr bwMode="auto">
            <a:xfrm>
              <a:off x="576262" y="3300412"/>
              <a:ext cx="3230563" cy="2867025"/>
            </a:xfrm>
            <a:custGeom>
              <a:avLst/>
              <a:gdLst>
                <a:gd name="T0" fmla="*/ 0 w 2035"/>
                <a:gd name="T1" fmla="*/ 0 h 1806"/>
                <a:gd name="T2" fmla="*/ 0 w 2035"/>
                <a:gd name="T3" fmla="*/ 37 h 1806"/>
                <a:gd name="T4" fmla="*/ 1993 w 2035"/>
                <a:gd name="T5" fmla="*/ 1806 h 1806"/>
                <a:gd name="T6" fmla="*/ 2035 w 2035"/>
                <a:gd name="T7" fmla="*/ 1806 h 1806"/>
                <a:gd name="T8" fmla="*/ 0 w 2035"/>
                <a:gd name="T9" fmla="*/ 0 h 1806"/>
              </a:gdLst>
              <a:ahLst/>
              <a:cxnLst>
                <a:cxn ang="0">
                  <a:pos x="T0" y="T1"/>
                </a:cxn>
                <a:cxn ang="0">
                  <a:pos x="T2" y="T3"/>
                </a:cxn>
                <a:cxn ang="0">
                  <a:pos x="T4" y="T5"/>
                </a:cxn>
                <a:cxn ang="0">
                  <a:pos x="T6" y="T7"/>
                </a:cxn>
                <a:cxn ang="0">
                  <a:pos x="T8" y="T9"/>
                </a:cxn>
              </a:cxnLst>
              <a:rect l="0" t="0" r="r" b="b"/>
              <a:pathLst>
                <a:path w="2035" h="1806">
                  <a:moveTo>
                    <a:pt x="0" y="0"/>
                  </a:moveTo>
                  <a:lnTo>
                    <a:pt x="0" y="37"/>
                  </a:lnTo>
                  <a:lnTo>
                    <a:pt x="1993" y="1806"/>
                  </a:lnTo>
                  <a:lnTo>
                    <a:pt x="2035" y="1806"/>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9">
              <a:extLst>
                <a:ext uri="{FF2B5EF4-FFF2-40B4-BE49-F238E27FC236}">
                  <a16:creationId xmlns:a16="http://schemas.microsoft.com/office/drawing/2014/main" id="{4204B5E7-4F99-4786-8DF9-B90315CA3E58}"/>
                </a:ext>
              </a:extLst>
            </p:cNvPr>
            <p:cNvSpPr>
              <a:spLocks/>
            </p:cNvSpPr>
            <p:nvPr/>
          </p:nvSpPr>
          <p:spPr bwMode="auto">
            <a:xfrm>
              <a:off x="576262" y="4181475"/>
              <a:ext cx="2236788" cy="1985963"/>
            </a:xfrm>
            <a:custGeom>
              <a:avLst/>
              <a:gdLst>
                <a:gd name="T0" fmla="*/ 0 w 1409"/>
                <a:gd name="T1" fmla="*/ 0 h 1251"/>
                <a:gd name="T2" fmla="*/ 0 w 1409"/>
                <a:gd name="T3" fmla="*/ 38 h 1251"/>
                <a:gd name="T4" fmla="*/ 1367 w 1409"/>
                <a:gd name="T5" fmla="*/ 1251 h 1251"/>
                <a:gd name="T6" fmla="*/ 1409 w 1409"/>
                <a:gd name="T7" fmla="*/ 1251 h 1251"/>
                <a:gd name="T8" fmla="*/ 0 w 1409"/>
                <a:gd name="T9" fmla="*/ 0 h 1251"/>
              </a:gdLst>
              <a:ahLst/>
              <a:cxnLst>
                <a:cxn ang="0">
                  <a:pos x="T0" y="T1"/>
                </a:cxn>
                <a:cxn ang="0">
                  <a:pos x="T2" y="T3"/>
                </a:cxn>
                <a:cxn ang="0">
                  <a:pos x="T4" y="T5"/>
                </a:cxn>
                <a:cxn ang="0">
                  <a:pos x="T6" y="T7"/>
                </a:cxn>
                <a:cxn ang="0">
                  <a:pos x="T8" y="T9"/>
                </a:cxn>
              </a:cxnLst>
              <a:rect l="0" t="0" r="r" b="b"/>
              <a:pathLst>
                <a:path w="1409" h="1251">
                  <a:moveTo>
                    <a:pt x="0" y="0"/>
                  </a:moveTo>
                  <a:lnTo>
                    <a:pt x="0" y="38"/>
                  </a:lnTo>
                  <a:lnTo>
                    <a:pt x="1367" y="1251"/>
                  </a:lnTo>
                  <a:lnTo>
                    <a:pt x="1409" y="12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0">
              <a:extLst>
                <a:ext uri="{FF2B5EF4-FFF2-40B4-BE49-F238E27FC236}">
                  <a16:creationId xmlns:a16="http://schemas.microsoft.com/office/drawing/2014/main" id="{94CAA619-62DB-405B-9A6B-8F06990E0085}"/>
                </a:ext>
              </a:extLst>
            </p:cNvPr>
            <p:cNvSpPr>
              <a:spLocks/>
            </p:cNvSpPr>
            <p:nvPr/>
          </p:nvSpPr>
          <p:spPr bwMode="auto">
            <a:xfrm>
              <a:off x="576262" y="4181475"/>
              <a:ext cx="2236788" cy="1985963"/>
            </a:xfrm>
            <a:custGeom>
              <a:avLst/>
              <a:gdLst>
                <a:gd name="T0" fmla="*/ 0 w 1409"/>
                <a:gd name="T1" fmla="*/ 0 h 1251"/>
                <a:gd name="T2" fmla="*/ 0 w 1409"/>
                <a:gd name="T3" fmla="*/ 38 h 1251"/>
                <a:gd name="T4" fmla="*/ 1367 w 1409"/>
                <a:gd name="T5" fmla="*/ 1251 h 1251"/>
                <a:gd name="T6" fmla="*/ 1409 w 1409"/>
                <a:gd name="T7" fmla="*/ 1251 h 1251"/>
                <a:gd name="T8" fmla="*/ 0 w 1409"/>
                <a:gd name="T9" fmla="*/ 0 h 1251"/>
              </a:gdLst>
              <a:ahLst/>
              <a:cxnLst>
                <a:cxn ang="0">
                  <a:pos x="T0" y="T1"/>
                </a:cxn>
                <a:cxn ang="0">
                  <a:pos x="T2" y="T3"/>
                </a:cxn>
                <a:cxn ang="0">
                  <a:pos x="T4" y="T5"/>
                </a:cxn>
                <a:cxn ang="0">
                  <a:pos x="T6" y="T7"/>
                </a:cxn>
                <a:cxn ang="0">
                  <a:pos x="T8" y="T9"/>
                </a:cxn>
              </a:cxnLst>
              <a:rect l="0" t="0" r="r" b="b"/>
              <a:pathLst>
                <a:path w="1409" h="1251">
                  <a:moveTo>
                    <a:pt x="0" y="0"/>
                  </a:moveTo>
                  <a:lnTo>
                    <a:pt x="0" y="38"/>
                  </a:lnTo>
                  <a:lnTo>
                    <a:pt x="1367" y="1251"/>
                  </a:lnTo>
                  <a:lnTo>
                    <a:pt x="1409" y="125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1">
              <a:extLst>
                <a:ext uri="{FF2B5EF4-FFF2-40B4-BE49-F238E27FC236}">
                  <a16:creationId xmlns:a16="http://schemas.microsoft.com/office/drawing/2014/main" id="{FF6E5C6A-937A-4621-B57C-D376F24D2BD3}"/>
                </a:ext>
              </a:extLst>
            </p:cNvPr>
            <p:cNvSpPr>
              <a:spLocks/>
            </p:cNvSpPr>
            <p:nvPr/>
          </p:nvSpPr>
          <p:spPr bwMode="auto">
            <a:xfrm>
              <a:off x="576262" y="4006850"/>
              <a:ext cx="2435225" cy="2160588"/>
            </a:xfrm>
            <a:custGeom>
              <a:avLst/>
              <a:gdLst>
                <a:gd name="T0" fmla="*/ 0 w 1534"/>
                <a:gd name="T1" fmla="*/ 0 h 1361"/>
                <a:gd name="T2" fmla="*/ 0 w 1534"/>
                <a:gd name="T3" fmla="*/ 37 h 1361"/>
                <a:gd name="T4" fmla="*/ 1492 w 1534"/>
                <a:gd name="T5" fmla="*/ 1361 h 1361"/>
                <a:gd name="T6" fmla="*/ 1534 w 1534"/>
                <a:gd name="T7" fmla="*/ 1361 h 1361"/>
                <a:gd name="T8" fmla="*/ 0 w 1534"/>
                <a:gd name="T9" fmla="*/ 0 h 1361"/>
              </a:gdLst>
              <a:ahLst/>
              <a:cxnLst>
                <a:cxn ang="0">
                  <a:pos x="T0" y="T1"/>
                </a:cxn>
                <a:cxn ang="0">
                  <a:pos x="T2" y="T3"/>
                </a:cxn>
                <a:cxn ang="0">
                  <a:pos x="T4" y="T5"/>
                </a:cxn>
                <a:cxn ang="0">
                  <a:pos x="T6" y="T7"/>
                </a:cxn>
                <a:cxn ang="0">
                  <a:pos x="T8" y="T9"/>
                </a:cxn>
              </a:cxnLst>
              <a:rect l="0" t="0" r="r" b="b"/>
              <a:pathLst>
                <a:path w="1534" h="1361">
                  <a:moveTo>
                    <a:pt x="0" y="0"/>
                  </a:moveTo>
                  <a:lnTo>
                    <a:pt x="0" y="37"/>
                  </a:lnTo>
                  <a:lnTo>
                    <a:pt x="1492" y="1361"/>
                  </a:lnTo>
                  <a:lnTo>
                    <a:pt x="1534" y="13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a:extLst>
                <a:ext uri="{FF2B5EF4-FFF2-40B4-BE49-F238E27FC236}">
                  <a16:creationId xmlns:a16="http://schemas.microsoft.com/office/drawing/2014/main" id="{60B94E8C-CB1C-4005-A1F3-1E3EA96288C1}"/>
                </a:ext>
              </a:extLst>
            </p:cNvPr>
            <p:cNvSpPr>
              <a:spLocks/>
            </p:cNvSpPr>
            <p:nvPr/>
          </p:nvSpPr>
          <p:spPr bwMode="auto">
            <a:xfrm>
              <a:off x="576262" y="4006850"/>
              <a:ext cx="2435225" cy="2160588"/>
            </a:xfrm>
            <a:custGeom>
              <a:avLst/>
              <a:gdLst>
                <a:gd name="T0" fmla="*/ 0 w 1534"/>
                <a:gd name="T1" fmla="*/ 0 h 1361"/>
                <a:gd name="T2" fmla="*/ 0 w 1534"/>
                <a:gd name="T3" fmla="*/ 37 h 1361"/>
                <a:gd name="T4" fmla="*/ 1492 w 1534"/>
                <a:gd name="T5" fmla="*/ 1361 h 1361"/>
                <a:gd name="T6" fmla="*/ 1534 w 1534"/>
                <a:gd name="T7" fmla="*/ 1361 h 1361"/>
                <a:gd name="T8" fmla="*/ 0 w 1534"/>
                <a:gd name="T9" fmla="*/ 0 h 1361"/>
              </a:gdLst>
              <a:ahLst/>
              <a:cxnLst>
                <a:cxn ang="0">
                  <a:pos x="T0" y="T1"/>
                </a:cxn>
                <a:cxn ang="0">
                  <a:pos x="T2" y="T3"/>
                </a:cxn>
                <a:cxn ang="0">
                  <a:pos x="T4" y="T5"/>
                </a:cxn>
                <a:cxn ang="0">
                  <a:pos x="T6" y="T7"/>
                </a:cxn>
                <a:cxn ang="0">
                  <a:pos x="T8" y="T9"/>
                </a:cxn>
              </a:cxnLst>
              <a:rect l="0" t="0" r="r" b="b"/>
              <a:pathLst>
                <a:path w="1534" h="1361">
                  <a:moveTo>
                    <a:pt x="0" y="0"/>
                  </a:moveTo>
                  <a:lnTo>
                    <a:pt x="0" y="37"/>
                  </a:lnTo>
                  <a:lnTo>
                    <a:pt x="1492" y="1361"/>
                  </a:lnTo>
                  <a:lnTo>
                    <a:pt x="1534" y="136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a:extLst>
                <a:ext uri="{FF2B5EF4-FFF2-40B4-BE49-F238E27FC236}">
                  <a16:creationId xmlns:a16="http://schemas.microsoft.com/office/drawing/2014/main" id="{2AB3AA05-BC47-41EE-9BC1-32240EDB382E}"/>
                </a:ext>
              </a:extLst>
            </p:cNvPr>
            <p:cNvSpPr>
              <a:spLocks/>
            </p:cNvSpPr>
            <p:nvPr/>
          </p:nvSpPr>
          <p:spPr bwMode="auto">
            <a:xfrm>
              <a:off x="576262" y="3830637"/>
              <a:ext cx="2635250" cy="2336800"/>
            </a:xfrm>
            <a:custGeom>
              <a:avLst/>
              <a:gdLst>
                <a:gd name="T0" fmla="*/ 0 w 1660"/>
                <a:gd name="T1" fmla="*/ 0 h 1472"/>
                <a:gd name="T2" fmla="*/ 0 w 1660"/>
                <a:gd name="T3" fmla="*/ 36 h 1472"/>
                <a:gd name="T4" fmla="*/ 1618 w 1660"/>
                <a:gd name="T5" fmla="*/ 1472 h 1472"/>
                <a:gd name="T6" fmla="*/ 1660 w 1660"/>
                <a:gd name="T7" fmla="*/ 1472 h 1472"/>
                <a:gd name="T8" fmla="*/ 0 w 1660"/>
                <a:gd name="T9" fmla="*/ 0 h 1472"/>
              </a:gdLst>
              <a:ahLst/>
              <a:cxnLst>
                <a:cxn ang="0">
                  <a:pos x="T0" y="T1"/>
                </a:cxn>
                <a:cxn ang="0">
                  <a:pos x="T2" y="T3"/>
                </a:cxn>
                <a:cxn ang="0">
                  <a:pos x="T4" y="T5"/>
                </a:cxn>
                <a:cxn ang="0">
                  <a:pos x="T6" y="T7"/>
                </a:cxn>
                <a:cxn ang="0">
                  <a:pos x="T8" y="T9"/>
                </a:cxn>
              </a:cxnLst>
              <a:rect l="0" t="0" r="r" b="b"/>
              <a:pathLst>
                <a:path w="1660" h="1472">
                  <a:moveTo>
                    <a:pt x="0" y="0"/>
                  </a:moveTo>
                  <a:lnTo>
                    <a:pt x="0" y="36"/>
                  </a:lnTo>
                  <a:lnTo>
                    <a:pt x="1618" y="1472"/>
                  </a:lnTo>
                  <a:lnTo>
                    <a:pt x="1660" y="147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4">
              <a:extLst>
                <a:ext uri="{FF2B5EF4-FFF2-40B4-BE49-F238E27FC236}">
                  <a16:creationId xmlns:a16="http://schemas.microsoft.com/office/drawing/2014/main" id="{F3757ED0-9E97-4BA8-BF1B-1FA3F0FABA2C}"/>
                </a:ext>
              </a:extLst>
            </p:cNvPr>
            <p:cNvSpPr>
              <a:spLocks/>
            </p:cNvSpPr>
            <p:nvPr/>
          </p:nvSpPr>
          <p:spPr bwMode="auto">
            <a:xfrm>
              <a:off x="576262" y="3830637"/>
              <a:ext cx="2635250" cy="2336800"/>
            </a:xfrm>
            <a:custGeom>
              <a:avLst/>
              <a:gdLst>
                <a:gd name="T0" fmla="*/ 0 w 1660"/>
                <a:gd name="T1" fmla="*/ 0 h 1472"/>
                <a:gd name="T2" fmla="*/ 0 w 1660"/>
                <a:gd name="T3" fmla="*/ 36 h 1472"/>
                <a:gd name="T4" fmla="*/ 1618 w 1660"/>
                <a:gd name="T5" fmla="*/ 1472 h 1472"/>
                <a:gd name="T6" fmla="*/ 1660 w 1660"/>
                <a:gd name="T7" fmla="*/ 1472 h 1472"/>
                <a:gd name="T8" fmla="*/ 0 w 1660"/>
                <a:gd name="T9" fmla="*/ 0 h 1472"/>
              </a:gdLst>
              <a:ahLst/>
              <a:cxnLst>
                <a:cxn ang="0">
                  <a:pos x="T0" y="T1"/>
                </a:cxn>
                <a:cxn ang="0">
                  <a:pos x="T2" y="T3"/>
                </a:cxn>
                <a:cxn ang="0">
                  <a:pos x="T4" y="T5"/>
                </a:cxn>
                <a:cxn ang="0">
                  <a:pos x="T6" y="T7"/>
                </a:cxn>
                <a:cxn ang="0">
                  <a:pos x="T8" y="T9"/>
                </a:cxn>
              </a:cxnLst>
              <a:rect l="0" t="0" r="r" b="b"/>
              <a:pathLst>
                <a:path w="1660" h="1472">
                  <a:moveTo>
                    <a:pt x="0" y="0"/>
                  </a:moveTo>
                  <a:lnTo>
                    <a:pt x="0" y="36"/>
                  </a:lnTo>
                  <a:lnTo>
                    <a:pt x="1618" y="1472"/>
                  </a:lnTo>
                  <a:lnTo>
                    <a:pt x="1660" y="147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45">
              <a:extLst>
                <a:ext uri="{FF2B5EF4-FFF2-40B4-BE49-F238E27FC236}">
                  <a16:creationId xmlns:a16="http://schemas.microsoft.com/office/drawing/2014/main" id="{DC1B8700-2BD2-4C70-8CD2-95E42735138C}"/>
                </a:ext>
              </a:extLst>
            </p:cNvPr>
            <p:cNvSpPr>
              <a:spLocks/>
            </p:cNvSpPr>
            <p:nvPr/>
          </p:nvSpPr>
          <p:spPr bwMode="auto">
            <a:xfrm>
              <a:off x="576262" y="2420937"/>
              <a:ext cx="4222750" cy="3746500"/>
            </a:xfrm>
            <a:custGeom>
              <a:avLst/>
              <a:gdLst>
                <a:gd name="T0" fmla="*/ 0 w 2660"/>
                <a:gd name="T1" fmla="*/ 0 h 2360"/>
                <a:gd name="T2" fmla="*/ 0 w 2660"/>
                <a:gd name="T3" fmla="*/ 37 h 2360"/>
                <a:gd name="T4" fmla="*/ 2618 w 2660"/>
                <a:gd name="T5" fmla="*/ 2360 h 2360"/>
                <a:gd name="T6" fmla="*/ 2660 w 2660"/>
                <a:gd name="T7" fmla="*/ 2360 h 2360"/>
                <a:gd name="T8" fmla="*/ 0 w 2660"/>
                <a:gd name="T9" fmla="*/ 0 h 2360"/>
              </a:gdLst>
              <a:ahLst/>
              <a:cxnLst>
                <a:cxn ang="0">
                  <a:pos x="T0" y="T1"/>
                </a:cxn>
                <a:cxn ang="0">
                  <a:pos x="T2" y="T3"/>
                </a:cxn>
                <a:cxn ang="0">
                  <a:pos x="T4" y="T5"/>
                </a:cxn>
                <a:cxn ang="0">
                  <a:pos x="T6" y="T7"/>
                </a:cxn>
                <a:cxn ang="0">
                  <a:pos x="T8" y="T9"/>
                </a:cxn>
              </a:cxnLst>
              <a:rect l="0" t="0" r="r" b="b"/>
              <a:pathLst>
                <a:path w="2660" h="2360">
                  <a:moveTo>
                    <a:pt x="0" y="0"/>
                  </a:moveTo>
                  <a:lnTo>
                    <a:pt x="0" y="37"/>
                  </a:lnTo>
                  <a:lnTo>
                    <a:pt x="2618" y="2360"/>
                  </a:lnTo>
                  <a:lnTo>
                    <a:pt x="2660" y="236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6">
              <a:extLst>
                <a:ext uri="{FF2B5EF4-FFF2-40B4-BE49-F238E27FC236}">
                  <a16:creationId xmlns:a16="http://schemas.microsoft.com/office/drawing/2014/main" id="{701DF043-6610-46A9-ADD0-A5FFDD5B2B78}"/>
                </a:ext>
              </a:extLst>
            </p:cNvPr>
            <p:cNvSpPr>
              <a:spLocks/>
            </p:cNvSpPr>
            <p:nvPr/>
          </p:nvSpPr>
          <p:spPr bwMode="auto">
            <a:xfrm>
              <a:off x="576262" y="2420937"/>
              <a:ext cx="4222750" cy="3746500"/>
            </a:xfrm>
            <a:custGeom>
              <a:avLst/>
              <a:gdLst>
                <a:gd name="T0" fmla="*/ 0 w 2660"/>
                <a:gd name="T1" fmla="*/ 0 h 2360"/>
                <a:gd name="T2" fmla="*/ 0 w 2660"/>
                <a:gd name="T3" fmla="*/ 37 h 2360"/>
                <a:gd name="T4" fmla="*/ 2618 w 2660"/>
                <a:gd name="T5" fmla="*/ 2360 h 2360"/>
                <a:gd name="T6" fmla="*/ 2660 w 2660"/>
                <a:gd name="T7" fmla="*/ 2360 h 2360"/>
                <a:gd name="T8" fmla="*/ 0 w 2660"/>
                <a:gd name="T9" fmla="*/ 0 h 2360"/>
              </a:gdLst>
              <a:ahLst/>
              <a:cxnLst>
                <a:cxn ang="0">
                  <a:pos x="T0" y="T1"/>
                </a:cxn>
                <a:cxn ang="0">
                  <a:pos x="T2" y="T3"/>
                </a:cxn>
                <a:cxn ang="0">
                  <a:pos x="T4" y="T5"/>
                </a:cxn>
                <a:cxn ang="0">
                  <a:pos x="T6" y="T7"/>
                </a:cxn>
                <a:cxn ang="0">
                  <a:pos x="T8" y="T9"/>
                </a:cxn>
              </a:cxnLst>
              <a:rect l="0" t="0" r="r" b="b"/>
              <a:pathLst>
                <a:path w="2660" h="2360">
                  <a:moveTo>
                    <a:pt x="0" y="0"/>
                  </a:moveTo>
                  <a:lnTo>
                    <a:pt x="0" y="37"/>
                  </a:lnTo>
                  <a:lnTo>
                    <a:pt x="2618" y="2360"/>
                  </a:lnTo>
                  <a:lnTo>
                    <a:pt x="2660" y="236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7">
              <a:extLst>
                <a:ext uri="{FF2B5EF4-FFF2-40B4-BE49-F238E27FC236}">
                  <a16:creationId xmlns:a16="http://schemas.microsoft.com/office/drawing/2014/main" id="{02E2B8C6-398D-459F-863E-98D271F9CABB}"/>
                </a:ext>
              </a:extLst>
            </p:cNvPr>
            <p:cNvSpPr>
              <a:spLocks/>
            </p:cNvSpPr>
            <p:nvPr/>
          </p:nvSpPr>
          <p:spPr bwMode="auto">
            <a:xfrm>
              <a:off x="576262" y="3124200"/>
              <a:ext cx="3427413" cy="3043238"/>
            </a:xfrm>
            <a:custGeom>
              <a:avLst/>
              <a:gdLst>
                <a:gd name="T0" fmla="*/ 0 w 2159"/>
                <a:gd name="T1" fmla="*/ 0 h 1917"/>
                <a:gd name="T2" fmla="*/ 0 w 2159"/>
                <a:gd name="T3" fmla="*/ 38 h 1917"/>
                <a:gd name="T4" fmla="*/ 2117 w 2159"/>
                <a:gd name="T5" fmla="*/ 1917 h 1917"/>
                <a:gd name="T6" fmla="*/ 2159 w 2159"/>
                <a:gd name="T7" fmla="*/ 1917 h 1917"/>
                <a:gd name="T8" fmla="*/ 0 w 2159"/>
                <a:gd name="T9" fmla="*/ 0 h 1917"/>
              </a:gdLst>
              <a:ahLst/>
              <a:cxnLst>
                <a:cxn ang="0">
                  <a:pos x="T0" y="T1"/>
                </a:cxn>
                <a:cxn ang="0">
                  <a:pos x="T2" y="T3"/>
                </a:cxn>
                <a:cxn ang="0">
                  <a:pos x="T4" y="T5"/>
                </a:cxn>
                <a:cxn ang="0">
                  <a:pos x="T6" y="T7"/>
                </a:cxn>
                <a:cxn ang="0">
                  <a:pos x="T8" y="T9"/>
                </a:cxn>
              </a:cxnLst>
              <a:rect l="0" t="0" r="r" b="b"/>
              <a:pathLst>
                <a:path w="2159" h="1917">
                  <a:moveTo>
                    <a:pt x="0" y="0"/>
                  </a:moveTo>
                  <a:lnTo>
                    <a:pt x="0" y="38"/>
                  </a:lnTo>
                  <a:lnTo>
                    <a:pt x="2117" y="1917"/>
                  </a:lnTo>
                  <a:lnTo>
                    <a:pt x="2159" y="191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8">
              <a:extLst>
                <a:ext uri="{FF2B5EF4-FFF2-40B4-BE49-F238E27FC236}">
                  <a16:creationId xmlns:a16="http://schemas.microsoft.com/office/drawing/2014/main" id="{7F67A1A9-086F-431E-BBAD-7B0BF1822C81}"/>
                </a:ext>
              </a:extLst>
            </p:cNvPr>
            <p:cNvSpPr>
              <a:spLocks/>
            </p:cNvSpPr>
            <p:nvPr/>
          </p:nvSpPr>
          <p:spPr bwMode="auto">
            <a:xfrm>
              <a:off x="576262" y="3124200"/>
              <a:ext cx="3427413" cy="3043238"/>
            </a:xfrm>
            <a:custGeom>
              <a:avLst/>
              <a:gdLst>
                <a:gd name="T0" fmla="*/ 0 w 2159"/>
                <a:gd name="T1" fmla="*/ 0 h 1917"/>
                <a:gd name="T2" fmla="*/ 0 w 2159"/>
                <a:gd name="T3" fmla="*/ 38 h 1917"/>
                <a:gd name="T4" fmla="*/ 2117 w 2159"/>
                <a:gd name="T5" fmla="*/ 1917 h 1917"/>
                <a:gd name="T6" fmla="*/ 2159 w 2159"/>
                <a:gd name="T7" fmla="*/ 1917 h 1917"/>
                <a:gd name="T8" fmla="*/ 0 w 2159"/>
                <a:gd name="T9" fmla="*/ 0 h 1917"/>
              </a:gdLst>
              <a:ahLst/>
              <a:cxnLst>
                <a:cxn ang="0">
                  <a:pos x="T0" y="T1"/>
                </a:cxn>
                <a:cxn ang="0">
                  <a:pos x="T2" y="T3"/>
                </a:cxn>
                <a:cxn ang="0">
                  <a:pos x="T4" y="T5"/>
                </a:cxn>
                <a:cxn ang="0">
                  <a:pos x="T6" y="T7"/>
                </a:cxn>
                <a:cxn ang="0">
                  <a:pos x="T8" y="T9"/>
                </a:cxn>
              </a:cxnLst>
              <a:rect l="0" t="0" r="r" b="b"/>
              <a:pathLst>
                <a:path w="2159" h="1917">
                  <a:moveTo>
                    <a:pt x="0" y="0"/>
                  </a:moveTo>
                  <a:lnTo>
                    <a:pt x="0" y="38"/>
                  </a:lnTo>
                  <a:lnTo>
                    <a:pt x="2117" y="1917"/>
                  </a:lnTo>
                  <a:lnTo>
                    <a:pt x="2159" y="191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9">
              <a:extLst>
                <a:ext uri="{FF2B5EF4-FFF2-40B4-BE49-F238E27FC236}">
                  <a16:creationId xmlns:a16="http://schemas.microsoft.com/office/drawing/2014/main" id="{4BBBB04F-1FEC-4D8D-BF0E-C689061EE071}"/>
                </a:ext>
              </a:extLst>
            </p:cNvPr>
            <p:cNvSpPr>
              <a:spLocks/>
            </p:cNvSpPr>
            <p:nvPr/>
          </p:nvSpPr>
          <p:spPr bwMode="auto">
            <a:xfrm>
              <a:off x="576262" y="2597150"/>
              <a:ext cx="4022725" cy="3570288"/>
            </a:xfrm>
            <a:custGeom>
              <a:avLst/>
              <a:gdLst>
                <a:gd name="T0" fmla="*/ 0 w 2534"/>
                <a:gd name="T1" fmla="*/ 0 h 2249"/>
                <a:gd name="T2" fmla="*/ 0 w 2534"/>
                <a:gd name="T3" fmla="*/ 37 h 2249"/>
                <a:gd name="T4" fmla="*/ 2492 w 2534"/>
                <a:gd name="T5" fmla="*/ 2249 h 2249"/>
                <a:gd name="T6" fmla="*/ 2534 w 2534"/>
                <a:gd name="T7" fmla="*/ 2249 h 2249"/>
                <a:gd name="T8" fmla="*/ 0 w 2534"/>
                <a:gd name="T9" fmla="*/ 0 h 2249"/>
              </a:gdLst>
              <a:ahLst/>
              <a:cxnLst>
                <a:cxn ang="0">
                  <a:pos x="T0" y="T1"/>
                </a:cxn>
                <a:cxn ang="0">
                  <a:pos x="T2" y="T3"/>
                </a:cxn>
                <a:cxn ang="0">
                  <a:pos x="T4" y="T5"/>
                </a:cxn>
                <a:cxn ang="0">
                  <a:pos x="T6" y="T7"/>
                </a:cxn>
                <a:cxn ang="0">
                  <a:pos x="T8" y="T9"/>
                </a:cxn>
              </a:cxnLst>
              <a:rect l="0" t="0" r="r" b="b"/>
              <a:pathLst>
                <a:path w="2534" h="2249">
                  <a:moveTo>
                    <a:pt x="0" y="0"/>
                  </a:moveTo>
                  <a:lnTo>
                    <a:pt x="0" y="37"/>
                  </a:lnTo>
                  <a:lnTo>
                    <a:pt x="2492" y="2249"/>
                  </a:lnTo>
                  <a:lnTo>
                    <a:pt x="2534" y="22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50">
              <a:extLst>
                <a:ext uri="{FF2B5EF4-FFF2-40B4-BE49-F238E27FC236}">
                  <a16:creationId xmlns:a16="http://schemas.microsoft.com/office/drawing/2014/main" id="{BAE6FB81-2223-4463-8883-BFB35A0F13B4}"/>
                </a:ext>
              </a:extLst>
            </p:cNvPr>
            <p:cNvSpPr>
              <a:spLocks/>
            </p:cNvSpPr>
            <p:nvPr/>
          </p:nvSpPr>
          <p:spPr bwMode="auto">
            <a:xfrm>
              <a:off x="576262" y="2597150"/>
              <a:ext cx="4022725" cy="3570288"/>
            </a:xfrm>
            <a:custGeom>
              <a:avLst/>
              <a:gdLst>
                <a:gd name="T0" fmla="*/ 0 w 2534"/>
                <a:gd name="T1" fmla="*/ 0 h 2249"/>
                <a:gd name="T2" fmla="*/ 0 w 2534"/>
                <a:gd name="T3" fmla="*/ 37 h 2249"/>
                <a:gd name="T4" fmla="*/ 2492 w 2534"/>
                <a:gd name="T5" fmla="*/ 2249 h 2249"/>
                <a:gd name="T6" fmla="*/ 2534 w 2534"/>
                <a:gd name="T7" fmla="*/ 2249 h 2249"/>
                <a:gd name="T8" fmla="*/ 0 w 2534"/>
                <a:gd name="T9" fmla="*/ 0 h 2249"/>
              </a:gdLst>
              <a:ahLst/>
              <a:cxnLst>
                <a:cxn ang="0">
                  <a:pos x="T0" y="T1"/>
                </a:cxn>
                <a:cxn ang="0">
                  <a:pos x="T2" y="T3"/>
                </a:cxn>
                <a:cxn ang="0">
                  <a:pos x="T4" y="T5"/>
                </a:cxn>
                <a:cxn ang="0">
                  <a:pos x="T6" y="T7"/>
                </a:cxn>
                <a:cxn ang="0">
                  <a:pos x="T8" y="T9"/>
                </a:cxn>
              </a:cxnLst>
              <a:rect l="0" t="0" r="r" b="b"/>
              <a:pathLst>
                <a:path w="2534" h="2249">
                  <a:moveTo>
                    <a:pt x="0" y="0"/>
                  </a:moveTo>
                  <a:lnTo>
                    <a:pt x="0" y="37"/>
                  </a:lnTo>
                  <a:lnTo>
                    <a:pt x="2492" y="2249"/>
                  </a:lnTo>
                  <a:lnTo>
                    <a:pt x="2534" y="224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51">
              <a:extLst>
                <a:ext uri="{FF2B5EF4-FFF2-40B4-BE49-F238E27FC236}">
                  <a16:creationId xmlns:a16="http://schemas.microsoft.com/office/drawing/2014/main" id="{A627FFA6-E3A2-486F-8291-610BDC4B5427}"/>
                </a:ext>
              </a:extLst>
            </p:cNvPr>
            <p:cNvSpPr>
              <a:spLocks/>
            </p:cNvSpPr>
            <p:nvPr/>
          </p:nvSpPr>
          <p:spPr bwMode="auto">
            <a:xfrm>
              <a:off x="576262" y="2947987"/>
              <a:ext cx="3625850" cy="3219450"/>
            </a:xfrm>
            <a:custGeom>
              <a:avLst/>
              <a:gdLst>
                <a:gd name="T0" fmla="*/ 0 w 2284"/>
                <a:gd name="T1" fmla="*/ 0 h 2028"/>
                <a:gd name="T2" fmla="*/ 0 w 2284"/>
                <a:gd name="T3" fmla="*/ 38 h 2028"/>
                <a:gd name="T4" fmla="*/ 2243 w 2284"/>
                <a:gd name="T5" fmla="*/ 2028 h 2028"/>
                <a:gd name="T6" fmla="*/ 2284 w 2284"/>
                <a:gd name="T7" fmla="*/ 2028 h 2028"/>
                <a:gd name="T8" fmla="*/ 0 w 2284"/>
                <a:gd name="T9" fmla="*/ 0 h 2028"/>
              </a:gdLst>
              <a:ahLst/>
              <a:cxnLst>
                <a:cxn ang="0">
                  <a:pos x="T0" y="T1"/>
                </a:cxn>
                <a:cxn ang="0">
                  <a:pos x="T2" y="T3"/>
                </a:cxn>
                <a:cxn ang="0">
                  <a:pos x="T4" y="T5"/>
                </a:cxn>
                <a:cxn ang="0">
                  <a:pos x="T6" y="T7"/>
                </a:cxn>
                <a:cxn ang="0">
                  <a:pos x="T8" y="T9"/>
                </a:cxn>
              </a:cxnLst>
              <a:rect l="0" t="0" r="r" b="b"/>
              <a:pathLst>
                <a:path w="2284" h="2028">
                  <a:moveTo>
                    <a:pt x="0" y="0"/>
                  </a:moveTo>
                  <a:lnTo>
                    <a:pt x="0" y="38"/>
                  </a:lnTo>
                  <a:lnTo>
                    <a:pt x="2243" y="2028"/>
                  </a:lnTo>
                  <a:lnTo>
                    <a:pt x="2284" y="20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52">
              <a:extLst>
                <a:ext uri="{FF2B5EF4-FFF2-40B4-BE49-F238E27FC236}">
                  <a16:creationId xmlns:a16="http://schemas.microsoft.com/office/drawing/2014/main" id="{08A9774B-0A0B-4F4D-9EC7-4545915D3E89}"/>
                </a:ext>
              </a:extLst>
            </p:cNvPr>
            <p:cNvSpPr>
              <a:spLocks/>
            </p:cNvSpPr>
            <p:nvPr/>
          </p:nvSpPr>
          <p:spPr bwMode="auto">
            <a:xfrm>
              <a:off x="576262" y="2947987"/>
              <a:ext cx="3625850" cy="3219450"/>
            </a:xfrm>
            <a:custGeom>
              <a:avLst/>
              <a:gdLst>
                <a:gd name="T0" fmla="*/ 0 w 2284"/>
                <a:gd name="T1" fmla="*/ 0 h 2028"/>
                <a:gd name="T2" fmla="*/ 0 w 2284"/>
                <a:gd name="T3" fmla="*/ 38 h 2028"/>
                <a:gd name="T4" fmla="*/ 2243 w 2284"/>
                <a:gd name="T5" fmla="*/ 2028 h 2028"/>
                <a:gd name="T6" fmla="*/ 2284 w 2284"/>
                <a:gd name="T7" fmla="*/ 2028 h 2028"/>
                <a:gd name="T8" fmla="*/ 0 w 2284"/>
                <a:gd name="T9" fmla="*/ 0 h 2028"/>
              </a:gdLst>
              <a:ahLst/>
              <a:cxnLst>
                <a:cxn ang="0">
                  <a:pos x="T0" y="T1"/>
                </a:cxn>
                <a:cxn ang="0">
                  <a:pos x="T2" y="T3"/>
                </a:cxn>
                <a:cxn ang="0">
                  <a:pos x="T4" y="T5"/>
                </a:cxn>
                <a:cxn ang="0">
                  <a:pos x="T6" y="T7"/>
                </a:cxn>
                <a:cxn ang="0">
                  <a:pos x="T8" y="T9"/>
                </a:cxn>
              </a:cxnLst>
              <a:rect l="0" t="0" r="r" b="b"/>
              <a:pathLst>
                <a:path w="2284" h="2028">
                  <a:moveTo>
                    <a:pt x="0" y="0"/>
                  </a:moveTo>
                  <a:lnTo>
                    <a:pt x="0" y="38"/>
                  </a:lnTo>
                  <a:lnTo>
                    <a:pt x="2243" y="2028"/>
                  </a:lnTo>
                  <a:lnTo>
                    <a:pt x="2284" y="20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53">
              <a:extLst>
                <a:ext uri="{FF2B5EF4-FFF2-40B4-BE49-F238E27FC236}">
                  <a16:creationId xmlns:a16="http://schemas.microsoft.com/office/drawing/2014/main" id="{3D74C396-D68C-4F46-8107-EC7F23CF86F4}"/>
                </a:ext>
              </a:extLst>
            </p:cNvPr>
            <p:cNvSpPr>
              <a:spLocks/>
            </p:cNvSpPr>
            <p:nvPr/>
          </p:nvSpPr>
          <p:spPr bwMode="auto">
            <a:xfrm>
              <a:off x="576262" y="2773362"/>
              <a:ext cx="3825875" cy="3394075"/>
            </a:xfrm>
            <a:custGeom>
              <a:avLst/>
              <a:gdLst>
                <a:gd name="T0" fmla="*/ 0 w 2410"/>
                <a:gd name="T1" fmla="*/ 0 h 2138"/>
                <a:gd name="T2" fmla="*/ 0 w 2410"/>
                <a:gd name="T3" fmla="*/ 37 h 2138"/>
                <a:gd name="T4" fmla="*/ 2368 w 2410"/>
                <a:gd name="T5" fmla="*/ 2138 h 2138"/>
                <a:gd name="T6" fmla="*/ 2410 w 2410"/>
                <a:gd name="T7" fmla="*/ 2138 h 2138"/>
                <a:gd name="T8" fmla="*/ 0 w 2410"/>
                <a:gd name="T9" fmla="*/ 0 h 2138"/>
              </a:gdLst>
              <a:ahLst/>
              <a:cxnLst>
                <a:cxn ang="0">
                  <a:pos x="T0" y="T1"/>
                </a:cxn>
                <a:cxn ang="0">
                  <a:pos x="T2" y="T3"/>
                </a:cxn>
                <a:cxn ang="0">
                  <a:pos x="T4" y="T5"/>
                </a:cxn>
                <a:cxn ang="0">
                  <a:pos x="T6" y="T7"/>
                </a:cxn>
                <a:cxn ang="0">
                  <a:pos x="T8" y="T9"/>
                </a:cxn>
              </a:cxnLst>
              <a:rect l="0" t="0" r="r" b="b"/>
              <a:pathLst>
                <a:path w="2410" h="2138">
                  <a:moveTo>
                    <a:pt x="0" y="0"/>
                  </a:moveTo>
                  <a:lnTo>
                    <a:pt x="0" y="37"/>
                  </a:lnTo>
                  <a:lnTo>
                    <a:pt x="2368" y="2138"/>
                  </a:lnTo>
                  <a:lnTo>
                    <a:pt x="2410" y="21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54">
              <a:extLst>
                <a:ext uri="{FF2B5EF4-FFF2-40B4-BE49-F238E27FC236}">
                  <a16:creationId xmlns:a16="http://schemas.microsoft.com/office/drawing/2014/main" id="{798A9A54-EC53-49AB-B2B2-EB7AAD83700C}"/>
                </a:ext>
              </a:extLst>
            </p:cNvPr>
            <p:cNvSpPr>
              <a:spLocks/>
            </p:cNvSpPr>
            <p:nvPr/>
          </p:nvSpPr>
          <p:spPr bwMode="auto">
            <a:xfrm>
              <a:off x="576262" y="2773362"/>
              <a:ext cx="3825875" cy="3394075"/>
            </a:xfrm>
            <a:custGeom>
              <a:avLst/>
              <a:gdLst>
                <a:gd name="T0" fmla="*/ 0 w 2410"/>
                <a:gd name="T1" fmla="*/ 0 h 2138"/>
                <a:gd name="T2" fmla="*/ 0 w 2410"/>
                <a:gd name="T3" fmla="*/ 37 h 2138"/>
                <a:gd name="T4" fmla="*/ 2368 w 2410"/>
                <a:gd name="T5" fmla="*/ 2138 h 2138"/>
                <a:gd name="T6" fmla="*/ 2410 w 2410"/>
                <a:gd name="T7" fmla="*/ 2138 h 2138"/>
                <a:gd name="T8" fmla="*/ 0 w 2410"/>
                <a:gd name="T9" fmla="*/ 0 h 2138"/>
              </a:gdLst>
              <a:ahLst/>
              <a:cxnLst>
                <a:cxn ang="0">
                  <a:pos x="T0" y="T1"/>
                </a:cxn>
                <a:cxn ang="0">
                  <a:pos x="T2" y="T3"/>
                </a:cxn>
                <a:cxn ang="0">
                  <a:pos x="T4" y="T5"/>
                </a:cxn>
                <a:cxn ang="0">
                  <a:pos x="T6" y="T7"/>
                </a:cxn>
                <a:cxn ang="0">
                  <a:pos x="T8" y="T9"/>
                </a:cxn>
              </a:cxnLst>
              <a:rect l="0" t="0" r="r" b="b"/>
              <a:pathLst>
                <a:path w="2410" h="2138">
                  <a:moveTo>
                    <a:pt x="0" y="0"/>
                  </a:moveTo>
                  <a:lnTo>
                    <a:pt x="0" y="37"/>
                  </a:lnTo>
                  <a:lnTo>
                    <a:pt x="2368" y="2138"/>
                  </a:lnTo>
                  <a:lnTo>
                    <a:pt x="2410" y="213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55">
              <a:extLst>
                <a:ext uri="{FF2B5EF4-FFF2-40B4-BE49-F238E27FC236}">
                  <a16:creationId xmlns:a16="http://schemas.microsoft.com/office/drawing/2014/main" id="{C3DF815B-30A9-423B-A547-417CC80099E4}"/>
                </a:ext>
              </a:extLst>
            </p:cNvPr>
            <p:cNvSpPr>
              <a:spLocks/>
            </p:cNvSpPr>
            <p:nvPr/>
          </p:nvSpPr>
          <p:spPr bwMode="auto">
            <a:xfrm>
              <a:off x="576262" y="3654425"/>
              <a:ext cx="2832100" cy="2513013"/>
            </a:xfrm>
            <a:custGeom>
              <a:avLst/>
              <a:gdLst>
                <a:gd name="T0" fmla="*/ 0 w 1784"/>
                <a:gd name="T1" fmla="*/ 0 h 1583"/>
                <a:gd name="T2" fmla="*/ 0 w 1784"/>
                <a:gd name="T3" fmla="*/ 36 h 1583"/>
                <a:gd name="T4" fmla="*/ 1742 w 1784"/>
                <a:gd name="T5" fmla="*/ 1583 h 1583"/>
                <a:gd name="T6" fmla="*/ 1784 w 1784"/>
                <a:gd name="T7" fmla="*/ 1583 h 1583"/>
                <a:gd name="T8" fmla="*/ 0 w 1784"/>
                <a:gd name="T9" fmla="*/ 0 h 1583"/>
              </a:gdLst>
              <a:ahLst/>
              <a:cxnLst>
                <a:cxn ang="0">
                  <a:pos x="T0" y="T1"/>
                </a:cxn>
                <a:cxn ang="0">
                  <a:pos x="T2" y="T3"/>
                </a:cxn>
                <a:cxn ang="0">
                  <a:pos x="T4" y="T5"/>
                </a:cxn>
                <a:cxn ang="0">
                  <a:pos x="T6" y="T7"/>
                </a:cxn>
                <a:cxn ang="0">
                  <a:pos x="T8" y="T9"/>
                </a:cxn>
              </a:cxnLst>
              <a:rect l="0" t="0" r="r" b="b"/>
              <a:pathLst>
                <a:path w="1784" h="1583">
                  <a:moveTo>
                    <a:pt x="0" y="0"/>
                  </a:moveTo>
                  <a:lnTo>
                    <a:pt x="0" y="36"/>
                  </a:lnTo>
                  <a:lnTo>
                    <a:pt x="1742" y="1583"/>
                  </a:lnTo>
                  <a:lnTo>
                    <a:pt x="1784" y="158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56">
              <a:extLst>
                <a:ext uri="{FF2B5EF4-FFF2-40B4-BE49-F238E27FC236}">
                  <a16:creationId xmlns:a16="http://schemas.microsoft.com/office/drawing/2014/main" id="{8595F4F9-B13A-440B-9907-7187F8437112}"/>
                </a:ext>
              </a:extLst>
            </p:cNvPr>
            <p:cNvSpPr>
              <a:spLocks/>
            </p:cNvSpPr>
            <p:nvPr/>
          </p:nvSpPr>
          <p:spPr bwMode="auto">
            <a:xfrm>
              <a:off x="576262" y="3654425"/>
              <a:ext cx="2832100" cy="2513013"/>
            </a:xfrm>
            <a:custGeom>
              <a:avLst/>
              <a:gdLst>
                <a:gd name="T0" fmla="*/ 0 w 1784"/>
                <a:gd name="T1" fmla="*/ 0 h 1583"/>
                <a:gd name="T2" fmla="*/ 0 w 1784"/>
                <a:gd name="T3" fmla="*/ 36 h 1583"/>
                <a:gd name="T4" fmla="*/ 1742 w 1784"/>
                <a:gd name="T5" fmla="*/ 1583 h 1583"/>
                <a:gd name="T6" fmla="*/ 1784 w 1784"/>
                <a:gd name="T7" fmla="*/ 1583 h 1583"/>
                <a:gd name="T8" fmla="*/ 0 w 1784"/>
                <a:gd name="T9" fmla="*/ 0 h 1583"/>
              </a:gdLst>
              <a:ahLst/>
              <a:cxnLst>
                <a:cxn ang="0">
                  <a:pos x="T0" y="T1"/>
                </a:cxn>
                <a:cxn ang="0">
                  <a:pos x="T2" y="T3"/>
                </a:cxn>
                <a:cxn ang="0">
                  <a:pos x="T4" y="T5"/>
                </a:cxn>
                <a:cxn ang="0">
                  <a:pos x="T6" y="T7"/>
                </a:cxn>
                <a:cxn ang="0">
                  <a:pos x="T8" y="T9"/>
                </a:cxn>
              </a:cxnLst>
              <a:rect l="0" t="0" r="r" b="b"/>
              <a:pathLst>
                <a:path w="1784" h="1583">
                  <a:moveTo>
                    <a:pt x="0" y="0"/>
                  </a:moveTo>
                  <a:lnTo>
                    <a:pt x="0" y="36"/>
                  </a:lnTo>
                  <a:lnTo>
                    <a:pt x="1742" y="1583"/>
                  </a:lnTo>
                  <a:lnTo>
                    <a:pt x="1784" y="158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57">
              <a:extLst>
                <a:ext uri="{FF2B5EF4-FFF2-40B4-BE49-F238E27FC236}">
                  <a16:creationId xmlns:a16="http://schemas.microsoft.com/office/drawing/2014/main" id="{FF3D5117-6714-4910-98EA-22ABE04CFBB6}"/>
                </a:ext>
              </a:extLst>
            </p:cNvPr>
            <p:cNvSpPr>
              <a:spLocks/>
            </p:cNvSpPr>
            <p:nvPr/>
          </p:nvSpPr>
          <p:spPr bwMode="auto">
            <a:xfrm>
              <a:off x="257333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58">
              <a:extLst>
                <a:ext uri="{FF2B5EF4-FFF2-40B4-BE49-F238E27FC236}">
                  <a16:creationId xmlns:a16="http://schemas.microsoft.com/office/drawing/2014/main" id="{CD0D843F-D40A-4F53-BB99-8EB8527D5C12}"/>
                </a:ext>
              </a:extLst>
            </p:cNvPr>
            <p:cNvSpPr>
              <a:spLocks/>
            </p:cNvSpPr>
            <p:nvPr/>
          </p:nvSpPr>
          <p:spPr bwMode="auto">
            <a:xfrm>
              <a:off x="257333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59">
              <a:extLst>
                <a:ext uri="{FF2B5EF4-FFF2-40B4-BE49-F238E27FC236}">
                  <a16:creationId xmlns:a16="http://schemas.microsoft.com/office/drawing/2014/main" id="{4912F6DA-54B7-4F84-9BF5-A4257AC3DE80}"/>
                </a:ext>
              </a:extLst>
            </p:cNvPr>
            <p:cNvSpPr>
              <a:spLocks/>
            </p:cNvSpPr>
            <p:nvPr/>
          </p:nvSpPr>
          <p:spPr bwMode="auto">
            <a:xfrm>
              <a:off x="1779587" y="-677863"/>
              <a:ext cx="7780338" cy="6845300"/>
            </a:xfrm>
            <a:custGeom>
              <a:avLst/>
              <a:gdLst>
                <a:gd name="T0" fmla="*/ 41 w 4901"/>
                <a:gd name="T1" fmla="*/ 0 h 4312"/>
                <a:gd name="T2" fmla="*/ 0 w 4901"/>
                <a:gd name="T3" fmla="*/ 0 h 4312"/>
                <a:gd name="T4" fmla="*/ 4861 w 4901"/>
                <a:gd name="T5" fmla="*/ 4312 h 4312"/>
                <a:gd name="T6" fmla="*/ 4901 w 4901"/>
                <a:gd name="T7" fmla="*/ 4312 h 4312"/>
                <a:gd name="T8" fmla="*/ 41 w 4901"/>
                <a:gd name="T9" fmla="*/ 0 h 4312"/>
              </a:gdLst>
              <a:ahLst/>
              <a:cxnLst>
                <a:cxn ang="0">
                  <a:pos x="T0" y="T1"/>
                </a:cxn>
                <a:cxn ang="0">
                  <a:pos x="T2" y="T3"/>
                </a:cxn>
                <a:cxn ang="0">
                  <a:pos x="T4" y="T5"/>
                </a:cxn>
                <a:cxn ang="0">
                  <a:pos x="T6" y="T7"/>
                </a:cxn>
                <a:cxn ang="0">
                  <a:pos x="T8" y="T9"/>
                </a:cxn>
              </a:cxnLst>
              <a:rect l="0" t="0" r="r" b="b"/>
              <a:pathLst>
                <a:path w="4901" h="4312">
                  <a:moveTo>
                    <a:pt x="41" y="0"/>
                  </a:moveTo>
                  <a:lnTo>
                    <a:pt x="0" y="0"/>
                  </a:lnTo>
                  <a:lnTo>
                    <a:pt x="4861" y="4312"/>
                  </a:lnTo>
                  <a:lnTo>
                    <a:pt x="4901" y="4312"/>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60">
              <a:extLst>
                <a:ext uri="{FF2B5EF4-FFF2-40B4-BE49-F238E27FC236}">
                  <a16:creationId xmlns:a16="http://schemas.microsoft.com/office/drawing/2014/main" id="{2A0DDA65-AB81-4A1A-A080-D9D3F0381738}"/>
                </a:ext>
              </a:extLst>
            </p:cNvPr>
            <p:cNvSpPr>
              <a:spLocks/>
            </p:cNvSpPr>
            <p:nvPr/>
          </p:nvSpPr>
          <p:spPr bwMode="auto">
            <a:xfrm>
              <a:off x="1779587" y="-677863"/>
              <a:ext cx="7780338" cy="6845300"/>
            </a:xfrm>
            <a:custGeom>
              <a:avLst/>
              <a:gdLst>
                <a:gd name="T0" fmla="*/ 41 w 4901"/>
                <a:gd name="T1" fmla="*/ 0 h 4312"/>
                <a:gd name="T2" fmla="*/ 0 w 4901"/>
                <a:gd name="T3" fmla="*/ 0 h 4312"/>
                <a:gd name="T4" fmla="*/ 4861 w 4901"/>
                <a:gd name="T5" fmla="*/ 4312 h 4312"/>
                <a:gd name="T6" fmla="*/ 4901 w 4901"/>
                <a:gd name="T7" fmla="*/ 4312 h 4312"/>
                <a:gd name="T8" fmla="*/ 41 w 4901"/>
                <a:gd name="T9" fmla="*/ 0 h 4312"/>
              </a:gdLst>
              <a:ahLst/>
              <a:cxnLst>
                <a:cxn ang="0">
                  <a:pos x="T0" y="T1"/>
                </a:cxn>
                <a:cxn ang="0">
                  <a:pos x="T2" y="T3"/>
                </a:cxn>
                <a:cxn ang="0">
                  <a:pos x="T4" y="T5"/>
                </a:cxn>
                <a:cxn ang="0">
                  <a:pos x="T6" y="T7"/>
                </a:cxn>
                <a:cxn ang="0">
                  <a:pos x="T8" y="T9"/>
                </a:cxn>
              </a:cxnLst>
              <a:rect l="0" t="0" r="r" b="b"/>
              <a:pathLst>
                <a:path w="4901" h="4312">
                  <a:moveTo>
                    <a:pt x="41" y="0"/>
                  </a:moveTo>
                  <a:lnTo>
                    <a:pt x="0" y="0"/>
                  </a:lnTo>
                  <a:lnTo>
                    <a:pt x="4861" y="4312"/>
                  </a:lnTo>
                  <a:lnTo>
                    <a:pt x="4901" y="4312"/>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61">
              <a:extLst>
                <a:ext uri="{FF2B5EF4-FFF2-40B4-BE49-F238E27FC236}">
                  <a16:creationId xmlns:a16="http://schemas.microsoft.com/office/drawing/2014/main" id="{CB3A4778-6BF3-48E9-ACCE-9F9682F7B6D0}"/>
                </a:ext>
              </a:extLst>
            </p:cNvPr>
            <p:cNvSpPr>
              <a:spLocks/>
            </p:cNvSpPr>
            <p:nvPr/>
          </p:nvSpPr>
          <p:spPr bwMode="auto">
            <a:xfrm>
              <a:off x="157956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62">
              <a:extLst>
                <a:ext uri="{FF2B5EF4-FFF2-40B4-BE49-F238E27FC236}">
                  <a16:creationId xmlns:a16="http://schemas.microsoft.com/office/drawing/2014/main" id="{6372823C-C809-4A47-9355-3F21B08D445A}"/>
                </a:ext>
              </a:extLst>
            </p:cNvPr>
            <p:cNvSpPr>
              <a:spLocks/>
            </p:cNvSpPr>
            <p:nvPr/>
          </p:nvSpPr>
          <p:spPr bwMode="auto">
            <a:xfrm>
              <a:off x="157956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63">
              <a:extLst>
                <a:ext uri="{FF2B5EF4-FFF2-40B4-BE49-F238E27FC236}">
                  <a16:creationId xmlns:a16="http://schemas.microsoft.com/office/drawing/2014/main" id="{40F3B2AE-C00D-41F3-8959-964EC3BC1E3A}"/>
                </a:ext>
              </a:extLst>
            </p:cNvPr>
            <p:cNvSpPr>
              <a:spLocks/>
            </p:cNvSpPr>
            <p:nvPr/>
          </p:nvSpPr>
          <p:spPr bwMode="auto">
            <a:xfrm>
              <a:off x="1978025"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64">
              <a:extLst>
                <a:ext uri="{FF2B5EF4-FFF2-40B4-BE49-F238E27FC236}">
                  <a16:creationId xmlns:a16="http://schemas.microsoft.com/office/drawing/2014/main" id="{55BA3703-3D25-494F-BA40-194E37A8C970}"/>
                </a:ext>
              </a:extLst>
            </p:cNvPr>
            <p:cNvSpPr>
              <a:spLocks/>
            </p:cNvSpPr>
            <p:nvPr/>
          </p:nvSpPr>
          <p:spPr bwMode="auto">
            <a:xfrm>
              <a:off x="1978025"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65">
              <a:extLst>
                <a:ext uri="{FF2B5EF4-FFF2-40B4-BE49-F238E27FC236}">
                  <a16:creationId xmlns:a16="http://schemas.microsoft.com/office/drawing/2014/main" id="{E15A4B67-74DF-465E-A5B2-841EB2862A31}"/>
                </a:ext>
              </a:extLst>
            </p:cNvPr>
            <p:cNvSpPr>
              <a:spLocks/>
            </p:cNvSpPr>
            <p:nvPr/>
          </p:nvSpPr>
          <p:spPr bwMode="auto">
            <a:xfrm>
              <a:off x="576262" y="-219076"/>
              <a:ext cx="7199313" cy="6386513"/>
            </a:xfrm>
            <a:custGeom>
              <a:avLst/>
              <a:gdLst>
                <a:gd name="T0" fmla="*/ 0 w 4535"/>
                <a:gd name="T1" fmla="*/ 0 h 4023"/>
                <a:gd name="T2" fmla="*/ 0 w 4535"/>
                <a:gd name="T3" fmla="*/ 35 h 4023"/>
                <a:gd name="T4" fmla="*/ 4493 w 4535"/>
                <a:gd name="T5" fmla="*/ 4023 h 4023"/>
                <a:gd name="T6" fmla="*/ 4535 w 4535"/>
                <a:gd name="T7" fmla="*/ 4023 h 4023"/>
                <a:gd name="T8" fmla="*/ 0 w 4535"/>
                <a:gd name="T9" fmla="*/ 0 h 4023"/>
              </a:gdLst>
              <a:ahLst/>
              <a:cxnLst>
                <a:cxn ang="0">
                  <a:pos x="T0" y="T1"/>
                </a:cxn>
                <a:cxn ang="0">
                  <a:pos x="T2" y="T3"/>
                </a:cxn>
                <a:cxn ang="0">
                  <a:pos x="T4" y="T5"/>
                </a:cxn>
                <a:cxn ang="0">
                  <a:pos x="T6" y="T7"/>
                </a:cxn>
                <a:cxn ang="0">
                  <a:pos x="T8" y="T9"/>
                </a:cxn>
              </a:cxnLst>
              <a:rect l="0" t="0" r="r" b="b"/>
              <a:pathLst>
                <a:path w="4535" h="4023">
                  <a:moveTo>
                    <a:pt x="0" y="0"/>
                  </a:moveTo>
                  <a:lnTo>
                    <a:pt x="0" y="35"/>
                  </a:lnTo>
                  <a:lnTo>
                    <a:pt x="4493" y="4023"/>
                  </a:lnTo>
                  <a:lnTo>
                    <a:pt x="4535" y="40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66">
              <a:extLst>
                <a:ext uri="{FF2B5EF4-FFF2-40B4-BE49-F238E27FC236}">
                  <a16:creationId xmlns:a16="http://schemas.microsoft.com/office/drawing/2014/main" id="{148907BD-9097-4FD2-A2C6-B40F7212E002}"/>
                </a:ext>
              </a:extLst>
            </p:cNvPr>
            <p:cNvSpPr>
              <a:spLocks/>
            </p:cNvSpPr>
            <p:nvPr/>
          </p:nvSpPr>
          <p:spPr bwMode="auto">
            <a:xfrm>
              <a:off x="576262" y="-219076"/>
              <a:ext cx="7199313" cy="6386513"/>
            </a:xfrm>
            <a:custGeom>
              <a:avLst/>
              <a:gdLst>
                <a:gd name="T0" fmla="*/ 0 w 4535"/>
                <a:gd name="T1" fmla="*/ 0 h 4023"/>
                <a:gd name="T2" fmla="*/ 0 w 4535"/>
                <a:gd name="T3" fmla="*/ 35 h 4023"/>
                <a:gd name="T4" fmla="*/ 4493 w 4535"/>
                <a:gd name="T5" fmla="*/ 4023 h 4023"/>
                <a:gd name="T6" fmla="*/ 4535 w 4535"/>
                <a:gd name="T7" fmla="*/ 4023 h 4023"/>
                <a:gd name="T8" fmla="*/ 0 w 4535"/>
                <a:gd name="T9" fmla="*/ 0 h 4023"/>
              </a:gdLst>
              <a:ahLst/>
              <a:cxnLst>
                <a:cxn ang="0">
                  <a:pos x="T0" y="T1"/>
                </a:cxn>
                <a:cxn ang="0">
                  <a:pos x="T2" y="T3"/>
                </a:cxn>
                <a:cxn ang="0">
                  <a:pos x="T4" y="T5"/>
                </a:cxn>
                <a:cxn ang="0">
                  <a:pos x="T6" y="T7"/>
                </a:cxn>
                <a:cxn ang="0">
                  <a:pos x="T8" y="T9"/>
                </a:cxn>
              </a:cxnLst>
              <a:rect l="0" t="0" r="r" b="b"/>
              <a:pathLst>
                <a:path w="4535" h="4023">
                  <a:moveTo>
                    <a:pt x="0" y="0"/>
                  </a:moveTo>
                  <a:lnTo>
                    <a:pt x="0" y="35"/>
                  </a:lnTo>
                  <a:lnTo>
                    <a:pt x="4493" y="4023"/>
                  </a:lnTo>
                  <a:lnTo>
                    <a:pt x="4535" y="40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67">
              <a:extLst>
                <a:ext uri="{FF2B5EF4-FFF2-40B4-BE49-F238E27FC236}">
                  <a16:creationId xmlns:a16="http://schemas.microsoft.com/office/drawing/2014/main" id="{20DBC047-DC75-4D9E-8351-2EC9A4DB35F0}"/>
                </a:ext>
              </a:extLst>
            </p:cNvPr>
            <p:cNvSpPr>
              <a:spLocks/>
            </p:cNvSpPr>
            <p:nvPr/>
          </p:nvSpPr>
          <p:spPr bwMode="auto">
            <a:xfrm>
              <a:off x="23749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68">
              <a:extLst>
                <a:ext uri="{FF2B5EF4-FFF2-40B4-BE49-F238E27FC236}">
                  <a16:creationId xmlns:a16="http://schemas.microsoft.com/office/drawing/2014/main" id="{1D04E9A0-A006-4C07-BFA8-0C83844CFEE7}"/>
                </a:ext>
              </a:extLst>
            </p:cNvPr>
            <p:cNvSpPr>
              <a:spLocks/>
            </p:cNvSpPr>
            <p:nvPr/>
          </p:nvSpPr>
          <p:spPr bwMode="auto">
            <a:xfrm>
              <a:off x="23749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69">
              <a:extLst>
                <a:ext uri="{FF2B5EF4-FFF2-40B4-BE49-F238E27FC236}">
                  <a16:creationId xmlns:a16="http://schemas.microsoft.com/office/drawing/2014/main" id="{90BBE281-FB60-4B08-BA56-A7AB654A2562}"/>
                </a:ext>
              </a:extLst>
            </p:cNvPr>
            <p:cNvSpPr>
              <a:spLocks/>
            </p:cNvSpPr>
            <p:nvPr/>
          </p:nvSpPr>
          <p:spPr bwMode="auto">
            <a:xfrm>
              <a:off x="138271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0">
              <a:extLst>
                <a:ext uri="{FF2B5EF4-FFF2-40B4-BE49-F238E27FC236}">
                  <a16:creationId xmlns:a16="http://schemas.microsoft.com/office/drawing/2014/main" id="{291ABA38-007C-46D1-80E0-1EB3168967E0}"/>
                </a:ext>
              </a:extLst>
            </p:cNvPr>
            <p:cNvSpPr>
              <a:spLocks/>
            </p:cNvSpPr>
            <p:nvPr/>
          </p:nvSpPr>
          <p:spPr bwMode="auto">
            <a:xfrm>
              <a:off x="138271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1">
              <a:extLst>
                <a:ext uri="{FF2B5EF4-FFF2-40B4-BE49-F238E27FC236}">
                  <a16:creationId xmlns:a16="http://schemas.microsoft.com/office/drawing/2014/main" id="{9B6839E3-912B-465A-B99A-62C443405821}"/>
                </a:ext>
              </a:extLst>
            </p:cNvPr>
            <p:cNvSpPr>
              <a:spLocks/>
            </p:cNvSpPr>
            <p:nvPr/>
          </p:nvSpPr>
          <p:spPr bwMode="auto">
            <a:xfrm>
              <a:off x="576262" y="-571501"/>
              <a:ext cx="7596188" cy="6738938"/>
            </a:xfrm>
            <a:custGeom>
              <a:avLst/>
              <a:gdLst>
                <a:gd name="T0" fmla="*/ 0 w 4785"/>
                <a:gd name="T1" fmla="*/ 0 h 4245"/>
                <a:gd name="T2" fmla="*/ 0 w 4785"/>
                <a:gd name="T3" fmla="*/ 36 h 4245"/>
                <a:gd name="T4" fmla="*/ 4743 w 4785"/>
                <a:gd name="T5" fmla="*/ 4245 h 4245"/>
                <a:gd name="T6" fmla="*/ 4785 w 4785"/>
                <a:gd name="T7" fmla="*/ 4245 h 4245"/>
                <a:gd name="T8" fmla="*/ 0 w 4785"/>
                <a:gd name="T9" fmla="*/ 0 h 4245"/>
              </a:gdLst>
              <a:ahLst/>
              <a:cxnLst>
                <a:cxn ang="0">
                  <a:pos x="T0" y="T1"/>
                </a:cxn>
                <a:cxn ang="0">
                  <a:pos x="T2" y="T3"/>
                </a:cxn>
                <a:cxn ang="0">
                  <a:pos x="T4" y="T5"/>
                </a:cxn>
                <a:cxn ang="0">
                  <a:pos x="T6" y="T7"/>
                </a:cxn>
                <a:cxn ang="0">
                  <a:pos x="T8" y="T9"/>
                </a:cxn>
              </a:cxnLst>
              <a:rect l="0" t="0" r="r" b="b"/>
              <a:pathLst>
                <a:path w="4785" h="4245">
                  <a:moveTo>
                    <a:pt x="0" y="0"/>
                  </a:moveTo>
                  <a:lnTo>
                    <a:pt x="0" y="36"/>
                  </a:lnTo>
                  <a:lnTo>
                    <a:pt x="4743" y="4245"/>
                  </a:lnTo>
                  <a:lnTo>
                    <a:pt x="4785" y="42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2">
              <a:extLst>
                <a:ext uri="{FF2B5EF4-FFF2-40B4-BE49-F238E27FC236}">
                  <a16:creationId xmlns:a16="http://schemas.microsoft.com/office/drawing/2014/main" id="{47B45D73-3BC7-4D97-A401-CF4AC5BAD5E0}"/>
                </a:ext>
              </a:extLst>
            </p:cNvPr>
            <p:cNvSpPr>
              <a:spLocks/>
            </p:cNvSpPr>
            <p:nvPr/>
          </p:nvSpPr>
          <p:spPr bwMode="auto">
            <a:xfrm>
              <a:off x="576262" y="-571501"/>
              <a:ext cx="7596188" cy="6738938"/>
            </a:xfrm>
            <a:custGeom>
              <a:avLst/>
              <a:gdLst>
                <a:gd name="T0" fmla="*/ 0 w 4785"/>
                <a:gd name="T1" fmla="*/ 0 h 4245"/>
                <a:gd name="T2" fmla="*/ 0 w 4785"/>
                <a:gd name="T3" fmla="*/ 36 h 4245"/>
                <a:gd name="T4" fmla="*/ 4743 w 4785"/>
                <a:gd name="T5" fmla="*/ 4245 h 4245"/>
                <a:gd name="T6" fmla="*/ 4785 w 4785"/>
                <a:gd name="T7" fmla="*/ 4245 h 4245"/>
                <a:gd name="T8" fmla="*/ 0 w 4785"/>
                <a:gd name="T9" fmla="*/ 0 h 4245"/>
              </a:gdLst>
              <a:ahLst/>
              <a:cxnLst>
                <a:cxn ang="0">
                  <a:pos x="T0" y="T1"/>
                </a:cxn>
                <a:cxn ang="0">
                  <a:pos x="T2" y="T3"/>
                </a:cxn>
                <a:cxn ang="0">
                  <a:pos x="T4" y="T5"/>
                </a:cxn>
                <a:cxn ang="0">
                  <a:pos x="T6" y="T7"/>
                </a:cxn>
                <a:cxn ang="0">
                  <a:pos x="T8" y="T9"/>
                </a:cxn>
              </a:cxnLst>
              <a:rect l="0" t="0" r="r" b="b"/>
              <a:pathLst>
                <a:path w="4785" h="4245">
                  <a:moveTo>
                    <a:pt x="0" y="0"/>
                  </a:moveTo>
                  <a:lnTo>
                    <a:pt x="0" y="36"/>
                  </a:lnTo>
                  <a:lnTo>
                    <a:pt x="4743" y="4245"/>
                  </a:lnTo>
                  <a:lnTo>
                    <a:pt x="4785" y="424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73">
              <a:extLst>
                <a:ext uri="{FF2B5EF4-FFF2-40B4-BE49-F238E27FC236}">
                  <a16:creationId xmlns:a16="http://schemas.microsoft.com/office/drawing/2014/main" id="{DC3D37C4-1639-40B0-8437-0E8338865F59}"/>
                </a:ext>
              </a:extLst>
            </p:cNvPr>
            <p:cNvSpPr>
              <a:spLocks/>
            </p:cNvSpPr>
            <p:nvPr/>
          </p:nvSpPr>
          <p:spPr bwMode="auto">
            <a:xfrm>
              <a:off x="5873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74">
              <a:extLst>
                <a:ext uri="{FF2B5EF4-FFF2-40B4-BE49-F238E27FC236}">
                  <a16:creationId xmlns:a16="http://schemas.microsoft.com/office/drawing/2014/main" id="{015656BF-9B5C-4DEF-BB5A-6140028645D9}"/>
                </a:ext>
              </a:extLst>
            </p:cNvPr>
            <p:cNvSpPr>
              <a:spLocks/>
            </p:cNvSpPr>
            <p:nvPr/>
          </p:nvSpPr>
          <p:spPr bwMode="auto">
            <a:xfrm>
              <a:off x="5873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75">
              <a:extLst>
                <a:ext uri="{FF2B5EF4-FFF2-40B4-BE49-F238E27FC236}">
                  <a16:creationId xmlns:a16="http://schemas.microsoft.com/office/drawing/2014/main" id="{0849C118-D003-48C4-9316-F55609772837}"/>
                </a:ext>
              </a:extLst>
            </p:cNvPr>
            <p:cNvSpPr>
              <a:spLocks/>
            </p:cNvSpPr>
            <p:nvPr/>
          </p:nvSpPr>
          <p:spPr bwMode="auto">
            <a:xfrm>
              <a:off x="7874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76">
              <a:extLst>
                <a:ext uri="{FF2B5EF4-FFF2-40B4-BE49-F238E27FC236}">
                  <a16:creationId xmlns:a16="http://schemas.microsoft.com/office/drawing/2014/main" id="{AC9ED169-EEA3-406E-8D82-C1C6F41D9B46}"/>
                </a:ext>
              </a:extLst>
            </p:cNvPr>
            <p:cNvSpPr>
              <a:spLocks/>
            </p:cNvSpPr>
            <p:nvPr/>
          </p:nvSpPr>
          <p:spPr bwMode="auto">
            <a:xfrm>
              <a:off x="7874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77">
              <a:extLst>
                <a:ext uri="{FF2B5EF4-FFF2-40B4-BE49-F238E27FC236}">
                  <a16:creationId xmlns:a16="http://schemas.microsoft.com/office/drawing/2014/main" id="{EB43F8A0-44B2-4731-B23D-93C7167E3366}"/>
                </a:ext>
              </a:extLst>
            </p:cNvPr>
            <p:cNvSpPr>
              <a:spLocks/>
            </p:cNvSpPr>
            <p:nvPr/>
          </p:nvSpPr>
          <p:spPr bwMode="auto">
            <a:xfrm>
              <a:off x="1182687"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78">
              <a:extLst>
                <a:ext uri="{FF2B5EF4-FFF2-40B4-BE49-F238E27FC236}">
                  <a16:creationId xmlns:a16="http://schemas.microsoft.com/office/drawing/2014/main" id="{AE40F5FF-560D-46D7-9DF1-88F10580FF10}"/>
                </a:ext>
              </a:extLst>
            </p:cNvPr>
            <p:cNvSpPr>
              <a:spLocks/>
            </p:cNvSpPr>
            <p:nvPr/>
          </p:nvSpPr>
          <p:spPr bwMode="auto">
            <a:xfrm>
              <a:off x="1182687"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79">
              <a:extLst>
                <a:ext uri="{FF2B5EF4-FFF2-40B4-BE49-F238E27FC236}">
                  <a16:creationId xmlns:a16="http://schemas.microsoft.com/office/drawing/2014/main" id="{82B2BD0E-148E-45FD-91BD-895A4CDF3ABF}"/>
                </a:ext>
              </a:extLst>
            </p:cNvPr>
            <p:cNvSpPr>
              <a:spLocks/>
            </p:cNvSpPr>
            <p:nvPr/>
          </p:nvSpPr>
          <p:spPr bwMode="auto">
            <a:xfrm>
              <a:off x="9842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80">
              <a:extLst>
                <a:ext uri="{FF2B5EF4-FFF2-40B4-BE49-F238E27FC236}">
                  <a16:creationId xmlns:a16="http://schemas.microsoft.com/office/drawing/2014/main" id="{4DAF1D8C-2013-4CE6-9E26-15C33044227E}"/>
                </a:ext>
              </a:extLst>
            </p:cNvPr>
            <p:cNvSpPr>
              <a:spLocks/>
            </p:cNvSpPr>
            <p:nvPr/>
          </p:nvSpPr>
          <p:spPr bwMode="auto">
            <a:xfrm>
              <a:off x="9842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81">
              <a:extLst>
                <a:ext uri="{FF2B5EF4-FFF2-40B4-BE49-F238E27FC236}">
                  <a16:creationId xmlns:a16="http://schemas.microsoft.com/office/drawing/2014/main" id="{1DB4F869-C76D-4DCF-B357-CFEB967A049E}"/>
                </a:ext>
              </a:extLst>
            </p:cNvPr>
            <p:cNvSpPr>
              <a:spLocks/>
            </p:cNvSpPr>
            <p:nvPr/>
          </p:nvSpPr>
          <p:spPr bwMode="auto">
            <a:xfrm>
              <a:off x="21748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82">
              <a:extLst>
                <a:ext uri="{FF2B5EF4-FFF2-40B4-BE49-F238E27FC236}">
                  <a16:creationId xmlns:a16="http://schemas.microsoft.com/office/drawing/2014/main" id="{DA1AA80B-71DD-4162-9999-1E4A71ADA1DD}"/>
                </a:ext>
              </a:extLst>
            </p:cNvPr>
            <p:cNvSpPr>
              <a:spLocks/>
            </p:cNvSpPr>
            <p:nvPr/>
          </p:nvSpPr>
          <p:spPr bwMode="auto">
            <a:xfrm>
              <a:off x="21748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83">
              <a:extLst>
                <a:ext uri="{FF2B5EF4-FFF2-40B4-BE49-F238E27FC236}">
                  <a16:creationId xmlns:a16="http://schemas.microsoft.com/office/drawing/2014/main" id="{321D2381-7A13-422A-B78D-02C09BB2CA97}"/>
                </a:ext>
              </a:extLst>
            </p:cNvPr>
            <p:cNvSpPr>
              <a:spLocks/>
            </p:cNvSpPr>
            <p:nvPr/>
          </p:nvSpPr>
          <p:spPr bwMode="auto">
            <a:xfrm>
              <a:off x="396398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84">
              <a:extLst>
                <a:ext uri="{FF2B5EF4-FFF2-40B4-BE49-F238E27FC236}">
                  <a16:creationId xmlns:a16="http://schemas.microsoft.com/office/drawing/2014/main" id="{E10BA47F-DF3D-41B4-8B37-A7BC909C2EAC}"/>
                </a:ext>
              </a:extLst>
            </p:cNvPr>
            <p:cNvSpPr>
              <a:spLocks/>
            </p:cNvSpPr>
            <p:nvPr/>
          </p:nvSpPr>
          <p:spPr bwMode="auto">
            <a:xfrm>
              <a:off x="396398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85">
              <a:extLst>
                <a:ext uri="{FF2B5EF4-FFF2-40B4-BE49-F238E27FC236}">
                  <a16:creationId xmlns:a16="http://schemas.microsoft.com/office/drawing/2014/main" id="{E6F9B3B0-0202-42DC-8BEC-974C12460F3C}"/>
                </a:ext>
              </a:extLst>
            </p:cNvPr>
            <p:cNvSpPr>
              <a:spLocks/>
            </p:cNvSpPr>
            <p:nvPr/>
          </p:nvSpPr>
          <p:spPr bwMode="auto">
            <a:xfrm>
              <a:off x="4160837"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86">
              <a:extLst>
                <a:ext uri="{FF2B5EF4-FFF2-40B4-BE49-F238E27FC236}">
                  <a16:creationId xmlns:a16="http://schemas.microsoft.com/office/drawing/2014/main" id="{B974B41F-6AA6-4CCA-A00A-A29364664A7D}"/>
                </a:ext>
              </a:extLst>
            </p:cNvPr>
            <p:cNvSpPr>
              <a:spLocks/>
            </p:cNvSpPr>
            <p:nvPr/>
          </p:nvSpPr>
          <p:spPr bwMode="auto">
            <a:xfrm>
              <a:off x="4160837"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87">
              <a:extLst>
                <a:ext uri="{FF2B5EF4-FFF2-40B4-BE49-F238E27FC236}">
                  <a16:creationId xmlns:a16="http://schemas.microsoft.com/office/drawing/2014/main" id="{FC72D1FF-BBA9-48C7-BFAF-8F72E679B32E}"/>
                </a:ext>
              </a:extLst>
            </p:cNvPr>
            <p:cNvSpPr>
              <a:spLocks/>
            </p:cNvSpPr>
            <p:nvPr/>
          </p:nvSpPr>
          <p:spPr bwMode="auto">
            <a:xfrm>
              <a:off x="455930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88">
              <a:extLst>
                <a:ext uri="{FF2B5EF4-FFF2-40B4-BE49-F238E27FC236}">
                  <a16:creationId xmlns:a16="http://schemas.microsoft.com/office/drawing/2014/main" id="{8C72C74A-C003-4B3B-8378-AC71BD979CB5}"/>
                </a:ext>
              </a:extLst>
            </p:cNvPr>
            <p:cNvSpPr>
              <a:spLocks/>
            </p:cNvSpPr>
            <p:nvPr/>
          </p:nvSpPr>
          <p:spPr bwMode="auto">
            <a:xfrm>
              <a:off x="455930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89">
              <a:extLst>
                <a:ext uri="{FF2B5EF4-FFF2-40B4-BE49-F238E27FC236}">
                  <a16:creationId xmlns:a16="http://schemas.microsoft.com/office/drawing/2014/main" id="{7515449E-8A87-4289-A035-DB824B8F65B7}"/>
                </a:ext>
              </a:extLst>
            </p:cNvPr>
            <p:cNvSpPr>
              <a:spLocks/>
            </p:cNvSpPr>
            <p:nvPr/>
          </p:nvSpPr>
          <p:spPr bwMode="auto">
            <a:xfrm>
              <a:off x="4359275"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90">
              <a:extLst>
                <a:ext uri="{FF2B5EF4-FFF2-40B4-BE49-F238E27FC236}">
                  <a16:creationId xmlns:a16="http://schemas.microsoft.com/office/drawing/2014/main" id="{37462A10-C31E-49DE-BFED-15B544F09E10}"/>
                </a:ext>
              </a:extLst>
            </p:cNvPr>
            <p:cNvSpPr>
              <a:spLocks/>
            </p:cNvSpPr>
            <p:nvPr/>
          </p:nvSpPr>
          <p:spPr bwMode="auto">
            <a:xfrm>
              <a:off x="4359275"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91">
              <a:extLst>
                <a:ext uri="{FF2B5EF4-FFF2-40B4-BE49-F238E27FC236}">
                  <a16:creationId xmlns:a16="http://schemas.microsoft.com/office/drawing/2014/main" id="{8018A6B7-2F70-40B2-B139-2047C29C4626}"/>
                </a:ext>
              </a:extLst>
            </p:cNvPr>
            <p:cNvSpPr>
              <a:spLocks/>
            </p:cNvSpPr>
            <p:nvPr/>
          </p:nvSpPr>
          <p:spPr bwMode="auto">
            <a:xfrm>
              <a:off x="47561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92">
              <a:extLst>
                <a:ext uri="{FF2B5EF4-FFF2-40B4-BE49-F238E27FC236}">
                  <a16:creationId xmlns:a16="http://schemas.microsoft.com/office/drawing/2014/main" id="{F6D843D5-03B3-4E85-9BEA-30AD85652BB6}"/>
                </a:ext>
              </a:extLst>
            </p:cNvPr>
            <p:cNvSpPr>
              <a:spLocks/>
            </p:cNvSpPr>
            <p:nvPr/>
          </p:nvSpPr>
          <p:spPr bwMode="auto">
            <a:xfrm>
              <a:off x="47561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93">
              <a:extLst>
                <a:ext uri="{FF2B5EF4-FFF2-40B4-BE49-F238E27FC236}">
                  <a16:creationId xmlns:a16="http://schemas.microsoft.com/office/drawing/2014/main" id="{AD228A44-3ABC-4855-A189-D67197D04158}"/>
                </a:ext>
              </a:extLst>
            </p:cNvPr>
            <p:cNvSpPr>
              <a:spLocks/>
            </p:cNvSpPr>
            <p:nvPr/>
          </p:nvSpPr>
          <p:spPr bwMode="auto">
            <a:xfrm>
              <a:off x="49561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94">
              <a:extLst>
                <a:ext uri="{FF2B5EF4-FFF2-40B4-BE49-F238E27FC236}">
                  <a16:creationId xmlns:a16="http://schemas.microsoft.com/office/drawing/2014/main" id="{E19FEC4B-2354-4649-A63A-1DA75D4FC0ED}"/>
                </a:ext>
              </a:extLst>
            </p:cNvPr>
            <p:cNvSpPr>
              <a:spLocks/>
            </p:cNvSpPr>
            <p:nvPr/>
          </p:nvSpPr>
          <p:spPr bwMode="auto">
            <a:xfrm>
              <a:off x="49561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95">
              <a:extLst>
                <a:ext uri="{FF2B5EF4-FFF2-40B4-BE49-F238E27FC236}">
                  <a16:creationId xmlns:a16="http://schemas.microsoft.com/office/drawing/2014/main" id="{B86EE244-CAD9-4016-AB3B-3654ECD61BE9}"/>
                </a:ext>
              </a:extLst>
            </p:cNvPr>
            <p:cNvSpPr>
              <a:spLocks/>
            </p:cNvSpPr>
            <p:nvPr/>
          </p:nvSpPr>
          <p:spPr bwMode="auto">
            <a:xfrm>
              <a:off x="33686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96">
              <a:extLst>
                <a:ext uri="{FF2B5EF4-FFF2-40B4-BE49-F238E27FC236}">
                  <a16:creationId xmlns:a16="http://schemas.microsoft.com/office/drawing/2014/main" id="{251B42C5-C1B4-43BF-BA9C-C4614A38ED2A}"/>
                </a:ext>
              </a:extLst>
            </p:cNvPr>
            <p:cNvSpPr>
              <a:spLocks/>
            </p:cNvSpPr>
            <p:nvPr/>
          </p:nvSpPr>
          <p:spPr bwMode="auto">
            <a:xfrm>
              <a:off x="33686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97">
              <a:extLst>
                <a:ext uri="{FF2B5EF4-FFF2-40B4-BE49-F238E27FC236}">
                  <a16:creationId xmlns:a16="http://schemas.microsoft.com/office/drawing/2014/main" id="{3AFC21CA-B173-452B-8B0B-0B811CA7EF1D}"/>
                </a:ext>
              </a:extLst>
            </p:cNvPr>
            <p:cNvSpPr>
              <a:spLocks/>
            </p:cNvSpPr>
            <p:nvPr/>
          </p:nvSpPr>
          <p:spPr bwMode="auto">
            <a:xfrm>
              <a:off x="316865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98">
              <a:extLst>
                <a:ext uri="{FF2B5EF4-FFF2-40B4-BE49-F238E27FC236}">
                  <a16:creationId xmlns:a16="http://schemas.microsoft.com/office/drawing/2014/main" id="{77F62C4B-71A0-45DF-B592-A69CDD70A3A5}"/>
                </a:ext>
              </a:extLst>
            </p:cNvPr>
            <p:cNvSpPr>
              <a:spLocks/>
            </p:cNvSpPr>
            <p:nvPr/>
          </p:nvSpPr>
          <p:spPr bwMode="auto">
            <a:xfrm>
              <a:off x="316865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99">
              <a:extLst>
                <a:ext uri="{FF2B5EF4-FFF2-40B4-BE49-F238E27FC236}">
                  <a16:creationId xmlns:a16="http://schemas.microsoft.com/office/drawing/2014/main" id="{3E8CCA73-9AAA-434F-AFCB-666BB417578C}"/>
                </a:ext>
              </a:extLst>
            </p:cNvPr>
            <p:cNvSpPr>
              <a:spLocks/>
            </p:cNvSpPr>
            <p:nvPr/>
          </p:nvSpPr>
          <p:spPr bwMode="auto">
            <a:xfrm>
              <a:off x="376396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00">
              <a:extLst>
                <a:ext uri="{FF2B5EF4-FFF2-40B4-BE49-F238E27FC236}">
                  <a16:creationId xmlns:a16="http://schemas.microsoft.com/office/drawing/2014/main" id="{34F74C41-3952-4707-9206-005AF9A333C3}"/>
                </a:ext>
              </a:extLst>
            </p:cNvPr>
            <p:cNvSpPr>
              <a:spLocks/>
            </p:cNvSpPr>
            <p:nvPr/>
          </p:nvSpPr>
          <p:spPr bwMode="auto">
            <a:xfrm>
              <a:off x="376396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01">
              <a:extLst>
                <a:ext uri="{FF2B5EF4-FFF2-40B4-BE49-F238E27FC236}">
                  <a16:creationId xmlns:a16="http://schemas.microsoft.com/office/drawing/2014/main" id="{7CB80F3F-17CB-4CEC-B692-5468A646B74C}"/>
                </a:ext>
              </a:extLst>
            </p:cNvPr>
            <p:cNvSpPr>
              <a:spLocks/>
            </p:cNvSpPr>
            <p:nvPr/>
          </p:nvSpPr>
          <p:spPr bwMode="auto">
            <a:xfrm>
              <a:off x="297021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02">
              <a:extLst>
                <a:ext uri="{FF2B5EF4-FFF2-40B4-BE49-F238E27FC236}">
                  <a16:creationId xmlns:a16="http://schemas.microsoft.com/office/drawing/2014/main" id="{A5DA83EE-5D31-4643-933A-0684CFA39FF7}"/>
                </a:ext>
              </a:extLst>
            </p:cNvPr>
            <p:cNvSpPr>
              <a:spLocks/>
            </p:cNvSpPr>
            <p:nvPr/>
          </p:nvSpPr>
          <p:spPr bwMode="auto">
            <a:xfrm>
              <a:off x="297021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03">
              <a:extLst>
                <a:ext uri="{FF2B5EF4-FFF2-40B4-BE49-F238E27FC236}">
                  <a16:creationId xmlns:a16="http://schemas.microsoft.com/office/drawing/2014/main" id="{1A031892-FC54-41EF-802D-914C2E17FE68}"/>
                </a:ext>
              </a:extLst>
            </p:cNvPr>
            <p:cNvSpPr>
              <a:spLocks/>
            </p:cNvSpPr>
            <p:nvPr/>
          </p:nvSpPr>
          <p:spPr bwMode="auto">
            <a:xfrm>
              <a:off x="2770187" y="-677863"/>
              <a:ext cx="7783513" cy="6845300"/>
            </a:xfrm>
            <a:custGeom>
              <a:avLst/>
              <a:gdLst>
                <a:gd name="T0" fmla="*/ 42 w 4903"/>
                <a:gd name="T1" fmla="*/ 0 h 4312"/>
                <a:gd name="T2" fmla="*/ 0 w 4903"/>
                <a:gd name="T3" fmla="*/ 0 h 4312"/>
                <a:gd name="T4" fmla="*/ 4862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2"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04">
              <a:extLst>
                <a:ext uri="{FF2B5EF4-FFF2-40B4-BE49-F238E27FC236}">
                  <a16:creationId xmlns:a16="http://schemas.microsoft.com/office/drawing/2014/main" id="{770F692A-71C6-4845-B15B-8B55CFA25F4A}"/>
                </a:ext>
              </a:extLst>
            </p:cNvPr>
            <p:cNvSpPr>
              <a:spLocks/>
            </p:cNvSpPr>
            <p:nvPr/>
          </p:nvSpPr>
          <p:spPr bwMode="auto">
            <a:xfrm>
              <a:off x="2770187" y="-677863"/>
              <a:ext cx="7783513" cy="6845300"/>
            </a:xfrm>
            <a:custGeom>
              <a:avLst/>
              <a:gdLst>
                <a:gd name="T0" fmla="*/ 42 w 4903"/>
                <a:gd name="T1" fmla="*/ 0 h 4312"/>
                <a:gd name="T2" fmla="*/ 0 w 4903"/>
                <a:gd name="T3" fmla="*/ 0 h 4312"/>
                <a:gd name="T4" fmla="*/ 4862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2"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105">
              <a:extLst>
                <a:ext uri="{FF2B5EF4-FFF2-40B4-BE49-F238E27FC236}">
                  <a16:creationId xmlns:a16="http://schemas.microsoft.com/office/drawing/2014/main" id="{09855310-96D2-41DA-98AE-9A839843FE79}"/>
                </a:ext>
              </a:extLst>
            </p:cNvPr>
            <p:cNvSpPr>
              <a:spLocks/>
            </p:cNvSpPr>
            <p:nvPr/>
          </p:nvSpPr>
          <p:spPr bwMode="auto">
            <a:xfrm>
              <a:off x="356552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06">
              <a:extLst>
                <a:ext uri="{FF2B5EF4-FFF2-40B4-BE49-F238E27FC236}">
                  <a16:creationId xmlns:a16="http://schemas.microsoft.com/office/drawing/2014/main" id="{2EF252C0-3F57-41C9-B423-C6D23CD71330}"/>
                </a:ext>
              </a:extLst>
            </p:cNvPr>
            <p:cNvSpPr>
              <a:spLocks/>
            </p:cNvSpPr>
            <p:nvPr/>
          </p:nvSpPr>
          <p:spPr bwMode="auto">
            <a:xfrm>
              <a:off x="356552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07">
              <a:extLst>
                <a:ext uri="{FF2B5EF4-FFF2-40B4-BE49-F238E27FC236}">
                  <a16:creationId xmlns:a16="http://schemas.microsoft.com/office/drawing/2014/main" id="{377CF46C-583B-4D42-97C2-5B7C62D6FD44}"/>
                </a:ext>
              </a:extLst>
            </p:cNvPr>
            <p:cNvSpPr>
              <a:spLocks/>
            </p:cNvSpPr>
            <p:nvPr/>
          </p:nvSpPr>
          <p:spPr bwMode="auto">
            <a:xfrm>
              <a:off x="10710863" y="-677863"/>
              <a:ext cx="2054225" cy="1819275"/>
            </a:xfrm>
            <a:custGeom>
              <a:avLst/>
              <a:gdLst>
                <a:gd name="T0" fmla="*/ 42 w 1294"/>
                <a:gd name="T1" fmla="*/ 0 h 1146"/>
                <a:gd name="T2" fmla="*/ 0 w 1294"/>
                <a:gd name="T3" fmla="*/ 0 h 1146"/>
                <a:gd name="T4" fmla="*/ 1294 w 1294"/>
                <a:gd name="T5" fmla="*/ 1146 h 1146"/>
                <a:gd name="T6" fmla="*/ 1294 w 1294"/>
                <a:gd name="T7" fmla="*/ 1111 h 1146"/>
                <a:gd name="T8" fmla="*/ 42 w 1294"/>
                <a:gd name="T9" fmla="*/ 0 h 1146"/>
              </a:gdLst>
              <a:ahLst/>
              <a:cxnLst>
                <a:cxn ang="0">
                  <a:pos x="T0" y="T1"/>
                </a:cxn>
                <a:cxn ang="0">
                  <a:pos x="T2" y="T3"/>
                </a:cxn>
                <a:cxn ang="0">
                  <a:pos x="T4" y="T5"/>
                </a:cxn>
                <a:cxn ang="0">
                  <a:pos x="T6" y="T7"/>
                </a:cxn>
                <a:cxn ang="0">
                  <a:pos x="T8" y="T9"/>
                </a:cxn>
              </a:cxnLst>
              <a:rect l="0" t="0" r="r" b="b"/>
              <a:pathLst>
                <a:path w="1294" h="1146">
                  <a:moveTo>
                    <a:pt x="42" y="0"/>
                  </a:moveTo>
                  <a:lnTo>
                    <a:pt x="0" y="0"/>
                  </a:lnTo>
                  <a:lnTo>
                    <a:pt x="1294" y="1146"/>
                  </a:lnTo>
                  <a:lnTo>
                    <a:pt x="1294" y="111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08">
              <a:extLst>
                <a:ext uri="{FF2B5EF4-FFF2-40B4-BE49-F238E27FC236}">
                  <a16:creationId xmlns:a16="http://schemas.microsoft.com/office/drawing/2014/main" id="{31DD4924-2614-4729-9D39-19798450F73F}"/>
                </a:ext>
              </a:extLst>
            </p:cNvPr>
            <p:cNvSpPr>
              <a:spLocks/>
            </p:cNvSpPr>
            <p:nvPr/>
          </p:nvSpPr>
          <p:spPr bwMode="auto">
            <a:xfrm>
              <a:off x="10710863" y="-677863"/>
              <a:ext cx="2054225" cy="1819275"/>
            </a:xfrm>
            <a:custGeom>
              <a:avLst/>
              <a:gdLst>
                <a:gd name="T0" fmla="*/ 42 w 1294"/>
                <a:gd name="T1" fmla="*/ 0 h 1146"/>
                <a:gd name="T2" fmla="*/ 0 w 1294"/>
                <a:gd name="T3" fmla="*/ 0 h 1146"/>
                <a:gd name="T4" fmla="*/ 1294 w 1294"/>
                <a:gd name="T5" fmla="*/ 1146 h 1146"/>
                <a:gd name="T6" fmla="*/ 1294 w 1294"/>
                <a:gd name="T7" fmla="*/ 1111 h 1146"/>
                <a:gd name="T8" fmla="*/ 42 w 1294"/>
                <a:gd name="T9" fmla="*/ 0 h 1146"/>
              </a:gdLst>
              <a:ahLst/>
              <a:cxnLst>
                <a:cxn ang="0">
                  <a:pos x="T0" y="T1"/>
                </a:cxn>
                <a:cxn ang="0">
                  <a:pos x="T2" y="T3"/>
                </a:cxn>
                <a:cxn ang="0">
                  <a:pos x="T4" y="T5"/>
                </a:cxn>
                <a:cxn ang="0">
                  <a:pos x="T6" y="T7"/>
                </a:cxn>
                <a:cxn ang="0">
                  <a:pos x="T8" y="T9"/>
                </a:cxn>
              </a:cxnLst>
              <a:rect l="0" t="0" r="r" b="b"/>
              <a:pathLst>
                <a:path w="1294" h="1146">
                  <a:moveTo>
                    <a:pt x="42" y="0"/>
                  </a:moveTo>
                  <a:lnTo>
                    <a:pt x="0" y="0"/>
                  </a:lnTo>
                  <a:lnTo>
                    <a:pt x="1294" y="1146"/>
                  </a:lnTo>
                  <a:lnTo>
                    <a:pt x="1294" y="111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09">
              <a:extLst>
                <a:ext uri="{FF2B5EF4-FFF2-40B4-BE49-F238E27FC236}">
                  <a16:creationId xmlns:a16="http://schemas.microsoft.com/office/drawing/2014/main" id="{00E8F943-6C7E-4BD2-A97C-04A71EFF9496}"/>
                </a:ext>
              </a:extLst>
            </p:cNvPr>
            <p:cNvSpPr>
              <a:spLocks/>
            </p:cNvSpPr>
            <p:nvPr/>
          </p:nvSpPr>
          <p:spPr bwMode="auto">
            <a:xfrm>
              <a:off x="9917113" y="-677863"/>
              <a:ext cx="2847975" cy="2525713"/>
            </a:xfrm>
            <a:custGeom>
              <a:avLst/>
              <a:gdLst>
                <a:gd name="T0" fmla="*/ 42 w 1794"/>
                <a:gd name="T1" fmla="*/ 0 h 1591"/>
                <a:gd name="T2" fmla="*/ 0 w 1794"/>
                <a:gd name="T3" fmla="*/ 0 h 1591"/>
                <a:gd name="T4" fmla="*/ 1794 w 1794"/>
                <a:gd name="T5" fmla="*/ 1591 h 1591"/>
                <a:gd name="T6" fmla="*/ 1794 w 1794"/>
                <a:gd name="T7" fmla="*/ 1554 h 1591"/>
                <a:gd name="T8" fmla="*/ 42 w 1794"/>
                <a:gd name="T9" fmla="*/ 0 h 1591"/>
              </a:gdLst>
              <a:ahLst/>
              <a:cxnLst>
                <a:cxn ang="0">
                  <a:pos x="T0" y="T1"/>
                </a:cxn>
                <a:cxn ang="0">
                  <a:pos x="T2" y="T3"/>
                </a:cxn>
                <a:cxn ang="0">
                  <a:pos x="T4" y="T5"/>
                </a:cxn>
                <a:cxn ang="0">
                  <a:pos x="T6" y="T7"/>
                </a:cxn>
                <a:cxn ang="0">
                  <a:pos x="T8" y="T9"/>
                </a:cxn>
              </a:cxnLst>
              <a:rect l="0" t="0" r="r" b="b"/>
              <a:pathLst>
                <a:path w="1794" h="1591">
                  <a:moveTo>
                    <a:pt x="42" y="0"/>
                  </a:moveTo>
                  <a:lnTo>
                    <a:pt x="0" y="0"/>
                  </a:lnTo>
                  <a:lnTo>
                    <a:pt x="1794" y="1591"/>
                  </a:lnTo>
                  <a:lnTo>
                    <a:pt x="1794" y="1554"/>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10">
              <a:extLst>
                <a:ext uri="{FF2B5EF4-FFF2-40B4-BE49-F238E27FC236}">
                  <a16:creationId xmlns:a16="http://schemas.microsoft.com/office/drawing/2014/main" id="{3335D90F-F466-427C-A637-A438586200C7}"/>
                </a:ext>
              </a:extLst>
            </p:cNvPr>
            <p:cNvSpPr>
              <a:spLocks/>
            </p:cNvSpPr>
            <p:nvPr/>
          </p:nvSpPr>
          <p:spPr bwMode="auto">
            <a:xfrm>
              <a:off x="9917113" y="-677863"/>
              <a:ext cx="2847975" cy="2525713"/>
            </a:xfrm>
            <a:custGeom>
              <a:avLst/>
              <a:gdLst>
                <a:gd name="T0" fmla="*/ 42 w 1794"/>
                <a:gd name="T1" fmla="*/ 0 h 1591"/>
                <a:gd name="T2" fmla="*/ 0 w 1794"/>
                <a:gd name="T3" fmla="*/ 0 h 1591"/>
                <a:gd name="T4" fmla="*/ 1794 w 1794"/>
                <a:gd name="T5" fmla="*/ 1591 h 1591"/>
                <a:gd name="T6" fmla="*/ 1794 w 1794"/>
                <a:gd name="T7" fmla="*/ 1554 h 1591"/>
                <a:gd name="T8" fmla="*/ 42 w 1794"/>
                <a:gd name="T9" fmla="*/ 0 h 1591"/>
              </a:gdLst>
              <a:ahLst/>
              <a:cxnLst>
                <a:cxn ang="0">
                  <a:pos x="T0" y="T1"/>
                </a:cxn>
                <a:cxn ang="0">
                  <a:pos x="T2" y="T3"/>
                </a:cxn>
                <a:cxn ang="0">
                  <a:pos x="T4" y="T5"/>
                </a:cxn>
                <a:cxn ang="0">
                  <a:pos x="T6" y="T7"/>
                </a:cxn>
                <a:cxn ang="0">
                  <a:pos x="T8" y="T9"/>
                </a:cxn>
              </a:cxnLst>
              <a:rect l="0" t="0" r="r" b="b"/>
              <a:pathLst>
                <a:path w="1794" h="1591">
                  <a:moveTo>
                    <a:pt x="42" y="0"/>
                  </a:moveTo>
                  <a:lnTo>
                    <a:pt x="0" y="0"/>
                  </a:lnTo>
                  <a:lnTo>
                    <a:pt x="1794" y="1591"/>
                  </a:lnTo>
                  <a:lnTo>
                    <a:pt x="1794" y="1554"/>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11">
              <a:extLst>
                <a:ext uri="{FF2B5EF4-FFF2-40B4-BE49-F238E27FC236}">
                  <a16:creationId xmlns:a16="http://schemas.microsoft.com/office/drawing/2014/main" id="{94ECC3F2-0BA6-4DF0-BF94-882512E1073D}"/>
                </a:ext>
              </a:extLst>
            </p:cNvPr>
            <p:cNvSpPr>
              <a:spLocks/>
            </p:cNvSpPr>
            <p:nvPr/>
          </p:nvSpPr>
          <p:spPr bwMode="auto">
            <a:xfrm>
              <a:off x="9717088" y="-677863"/>
              <a:ext cx="3048000" cy="2701925"/>
            </a:xfrm>
            <a:custGeom>
              <a:avLst/>
              <a:gdLst>
                <a:gd name="T0" fmla="*/ 42 w 1920"/>
                <a:gd name="T1" fmla="*/ 0 h 1702"/>
                <a:gd name="T2" fmla="*/ 0 w 1920"/>
                <a:gd name="T3" fmla="*/ 0 h 1702"/>
                <a:gd name="T4" fmla="*/ 1920 w 1920"/>
                <a:gd name="T5" fmla="*/ 1702 h 1702"/>
                <a:gd name="T6" fmla="*/ 1920 w 1920"/>
                <a:gd name="T7" fmla="*/ 1665 h 1702"/>
                <a:gd name="T8" fmla="*/ 42 w 1920"/>
                <a:gd name="T9" fmla="*/ 0 h 1702"/>
              </a:gdLst>
              <a:ahLst/>
              <a:cxnLst>
                <a:cxn ang="0">
                  <a:pos x="T0" y="T1"/>
                </a:cxn>
                <a:cxn ang="0">
                  <a:pos x="T2" y="T3"/>
                </a:cxn>
                <a:cxn ang="0">
                  <a:pos x="T4" y="T5"/>
                </a:cxn>
                <a:cxn ang="0">
                  <a:pos x="T6" y="T7"/>
                </a:cxn>
                <a:cxn ang="0">
                  <a:pos x="T8" y="T9"/>
                </a:cxn>
              </a:cxnLst>
              <a:rect l="0" t="0" r="r" b="b"/>
              <a:pathLst>
                <a:path w="1920" h="1702">
                  <a:moveTo>
                    <a:pt x="42" y="0"/>
                  </a:moveTo>
                  <a:lnTo>
                    <a:pt x="0" y="0"/>
                  </a:lnTo>
                  <a:lnTo>
                    <a:pt x="1920" y="1702"/>
                  </a:lnTo>
                  <a:lnTo>
                    <a:pt x="1920" y="166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12">
              <a:extLst>
                <a:ext uri="{FF2B5EF4-FFF2-40B4-BE49-F238E27FC236}">
                  <a16:creationId xmlns:a16="http://schemas.microsoft.com/office/drawing/2014/main" id="{D736542C-3B34-440B-8C33-A9C4BC107F11}"/>
                </a:ext>
              </a:extLst>
            </p:cNvPr>
            <p:cNvSpPr>
              <a:spLocks/>
            </p:cNvSpPr>
            <p:nvPr/>
          </p:nvSpPr>
          <p:spPr bwMode="auto">
            <a:xfrm>
              <a:off x="9717088" y="-677863"/>
              <a:ext cx="3048000" cy="2701925"/>
            </a:xfrm>
            <a:custGeom>
              <a:avLst/>
              <a:gdLst>
                <a:gd name="T0" fmla="*/ 42 w 1920"/>
                <a:gd name="T1" fmla="*/ 0 h 1702"/>
                <a:gd name="T2" fmla="*/ 0 w 1920"/>
                <a:gd name="T3" fmla="*/ 0 h 1702"/>
                <a:gd name="T4" fmla="*/ 1920 w 1920"/>
                <a:gd name="T5" fmla="*/ 1702 h 1702"/>
                <a:gd name="T6" fmla="*/ 1920 w 1920"/>
                <a:gd name="T7" fmla="*/ 1665 h 1702"/>
                <a:gd name="T8" fmla="*/ 42 w 1920"/>
                <a:gd name="T9" fmla="*/ 0 h 1702"/>
              </a:gdLst>
              <a:ahLst/>
              <a:cxnLst>
                <a:cxn ang="0">
                  <a:pos x="T0" y="T1"/>
                </a:cxn>
                <a:cxn ang="0">
                  <a:pos x="T2" y="T3"/>
                </a:cxn>
                <a:cxn ang="0">
                  <a:pos x="T4" y="T5"/>
                </a:cxn>
                <a:cxn ang="0">
                  <a:pos x="T6" y="T7"/>
                </a:cxn>
                <a:cxn ang="0">
                  <a:pos x="T8" y="T9"/>
                </a:cxn>
              </a:cxnLst>
              <a:rect l="0" t="0" r="r" b="b"/>
              <a:pathLst>
                <a:path w="1920" h="1702">
                  <a:moveTo>
                    <a:pt x="42" y="0"/>
                  </a:moveTo>
                  <a:lnTo>
                    <a:pt x="0" y="0"/>
                  </a:lnTo>
                  <a:lnTo>
                    <a:pt x="1920" y="1702"/>
                  </a:lnTo>
                  <a:lnTo>
                    <a:pt x="1920" y="166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13">
              <a:extLst>
                <a:ext uri="{FF2B5EF4-FFF2-40B4-BE49-F238E27FC236}">
                  <a16:creationId xmlns:a16="http://schemas.microsoft.com/office/drawing/2014/main" id="{BDF23B3C-B7CB-45B5-AAD4-4AAEC423D8E8}"/>
                </a:ext>
              </a:extLst>
            </p:cNvPr>
            <p:cNvSpPr>
              <a:spLocks/>
            </p:cNvSpPr>
            <p:nvPr/>
          </p:nvSpPr>
          <p:spPr bwMode="auto">
            <a:xfrm>
              <a:off x="9520238" y="-677863"/>
              <a:ext cx="3244850" cy="2878138"/>
            </a:xfrm>
            <a:custGeom>
              <a:avLst/>
              <a:gdLst>
                <a:gd name="T0" fmla="*/ 42 w 2044"/>
                <a:gd name="T1" fmla="*/ 0 h 1813"/>
                <a:gd name="T2" fmla="*/ 0 w 2044"/>
                <a:gd name="T3" fmla="*/ 0 h 1813"/>
                <a:gd name="T4" fmla="*/ 2044 w 2044"/>
                <a:gd name="T5" fmla="*/ 1813 h 1813"/>
                <a:gd name="T6" fmla="*/ 2044 w 2044"/>
                <a:gd name="T7" fmla="*/ 1775 h 1813"/>
                <a:gd name="T8" fmla="*/ 42 w 2044"/>
                <a:gd name="T9" fmla="*/ 0 h 1813"/>
              </a:gdLst>
              <a:ahLst/>
              <a:cxnLst>
                <a:cxn ang="0">
                  <a:pos x="T0" y="T1"/>
                </a:cxn>
                <a:cxn ang="0">
                  <a:pos x="T2" y="T3"/>
                </a:cxn>
                <a:cxn ang="0">
                  <a:pos x="T4" y="T5"/>
                </a:cxn>
                <a:cxn ang="0">
                  <a:pos x="T6" y="T7"/>
                </a:cxn>
                <a:cxn ang="0">
                  <a:pos x="T8" y="T9"/>
                </a:cxn>
              </a:cxnLst>
              <a:rect l="0" t="0" r="r" b="b"/>
              <a:pathLst>
                <a:path w="2044" h="1813">
                  <a:moveTo>
                    <a:pt x="42" y="0"/>
                  </a:moveTo>
                  <a:lnTo>
                    <a:pt x="0" y="0"/>
                  </a:lnTo>
                  <a:lnTo>
                    <a:pt x="2044" y="1813"/>
                  </a:lnTo>
                  <a:lnTo>
                    <a:pt x="2044" y="177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14">
              <a:extLst>
                <a:ext uri="{FF2B5EF4-FFF2-40B4-BE49-F238E27FC236}">
                  <a16:creationId xmlns:a16="http://schemas.microsoft.com/office/drawing/2014/main" id="{3671AB00-F951-4CD5-BC55-1BCC7368FF69}"/>
                </a:ext>
              </a:extLst>
            </p:cNvPr>
            <p:cNvSpPr>
              <a:spLocks/>
            </p:cNvSpPr>
            <p:nvPr/>
          </p:nvSpPr>
          <p:spPr bwMode="auto">
            <a:xfrm>
              <a:off x="9520238" y="-677863"/>
              <a:ext cx="3244850" cy="2878138"/>
            </a:xfrm>
            <a:custGeom>
              <a:avLst/>
              <a:gdLst>
                <a:gd name="T0" fmla="*/ 42 w 2044"/>
                <a:gd name="T1" fmla="*/ 0 h 1813"/>
                <a:gd name="T2" fmla="*/ 0 w 2044"/>
                <a:gd name="T3" fmla="*/ 0 h 1813"/>
                <a:gd name="T4" fmla="*/ 2044 w 2044"/>
                <a:gd name="T5" fmla="*/ 1813 h 1813"/>
                <a:gd name="T6" fmla="*/ 2044 w 2044"/>
                <a:gd name="T7" fmla="*/ 1775 h 1813"/>
                <a:gd name="T8" fmla="*/ 42 w 2044"/>
                <a:gd name="T9" fmla="*/ 0 h 1813"/>
              </a:gdLst>
              <a:ahLst/>
              <a:cxnLst>
                <a:cxn ang="0">
                  <a:pos x="T0" y="T1"/>
                </a:cxn>
                <a:cxn ang="0">
                  <a:pos x="T2" y="T3"/>
                </a:cxn>
                <a:cxn ang="0">
                  <a:pos x="T4" y="T5"/>
                </a:cxn>
                <a:cxn ang="0">
                  <a:pos x="T6" y="T7"/>
                </a:cxn>
                <a:cxn ang="0">
                  <a:pos x="T8" y="T9"/>
                </a:cxn>
              </a:cxnLst>
              <a:rect l="0" t="0" r="r" b="b"/>
              <a:pathLst>
                <a:path w="2044" h="1813">
                  <a:moveTo>
                    <a:pt x="42" y="0"/>
                  </a:moveTo>
                  <a:lnTo>
                    <a:pt x="0" y="0"/>
                  </a:lnTo>
                  <a:lnTo>
                    <a:pt x="2044" y="1813"/>
                  </a:lnTo>
                  <a:lnTo>
                    <a:pt x="2044" y="177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15">
              <a:extLst>
                <a:ext uri="{FF2B5EF4-FFF2-40B4-BE49-F238E27FC236}">
                  <a16:creationId xmlns:a16="http://schemas.microsoft.com/office/drawing/2014/main" id="{B2D26A77-B338-40DC-8432-DA586B795C48}"/>
                </a:ext>
              </a:extLst>
            </p:cNvPr>
            <p:cNvSpPr>
              <a:spLocks/>
            </p:cNvSpPr>
            <p:nvPr/>
          </p:nvSpPr>
          <p:spPr bwMode="auto">
            <a:xfrm>
              <a:off x="10512425" y="-677863"/>
              <a:ext cx="2252663" cy="1998663"/>
            </a:xfrm>
            <a:custGeom>
              <a:avLst/>
              <a:gdLst>
                <a:gd name="T0" fmla="*/ 42 w 1419"/>
                <a:gd name="T1" fmla="*/ 0 h 1259"/>
                <a:gd name="T2" fmla="*/ 0 w 1419"/>
                <a:gd name="T3" fmla="*/ 0 h 1259"/>
                <a:gd name="T4" fmla="*/ 1419 w 1419"/>
                <a:gd name="T5" fmla="*/ 1259 h 1259"/>
                <a:gd name="T6" fmla="*/ 1419 w 1419"/>
                <a:gd name="T7" fmla="*/ 1221 h 1259"/>
                <a:gd name="T8" fmla="*/ 42 w 1419"/>
                <a:gd name="T9" fmla="*/ 0 h 1259"/>
              </a:gdLst>
              <a:ahLst/>
              <a:cxnLst>
                <a:cxn ang="0">
                  <a:pos x="T0" y="T1"/>
                </a:cxn>
                <a:cxn ang="0">
                  <a:pos x="T2" y="T3"/>
                </a:cxn>
                <a:cxn ang="0">
                  <a:pos x="T4" y="T5"/>
                </a:cxn>
                <a:cxn ang="0">
                  <a:pos x="T6" y="T7"/>
                </a:cxn>
                <a:cxn ang="0">
                  <a:pos x="T8" y="T9"/>
                </a:cxn>
              </a:cxnLst>
              <a:rect l="0" t="0" r="r" b="b"/>
              <a:pathLst>
                <a:path w="1419" h="1259">
                  <a:moveTo>
                    <a:pt x="42" y="0"/>
                  </a:moveTo>
                  <a:lnTo>
                    <a:pt x="0" y="0"/>
                  </a:lnTo>
                  <a:lnTo>
                    <a:pt x="1419" y="1259"/>
                  </a:lnTo>
                  <a:lnTo>
                    <a:pt x="1419" y="122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16">
              <a:extLst>
                <a:ext uri="{FF2B5EF4-FFF2-40B4-BE49-F238E27FC236}">
                  <a16:creationId xmlns:a16="http://schemas.microsoft.com/office/drawing/2014/main" id="{91EA013C-7154-4858-B565-05B39C2B509B}"/>
                </a:ext>
              </a:extLst>
            </p:cNvPr>
            <p:cNvSpPr>
              <a:spLocks/>
            </p:cNvSpPr>
            <p:nvPr/>
          </p:nvSpPr>
          <p:spPr bwMode="auto">
            <a:xfrm>
              <a:off x="10512425" y="-677863"/>
              <a:ext cx="2252663" cy="1998663"/>
            </a:xfrm>
            <a:custGeom>
              <a:avLst/>
              <a:gdLst>
                <a:gd name="T0" fmla="*/ 42 w 1419"/>
                <a:gd name="T1" fmla="*/ 0 h 1259"/>
                <a:gd name="T2" fmla="*/ 0 w 1419"/>
                <a:gd name="T3" fmla="*/ 0 h 1259"/>
                <a:gd name="T4" fmla="*/ 1419 w 1419"/>
                <a:gd name="T5" fmla="*/ 1259 h 1259"/>
                <a:gd name="T6" fmla="*/ 1419 w 1419"/>
                <a:gd name="T7" fmla="*/ 1221 h 1259"/>
                <a:gd name="T8" fmla="*/ 42 w 1419"/>
                <a:gd name="T9" fmla="*/ 0 h 1259"/>
              </a:gdLst>
              <a:ahLst/>
              <a:cxnLst>
                <a:cxn ang="0">
                  <a:pos x="T0" y="T1"/>
                </a:cxn>
                <a:cxn ang="0">
                  <a:pos x="T2" y="T3"/>
                </a:cxn>
                <a:cxn ang="0">
                  <a:pos x="T4" y="T5"/>
                </a:cxn>
                <a:cxn ang="0">
                  <a:pos x="T6" y="T7"/>
                </a:cxn>
                <a:cxn ang="0">
                  <a:pos x="T8" y="T9"/>
                </a:cxn>
              </a:cxnLst>
              <a:rect l="0" t="0" r="r" b="b"/>
              <a:pathLst>
                <a:path w="1419" h="1259">
                  <a:moveTo>
                    <a:pt x="42" y="0"/>
                  </a:moveTo>
                  <a:lnTo>
                    <a:pt x="0" y="0"/>
                  </a:lnTo>
                  <a:lnTo>
                    <a:pt x="1419" y="1259"/>
                  </a:lnTo>
                  <a:lnTo>
                    <a:pt x="1419" y="122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17">
              <a:extLst>
                <a:ext uri="{FF2B5EF4-FFF2-40B4-BE49-F238E27FC236}">
                  <a16:creationId xmlns:a16="http://schemas.microsoft.com/office/drawing/2014/main" id="{C08A8B40-A6D8-44B3-8AE9-8DD24091FFFC}"/>
                </a:ext>
              </a:extLst>
            </p:cNvPr>
            <p:cNvSpPr>
              <a:spLocks/>
            </p:cNvSpPr>
            <p:nvPr/>
          </p:nvSpPr>
          <p:spPr bwMode="auto">
            <a:xfrm>
              <a:off x="576262" y="4533900"/>
              <a:ext cx="1839913" cy="1633538"/>
            </a:xfrm>
            <a:custGeom>
              <a:avLst/>
              <a:gdLst>
                <a:gd name="T0" fmla="*/ 0 w 1159"/>
                <a:gd name="T1" fmla="*/ 0 h 1029"/>
                <a:gd name="T2" fmla="*/ 0 w 1159"/>
                <a:gd name="T3" fmla="*/ 37 h 1029"/>
                <a:gd name="T4" fmla="*/ 1117 w 1159"/>
                <a:gd name="T5" fmla="*/ 1029 h 1029"/>
                <a:gd name="T6" fmla="*/ 1159 w 1159"/>
                <a:gd name="T7" fmla="*/ 1029 h 1029"/>
                <a:gd name="T8" fmla="*/ 0 w 1159"/>
                <a:gd name="T9" fmla="*/ 0 h 1029"/>
              </a:gdLst>
              <a:ahLst/>
              <a:cxnLst>
                <a:cxn ang="0">
                  <a:pos x="T0" y="T1"/>
                </a:cxn>
                <a:cxn ang="0">
                  <a:pos x="T2" y="T3"/>
                </a:cxn>
                <a:cxn ang="0">
                  <a:pos x="T4" y="T5"/>
                </a:cxn>
                <a:cxn ang="0">
                  <a:pos x="T6" y="T7"/>
                </a:cxn>
                <a:cxn ang="0">
                  <a:pos x="T8" y="T9"/>
                </a:cxn>
              </a:cxnLst>
              <a:rect l="0" t="0" r="r" b="b"/>
              <a:pathLst>
                <a:path w="1159" h="1029">
                  <a:moveTo>
                    <a:pt x="0" y="0"/>
                  </a:moveTo>
                  <a:lnTo>
                    <a:pt x="0" y="37"/>
                  </a:lnTo>
                  <a:lnTo>
                    <a:pt x="1117" y="1029"/>
                  </a:lnTo>
                  <a:lnTo>
                    <a:pt x="1159" y="102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118">
              <a:extLst>
                <a:ext uri="{FF2B5EF4-FFF2-40B4-BE49-F238E27FC236}">
                  <a16:creationId xmlns:a16="http://schemas.microsoft.com/office/drawing/2014/main" id="{96B1ED8A-7560-4F32-AA77-F01A8138CA91}"/>
                </a:ext>
              </a:extLst>
            </p:cNvPr>
            <p:cNvSpPr>
              <a:spLocks/>
            </p:cNvSpPr>
            <p:nvPr/>
          </p:nvSpPr>
          <p:spPr bwMode="auto">
            <a:xfrm>
              <a:off x="576262" y="4533900"/>
              <a:ext cx="1839913" cy="1633538"/>
            </a:xfrm>
            <a:custGeom>
              <a:avLst/>
              <a:gdLst>
                <a:gd name="T0" fmla="*/ 0 w 1159"/>
                <a:gd name="T1" fmla="*/ 0 h 1029"/>
                <a:gd name="T2" fmla="*/ 0 w 1159"/>
                <a:gd name="T3" fmla="*/ 37 h 1029"/>
                <a:gd name="T4" fmla="*/ 1117 w 1159"/>
                <a:gd name="T5" fmla="*/ 1029 h 1029"/>
                <a:gd name="T6" fmla="*/ 1159 w 1159"/>
                <a:gd name="T7" fmla="*/ 1029 h 1029"/>
                <a:gd name="T8" fmla="*/ 0 w 1159"/>
                <a:gd name="T9" fmla="*/ 0 h 1029"/>
              </a:gdLst>
              <a:ahLst/>
              <a:cxnLst>
                <a:cxn ang="0">
                  <a:pos x="T0" y="T1"/>
                </a:cxn>
                <a:cxn ang="0">
                  <a:pos x="T2" y="T3"/>
                </a:cxn>
                <a:cxn ang="0">
                  <a:pos x="T4" y="T5"/>
                </a:cxn>
                <a:cxn ang="0">
                  <a:pos x="T6" y="T7"/>
                </a:cxn>
                <a:cxn ang="0">
                  <a:pos x="T8" y="T9"/>
                </a:cxn>
              </a:cxnLst>
              <a:rect l="0" t="0" r="r" b="b"/>
              <a:pathLst>
                <a:path w="1159" h="1029">
                  <a:moveTo>
                    <a:pt x="0" y="0"/>
                  </a:moveTo>
                  <a:lnTo>
                    <a:pt x="0" y="37"/>
                  </a:lnTo>
                  <a:lnTo>
                    <a:pt x="1117" y="1029"/>
                  </a:lnTo>
                  <a:lnTo>
                    <a:pt x="1159" y="102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19">
              <a:extLst>
                <a:ext uri="{FF2B5EF4-FFF2-40B4-BE49-F238E27FC236}">
                  <a16:creationId xmlns:a16="http://schemas.microsoft.com/office/drawing/2014/main" id="{A5348EC1-2E73-482B-86C0-657305963F1D}"/>
                </a:ext>
              </a:extLst>
            </p:cNvPr>
            <p:cNvSpPr>
              <a:spLocks/>
            </p:cNvSpPr>
            <p:nvPr/>
          </p:nvSpPr>
          <p:spPr bwMode="auto">
            <a:xfrm>
              <a:off x="10115550" y="-677863"/>
              <a:ext cx="2649538" cy="2349500"/>
            </a:xfrm>
            <a:custGeom>
              <a:avLst/>
              <a:gdLst>
                <a:gd name="T0" fmla="*/ 42 w 1669"/>
                <a:gd name="T1" fmla="*/ 0 h 1480"/>
                <a:gd name="T2" fmla="*/ 0 w 1669"/>
                <a:gd name="T3" fmla="*/ 0 h 1480"/>
                <a:gd name="T4" fmla="*/ 1669 w 1669"/>
                <a:gd name="T5" fmla="*/ 1480 h 1480"/>
                <a:gd name="T6" fmla="*/ 1669 w 1669"/>
                <a:gd name="T7" fmla="*/ 1443 h 1480"/>
                <a:gd name="T8" fmla="*/ 42 w 1669"/>
                <a:gd name="T9" fmla="*/ 0 h 1480"/>
              </a:gdLst>
              <a:ahLst/>
              <a:cxnLst>
                <a:cxn ang="0">
                  <a:pos x="T0" y="T1"/>
                </a:cxn>
                <a:cxn ang="0">
                  <a:pos x="T2" y="T3"/>
                </a:cxn>
                <a:cxn ang="0">
                  <a:pos x="T4" y="T5"/>
                </a:cxn>
                <a:cxn ang="0">
                  <a:pos x="T6" y="T7"/>
                </a:cxn>
                <a:cxn ang="0">
                  <a:pos x="T8" y="T9"/>
                </a:cxn>
              </a:cxnLst>
              <a:rect l="0" t="0" r="r" b="b"/>
              <a:pathLst>
                <a:path w="1669" h="1480">
                  <a:moveTo>
                    <a:pt x="42" y="0"/>
                  </a:moveTo>
                  <a:lnTo>
                    <a:pt x="0" y="0"/>
                  </a:lnTo>
                  <a:lnTo>
                    <a:pt x="1669" y="1480"/>
                  </a:lnTo>
                  <a:lnTo>
                    <a:pt x="1669" y="144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20">
              <a:extLst>
                <a:ext uri="{FF2B5EF4-FFF2-40B4-BE49-F238E27FC236}">
                  <a16:creationId xmlns:a16="http://schemas.microsoft.com/office/drawing/2014/main" id="{7A9A494E-87D0-4639-AABB-67E571CB980D}"/>
                </a:ext>
              </a:extLst>
            </p:cNvPr>
            <p:cNvSpPr>
              <a:spLocks/>
            </p:cNvSpPr>
            <p:nvPr/>
          </p:nvSpPr>
          <p:spPr bwMode="auto">
            <a:xfrm>
              <a:off x="10115550" y="-677863"/>
              <a:ext cx="2649538" cy="2349500"/>
            </a:xfrm>
            <a:custGeom>
              <a:avLst/>
              <a:gdLst>
                <a:gd name="T0" fmla="*/ 42 w 1669"/>
                <a:gd name="T1" fmla="*/ 0 h 1480"/>
                <a:gd name="T2" fmla="*/ 0 w 1669"/>
                <a:gd name="T3" fmla="*/ 0 h 1480"/>
                <a:gd name="T4" fmla="*/ 1669 w 1669"/>
                <a:gd name="T5" fmla="*/ 1480 h 1480"/>
                <a:gd name="T6" fmla="*/ 1669 w 1669"/>
                <a:gd name="T7" fmla="*/ 1443 h 1480"/>
                <a:gd name="T8" fmla="*/ 42 w 1669"/>
                <a:gd name="T9" fmla="*/ 0 h 1480"/>
              </a:gdLst>
              <a:ahLst/>
              <a:cxnLst>
                <a:cxn ang="0">
                  <a:pos x="T0" y="T1"/>
                </a:cxn>
                <a:cxn ang="0">
                  <a:pos x="T2" y="T3"/>
                </a:cxn>
                <a:cxn ang="0">
                  <a:pos x="T4" y="T5"/>
                </a:cxn>
                <a:cxn ang="0">
                  <a:pos x="T6" y="T7"/>
                </a:cxn>
                <a:cxn ang="0">
                  <a:pos x="T8" y="T9"/>
                </a:cxn>
              </a:cxnLst>
              <a:rect l="0" t="0" r="r" b="b"/>
              <a:pathLst>
                <a:path w="1669" h="1480">
                  <a:moveTo>
                    <a:pt x="42" y="0"/>
                  </a:moveTo>
                  <a:lnTo>
                    <a:pt x="0" y="0"/>
                  </a:lnTo>
                  <a:lnTo>
                    <a:pt x="1669" y="1480"/>
                  </a:lnTo>
                  <a:lnTo>
                    <a:pt x="1669" y="144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21">
              <a:extLst>
                <a:ext uri="{FF2B5EF4-FFF2-40B4-BE49-F238E27FC236}">
                  <a16:creationId xmlns:a16="http://schemas.microsoft.com/office/drawing/2014/main" id="{8663F971-B16B-429B-94FB-F97F94A81130}"/>
                </a:ext>
              </a:extLst>
            </p:cNvPr>
            <p:cNvSpPr>
              <a:spLocks/>
            </p:cNvSpPr>
            <p:nvPr/>
          </p:nvSpPr>
          <p:spPr bwMode="auto">
            <a:xfrm>
              <a:off x="10315575" y="-677863"/>
              <a:ext cx="2449513" cy="2174875"/>
            </a:xfrm>
            <a:custGeom>
              <a:avLst/>
              <a:gdLst>
                <a:gd name="T0" fmla="*/ 40 w 1543"/>
                <a:gd name="T1" fmla="*/ 0 h 1370"/>
                <a:gd name="T2" fmla="*/ 0 w 1543"/>
                <a:gd name="T3" fmla="*/ 0 h 1370"/>
                <a:gd name="T4" fmla="*/ 1543 w 1543"/>
                <a:gd name="T5" fmla="*/ 1370 h 1370"/>
                <a:gd name="T6" fmla="*/ 1543 w 1543"/>
                <a:gd name="T7" fmla="*/ 1332 h 1370"/>
                <a:gd name="T8" fmla="*/ 40 w 1543"/>
                <a:gd name="T9" fmla="*/ 0 h 1370"/>
              </a:gdLst>
              <a:ahLst/>
              <a:cxnLst>
                <a:cxn ang="0">
                  <a:pos x="T0" y="T1"/>
                </a:cxn>
                <a:cxn ang="0">
                  <a:pos x="T2" y="T3"/>
                </a:cxn>
                <a:cxn ang="0">
                  <a:pos x="T4" y="T5"/>
                </a:cxn>
                <a:cxn ang="0">
                  <a:pos x="T6" y="T7"/>
                </a:cxn>
                <a:cxn ang="0">
                  <a:pos x="T8" y="T9"/>
                </a:cxn>
              </a:cxnLst>
              <a:rect l="0" t="0" r="r" b="b"/>
              <a:pathLst>
                <a:path w="1543" h="1370">
                  <a:moveTo>
                    <a:pt x="40" y="0"/>
                  </a:moveTo>
                  <a:lnTo>
                    <a:pt x="0" y="0"/>
                  </a:lnTo>
                  <a:lnTo>
                    <a:pt x="1543" y="1370"/>
                  </a:lnTo>
                  <a:lnTo>
                    <a:pt x="1543" y="133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22">
              <a:extLst>
                <a:ext uri="{FF2B5EF4-FFF2-40B4-BE49-F238E27FC236}">
                  <a16:creationId xmlns:a16="http://schemas.microsoft.com/office/drawing/2014/main" id="{4B7B8154-93E8-4FBA-8613-DA259778D3A9}"/>
                </a:ext>
              </a:extLst>
            </p:cNvPr>
            <p:cNvSpPr>
              <a:spLocks/>
            </p:cNvSpPr>
            <p:nvPr/>
          </p:nvSpPr>
          <p:spPr bwMode="auto">
            <a:xfrm>
              <a:off x="10315575" y="-677863"/>
              <a:ext cx="2449513" cy="2174875"/>
            </a:xfrm>
            <a:custGeom>
              <a:avLst/>
              <a:gdLst>
                <a:gd name="T0" fmla="*/ 40 w 1543"/>
                <a:gd name="T1" fmla="*/ 0 h 1370"/>
                <a:gd name="T2" fmla="*/ 0 w 1543"/>
                <a:gd name="T3" fmla="*/ 0 h 1370"/>
                <a:gd name="T4" fmla="*/ 1543 w 1543"/>
                <a:gd name="T5" fmla="*/ 1370 h 1370"/>
                <a:gd name="T6" fmla="*/ 1543 w 1543"/>
                <a:gd name="T7" fmla="*/ 1332 h 1370"/>
                <a:gd name="T8" fmla="*/ 40 w 1543"/>
                <a:gd name="T9" fmla="*/ 0 h 1370"/>
              </a:gdLst>
              <a:ahLst/>
              <a:cxnLst>
                <a:cxn ang="0">
                  <a:pos x="T0" y="T1"/>
                </a:cxn>
                <a:cxn ang="0">
                  <a:pos x="T2" y="T3"/>
                </a:cxn>
                <a:cxn ang="0">
                  <a:pos x="T4" y="T5"/>
                </a:cxn>
                <a:cxn ang="0">
                  <a:pos x="T6" y="T7"/>
                </a:cxn>
                <a:cxn ang="0">
                  <a:pos x="T8" y="T9"/>
                </a:cxn>
              </a:cxnLst>
              <a:rect l="0" t="0" r="r" b="b"/>
              <a:pathLst>
                <a:path w="1543" h="1370">
                  <a:moveTo>
                    <a:pt x="40" y="0"/>
                  </a:moveTo>
                  <a:lnTo>
                    <a:pt x="0" y="0"/>
                  </a:lnTo>
                  <a:lnTo>
                    <a:pt x="1543" y="1370"/>
                  </a:lnTo>
                  <a:lnTo>
                    <a:pt x="1543" y="133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23">
              <a:extLst>
                <a:ext uri="{FF2B5EF4-FFF2-40B4-BE49-F238E27FC236}">
                  <a16:creationId xmlns:a16="http://schemas.microsoft.com/office/drawing/2014/main" id="{CEBD363C-0B0C-4A57-9352-00D04C73ED26}"/>
                </a:ext>
              </a:extLst>
            </p:cNvPr>
            <p:cNvSpPr>
              <a:spLocks/>
            </p:cNvSpPr>
            <p:nvPr/>
          </p:nvSpPr>
          <p:spPr bwMode="auto">
            <a:xfrm>
              <a:off x="8528050" y="-677863"/>
              <a:ext cx="4237038" cy="3757613"/>
            </a:xfrm>
            <a:custGeom>
              <a:avLst/>
              <a:gdLst>
                <a:gd name="T0" fmla="*/ 42 w 2669"/>
                <a:gd name="T1" fmla="*/ 0 h 2367"/>
                <a:gd name="T2" fmla="*/ 0 w 2669"/>
                <a:gd name="T3" fmla="*/ 0 h 2367"/>
                <a:gd name="T4" fmla="*/ 2669 w 2669"/>
                <a:gd name="T5" fmla="*/ 2367 h 2367"/>
                <a:gd name="T6" fmla="*/ 2669 w 2669"/>
                <a:gd name="T7" fmla="*/ 2331 h 2367"/>
                <a:gd name="T8" fmla="*/ 42 w 2669"/>
                <a:gd name="T9" fmla="*/ 0 h 2367"/>
              </a:gdLst>
              <a:ahLst/>
              <a:cxnLst>
                <a:cxn ang="0">
                  <a:pos x="T0" y="T1"/>
                </a:cxn>
                <a:cxn ang="0">
                  <a:pos x="T2" y="T3"/>
                </a:cxn>
                <a:cxn ang="0">
                  <a:pos x="T4" y="T5"/>
                </a:cxn>
                <a:cxn ang="0">
                  <a:pos x="T6" y="T7"/>
                </a:cxn>
                <a:cxn ang="0">
                  <a:pos x="T8" y="T9"/>
                </a:cxn>
              </a:cxnLst>
              <a:rect l="0" t="0" r="r" b="b"/>
              <a:pathLst>
                <a:path w="2669" h="2367">
                  <a:moveTo>
                    <a:pt x="42" y="0"/>
                  </a:moveTo>
                  <a:lnTo>
                    <a:pt x="0" y="0"/>
                  </a:lnTo>
                  <a:lnTo>
                    <a:pt x="2669" y="2367"/>
                  </a:lnTo>
                  <a:lnTo>
                    <a:pt x="2669" y="233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24">
              <a:extLst>
                <a:ext uri="{FF2B5EF4-FFF2-40B4-BE49-F238E27FC236}">
                  <a16:creationId xmlns:a16="http://schemas.microsoft.com/office/drawing/2014/main" id="{DB433384-A578-441F-95FA-C5D1C029B0D5}"/>
                </a:ext>
              </a:extLst>
            </p:cNvPr>
            <p:cNvSpPr>
              <a:spLocks/>
            </p:cNvSpPr>
            <p:nvPr/>
          </p:nvSpPr>
          <p:spPr bwMode="auto">
            <a:xfrm>
              <a:off x="8528050" y="-677863"/>
              <a:ext cx="4237038" cy="3757613"/>
            </a:xfrm>
            <a:custGeom>
              <a:avLst/>
              <a:gdLst>
                <a:gd name="T0" fmla="*/ 42 w 2669"/>
                <a:gd name="T1" fmla="*/ 0 h 2367"/>
                <a:gd name="T2" fmla="*/ 0 w 2669"/>
                <a:gd name="T3" fmla="*/ 0 h 2367"/>
                <a:gd name="T4" fmla="*/ 2669 w 2669"/>
                <a:gd name="T5" fmla="*/ 2367 h 2367"/>
                <a:gd name="T6" fmla="*/ 2669 w 2669"/>
                <a:gd name="T7" fmla="*/ 2331 h 2367"/>
                <a:gd name="T8" fmla="*/ 42 w 2669"/>
                <a:gd name="T9" fmla="*/ 0 h 2367"/>
              </a:gdLst>
              <a:ahLst/>
              <a:cxnLst>
                <a:cxn ang="0">
                  <a:pos x="T0" y="T1"/>
                </a:cxn>
                <a:cxn ang="0">
                  <a:pos x="T2" y="T3"/>
                </a:cxn>
                <a:cxn ang="0">
                  <a:pos x="T4" y="T5"/>
                </a:cxn>
                <a:cxn ang="0">
                  <a:pos x="T6" y="T7"/>
                </a:cxn>
                <a:cxn ang="0">
                  <a:pos x="T8" y="T9"/>
                </a:cxn>
              </a:cxnLst>
              <a:rect l="0" t="0" r="r" b="b"/>
              <a:pathLst>
                <a:path w="2669" h="2367">
                  <a:moveTo>
                    <a:pt x="42" y="0"/>
                  </a:moveTo>
                  <a:lnTo>
                    <a:pt x="0" y="0"/>
                  </a:lnTo>
                  <a:lnTo>
                    <a:pt x="2669" y="2367"/>
                  </a:lnTo>
                  <a:lnTo>
                    <a:pt x="2669" y="233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25">
              <a:extLst>
                <a:ext uri="{FF2B5EF4-FFF2-40B4-BE49-F238E27FC236}">
                  <a16:creationId xmlns:a16="http://schemas.microsoft.com/office/drawing/2014/main" id="{FC110511-C9E7-49F0-A300-A1F73D72F90D}"/>
                </a:ext>
              </a:extLst>
            </p:cNvPr>
            <p:cNvSpPr>
              <a:spLocks/>
            </p:cNvSpPr>
            <p:nvPr/>
          </p:nvSpPr>
          <p:spPr bwMode="auto">
            <a:xfrm>
              <a:off x="8329613" y="-677863"/>
              <a:ext cx="4435475" cy="3935413"/>
            </a:xfrm>
            <a:custGeom>
              <a:avLst/>
              <a:gdLst>
                <a:gd name="T0" fmla="*/ 42 w 2794"/>
                <a:gd name="T1" fmla="*/ 0 h 2479"/>
                <a:gd name="T2" fmla="*/ 0 w 2794"/>
                <a:gd name="T3" fmla="*/ 0 h 2479"/>
                <a:gd name="T4" fmla="*/ 2794 w 2794"/>
                <a:gd name="T5" fmla="*/ 2479 h 2479"/>
                <a:gd name="T6" fmla="*/ 2794 w 2794"/>
                <a:gd name="T7" fmla="*/ 2442 h 2479"/>
                <a:gd name="T8" fmla="*/ 42 w 2794"/>
                <a:gd name="T9" fmla="*/ 0 h 2479"/>
              </a:gdLst>
              <a:ahLst/>
              <a:cxnLst>
                <a:cxn ang="0">
                  <a:pos x="T0" y="T1"/>
                </a:cxn>
                <a:cxn ang="0">
                  <a:pos x="T2" y="T3"/>
                </a:cxn>
                <a:cxn ang="0">
                  <a:pos x="T4" y="T5"/>
                </a:cxn>
                <a:cxn ang="0">
                  <a:pos x="T6" y="T7"/>
                </a:cxn>
                <a:cxn ang="0">
                  <a:pos x="T8" y="T9"/>
                </a:cxn>
              </a:cxnLst>
              <a:rect l="0" t="0" r="r" b="b"/>
              <a:pathLst>
                <a:path w="2794" h="2479">
                  <a:moveTo>
                    <a:pt x="42" y="0"/>
                  </a:moveTo>
                  <a:lnTo>
                    <a:pt x="0" y="0"/>
                  </a:lnTo>
                  <a:lnTo>
                    <a:pt x="2794" y="2479"/>
                  </a:lnTo>
                  <a:lnTo>
                    <a:pt x="2794" y="244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26">
              <a:extLst>
                <a:ext uri="{FF2B5EF4-FFF2-40B4-BE49-F238E27FC236}">
                  <a16:creationId xmlns:a16="http://schemas.microsoft.com/office/drawing/2014/main" id="{40BB0879-C43F-415F-9CD4-ED4565677E61}"/>
                </a:ext>
              </a:extLst>
            </p:cNvPr>
            <p:cNvSpPr>
              <a:spLocks/>
            </p:cNvSpPr>
            <p:nvPr/>
          </p:nvSpPr>
          <p:spPr bwMode="auto">
            <a:xfrm>
              <a:off x="8329613" y="-677863"/>
              <a:ext cx="4435475" cy="3935413"/>
            </a:xfrm>
            <a:custGeom>
              <a:avLst/>
              <a:gdLst>
                <a:gd name="T0" fmla="*/ 42 w 2794"/>
                <a:gd name="T1" fmla="*/ 0 h 2479"/>
                <a:gd name="T2" fmla="*/ 0 w 2794"/>
                <a:gd name="T3" fmla="*/ 0 h 2479"/>
                <a:gd name="T4" fmla="*/ 2794 w 2794"/>
                <a:gd name="T5" fmla="*/ 2479 h 2479"/>
                <a:gd name="T6" fmla="*/ 2794 w 2794"/>
                <a:gd name="T7" fmla="*/ 2442 h 2479"/>
                <a:gd name="T8" fmla="*/ 42 w 2794"/>
                <a:gd name="T9" fmla="*/ 0 h 2479"/>
              </a:gdLst>
              <a:ahLst/>
              <a:cxnLst>
                <a:cxn ang="0">
                  <a:pos x="T0" y="T1"/>
                </a:cxn>
                <a:cxn ang="0">
                  <a:pos x="T2" y="T3"/>
                </a:cxn>
                <a:cxn ang="0">
                  <a:pos x="T4" y="T5"/>
                </a:cxn>
                <a:cxn ang="0">
                  <a:pos x="T6" y="T7"/>
                </a:cxn>
                <a:cxn ang="0">
                  <a:pos x="T8" y="T9"/>
                </a:cxn>
              </a:cxnLst>
              <a:rect l="0" t="0" r="r" b="b"/>
              <a:pathLst>
                <a:path w="2794" h="2479">
                  <a:moveTo>
                    <a:pt x="42" y="0"/>
                  </a:moveTo>
                  <a:lnTo>
                    <a:pt x="0" y="0"/>
                  </a:lnTo>
                  <a:lnTo>
                    <a:pt x="2794" y="2479"/>
                  </a:lnTo>
                  <a:lnTo>
                    <a:pt x="2794" y="244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27">
              <a:extLst>
                <a:ext uri="{FF2B5EF4-FFF2-40B4-BE49-F238E27FC236}">
                  <a16:creationId xmlns:a16="http://schemas.microsoft.com/office/drawing/2014/main" id="{E275CD59-6A53-449E-8ECB-1A6685F0DF86}"/>
                </a:ext>
              </a:extLst>
            </p:cNvPr>
            <p:cNvSpPr>
              <a:spLocks/>
            </p:cNvSpPr>
            <p:nvPr/>
          </p:nvSpPr>
          <p:spPr bwMode="auto">
            <a:xfrm>
              <a:off x="8132763" y="-677863"/>
              <a:ext cx="4632325" cy="4111625"/>
            </a:xfrm>
            <a:custGeom>
              <a:avLst/>
              <a:gdLst>
                <a:gd name="T0" fmla="*/ 40 w 2918"/>
                <a:gd name="T1" fmla="*/ 0 h 2590"/>
                <a:gd name="T2" fmla="*/ 0 w 2918"/>
                <a:gd name="T3" fmla="*/ 0 h 2590"/>
                <a:gd name="T4" fmla="*/ 2918 w 2918"/>
                <a:gd name="T5" fmla="*/ 2590 h 2590"/>
                <a:gd name="T6" fmla="*/ 2918 w 2918"/>
                <a:gd name="T7" fmla="*/ 2552 h 2590"/>
                <a:gd name="T8" fmla="*/ 40 w 2918"/>
                <a:gd name="T9" fmla="*/ 0 h 2590"/>
              </a:gdLst>
              <a:ahLst/>
              <a:cxnLst>
                <a:cxn ang="0">
                  <a:pos x="T0" y="T1"/>
                </a:cxn>
                <a:cxn ang="0">
                  <a:pos x="T2" y="T3"/>
                </a:cxn>
                <a:cxn ang="0">
                  <a:pos x="T4" y="T5"/>
                </a:cxn>
                <a:cxn ang="0">
                  <a:pos x="T6" y="T7"/>
                </a:cxn>
                <a:cxn ang="0">
                  <a:pos x="T8" y="T9"/>
                </a:cxn>
              </a:cxnLst>
              <a:rect l="0" t="0" r="r" b="b"/>
              <a:pathLst>
                <a:path w="2918" h="2590">
                  <a:moveTo>
                    <a:pt x="40" y="0"/>
                  </a:moveTo>
                  <a:lnTo>
                    <a:pt x="0" y="0"/>
                  </a:lnTo>
                  <a:lnTo>
                    <a:pt x="2918" y="2590"/>
                  </a:lnTo>
                  <a:lnTo>
                    <a:pt x="2918" y="255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28">
              <a:extLst>
                <a:ext uri="{FF2B5EF4-FFF2-40B4-BE49-F238E27FC236}">
                  <a16:creationId xmlns:a16="http://schemas.microsoft.com/office/drawing/2014/main" id="{1F5EEF9C-91E6-4DE5-AD5C-A9FBBF2CC93D}"/>
                </a:ext>
              </a:extLst>
            </p:cNvPr>
            <p:cNvSpPr>
              <a:spLocks/>
            </p:cNvSpPr>
            <p:nvPr/>
          </p:nvSpPr>
          <p:spPr bwMode="auto">
            <a:xfrm>
              <a:off x="8132763" y="-677863"/>
              <a:ext cx="4632325" cy="4111625"/>
            </a:xfrm>
            <a:custGeom>
              <a:avLst/>
              <a:gdLst>
                <a:gd name="T0" fmla="*/ 40 w 2918"/>
                <a:gd name="T1" fmla="*/ 0 h 2590"/>
                <a:gd name="T2" fmla="*/ 0 w 2918"/>
                <a:gd name="T3" fmla="*/ 0 h 2590"/>
                <a:gd name="T4" fmla="*/ 2918 w 2918"/>
                <a:gd name="T5" fmla="*/ 2590 h 2590"/>
                <a:gd name="T6" fmla="*/ 2918 w 2918"/>
                <a:gd name="T7" fmla="*/ 2552 h 2590"/>
                <a:gd name="T8" fmla="*/ 40 w 2918"/>
                <a:gd name="T9" fmla="*/ 0 h 2590"/>
              </a:gdLst>
              <a:ahLst/>
              <a:cxnLst>
                <a:cxn ang="0">
                  <a:pos x="T0" y="T1"/>
                </a:cxn>
                <a:cxn ang="0">
                  <a:pos x="T2" y="T3"/>
                </a:cxn>
                <a:cxn ang="0">
                  <a:pos x="T4" y="T5"/>
                </a:cxn>
                <a:cxn ang="0">
                  <a:pos x="T6" y="T7"/>
                </a:cxn>
                <a:cxn ang="0">
                  <a:pos x="T8" y="T9"/>
                </a:cxn>
              </a:cxnLst>
              <a:rect l="0" t="0" r="r" b="b"/>
              <a:pathLst>
                <a:path w="2918" h="2590">
                  <a:moveTo>
                    <a:pt x="40" y="0"/>
                  </a:moveTo>
                  <a:lnTo>
                    <a:pt x="0" y="0"/>
                  </a:lnTo>
                  <a:lnTo>
                    <a:pt x="2918" y="2590"/>
                  </a:lnTo>
                  <a:lnTo>
                    <a:pt x="2918" y="255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29">
              <a:extLst>
                <a:ext uri="{FF2B5EF4-FFF2-40B4-BE49-F238E27FC236}">
                  <a16:creationId xmlns:a16="http://schemas.microsoft.com/office/drawing/2014/main" id="{14568D4D-7563-4BCB-8DF5-758A325B9A30}"/>
                </a:ext>
              </a:extLst>
            </p:cNvPr>
            <p:cNvSpPr>
              <a:spLocks/>
            </p:cNvSpPr>
            <p:nvPr/>
          </p:nvSpPr>
          <p:spPr bwMode="auto">
            <a:xfrm>
              <a:off x="8924925" y="-677863"/>
              <a:ext cx="3840163" cy="3405188"/>
            </a:xfrm>
            <a:custGeom>
              <a:avLst/>
              <a:gdLst>
                <a:gd name="T0" fmla="*/ 42 w 2419"/>
                <a:gd name="T1" fmla="*/ 0 h 2145"/>
                <a:gd name="T2" fmla="*/ 0 w 2419"/>
                <a:gd name="T3" fmla="*/ 0 h 2145"/>
                <a:gd name="T4" fmla="*/ 2419 w 2419"/>
                <a:gd name="T5" fmla="*/ 2145 h 2145"/>
                <a:gd name="T6" fmla="*/ 2419 w 2419"/>
                <a:gd name="T7" fmla="*/ 2109 h 2145"/>
                <a:gd name="T8" fmla="*/ 42 w 2419"/>
                <a:gd name="T9" fmla="*/ 0 h 2145"/>
              </a:gdLst>
              <a:ahLst/>
              <a:cxnLst>
                <a:cxn ang="0">
                  <a:pos x="T0" y="T1"/>
                </a:cxn>
                <a:cxn ang="0">
                  <a:pos x="T2" y="T3"/>
                </a:cxn>
                <a:cxn ang="0">
                  <a:pos x="T4" y="T5"/>
                </a:cxn>
                <a:cxn ang="0">
                  <a:pos x="T6" y="T7"/>
                </a:cxn>
                <a:cxn ang="0">
                  <a:pos x="T8" y="T9"/>
                </a:cxn>
              </a:cxnLst>
              <a:rect l="0" t="0" r="r" b="b"/>
              <a:pathLst>
                <a:path w="2419" h="2145">
                  <a:moveTo>
                    <a:pt x="42" y="0"/>
                  </a:moveTo>
                  <a:lnTo>
                    <a:pt x="0" y="0"/>
                  </a:lnTo>
                  <a:lnTo>
                    <a:pt x="2419" y="2145"/>
                  </a:lnTo>
                  <a:lnTo>
                    <a:pt x="2419" y="210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30">
              <a:extLst>
                <a:ext uri="{FF2B5EF4-FFF2-40B4-BE49-F238E27FC236}">
                  <a16:creationId xmlns:a16="http://schemas.microsoft.com/office/drawing/2014/main" id="{425AE5AC-C5EE-40C4-B305-906E5B0B89D3}"/>
                </a:ext>
              </a:extLst>
            </p:cNvPr>
            <p:cNvSpPr>
              <a:spLocks/>
            </p:cNvSpPr>
            <p:nvPr/>
          </p:nvSpPr>
          <p:spPr bwMode="auto">
            <a:xfrm>
              <a:off x="8924925" y="-677863"/>
              <a:ext cx="3840163" cy="3405188"/>
            </a:xfrm>
            <a:custGeom>
              <a:avLst/>
              <a:gdLst>
                <a:gd name="T0" fmla="*/ 42 w 2419"/>
                <a:gd name="T1" fmla="*/ 0 h 2145"/>
                <a:gd name="T2" fmla="*/ 0 w 2419"/>
                <a:gd name="T3" fmla="*/ 0 h 2145"/>
                <a:gd name="T4" fmla="*/ 2419 w 2419"/>
                <a:gd name="T5" fmla="*/ 2145 h 2145"/>
                <a:gd name="T6" fmla="*/ 2419 w 2419"/>
                <a:gd name="T7" fmla="*/ 2109 h 2145"/>
                <a:gd name="T8" fmla="*/ 42 w 2419"/>
                <a:gd name="T9" fmla="*/ 0 h 2145"/>
              </a:gdLst>
              <a:ahLst/>
              <a:cxnLst>
                <a:cxn ang="0">
                  <a:pos x="T0" y="T1"/>
                </a:cxn>
                <a:cxn ang="0">
                  <a:pos x="T2" y="T3"/>
                </a:cxn>
                <a:cxn ang="0">
                  <a:pos x="T4" y="T5"/>
                </a:cxn>
                <a:cxn ang="0">
                  <a:pos x="T6" y="T7"/>
                </a:cxn>
                <a:cxn ang="0">
                  <a:pos x="T8" y="T9"/>
                </a:cxn>
              </a:cxnLst>
              <a:rect l="0" t="0" r="r" b="b"/>
              <a:pathLst>
                <a:path w="2419" h="2145">
                  <a:moveTo>
                    <a:pt x="42" y="0"/>
                  </a:moveTo>
                  <a:lnTo>
                    <a:pt x="0" y="0"/>
                  </a:lnTo>
                  <a:lnTo>
                    <a:pt x="2419" y="2145"/>
                  </a:lnTo>
                  <a:lnTo>
                    <a:pt x="2419" y="2109"/>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31">
              <a:extLst>
                <a:ext uri="{FF2B5EF4-FFF2-40B4-BE49-F238E27FC236}">
                  <a16:creationId xmlns:a16="http://schemas.microsoft.com/office/drawing/2014/main" id="{4842A4CC-DB68-48E0-8DDD-D49FA3248480}"/>
                </a:ext>
              </a:extLst>
            </p:cNvPr>
            <p:cNvSpPr>
              <a:spLocks/>
            </p:cNvSpPr>
            <p:nvPr/>
          </p:nvSpPr>
          <p:spPr bwMode="auto">
            <a:xfrm>
              <a:off x="8726488" y="-677863"/>
              <a:ext cx="4038600" cy="3581400"/>
            </a:xfrm>
            <a:custGeom>
              <a:avLst/>
              <a:gdLst>
                <a:gd name="T0" fmla="*/ 41 w 2544"/>
                <a:gd name="T1" fmla="*/ 0 h 2256"/>
                <a:gd name="T2" fmla="*/ 0 w 2544"/>
                <a:gd name="T3" fmla="*/ 0 h 2256"/>
                <a:gd name="T4" fmla="*/ 2544 w 2544"/>
                <a:gd name="T5" fmla="*/ 2256 h 2256"/>
                <a:gd name="T6" fmla="*/ 2544 w 2544"/>
                <a:gd name="T7" fmla="*/ 2220 h 2256"/>
                <a:gd name="T8" fmla="*/ 41 w 2544"/>
                <a:gd name="T9" fmla="*/ 0 h 2256"/>
              </a:gdLst>
              <a:ahLst/>
              <a:cxnLst>
                <a:cxn ang="0">
                  <a:pos x="T0" y="T1"/>
                </a:cxn>
                <a:cxn ang="0">
                  <a:pos x="T2" y="T3"/>
                </a:cxn>
                <a:cxn ang="0">
                  <a:pos x="T4" y="T5"/>
                </a:cxn>
                <a:cxn ang="0">
                  <a:pos x="T6" y="T7"/>
                </a:cxn>
                <a:cxn ang="0">
                  <a:pos x="T8" y="T9"/>
                </a:cxn>
              </a:cxnLst>
              <a:rect l="0" t="0" r="r" b="b"/>
              <a:pathLst>
                <a:path w="2544" h="2256">
                  <a:moveTo>
                    <a:pt x="41" y="0"/>
                  </a:moveTo>
                  <a:lnTo>
                    <a:pt x="0" y="0"/>
                  </a:lnTo>
                  <a:lnTo>
                    <a:pt x="2544" y="2256"/>
                  </a:lnTo>
                  <a:lnTo>
                    <a:pt x="2544" y="222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32">
              <a:extLst>
                <a:ext uri="{FF2B5EF4-FFF2-40B4-BE49-F238E27FC236}">
                  <a16:creationId xmlns:a16="http://schemas.microsoft.com/office/drawing/2014/main" id="{020B5383-10AE-4EA1-A6EF-B9B99607C456}"/>
                </a:ext>
              </a:extLst>
            </p:cNvPr>
            <p:cNvSpPr>
              <a:spLocks/>
            </p:cNvSpPr>
            <p:nvPr/>
          </p:nvSpPr>
          <p:spPr bwMode="auto">
            <a:xfrm>
              <a:off x="8726488" y="-677863"/>
              <a:ext cx="4038600" cy="3581400"/>
            </a:xfrm>
            <a:custGeom>
              <a:avLst/>
              <a:gdLst>
                <a:gd name="T0" fmla="*/ 41 w 2544"/>
                <a:gd name="T1" fmla="*/ 0 h 2256"/>
                <a:gd name="T2" fmla="*/ 0 w 2544"/>
                <a:gd name="T3" fmla="*/ 0 h 2256"/>
                <a:gd name="T4" fmla="*/ 2544 w 2544"/>
                <a:gd name="T5" fmla="*/ 2256 h 2256"/>
                <a:gd name="T6" fmla="*/ 2544 w 2544"/>
                <a:gd name="T7" fmla="*/ 2220 h 2256"/>
                <a:gd name="T8" fmla="*/ 41 w 2544"/>
                <a:gd name="T9" fmla="*/ 0 h 2256"/>
              </a:gdLst>
              <a:ahLst/>
              <a:cxnLst>
                <a:cxn ang="0">
                  <a:pos x="T0" y="T1"/>
                </a:cxn>
                <a:cxn ang="0">
                  <a:pos x="T2" y="T3"/>
                </a:cxn>
                <a:cxn ang="0">
                  <a:pos x="T4" y="T5"/>
                </a:cxn>
                <a:cxn ang="0">
                  <a:pos x="T6" y="T7"/>
                </a:cxn>
                <a:cxn ang="0">
                  <a:pos x="T8" y="T9"/>
                </a:cxn>
              </a:cxnLst>
              <a:rect l="0" t="0" r="r" b="b"/>
              <a:pathLst>
                <a:path w="2544" h="2256">
                  <a:moveTo>
                    <a:pt x="41" y="0"/>
                  </a:moveTo>
                  <a:lnTo>
                    <a:pt x="0" y="0"/>
                  </a:lnTo>
                  <a:lnTo>
                    <a:pt x="2544" y="2256"/>
                  </a:lnTo>
                  <a:lnTo>
                    <a:pt x="2544" y="2220"/>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33">
              <a:extLst>
                <a:ext uri="{FF2B5EF4-FFF2-40B4-BE49-F238E27FC236}">
                  <a16:creationId xmlns:a16="http://schemas.microsoft.com/office/drawing/2014/main" id="{5BA07B4F-6BD2-46DE-99BF-E254EA72AFB2}"/>
                </a:ext>
              </a:extLst>
            </p:cNvPr>
            <p:cNvSpPr>
              <a:spLocks/>
            </p:cNvSpPr>
            <p:nvPr/>
          </p:nvSpPr>
          <p:spPr bwMode="auto">
            <a:xfrm>
              <a:off x="9121775" y="-677863"/>
              <a:ext cx="3643313" cy="3228975"/>
            </a:xfrm>
            <a:custGeom>
              <a:avLst/>
              <a:gdLst>
                <a:gd name="T0" fmla="*/ 42 w 2295"/>
                <a:gd name="T1" fmla="*/ 0 h 2034"/>
                <a:gd name="T2" fmla="*/ 0 w 2295"/>
                <a:gd name="T3" fmla="*/ 0 h 2034"/>
                <a:gd name="T4" fmla="*/ 2295 w 2295"/>
                <a:gd name="T5" fmla="*/ 2034 h 2034"/>
                <a:gd name="T6" fmla="*/ 2295 w 2295"/>
                <a:gd name="T7" fmla="*/ 1997 h 2034"/>
                <a:gd name="T8" fmla="*/ 42 w 2295"/>
                <a:gd name="T9" fmla="*/ 0 h 2034"/>
              </a:gdLst>
              <a:ahLst/>
              <a:cxnLst>
                <a:cxn ang="0">
                  <a:pos x="T0" y="T1"/>
                </a:cxn>
                <a:cxn ang="0">
                  <a:pos x="T2" y="T3"/>
                </a:cxn>
                <a:cxn ang="0">
                  <a:pos x="T4" y="T5"/>
                </a:cxn>
                <a:cxn ang="0">
                  <a:pos x="T6" y="T7"/>
                </a:cxn>
                <a:cxn ang="0">
                  <a:pos x="T8" y="T9"/>
                </a:cxn>
              </a:cxnLst>
              <a:rect l="0" t="0" r="r" b="b"/>
              <a:pathLst>
                <a:path w="2295" h="2034">
                  <a:moveTo>
                    <a:pt x="42" y="0"/>
                  </a:moveTo>
                  <a:lnTo>
                    <a:pt x="0" y="0"/>
                  </a:lnTo>
                  <a:lnTo>
                    <a:pt x="2295" y="2034"/>
                  </a:lnTo>
                  <a:lnTo>
                    <a:pt x="2295" y="1997"/>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34">
              <a:extLst>
                <a:ext uri="{FF2B5EF4-FFF2-40B4-BE49-F238E27FC236}">
                  <a16:creationId xmlns:a16="http://schemas.microsoft.com/office/drawing/2014/main" id="{CB4B390E-C19A-494C-A9C0-CBEA4B33ED17}"/>
                </a:ext>
              </a:extLst>
            </p:cNvPr>
            <p:cNvSpPr>
              <a:spLocks/>
            </p:cNvSpPr>
            <p:nvPr/>
          </p:nvSpPr>
          <p:spPr bwMode="auto">
            <a:xfrm>
              <a:off x="9121775" y="-677863"/>
              <a:ext cx="3643313" cy="3228975"/>
            </a:xfrm>
            <a:custGeom>
              <a:avLst/>
              <a:gdLst>
                <a:gd name="T0" fmla="*/ 42 w 2295"/>
                <a:gd name="T1" fmla="*/ 0 h 2034"/>
                <a:gd name="T2" fmla="*/ 0 w 2295"/>
                <a:gd name="T3" fmla="*/ 0 h 2034"/>
                <a:gd name="T4" fmla="*/ 2295 w 2295"/>
                <a:gd name="T5" fmla="*/ 2034 h 2034"/>
                <a:gd name="T6" fmla="*/ 2295 w 2295"/>
                <a:gd name="T7" fmla="*/ 1997 h 2034"/>
                <a:gd name="T8" fmla="*/ 42 w 2295"/>
                <a:gd name="T9" fmla="*/ 0 h 2034"/>
              </a:gdLst>
              <a:ahLst/>
              <a:cxnLst>
                <a:cxn ang="0">
                  <a:pos x="T0" y="T1"/>
                </a:cxn>
                <a:cxn ang="0">
                  <a:pos x="T2" y="T3"/>
                </a:cxn>
                <a:cxn ang="0">
                  <a:pos x="T4" y="T5"/>
                </a:cxn>
                <a:cxn ang="0">
                  <a:pos x="T6" y="T7"/>
                </a:cxn>
                <a:cxn ang="0">
                  <a:pos x="T8" y="T9"/>
                </a:cxn>
              </a:cxnLst>
              <a:rect l="0" t="0" r="r" b="b"/>
              <a:pathLst>
                <a:path w="2295" h="2034">
                  <a:moveTo>
                    <a:pt x="42" y="0"/>
                  </a:moveTo>
                  <a:lnTo>
                    <a:pt x="0" y="0"/>
                  </a:lnTo>
                  <a:lnTo>
                    <a:pt x="2295" y="2034"/>
                  </a:lnTo>
                  <a:lnTo>
                    <a:pt x="2295" y="1997"/>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35">
              <a:extLst>
                <a:ext uri="{FF2B5EF4-FFF2-40B4-BE49-F238E27FC236}">
                  <a16:creationId xmlns:a16="http://schemas.microsoft.com/office/drawing/2014/main" id="{0F517732-E2D3-4BFE-A6F0-C8C3DE1CC2DF}"/>
                </a:ext>
              </a:extLst>
            </p:cNvPr>
            <p:cNvSpPr>
              <a:spLocks/>
            </p:cNvSpPr>
            <p:nvPr/>
          </p:nvSpPr>
          <p:spPr bwMode="auto">
            <a:xfrm>
              <a:off x="12298363" y="-677863"/>
              <a:ext cx="466725" cy="412750"/>
            </a:xfrm>
            <a:custGeom>
              <a:avLst/>
              <a:gdLst>
                <a:gd name="T0" fmla="*/ 42 w 294"/>
                <a:gd name="T1" fmla="*/ 0 h 260"/>
                <a:gd name="T2" fmla="*/ 0 w 294"/>
                <a:gd name="T3" fmla="*/ 0 h 260"/>
                <a:gd name="T4" fmla="*/ 294 w 294"/>
                <a:gd name="T5" fmla="*/ 260 h 260"/>
                <a:gd name="T6" fmla="*/ 294 w 294"/>
                <a:gd name="T7" fmla="*/ 223 h 260"/>
                <a:gd name="T8" fmla="*/ 42 w 294"/>
                <a:gd name="T9" fmla="*/ 0 h 260"/>
              </a:gdLst>
              <a:ahLst/>
              <a:cxnLst>
                <a:cxn ang="0">
                  <a:pos x="T0" y="T1"/>
                </a:cxn>
                <a:cxn ang="0">
                  <a:pos x="T2" y="T3"/>
                </a:cxn>
                <a:cxn ang="0">
                  <a:pos x="T4" y="T5"/>
                </a:cxn>
                <a:cxn ang="0">
                  <a:pos x="T6" y="T7"/>
                </a:cxn>
                <a:cxn ang="0">
                  <a:pos x="T8" y="T9"/>
                </a:cxn>
              </a:cxnLst>
              <a:rect l="0" t="0" r="r" b="b"/>
              <a:pathLst>
                <a:path w="294" h="260">
                  <a:moveTo>
                    <a:pt x="42" y="0"/>
                  </a:moveTo>
                  <a:lnTo>
                    <a:pt x="0" y="0"/>
                  </a:lnTo>
                  <a:lnTo>
                    <a:pt x="294" y="260"/>
                  </a:lnTo>
                  <a:lnTo>
                    <a:pt x="294" y="22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36">
              <a:extLst>
                <a:ext uri="{FF2B5EF4-FFF2-40B4-BE49-F238E27FC236}">
                  <a16:creationId xmlns:a16="http://schemas.microsoft.com/office/drawing/2014/main" id="{2783DA7E-68AE-41D8-853F-BCB7B0488C9A}"/>
                </a:ext>
              </a:extLst>
            </p:cNvPr>
            <p:cNvSpPr>
              <a:spLocks/>
            </p:cNvSpPr>
            <p:nvPr/>
          </p:nvSpPr>
          <p:spPr bwMode="auto">
            <a:xfrm>
              <a:off x="12298363" y="-677863"/>
              <a:ext cx="466725" cy="412750"/>
            </a:xfrm>
            <a:custGeom>
              <a:avLst/>
              <a:gdLst>
                <a:gd name="T0" fmla="*/ 42 w 294"/>
                <a:gd name="T1" fmla="*/ 0 h 260"/>
                <a:gd name="T2" fmla="*/ 0 w 294"/>
                <a:gd name="T3" fmla="*/ 0 h 260"/>
                <a:gd name="T4" fmla="*/ 294 w 294"/>
                <a:gd name="T5" fmla="*/ 260 h 260"/>
                <a:gd name="T6" fmla="*/ 294 w 294"/>
                <a:gd name="T7" fmla="*/ 223 h 260"/>
                <a:gd name="T8" fmla="*/ 42 w 294"/>
                <a:gd name="T9" fmla="*/ 0 h 260"/>
              </a:gdLst>
              <a:ahLst/>
              <a:cxnLst>
                <a:cxn ang="0">
                  <a:pos x="T0" y="T1"/>
                </a:cxn>
                <a:cxn ang="0">
                  <a:pos x="T2" y="T3"/>
                </a:cxn>
                <a:cxn ang="0">
                  <a:pos x="T4" y="T5"/>
                </a:cxn>
                <a:cxn ang="0">
                  <a:pos x="T6" y="T7"/>
                </a:cxn>
                <a:cxn ang="0">
                  <a:pos x="T8" y="T9"/>
                </a:cxn>
              </a:cxnLst>
              <a:rect l="0" t="0" r="r" b="b"/>
              <a:pathLst>
                <a:path w="294" h="260">
                  <a:moveTo>
                    <a:pt x="42" y="0"/>
                  </a:moveTo>
                  <a:lnTo>
                    <a:pt x="0" y="0"/>
                  </a:lnTo>
                  <a:lnTo>
                    <a:pt x="294" y="260"/>
                  </a:lnTo>
                  <a:lnTo>
                    <a:pt x="294" y="22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37">
              <a:extLst>
                <a:ext uri="{FF2B5EF4-FFF2-40B4-BE49-F238E27FC236}">
                  <a16:creationId xmlns:a16="http://schemas.microsoft.com/office/drawing/2014/main" id="{B7704BC0-DCCA-4A91-93A7-5441199CFD3C}"/>
                </a:ext>
              </a:extLst>
            </p:cNvPr>
            <p:cNvSpPr>
              <a:spLocks/>
            </p:cNvSpPr>
            <p:nvPr/>
          </p:nvSpPr>
          <p:spPr bwMode="auto">
            <a:xfrm>
              <a:off x="12101513" y="-677863"/>
              <a:ext cx="663575" cy="588963"/>
            </a:xfrm>
            <a:custGeom>
              <a:avLst/>
              <a:gdLst>
                <a:gd name="T0" fmla="*/ 42 w 418"/>
                <a:gd name="T1" fmla="*/ 0 h 371"/>
                <a:gd name="T2" fmla="*/ 0 w 418"/>
                <a:gd name="T3" fmla="*/ 0 h 371"/>
                <a:gd name="T4" fmla="*/ 418 w 418"/>
                <a:gd name="T5" fmla="*/ 371 h 371"/>
                <a:gd name="T6" fmla="*/ 418 w 418"/>
                <a:gd name="T7" fmla="*/ 333 h 371"/>
                <a:gd name="T8" fmla="*/ 42 w 418"/>
                <a:gd name="T9" fmla="*/ 0 h 371"/>
              </a:gdLst>
              <a:ahLst/>
              <a:cxnLst>
                <a:cxn ang="0">
                  <a:pos x="T0" y="T1"/>
                </a:cxn>
                <a:cxn ang="0">
                  <a:pos x="T2" y="T3"/>
                </a:cxn>
                <a:cxn ang="0">
                  <a:pos x="T4" y="T5"/>
                </a:cxn>
                <a:cxn ang="0">
                  <a:pos x="T6" y="T7"/>
                </a:cxn>
                <a:cxn ang="0">
                  <a:pos x="T8" y="T9"/>
                </a:cxn>
              </a:cxnLst>
              <a:rect l="0" t="0" r="r" b="b"/>
              <a:pathLst>
                <a:path w="418" h="371">
                  <a:moveTo>
                    <a:pt x="42" y="0"/>
                  </a:moveTo>
                  <a:lnTo>
                    <a:pt x="0" y="0"/>
                  </a:lnTo>
                  <a:lnTo>
                    <a:pt x="418" y="371"/>
                  </a:lnTo>
                  <a:lnTo>
                    <a:pt x="418" y="33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38">
              <a:extLst>
                <a:ext uri="{FF2B5EF4-FFF2-40B4-BE49-F238E27FC236}">
                  <a16:creationId xmlns:a16="http://schemas.microsoft.com/office/drawing/2014/main" id="{C749FA0C-6000-4084-9B3D-5D81AF90D138}"/>
                </a:ext>
              </a:extLst>
            </p:cNvPr>
            <p:cNvSpPr>
              <a:spLocks/>
            </p:cNvSpPr>
            <p:nvPr/>
          </p:nvSpPr>
          <p:spPr bwMode="auto">
            <a:xfrm>
              <a:off x="12101513" y="-677863"/>
              <a:ext cx="663575" cy="588963"/>
            </a:xfrm>
            <a:custGeom>
              <a:avLst/>
              <a:gdLst>
                <a:gd name="T0" fmla="*/ 42 w 418"/>
                <a:gd name="T1" fmla="*/ 0 h 371"/>
                <a:gd name="T2" fmla="*/ 0 w 418"/>
                <a:gd name="T3" fmla="*/ 0 h 371"/>
                <a:gd name="T4" fmla="*/ 418 w 418"/>
                <a:gd name="T5" fmla="*/ 371 h 371"/>
                <a:gd name="T6" fmla="*/ 418 w 418"/>
                <a:gd name="T7" fmla="*/ 333 h 371"/>
                <a:gd name="T8" fmla="*/ 42 w 418"/>
                <a:gd name="T9" fmla="*/ 0 h 371"/>
              </a:gdLst>
              <a:ahLst/>
              <a:cxnLst>
                <a:cxn ang="0">
                  <a:pos x="T0" y="T1"/>
                </a:cxn>
                <a:cxn ang="0">
                  <a:pos x="T2" y="T3"/>
                </a:cxn>
                <a:cxn ang="0">
                  <a:pos x="T4" y="T5"/>
                </a:cxn>
                <a:cxn ang="0">
                  <a:pos x="T6" y="T7"/>
                </a:cxn>
                <a:cxn ang="0">
                  <a:pos x="T8" y="T9"/>
                </a:cxn>
              </a:cxnLst>
              <a:rect l="0" t="0" r="r" b="b"/>
              <a:pathLst>
                <a:path w="418" h="371">
                  <a:moveTo>
                    <a:pt x="42" y="0"/>
                  </a:moveTo>
                  <a:lnTo>
                    <a:pt x="0" y="0"/>
                  </a:lnTo>
                  <a:lnTo>
                    <a:pt x="418" y="371"/>
                  </a:lnTo>
                  <a:lnTo>
                    <a:pt x="418" y="33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39">
              <a:extLst>
                <a:ext uri="{FF2B5EF4-FFF2-40B4-BE49-F238E27FC236}">
                  <a16:creationId xmlns:a16="http://schemas.microsoft.com/office/drawing/2014/main" id="{5771F2F9-5B69-4B08-A9B1-3B3B21D53F79}"/>
                </a:ext>
              </a:extLst>
            </p:cNvPr>
            <p:cNvSpPr>
              <a:spLocks/>
            </p:cNvSpPr>
            <p:nvPr/>
          </p:nvSpPr>
          <p:spPr bwMode="auto">
            <a:xfrm>
              <a:off x="11903075" y="-677863"/>
              <a:ext cx="862013" cy="765175"/>
            </a:xfrm>
            <a:custGeom>
              <a:avLst/>
              <a:gdLst>
                <a:gd name="T0" fmla="*/ 41 w 543"/>
                <a:gd name="T1" fmla="*/ 0 h 482"/>
                <a:gd name="T2" fmla="*/ 0 w 543"/>
                <a:gd name="T3" fmla="*/ 0 h 482"/>
                <a:gd name="T4" fmla="*/ 543 w 543"/>
                <a:gd name="T5" fmla="*/ 482 h 482"/>
                <a:gd name="T6" fmla="*/ 543 w 543"/>
                <a:gd name="T7" fmla="*/ 444 h 482"/>
                <a:gd name="T8" fmla="*/ 41 w 543"/>
                <a:gd name="T9" fmla="*/ 0 h 482"/>
              </a:gdLst>
              <a:ahLst/>
              <a:cxnLst>
                <a:cxn ang="0">
                  <a:pos x="T0" y="T1"/>
                </a:cxn>
                <a:cxn ang="0">
                  <a:pos x="T2" y="T3"/>
                </a:cxn>
                <a:cxn ang="0">
                  <a:pos x="T4" y="T5"/>
                </a:cxn>
                <a:cxn ang="0">
                  <a:pos x="T6" y="T7"/>
                </a:cxn>
                <a:cxn ang="0">
                  <a:pos x="T8" y="T9"/>
                </a:cxn>
              </a:cxnLst>
              <a:rect l="0" t="0" r="r" b="b"/>
              <a:pathLst>
                <a:path w="543" h="482">
                  <a:moveTo>
                    <a:pt x="41" y="0"/>
                  </a:moveTo>
                  <a:lnTo>
                    <a:pt x="0" y="0"/>
                  </a:lnTo>
                  <a:lnTo>
                    <a:pt x="543" y="482"/>
                  </a:lnTo>
                  <a:lnTo>
                    <a:pt x="543" y="444"/>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40">
              <a:extLst>
                <a:ext uri="{FF2B5EF4-FFF2-40B4-BE49-F238E27FC236}">
                  <a16:creationId xmlns:a16="http://schemas.microsoft.com/office/drawing/2014/main" id="{2FD35C4A-12FE-45E6-AC53-996875C4A00B}"/>
                </a:ext>
              </a:extLst>
            </p:cNvPr>
            <p:cNvSpPr>
              <a:spLocks/>
            </p:cNvSpPr>
            <p:nvPr/>
          </p:nvSpPr>
          <p:spPr bwMode="auto">
            <a:xfrm>
              <a:off x="11903075" y="-677863"/>
              <a:ext cx="862013" cy="765175"/>
            </a:xfrm>
            <a:custGeom>
              <a:avLst/>
              <a:gdLst>
                <a:gd name="T0" fmla="*/ 41 w 543"/>
                <a:gd name="T1" fmla="*/ 0 h 482"/>
                <a:gd name="T2" fmla="*/ 0 w 543"/>
                <a:gd name="T3" fmla="*/ 0 h 482"/>
                <a:gd name="T4" fmla="*/ 543 w 543"/>
                <a:gd name="T5" fmla="*/ 482 h 482"/>
                <a:gd name="T6" fmla="*/ 543 w 543"/>
                <a:gd name="T7" fmla="*/ 444 h 482"/>
                <a:gd name="T8" fmla="*/ 41 w 543"/>
                <a:gd name="T9" fmla="*/ 0 h 482"/>
              </a:gdLst>
              <a:ahLst/>
              <a:cxnLst>
                <a:cxn ang="0">
                  <a:pos x="T0" y="T1"/>
                </a:cxn>
                <a:cxn ang="0">
                  <a:pos x="T2" y="T3"/>
                </a:cxn>
                <a:cxn ang="0">
                  <a:pos x="T4" y="T5"/>
                </a:cxn>
                <a:cxn ang="0">
                  <a:pos x="T6" y="T7"/>
                </a:cxn>
                <a:cxn ang="0">
                  <a:pos x="T8" y="T9"/>
                </a:cxn>
              </a:cxnLst>
              <a:rect l="0" t="0" r="r" b="b"/>
              <a:pathLst>
                <a:path w="543" h="482">
                  <a:moveTo>
                    <a:pt x="41" y="0"/>
                  </a:moveTo>
                  <a:lnTo>
                    <a:pt x="0" y="0"/>
                  </a:lnTo>
                  <a:lnTo>
                    <a:pt x="543" y="482"/>
                  </a:lnTo>
                  <a:lnTo>
                    <a:pt x="543" y="444"/>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41">
              <a:extLst>
                <a:ext uri="{FF2B5EF4-FFF2-40B4-BE49-F238E27FC236}">
                  <a16:creationId xmlns:a16="http://schemas.microsoft.com/office/drawing/2014/main" id="{5B232D31-29F8-4692-863C-130F48EBD492}"/>
                </a:ext>
              </a:extLst>
            </p:cNvPr>
            <p:cNvSpPr>
              <a:spLocks/>
            </p:cNvSpPr>
            <p:nvPr/>
          </p:nvSpPr>
          <p:spPr bwMode="auto">
            <a:xfrm>
              <a:off x="12498388" y="-677863"/>
              <a:ext cx="266700" cy="236538"/>
            </a:xfrm>
            <a:custGeom>
              <a:avLst/>
              <a:gdLst>
                <a:gd name="T0" fmla="*/ 42 w 168"/>
                <a:gd name="T1" fmla="*/ 0 h 149"/>
                <a:gd name="T2" fmla="*/ 0 w 168"/>
                <a:gd name="T3" fmla="*/ 0 h 149"/>
                <a:gd name="T4" fmla="*/ 168 w 168"/>
                <a:gd name="T5" fmla="*/ 149 h 149"/>
                <a:gd name="T6" fmla="*/ 168 w 168"/>
                <a:gd name="T7" fmla="*/ 112 h 149"/>
                <a:gd name="T8" fmla="*/ 42 w 168"/>
                <a:gd name="T9" fmla="*/ 0 h 149"/>
              </a:gdLst>
              <a:ahLst/>
              <a:cxnLst>
                <a:cxn ang="0">
                  <a:pos x="T0" y="T1"/>
                </a:cxn>
                <a:cxn ang="0">
                  <a:pos x="T2" y="T3"/>
                </a:cxn>
                <a:cxn ang="0">
                  <a:pos x="T4" y="T5"/>
                </a:cxn>
                <a:cxn ang="0">
                  <a:pos x="T6" y="T7"/>
                </a:cxn>
                <a:cxn ang="0">
                  <a:pos x="T8" y="T9"/>
                </a:cxn>
              </a:cxnLst>
              <a:rect l="0" t="0" r="r" b="b"/>
              <a:pathLst>
                <a:path w="168" h="149">
                  <a:moveTo>
                    <a:pt x="42" y="0"/>
                  </a:moveTo>
                  <a:lnTo>
                    <a:pt x="0" y="0"/>
                  </a:lnTo>
                  <a:lnTo>
                    <a:pt x="168" y="149"/>
                  </a:lnTo>
                  <a:lnTo>
                    <a:pt x="168" y="1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42">
              <a:extLst>
                <a:ext uri="{FF2B5EF4-FFF2-40B4-BE49-F238E27FC236}">
                  <a16:creationId xmlns:a16="http://schemas.microsoft.com/office/drawing/2014/main" id="{DFF9679A-8E05-4715-9608-DE9AA967AE64}"/>
                </a:ext>
              </a:extLst>
            </p:cNvPr>
            <p:cNvSpPr>
              <a:spLocks/>
            </p:cNvSpPr>
            <p:nvPr/>
          </p:nvSpPr>
          <p:spPr bwMode="auto">
            <a:xfrm>
              <a:off x="12498388" y="-677863"/>
              <a:ext cx="266700" cy="236538"/>
            </a:xfrm>
            <a:custGeom>
              <a:avLst/>
              <a:gdLst>
                <a:gd name="T0" fmla="*/ 42 w 168"/>
                <a:gd name="T1" fmla="*/ 0 h 149"/>
                <a:gd name="T2" fmla="*/ 0 w 168"/>
                <a:gd name="T3" fmla="*/ 0 h 149"/>
                <a:gd name="T4" fmla="*/ 168 w 168"/>
                <a:gd name="T5" fmla="*/ 149 h 149"/>
                <a:gd name="T6" fmla="*/ 168 w 168"/>
                <a:gd name="T7" fmla="*/ 112 h 149"/>
                <a:gd name="T8" fmla="*/ 42 w 168"/>
                <a:gd name="T9" fmla="*/ 0 h 149"/>
              </a:gdLst>
              <a:ahLst/>
              <a:cxnLst>
                <a:cxn ang="0">
                  <a:pos x="T0" y="T1"/>
                </a:cxn>
                <a:cxn ang="0">
                  <a:pos x="T2" y="T3"/>
                </a:cxn>
                <a:cxn ang="0">
                  <a:pos x="T4" y="T5"/>
                </a:cxn>
                <a:cxn ang="0">
                  <a:pos x="T6" y="T7"/>
                </a:cxn>
                <a:cxn ang="0">
                  <a:pos x="T8" y="T9"/>
                </a:cxn>
              </a:cxnLst>
              <a:rect l="0" t="0" r="r" b="b"/>
              <a:pathLst>
                <a:path w="168" h="149">
                  <a:moveTo>
                    <a:pt x="42" y="0"/>
                  </a:moveTo>
                  <a:lnTo>
                    <a:pt x="0" y="0"/>
                  </a:lnTo>
                  <a:lnTo>
                    <a:pt x="168" y="149"/>
                  </a:lnTo>
                  <a:lnTo>
                    <a:pt x="168" y="1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43">
              <a:extLst>
                <a:ext uri="{FF2B5EF4-FFF2-40B4-BE49-F238E27FC236}">
                  <a16:creationId xmlns:a16="http://schemas.microsoft.com/office/drawing/2014/main" id="{4F79AC36-4FCB-4B91-BC0A-51E3BC910511}"/>
                </a:ext>
              </a:extLst>
            </p:cNvPr>
            <p:cNvSpPr>
              <a:spLocks/>
            </p:cNvSpPr>
            <p:nvPr/>
          </p:nvSpPr>
          <p:spPr bwMode="auto">
            <a:xfrm>
              <a:off x="12695238" y="-677863"/>
              <a:ext cx="69850" cy="61913"/>
            </a:xfrm>
            <a:custGeom>
              <a:avLst/>
              <a:gdLst>
                <a:gd name="T0" fmla="*/ 44 w 44"/>
                <a:gd name="T1" fmla="*/ 0 h 39"/>
                <a:gd name="T2" fmla="*/ 0 w 44"/>
                <a:gd name="T3" fmla="*/ 0 h 39"/>
                <a:gd name="T4" fmla="*/ 44 w 44"/>
                <a:gd name="T5" fmla="*/ 39 h 39"/>
                <a:gd name="T6" fmla="*/ 44 w 44"/>
                <a:gd name="T7" fmla="*/ 0 h 39"/>
              </a:gdLst>
              <a:ahLst/>
              <a:cxnLst>
                <a:cxn ang="0">
                  <a:pos x="T0" y="T1"/>
                </a:cxn>
                <a:cxn ang="0">
                  <a:pos x="T2" y="T3"/>
                </a:cxn>
                <a:cxn ang="0">
                  <a:pos x="T4" y="T5"/>
                </a:cxn>
                <a:cxn ang="0">
                  <a:pos x="T6" y="T7"/>
                </a:cxn>
              </a:cxnLst>
              <a:rect l="0" t="0" r="r" b="b"/>
              <a:pathLst>
                <a:path w="44" h="39">
                  <a:moveTo>
                    <a:pt x="44" y="0"/>
                  </a:moveTo>
                  <a:lnTo>
                    <a:pt x="0" y="0"/>
                  </a:lnTo>
                  <a:lnTo>
                    <a:pt x="44" y="39"/>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44">
              <a:extLst>
                <a:ext uri="{FF2B5EF4-FFF2-40B4-BE49-F238E27FC236}">
                  <a16:creationId xmlns:a16="http://schemas.microsoft.com/office/drawing/2014/main" id="{EEA77E83-3B37-44D2-BCBE-9613492568CF}"/>
                </a:ext>
              </a:extLst>
            </p:cNvPr>
            <p:cNvSpPr>
              <a:spLocks/>
            </p:cNvSpPr>
            <p:nvPr/>
          </p:nvSpPr>
          <p:spPr bwMode="auto">
            <a:xfrm>
              <a:off x="12695238" y="-677863"/>
              <a:ext cx="69850" cy="61913"/>
            </a:xfrm>
            <a:custGeom>
              <a:avLst/>
              <a:gdLst>
                <a:gd name="T0" fmla="*/ 44 w 44"/>
                <a:gd name="T1" fmla="*/ 0 h 39"/>
                <a:gd name="T2" fmla="*/ 0 w 44"/>
                <a:gd name="T3" fmla="*/ 0 h 39"/>
                <a:gd name="T4" fmla="*/ 44 w 44"/>
                <a:gd name="T5" fmla="*/ 39 h 39"/>
                <a:gd name="T6" fmla="*/ 44 w 44"/>
                <a:gd name="T7" fmla="*/ 0 h 39"/>
              </a:gdLst>
              <a:ahLst/>
              <a:cxnLst>
                <a:cxn ang="0">
                  <a:pos x="T0" y="T1"/>
                </a:cxn>
                <a:cxn ang="0">
                  <a:pos x="T2" y="T3"/>
                </a:cxn>
                <a:cxn ang="0">
                  <a:pos x="T4" y="T5"/>
                </a:cxn>
                <a:cxn ang="0">
                  <a:pos x="T6" y="T7"/>
                </a:cxn>
              </a:cxnLst>
              <a:rect l="0" t="0" r="r" b="b"/>
              <a:pathLst>
                <a:path w="44" h="39">
                  <a:moveTo>
                    <a:pt x="44" y="0"/>
                  </a:moveTo>
                  <a:lnTo>
                    <a:pt x="0" y="0"/>
                  </a:lnTo>
                  <a:lnTo>
                    <a:pt x="44" y="39"/>
                  </a:lnTo>
                  <a:lnTo>
                    <a:pt x="4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45">
              <a:extLst>
                <a:ext uri="{FF2B5EF4-FFF2-40B4-BE49-F238E27FC236}">
                  <a16:creationId xmlns:a16="http://schemas.microsoft.com/office/drawing/2014/main" id="{63B2CE22-E815-4938-97CF-34EFED7F9049}"/>
                </a:ext>
              </a:extLst>
            </p:cNvPr>
            <p:cNvSpPr>
              <a:spLocks/>
            </p:cNvSpPr>
            <p:nvPr/>
          </p:nvSpPr>
          <p:spPr bwMode="auto">
            <a:xfrm>
              <a:off x="11703050" y="-677863"/>
              <a:ext cx="1062038" cy="939800"/>
            </a:xfrm>
            <a:custGeom>
              <a:avLst/>
              <a:gdLst>
                <a:gd name="T0" fmla="*/ 42 w 669"/>
                <a:gd name="T1" fmla="*/ 0 h 592"/>
                <a:gd name="T2" fmla="*/ 0 w 669"/>
                <a:gd name="T3" fmla="*/ 0 h 592"/>
                <a:gd name="T4" fmla="*/ 669 w 669"/>
                <a:gd name="T5" fmla="*/ 592 h 592"/>
                <a:gd name="T6" fmla="*/ 669 w 669"/>
                <a:gd name="T7" fmla="*/ 555 h 592"/>
                <a:gd name="T8" fmla="*/ 42 w 669"/>
                <a:gd name="T9" fmla="*/ 0 h 592"/>
              </a:gdLst>
              <a:ahLst/>
              <a:cxnLst>
                <a:cxn ang="0">
                  <a:pos x="T0" y="T1"/>
                </a:cxn>
                <a:cxn ang="0">
                  <a:pos x="T2" y="T3"/>
                </a:cxn>
                <a:cxn ang="0">
                  <a:pos x="T4" y="T5"/>
                </a:cxn>
                <a:cxn ang="0">
                  <a:pos x="T6" y="T7"/>
                </a:cxn>
                <a:cxn ang="0">
                  <a:pos x="T8" y="T9"/>
                </a:cxn>
              </a:cxnLst>
              <a:rect l="0" t="0" r="r" b="b"/>
              <a:pathLst>
                <a:path w="669" h="592">
                  <a:moveTo>
                    <a:pt x="42" y="0"/>
                  </a:moveTo>
                  <a:lnTo>
                    <a:pt x="0" y="0"/>
                  </a:lnTo>
                  <a:lnTo>
                    <a:pt x="669" y="592"/>
                  </a:lnTo>
                  <a:lnTo>
                    <a:pt x="669" y="55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46">
              <a:extLst>
                <a:ext uri="{FF2B5EF4-FFF2-40B4-BE49-F238E27FC236}">
                  <a16:creationId xmlns:a16="http://schemas.microsoft.com/office/drawing/2014/main" id="{68AF3121-6D08-4335-818E-B3F7ABD75631}"/>
                </a:ext>
              </a:extLst>
            </p:cNvPr>
            <p:cNvSpPr>
              <a:spLocks/>
            </p:cNvSpPr>
            <p:nvPr/>
          </p:nvSpPr>
          <p:spPr bwMode="auto">
            <a:xfrm>
              <a:off x="11703050" y="-677863"/>
              <a:ext cx="1062038" cy="939800"/>
            </a:xfrm>
            <a:custGeom>
              <a:avLst/>
              <a:gdLst>
                <a:gd name="T0" fmla="*/ 42 w 669"/>
                <a:gd name="T1" fmla="*/ 0 h 592"/>
                <a:gd name="T2" fmla="*/ 0 w 669"/>
                <a:gd name="T3" fmla="*/ 0 h 592"/>
                <a:gd name="T4" fmla="*/ 669 w 669"/>
                <a:gd name="T5" fmla="*/ 592 h 592"/>
                <a:gd name="T6" fmla="*/ 669 w 669"/>
                <a:gd name="T7" fmla="*/ 555 h 592"/>
                <a:gd name="T8" fmla="*/ 42 w 669"/>
                <a:gd name="T9" fmla="*/ 0 h 592"/>
              </a:gdLst>
              <a:ahLst/>
              <a:cxnLst>
                <a:cxn ang="0">
                  <a:pos x="T0" y="T1"/>
                </a:cxn>
                <a:cxn ang="0">
                  <a:pos x="T2" y="T3"/>
                </a:cxn>
                <a:cxn ang="0">
                  <a:pos x="T4" y="T5"/>
                </a:cxn>
                <a:cxn ang="0">
                  <a:pos x="T6" y="T7"/>
                </a:cxn>
                <a:cxn ang="0">
                  <a:pos x="T8" y="T9"/>
                </a:cxn>
              </a:cxnLst>
              <a:rect l="0" t="0" r="r" b="b"/>
              <a:pathLst>
                <a:path w="669" h="592">
                  <a:moveTo>
                    <a:pt x="42" y="0"/>
                  </a:moveTo>
                  <a:lnTo>
                    <a:pt x="0" y="0"/>
                  </a:lnTo>
                  <a:lnTo>
                    <a:pt x="669" y="592"/>
                  </a:lnTo>
                  <a:lnTo>
                    <a:pt x="669" y="55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47">
              <a:extLst>
                <a:ext uri="{FF2B5EF4-FFF2-40B4-BE49-F238E27FC236}">
                  <a16:creationId xmlns:a16="http://schemas.microsoft.com/office/drawing/2014/main" id="{5E802A6D-6344-46FC-83C4-14467F93E4B5}"/>
                </a:ext>
              </a:extLst>
            </p:cNvPr>
            <p:cNvSpPr>
              <a:spLocks/>
            </p:cNvSpPr>
            <p:nvPr/>
          </p:nvSpPr>
          <p:spPr bwMode="auto">
            <a:xfrm>
              <a:off x="576262" y="-395288"/>
              <a:ext cx="7399338" cy="6562725"/>
            </a:xfrm>
            <a:custGeom>
              <a:avLst/>
              <a:gdLst>
                <a:gd name="T0" fmla="*/ 0 w 4661"/>
                <a:gd name="T1" fmla="*/ 0 h 4134"/>
                <a:gd name="T2" fmla="*/ 0 w 4661"/>
                <a:gd name="T3" fmla="*/ 36 h 4134"/>
                <a:gd name="T4" fmla="*/ 4619 w 4661"/>
                <a:gd name="T5" fmla="*/ 4134 h 4134"/>
                <a:gd name="T6" fmla="*/ 4661 w 4661"/>
                <a:gd name="T7" fmla="*/ 4134 h 4134"/>
                <a:gd name="T8" fmla="*/ 0 w 4661"/>
                <a:gd name="T9" fmla="*/ 0 h 4134"/>
              </a:gdLst>
              <a:ahLst/>
              <a:cxnLst>
                <a:cxn ang="0">
                  <a:pos x="T0" y="T1"/>
                </a:cxn>
                <a:cxn ang="0">
                  <a:pos x="T2" y="T3"/>
                </a:cxn>
                <a:cxn ang="0">
                  <a:pos x="T4" y="T5"/>
                </a:cxn>
                <a:cxn ang="0">
                  <a:pos x="T6" y="T7"/>
                </a:cxn>
                <a:cxn ang="0">
                  <a:pos x="T8" y="T9"/>
                </a:cxn>
              </a:cxnLst>
              <a:rect l="0" t="0" r="r" b="b"/>
              <a:pathLst>
                <a:path w="4661" h="4134">
                  <a:moveTo>
                    <a:pt x="0" y="0"/>
                  </a:moveTo>
                  <a:lnTo>
                    <a:pt x="0" y="36"/>
                  </a:lnTo>
                  <a:lnTo>
                    <a:pt x="4619" y="4134"/>
                  </a:lnTo>
                  <a:lnTo>
                    <a:pt x="4661" y="413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48">
              <a:extLst>
                <a:ext uri="{FF2B5EF4-FFF2-40B4-BE49-F238E27FC236}">
                  <a16:creationId xmlns:a16="http://schemas.microsoft.com/office/drawing/2014/main" id="{C49F061C-4AF0-433C-9744-C393136D3A99}"/>
                </a:ext>
              </a:extLst>
            </p:cNvPr>
            <p:cNvSpPr>
              <a:spLocks/>
            </p:cNvSpPr>
            <p:nvPr/>
          </p:nvSpPr>
          <p:spPr bwMode="auto">
            <a:xfrm>
              <a:off x="576262" y="-395288"/>
              <a:ext cx="7399338" cy="6562725"/>
            </a:xfrm>
            <a:custGeom>
              <a:avLst/>
              <a:gdLst>
                <a:gd name="T0" fmla="*/ 0 w 4661"/>
                <a:gd name="T1" fmla="*/ 0 h 4134"/>
                <a:gd name="T2" fmla="*/ 0 w 4661"/>
                <a:gd name="T3" fmla="*/ 36 h 4134"/>
                <a:gd name="T4" fmla="*/ 4619 w 4661"/>
                <a:gd name="T5" fmla="*/ 4134 h 4134"/>
                <a:gd name="T6" fmla="*/ 4661 w 4661"/>
                <a:gd name="T7" fmla="*/ 4134 h 4134"/>
                <a:gd name="T8" fmla="*/ 0 w 4661"/>
                <a:gd name="T9" fmla="*/ 0 h 4134"/>
              </a:gdLst>
              <a:ahLst/>
              <a:cxnLst>
                <a:cxn ang="0">
                  <a:pos x="T0" y="T1"/>
                </a:cxn>
                <a:cxn ang="0">
                  <a:pos x="T2" y="T3"/>
                </a:cxn>
                <a:cxn ang="0">
                  <a:pos x="T4" y="T5"/>
                </a:cxn>
                <a:cxn ang="0">
                  <a:pos x="T6" y="T7"/>
                </a:cxn>
                <a:cxn ang="0">
                  <a:pos x="T8" y="T9"/>
                </a:cxn>
              </a:cxnLst>
              <a:rect l="0" t="0" r="r" b="b"/>
              <a:pathLst>
                <a:path w="4661" h="4134">
                  <a:moveTo>
                    <a:pt x="0" y="0"/>
                  </a:moveTo>
                  <a:lnTo>
                    <a:pt x="0" y="36"/>
                  </a:lnTo>
                  <a:lnTo>
                    <a:pt x="4619" y="4134"/>
                  </a:lnTo>
                  <a:lnTo>
                    <a:pt x="4661" y="413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49">
              <a:extLst>
                <a:ext uri="{FF2B5EF4-FFF2-40B4-BE49-F238E27FC236}">
                  <a16:creationId xmlns:a16="http://schemas.microsoft.com/office/drawing/2014/main" id="{EA211DA6-3B4A-44F1-838F-DC24098FBDF4}"/>
                </a:ext>
              </a:extLst>
            </p:cNvPr>
            <p:cNvSpPr>
              <a:spLocks/>
            </p:cNvSpPr>
            <p:nvPr/>
          </p:nvSpPr>
          <p:spPr bwMode="auto">
            <a:xfrm>
              <a:off x="10910888" y="-677863"/>
              <a:ext cx="1854200" cy="1644650"/>
            </a:xfrm>
            <a:custGeom>
              <a:avLst/>
              <a:gdLst>
                <a:gd name="T0" fmla="*/ 42 w 1168"/>
                <a:gd name="T1" fmla="*/ 0 h 1036"/>
                <a:gd name="T2" fmla="*/ 0 w 1168"/>
                <a:gd name="T3" fmla="*/ 0 h 1036"/>
                <a:gd name="T4" fmla="*/ 1168 w 1168"/>
                <a:gd name="T5" fmla="*/ 1036 h 1036"/>
                <a:gd name="T6" fmla="*/ 1168 w 1168"/>
                <a:gd name="T7" fmla="*/ 1000 h 1036"/>
                <a:gd name="T8" fmla="*/ 42 w 1168"/>
                <a:gd name="T9" fmla="*/ 0 h 1036"/>
              </a:gdLst>
              <a:ahLst/>
              <a:cxnLst>
                <a:cxn ang="0">
                  <a:pos x="T0" y="T1"/>
                </a:cxn>
                <a:cxn ang="0">
                  <a:pos x="T2" y="T3"/>
                </a:cxn>
                <a:cxn ang="0">
                  <a:pos x="T4" y="T5"/>
                </a:cxn>
                <a:cxn ang="0">
                  <a:pos x="T6" y="T7"/>
                </a:cxn>
                <a:cxn ang="0">
                  <a:pos x="T8" y="T9"/>
                </a:cxn>
              </a:cxnLst>
              <a:rect l="0" t="0" r="r" b="b"/>
              <a:pathLst>
                <a:path w="1168" h="1036">
                  <a:moveTo>
                    <a:pt x="42" y="0"/>
                  </a:moveTo>
                  <a:lnTo>
                    <a:pt x="0" y="0"/>
                  </a:lnTo>
                  <a:lnTo>
                    <a:pt x="1168" y="1036"/>
                  </a:lnTo>
                  <a:lnTo>
                    <a:pt x="1168" y="100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50">
              <a:extLst>
                <a:ext uri="{FF2B5EF4-FFF2-40B4-BE49-F238E27FC236}">
                  <a16:creationId xmlns:a16="http://schemas.microsoft.com/office/drawing/2014/main" id="{117437E8-53E4-4440-B165-D8DA57885832}"/>
                </a:ext>
              </a:extLst>
            </p:cNvPr>
            <p:cNvSpPr>
              <a:spLocks/>
            </p:cNvSpPr>
            <p:nvPr/>
          </p:nvSpPr>
          <p:spPr bwMode="auto">
            <a:xfrm>
              <a:off x="10910888" y="-677863"/>
              <a:ext cx="1854200" cy="1644650"/>
            </a:xfrm>
            <a:custGeom>
              <a:avLst/>
              <a:gdLst>
                <a:gd name="T0" fmla="*/ 42 w 1168"/>
                <a:gd name="T1" fmla="*/ 0 h 1036"/>
                <a:gd name="T2" fmla="*/ 0 w 1168"/>
                <a:gd name="T3" fmla="*/ 0 h 1036"/>
                <a:gd name="T4" fmla="*/ 1168 w 1168"/>
                <a:gd name="T5" fmla="*/ 1036 h 1036"/>
                <a:gd name="T6" fmla="*/ 1168 w 1168"/>
                <a:gd name="T7" fmla="*/ 1000 h 1036"/>
                <a:gd name="T8" fmla="*/ 42 w 1168"/>
                <a:gd name="T9" fmla="*/ 0 h 1036"/>
              </a:gdLst>
              <a:ahLst/>
              <a:cxnLst>
                <a:cxn ang="0">
                  <a:pos x="T0" y="T1"/>
                </a:cxn>
                <a:cxn ang="0">
                  <a:pos x="T2" y="T3"/>
                </a:cxn>
                <a:cxn ang="0">
                  <a:pos x="T4" y="T5"/>
                </a:cxn>
                <a:cxn ang="0">
                  <a:pos x="T6" y="T7"/>
                </a:cxn>
                <a:cxn ang="0">
                  <a:pos x="T8" y="T9"/>
                </a:cxn>
              </a:cxnLst>
              <a:rect l="0" t="0" r="r" b="b"/>
              <a:pathLst>
                <a:path w="1168" h="1036">
                  <a:moveTo>
                    <a:pt x="42" y="0"/>
                  </a:moveTo>
                  <a:lnTo>
                    <a:pt x="0" y="0"/>
                  </a:lnTo>
                  <a:lnTo>
                    <a:pt x="1168" y="1036"/>
                  </a:lnTo>
                  <a:lnTo>
                    <a:pt x="1168" y="1000"/>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51">
              <a:extLst>
                <a:ext uri="{FF2B5EF4-FFF2-40B4-BE49-F238E27FC236}">
                  <a16:creationId xmlns:a16="http://schemas.microsoft.com/office/drawing/2014/main" id="{EE2059D2-8983-4503-9F89-9B7B80BE1BF0}"/>
                </a:ext>
              </a:extLst>
            </p:cNvPr>
            <p:cNvSpPr>
              <a:spLocks/>
            </p:cNvSpPr>
            <p:nvPr/>
          </p:nvSpPr>
          <p:spPr bwMode="auto">
            <a:xfrm>
              <a:off x="11107738" y="-677863"/>
              <a:ext cx="1657350" cy="1468438"/>
            </a:xfrm>
            <a:custGeom>
              <a:avLst/>
              <a:gdLst>
                <a:gd name="T0" fmla="*/ 42 w 1044"/>
                <a:gd name="T1" fmla="*/ 0 h 925"/>
                <a:gd name="T2" fmla="*/ 0 w 1044"/>
                <a:gd name="T3" fmla="*/ 0 h 925"/>
                <a:gd name="T4" fmla="*/ 1044 w 1044"/>
                <a:gd name="T5" fmla="*/ 925 h 925"/>
                <a:gd name="T6" fmla="*/ 1044 w 1044"/>
                <a:gd name="T7" fmla="*/ 889 h 925"/>
                <a:gd name="T8" fmla="*/ 42 w 1044"/>
                <a:gd name="T9" fmla="*/ 0 h 925"/>
              </a:gdLst>
              <a:ahLst/>
              <a:cxnLst>
                <a:cxn ang="0">
                  <a:pos x="T0" y="T1"/>
                </a:cxn>
                <a:cxn ang="0">
                  <a:pos x="T2" y="T3"/>
                </a:cxn>
                <a:cxn ang="0">
                  <a:pos x="T4" y="T5"/>
                </a:cxn>
                <a:cxn ang="0">
                  <a:pos x="T6" y="T7"/>
                </a:cxn>
                <a:cxn ang="0">
                  <a:pos x="T8" y="T9"/>
                </a:cxn>
              </a:cxnLst>
              <a:rect l="0" t="0" r="r" b="b"/>
              <a:pathLst>
                <a:path w="1044" h="925">
                  <a:moveTo>
                    <a:pt x="42" y="0"/>
                  </a:moveTo>
                  <a:lnTo>
                    <a:pt x="0" y="0"/>
                  </a:lnTo>
                  <a:lnTo>
                    <a:pt x="1044" y="925"/>
                  </a:lnTo>
                  <a:lnTo>
                    <a:pt x="1044" y="88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52">
              <a:extLst>
                <a:ext uri="{FF2B5EF4-FFF2-40B4-BE49-F238E27FC236}">
                  <a16:creationId xmlns:a16="http://schemas.microsoft.com/office/drawing/2014/main" id="{863A1EDA-ECE6-4CD4-8D6F-A8C1DAEC1461}"/>
                </a:ext>
              </a:extLst>
            </p:cNvPr>
            <p:cNvSpPr>
              <a:spLocks/>
            </p:cNvSpPr>
            <p:nvPr/>
          </p:nvSpPr>
          <p:spPr bwMode="auto">
            <a:xfrm>
              <a:off x="11107738" y="-677863"/>
              <a:ext cx="1657350" cy="1468438"/>
            </a:xfrm>
            <a:custGeom>
              <a:avLst/>
              <a:gdLst>
                <a:gd name="T0" fmla="*/ 42 w 1044"/>
                <a:gd name="T1" fmla="*/ 0 h 925"/>
                <a:gd name="T2" fmla="*/ 0 w 1044"/>
                <a:gd name="T3" fmla="*/ 0 h 925"/>
                <a:gd name="T4" fmla="*/ 1044 w 1044"/>
                <a:gd name="T5" fmla="*/ 925 h 925"/>
                <a:gd name="T6" fmla="*/ 1044 w 1044"/>
                <a:gd name="T7" fmla="*/ 889 h 925"/>
                <a:gd name="T8" fmla="*/ 42 w 1044"/>
                <a:gd name="T9" fmla="*/ 0 h 925"/>
              </a:gdLst>
              <a:ahLst/>
              <a:cxnLst>
                <a:cxn ang="0">
                  <a:pos x="T0" y="T1"/>
                </a:cxn>
                <a:cxn ang="0">
                  <a:pos x="T2" y="T3"/>
                </a:cxn>
                <a:cxn ang="0">
                  <a:pos x="T4" y="T5"/>
                </a:cxn>
                <a:cxn ang="0">
                  <a:pos x="T6" y="T7"/>
                </a:cxn>
                <a:cxn ang="0">
                  <a:pos x="T8" y="T9"/>
                </a:cxn>
              </a:cxnLst>
              <a:rect l="0" t="0" r="r" b="b"/>
              <a:pathLst>
                <a:path w="1044" h="925">
                  <a:moveTo>
                    <a:pt x="42" y="0"/>
                  </a:moveTo>
                  <a:lnTo>
                    <a:pt x="0" y="0"/>
                  </a:lnTo>
                  <a:lnTo>
                    <a:pt x="1044" y="925"/>
                  </a:lnTo>
                  <a:lnTo>
                    <a:pt x="1044" y="889"/>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53">
              <a:extLst>
                <a:ext uri="{FF2B5EF4-FFF2-40B4-BE49-F238E27FC236}">
                  <a16:creationId xmlns:a16="http://schemas.microsoft.com/office/drawing/2014/main" id="{BD49A252-9EB4-4074-8B2A-D9C9C86B009F}"/>
                </a:ext>
              </a:extLst>
            </p:cNvPr>
            <p:cNvSpPr>
              <a:spLocks/>
            </p:cNvSpPr>
            <p:nvPr/>
          </p:nvSpPr>
          <p:spPr bwMode="auto">
            <a:xfrm>
              <a:off x="11306175" y="-677863"/>
              <a:ext cx="1458913" cy="1292225"/>
            </a:xfrm>
            <a:custGeom>
              <a:avLst/>
              <a:gdLst>
                <a:gd name="T0" fmla="*/ 42 w 919"/>
                <a:gd name="T1" fmla="*/ 0 h 814"/>
                <a:gd name="T2" fmla="*/ 0 w 919"/>
                <a:gd name="T3" fmla="*/ 0 h 814"/>
                <a:gd name="T4" fmla="*/ 919 w 919"/>
                <a:gd name="T5" fmla="*/ 814 h 814"/>
                <a:gd name="T6" fmla="*/ 919 w 919"/>
                <a:gd name="T7" fmla="*/ 778 h 814"/>
                <a:gd name="T8" fmla="*/ 42 w 919"/>
                <a:gd name="T9" fmla="*/ 0 h 814"/>
              </a:gdLst>
              <a:ahLst/>
              <a:cxnLst>
                <a:cxn ang="0">
                  <a:pos x="T0" y="T1"/>
                </a:cxn>
                <a:cxn ang="0">
                  <a:pos x="T2" y="T3"/>
                </a:cxn>
                <a:cxn ang="0">
                  <a:pos x="T4" y="T5"/>
                </a:cxn>
                <a:cxn ang="0">
                  <a:pos x="T6" y="T7"/>
                </a:cxn>
                <a:cxn ang="0">
                  <a:pos x="T8" y="T9"/>
                </a:cxn>
              </a:cxnLst>
              <a:rect l="0" t="0" r="r" b="b"/>
              <a:pathLst>
                <a:path w="919" h="814">
                  <a:moveTo>
                    <a:pt x="42" y="0"/>
                  </a:moveTo>
                  <a:lnTo>
                    <a:pt x="0" y="0"/>
                  </a:lnTo>
                  <a:lnTo>
                    <a:pt x="919" y="814"/>
                  </a:lnTo>
                  <a:lnTo>
                    <a:pt x="919" y="778"/>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54">
              <a:extLst>
                <a:ext uri="{FF2B5EF4-FFF2-40B4-BE49-F238E27FC236}">
                  <a16:creationId xmlns:a16="http://schemas.microsoft.com/office/drawing/2014/main" id="{4619877C-E195-4C2A-B4F0-58246728100B}"/>
                </a:ext>
              </a:extLst>
            </p:cNvPr>
            <p:cNvSpPr>
              <a:spLocks/>
            </p:cNvSpPr>
            <p:nvPr/>
          </p:nvSpPr>
          <p:spPr bwMode="auto">
            <a:xfrm>
              <a:off x="11306175" y="-677863"/>
              <a:ext cx="1458913" cy="1292225"/>
            </a:xfrm>
            <a:custGeom>
              <a:avLst/>
              <a:gdLst>
                <a:gd name="T0" fmla="*/ 42 w 919"/>
                <a:gd name="T1" fmla="*/ 0 h 814"/>
                <a:gd name="T2" fmla="*/ 0 w 919"/>
                <a:gd name="T3" fmla="*/ 0 h 814"/>
                <a:gd name="T4" fmla="*/ 919 w 919"/>
                <a:gd name="T5" fmla="*/ 814 h 814"/>
                <a:gd name="T6" fmla="*/ 919 w 919"/>
                <a:gd name="T7" fmla="*/ 778 h 814"/>
                <a:gd name="T8" fmla="*/ 42 w 919"/>
                <a:gd name="T9" fmla="*/ 0 h 814"/>
              </a:gdLst>
              <a:ahLst/>
              <a:cxnLst>
                <a:cxn ang="0">
                  <a:pos x="T0" y="T1"/>
                </a:cxn>
                <a:cxn ang="0">
                  <a:pos x="T2" y="T3"/>
                </a:cxn>
                <a:cxn ang="0">
                  <a:pos x="T4" y="T5"/>
                </a:cxn>
                <a:cxn ang="0">
                  <a:pos x="T6" y="T7"/>
                </a:cxn>
                <a:cxn ang="0">
                  <a:pos x="T8" y="T9"/>
                </a:cxn>
              </a:cxnLst>
              <a:rect l="0" t="0" r="r" b="b"/>
              <a:pathLst>
                <a:path w="919" h="814">
                  <a:moveTo>
                    <a:pt x="42" y="0"/>
                  </a:moveTo>
                  <a:lnTo>
                    <a:pt x="0" y="0"/>
                  </a:lnTo>
                  <a:lnTo>
                    <a:pt x="919" y="814"/>
                  </a:lnTo>
                  <a:lnTo>
                    <a:pt x="919" y="778"/>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55">
              <a:extLst>
                <a:ext uri="{FF2B5EF4-FFF2-40B4-BE49-F238E27FC236}">
                  <a16:creationId xmlns:a16="http://schemas.microsoft.com/office/drawing/2014/main" id="{767597E5-6BC2-471D-BB33-7F73FA3AC17F}"/>
                </a:ext>
              </a:extLst>
            </p:cNvPr>
            <p:cNvSpPr>
              <a:spLocks/>
            </p:cNvSpPr>
            <p:nvPr/>
          </p:nvSpPr>
          <p:spPr bwMode="auto">
            <a:xfrm>
              <a:off x="11506200" y="-677863"/>
              <a:ext cx="1258888" cy="1116013"/>
            </a:xfrm>
            <a:custGeom>
              <a:avLst/>
              <a:gdLst>
                <a:gd name="T0" fmla="*/ 42 w 793"/>
                <a:gd name="T1" fmla="*/ 0 h 703"/>
                <a:gd name="T2" fmla="*/ 0 w 793"/>
                <a:gd name="T3" fmla="*/ 0 h 703"/>
                <a:gd name="T4" fmla="*/ 793 w 793"/>
                <a:gd name="T5" fmla="*/ 703 h 703"/>
                <a:gd name="T6" fmla="*/ 793 w 793"/>
                <a:gd name="T7" fmla="*/ 666 h 703"/>
                <a:gd name="T8" fmla="*/ 42 w 793"/>
                <a:gd name="T9" fmla="*/ 0 h 703"/>
              </a:gdLst>
              <a:ahLst/>
              <a:cxnLst>
                <a:cxn ang="0">
                  <a:pos x="T0" y="T1"/>
                </a:cxn>
                <a:cxn ang="0">
                  <a:pos x="T2" y="T3"/>
                </a:cxn>
                <a:cxn ang="0">
                  <a:pos x="T4" y="T5"/>
                </a:cxn>
                <a:cxn ang="0">
                  <a:pos x="T6" y="T7"/>
                </a:cxn>
                <a:cxn ang="0">
                  <a:pos x="T8" y="T9"/>
                </a:cxn>
              </a:cxnLst>
              <a:rect l="0" t="0" r="r" b="b"/>
              <a:pathLst>
                <a:path w="793" h="703">
                  <a:moveTo>
                    <a:pt x="42" y="0"/>
                  </a:moveTo>
                  <a:lnTo>
                    <a:pt x="0" y="0"/>
                  </a:lnTo>
                  <a:lnTo>
                    <a:pt x="793" y="703"/>
                  </a:lnTo>
                  <a:lnTo>
                    <a:pt x="793" y="66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56">
              <a:extLst>
                <a:ext uri="{FF2B5EF4-FFF2-40B4-BE49-F238E27FC236}">
                  <a16:creationId xmlns:a16="http://schemas.microsoft.com/office/drawing/2014/main" id="{9A323541-006F-445F-B946-73530F594AA5}"/>
                </a:ext>
              </a:extLst>
            </p:cNvPr>
            <p:cNvSpPr>
              <a:spLocks/>
            </p:cNvSpPr>
            <p:nvPr/>
          </p:nvSpPr>
          <p:spPr bwMode="auto">
            <a:xfrm>
              <a:off x="11506200" y="-677863"/>
              <a:ext cx="1258888" cy="1116013"/>
            </a:xfrm>
            <a:custGeom>
              <a:avLst/>
              <a:gdLst>
                <a:gd name="T0" fmla="*/ 42 w 793"/>
                <a:gd name="T1" fmla="*/ 0 h 703"/>
                <a:gd name="T2" fmla="*/ 0 w 793"/>
                <a:gd name="T3" fmla="*/ 0 h 703"/>
                <a:gd name="T4" fmla="*/ 793 w 793"/>
                <a:gd name="T5" fmla="*/ 703 h 703"/>
                <a:gd name="T6" fmla="*/ 793 w 793"/>
                <a:gd name="T7" fmla="*/ 666 h 703"/>
                <a:gd name="T8" fmla="*/ 42 w 793"/>
                <a:gd name="T9" fmla="*/ 0 h 703"/>
              </a:gdLst>
              <a:ahLst/>
              <a:cxnLst>
                <a:cxn ang="0">
                  <a:pos x="T0" y="T1"/>
                </a:cxn>
                <a:cxn ang="0">
                  <a:pos x="T2" y="T3"/>
                </a:cxn>
                <a:cxn ang="0">
                  <a:pos x="T4" y="T5"/>
                </a:cxn>
                <a:cxn ang="0">
                  <a:pos x="T6" y="T7"/>
                </a:cxn>
                <a:cxn ang="0">
                  <a:pos x="T8" y="T9"/>
                </a:cxn>
              </a:cxnLst>
              <a:rect l="0" t="0" r="r" b="b"/>
              <a:pathLst>
                <a:path w="793" h="703">
                  <a:moveTo>
                    <a:pt x="42" y="0"/>
                  </a:moveTo>
                  <a:lnTo>
                    <a:pt x="0" y="0"/>
                  </a:lnTo>
                  <a:lnTo>
                    <a:pt x="793" y="703"/>
                  </a:lnTo>
                  <a:lnTo>
                    <a:pt x="793" y="66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57">
              <a:extLst>
                <a:ext uri="{FF2B5EF4-FFF2-40B4-BE49-F238E27FC236}">
                  <a16:creationId xmlns:a16="http://schemas.microsoft.com/office/drawing/2014/main" id="{23529A9E-196D-43EC-A1C9-D105995912F8}"/>
                </a:ext>
              </a:extLst>
            </p:cNvPr>
            <p:cNvSpPr>
              <a:spLocks/>
            </p:cNvSpPr>
            <p:nvPr/>
          </p:nvSpPr>
          <p:spPr bwMode="auto">
            <a:xfrm>
              <a:off x="9321800" y="-677863"/>
              <a:ext cx="3443288" cy="3054350"/>
            </a:xfrm>
            <a:custGeom>
              <a:avLst/>
              <a:gdLst>
                <a:gd name="T0" fmla="*/ 42 w 2169"/>
                <a:gd name="T1" fmla="*/ 0 h 1924"/>
                <a:gd name="T2" fmla="*/ 0 w 2169"/>
                <a:gd name="T3" fmla="*/ 0 h 1924"/>
                <a:gd name="T4" fmla="*/ 2169 w 2169"/>
                <a:gd name="T5" fmla="*/ 1924 h 1924"/>
                <a:gd name="T6" fmla="*/ 2169 w 2169"/>
                <a:gd name="T7" fmla="*/ 1886 h 1924"/>
                <a:gd name="T8" fmla="*/ 42 w 2169"/>
                <a:gd name="T9" fmla="*/ 0 h 1924"/>
              </a:gdLst>
              <a:ahLst/>
              <a:cxnLst>
                <a:cxn ang="0">
                  <a:pos x="T0" y="T1"/>
                </a:cxn>
                <a:cxn ang="0">
                  <a:pos x="T2" y="T3"/>
                </a:cxn>
                <a:cxn ang="0">
                  <a:pos x="T4" y="T5"/>
                </a:cxn>
                <a:cxn ang="0">
                  <a:pos x="T6" y="T7"/>
                </a:cxn>
                <a:cxn ang="0">
                  <a:pos x="T8" y="T9"/>
                </a:cxn>
              </a:cxnLst>
              <a:rect l="0" t="0" r="r" b="b"/>
              <a:pathLst>
                <a:path w="2169" h="1924">
                  <a:moveTo>
                    <a:pt x="42" y="0"/>
                  </a:moveTo>
                  <a:lnTo>
                    <a:pt x="0" y="0"/>
                  </a:lnTo>
                  <a:lnTo>
                    <a:pt x="2169" y="1924"/>
                  </a:lnTo>
                  <a:lnTo>
                    <a:pt x="2169" y="188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58">
              <a:extLst>
                <a:ext uri="{FF2B5EF4-FFF2-40B4-BE49-F238E27FC236}">
                  <a16:creationId xmlns:a16="http://schemas.microsoft.com/office/drawing/2014/main" id="{FB653E3A-DBCD-448E-B626-221762235D59}"/>
                </a:ext>
              </a:extLst>
            </p:cNvPr>
            <p:cNvSpPr>
              <a:spLocks/>
            </p:cNvSpPr>
            <p:nvPr/>
          </p:nvSpPr>
          <p:spPr bwMode="auto">
            <a:xfrm>
              <a:off x="9321800" y="-677863"/>
              <a:ext cx="3443288" cy="3054350"/>
            </a:xfrm>
            <a:custGeom>
              <a:avLst/>
              <a:gdLst>
                <a:gd name="T0" fmla="*/ 42 w 2169"/>
                <a:gd name="T1" fmla="*/ 0 h 1924"/>
                <a:gd name="T2" fmla="*/ 0 w 2169"/>
                <a:gd name="T3" fmla="*/ 0 h 1924"/>
                <a:gd name="T4" fmla="*/ 2169 w 2169"/>
                <a:gd name="T5" fmla="*/ 1924 h 1924"/>
                <a:gd name="T6" fmla="*/ 2169 w 2169"/>
                <a:gd name="T7" fmla="*/ 1886 h 1924"/>
                <a:gd name="T8" fmla="*/ 42 w 2169"/>
                <a:gd name="T9" fmla="*/ 0 h 1924"/>
              </a:gdLst>
              <a:ahLst/>
              <a:cxnLst>
                <a:cxn ang="0">
                  <a:pos x="T0" y="T1"/>
                </a:cxn>
                <a:cxn ang="0">
                  <a:pos x="T2" y="T3"/>
                </a:cxn>
                <a:cxn ang="0">
                  <a:pos x="T4" y="T5"/>
                </a:cxn>
                <a:cxn ang="0">
                  <a:pos x="T6" y="T7"/>
                </a:cxn>
                <a:cxn ang="0">
                  <a:pos x="T8" y="T9"/>
                </a:cxn>
              </a:cxnLst>
              <a:rect l="0" t="0" r="r" b="b"/>
              <a:pathLst>
                <a:path w="2169" h="1924">
                  <a:moveTo>
                    <a:pt x="42" y="0"/>
                  </a:moveTo>
                  <a:lnTo>
                    <a:pt x="0" y="0"/>
                  </a:lnTo>
                  <a:lnTo>
                    <a:pt x="2169" y="1924"/>
                  </a:lnTo>
                  <a:lnTo>
                    <a:pt x="2169" y="188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59">
              <a:extLst>
                <a:ext uri="{FF2B5EF4-FFF2-40B4-BE49-F238E27FC236}">
                  <a16:creationId xmlns:a16="http://schemas.microsoft.com/office/drawing/2014/main" id="{446C0902-EE11-4137-9C84-975D01496095}"/>
                </a:ext>
              </a:extLst>
            </p:cNvPr>
            <p:cNvSpPr>
              <a:spLocks/>
            </p:cNvSpPr>
            <p:nvPr/>
          </p:nvSpPr>
          <p:spPr bwMode="auto">
            <a:xfrm>
              <a:off x="576262" y="5943600"/>
              <a:ext cx="250825" cy="223838"/>
            </a:xfrm>
            <a:custGeom>
              <a:avLst/>
              <a:gdLst>
                <a:gd name="T0" fmla="*/ 0 w 158"/>
                <a:gd name="T1" fmla="*/ 0 h 141"/>
                <a:gd name="T2" fmla="*/ 0 w 158"/>
                <a:gd name="T3" fmla="*/ 36 h 141"/>
                <a:gd name="T4" fmla="*/ 116 w 158"/>
                <a:gd name="T5" fmla="*/ 141 h 141"/>
                <a:gd name="T6" fmla="*/ 158 w 158"/>
                <a:gd name="T7" fmla="*/ 141 h 141"/>
                <a:gd name="T8" fmla="*/ 0 w 158"/>
                <a:gd name="T9" fmla="*/ 0 h 141"/>
              </a:gdLst>
              <a:ahLst/>
              <a:cxnLst>
                <a:cxn ang="0">
                  <a:pos x="T0" y="T1"/>
                </a:cxn>
                <a:cxn ang="0">
                  <a:pos x="T2" y="T3"/>
                </a:cxn>
                <a:cxn ang="0">
                  <a:pos x="T4" y="T5"/>
                </a:cxn>
                <a:cxn ang="0">
                  <a:pos x="T6" y="T7"/>
                </a:cxn>
                <a:cxn ang="0">
                  <a:pos x="T8" y="T9"/>
                </a:cxn>
              </a:cxnLst>
              <a:rect l="0" t="0" r="r" b="b"/>
              <a:pathLst>
                <a:path w="158" h="141">
                  <a:moveTo>
                    <a:pt x="0" y="0"/>
                  </a:moveTo>
                  <a:lnTo>
                    <a:pt x="0" y="36"/>
                  </a:lnTo>
                  <a:lnTo>
                    <a:pt x="116" y="141"/>
                  </a:lnTo>
                  <a:lnTo>
                    <a:pt x="158" y="1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60">
              <a:extLst>
                <a:ext uri="{FF2B5EF4-FFF2-40B4-BE49-F238E27FC236}">
                  <a16:creationId xmlns:a16="http://schemas.microsoft.com/office/drawing/2014/main" id="{82007FF7-62EA-4C91-B4AB-355005A6D5A1}"/>
                </a:ext>
              </a:extLst>
            </p:cNvPr>
            <p:cNvSpPr>
              <a:spLocks/>
            </p:cNvSpPr>
            <p:nvPr/>
          </p:nvSpPr>
          <p:spPr bwMode="auto">
            <a:xfrm>
              <a:off x="576262" y="5943600"/>
              <a:ext cx="250825" cy="223838"/>
            </a:xfrm>
            <a:custGeom>
              <a:avLst/>
              <a:gdLst>
                <a:gd name="T0" fmla="*/ 0 w 158"/>
                <a:gd name="T1" fmla="*/ 0 h 141"/>
                <a:gd name="T2" fmla="*/ 0 w 158"/>
                <a:gd name="T3" fmla="*/ 36 h 141"/>
                <a:gd name="T4" fmla="*/ 116 w 158"/>
                <a:gd name="T5" fmla="*/ 141 h 141"/>
                <a:gd name="T6" fmla="*/ 158 w 158"/>
                <a:gd name="T7" fmla="*/ 141 h 141"/>
                <a:gd name="T8" fmla="*/ 0 w 158"/>
                <a:gd name="T9" fmla="*/ 0 h 141"/>
              </a:gdLst>
              <a:ahLst/>
              <a:cxnLst>
                <a:cxn ang="0">
                  <a:pos x="T0" y="T1"/>
                </a:cxn>
                <a:cxn ang="0">
                  <a:pos x="T2" y="T3"/>
                </a:cxn>
                <a:cxn ang="0">
                  <a:pos x="T4" y="T5"/>
                </a:cxn>
                <a:cxn ang="0">
                  <a:pos x="T6" y="T7"/>
                </a:cxn>
                <a:cxn ang="0">
                  <a:pos x="T8" y="T9"/>
                </a:cxn>
              </a:cxnLst>
              <a:rect l="0" t="0" r="r" b="b"/>
              <a:pathLst>
                <a:path w="158" h="141">
                  <a:moveTo>
                    <a:pt x="0" y="0"/>
                  </a:moveTo>
                  <a:lnTo>
                    <a:pt x="0" y="36"/>
                  </a:lnTo>
                  <a:lnTo>
                    <a:pt x="116" y="141"/>
                  </a:lnTo>
                  <a:lnTo>
                    <a:pt x="158" y="14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61">
              <a:extLst>
                <a:ext uri="{FF2B5EF4-FFF2-40B4-BE49-F238E27FC236}">
                  <a16:creationId xmlns:a16="http://schemas.microsoft.com/office/drawing/2014/main" id="{9C0965A3-6D3D-4932-9440-2B1C3E7EF7C4}"/>
                </a:ext>
              </a:extLst>
            </p:cNvPr>
            <p:cNvSpPr>
              <a:spLocks/>
            </p:cNvSpPr>
            <p:nvPr/>
          </p:nvSpPr>
          <p:spPr bwMode="auto">
            <a:xfrm>
              <a:off x="5551487" y="-677863"/>
              <a:ext cx="7213601" cy="6400800"/>
            </a:xfrm>
            <a:custGeom>
              <a:avLst/>
              <a:gdLst>
                <a:gd name="T0" fmla="*/ 40 w 4544"/>
                <a:gd name="T1" fmla="*/ 0 h 4032"/>
                <a:gd name="T2" fmla="*/ 0 w 4544"/>
                <a:gd name="T3" fmla="*/ 0 h 4032"/>
                <a:gd name="T4" fmla="*/ 4544 w 4544"/>
                <a:gd name="T5" fmla="*/ 4032 h 4032"/>
                <a:gd name="T6" fmla="*/ 4544 w 4544"/>
                <a:gd name="T7" fmla="*/ 3994 h 4032"/>
                <a:gd name="T8" fmla="*/ 40 w 4544"/>
                <a:gd name="T9" fmla="*/ 0 h 4032"/>
              </a:gdLst>
              <a:ahLst/>
              <a:cxnLst>
                <a:cxn ang="0">
                  <a:pos x="T0" y="T1"/>
                </a:cxn>
                <a:cxn ang="0">
                  <a:pos x="T2" y="T3"/>
                </a:cxn>
                <a:cxn ang="0">
                  <a:pos x="T4" y="T5"/>
                </a:cxn>
                <a:cxn ang="0">
                  <a:pos x="T6" y="T7"/>
                </a:cxn>
                <a:cxn ang="0">
                  <a:pos x="T8" y="T9"/>
                </a:cxn>
              </a:cxnLst>
              <a:rect l="0" t="0" r="r" b="b"/>
              <a:pathLst>
                <a:path w="4544" h="4032">
                  <a:moveTo>
                    <a:pt x="40" y="0"/>
                  </a:moveTo>
                  <a:lnTo>
                    <a:pt x="0" y="0"/>
                  </a:lnTo>
                  <a:lnTo>
                    <a:pt x="4544" y="4032"/>
                  </a:lnTo>
                  <a:lnTo>
                    <a:pt x="4544" y="399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62">
              <a:extLst>
                <a:ext uri="{FF2B5EF4-FFF2-40B4-BE49-F238E27FC236}">
                  <a16:creationId xmlns:a16="http://schemas.microsoft.com/office/drawing/2014/main" id="{2729EDEB-DAE6-49DC-AA84-F95E299B9FA1}"/>
                </a:ext>
              </a:extLst>
            </p:cNvPr>
            <p:cNvSpPr>
              <a:spLocks/>
            </p:cNvSpPr>
            <p:nvPr/>
          </p:nvSpPr>
          <p:spPr bwMode="auto">
            <a:xfrm>
              <a:off x="5551487" y="-677863"/>
              <a:ext cx="7213601" cy="6400800"/>
            </a:xfrm>
            <a:custGeom>
              <a:avLst/>
              <a:gdLst>
                <a:gd name="T0" fmla="*/ 40 w 4544"/>
                <a:gd name="T1" fmla="*/ 0 h 4032"/>
                <a:gd name="T2" fmla="*/ 0 w 4544"/>
                <a:gd name="T3" fmla="*/ 0 h 4032"/>
                <a:gd name="T4" fmla="*/ 4544 w 4544"/>
                <a:gd name="T5" fmla="*/ 4032 h 4032"/>
                <a:gd name="T6" fmla="*/ 4544 w 4544"/>
                <a:gd name="T7" fmla="*/ 3994 h 4032"/>
                <a:gd name="T8" fmla="*/ 40 w 4544"/>
                <a:gd name="T9" fmla="*/ 0 h 4032"/>
              </a:gdLst>
              <a:ahLst/>
              <a:cxnLst>
                <a:cxn ang="0">
                  <a:pos x="T0" y="T1"/>
                </a:cxn>
                <a:cxn ang="0">
                  <a:pos x="T2" y="T3"/>
                </a:cxn>
                <a:cxn ang="0">
                  <a:pos x="T4" y="T5"/>
                </a:cxn>
                <a:cxn ang="0">
                  <a:pos x="T6" y="T7"/>
                </a:cxn>
                <a:cxn ang="0">
                  <a:pos x="T8" y="T9"/>
                </a:cxn>
              </a:cxnLst>
              <a:rect l="0" t="0" r="r" b="b"/>
              <a:pathLst>
                <a:path w="4544" h="4032">
                  <a:moveTo>
                    <a:pt x="40" y="0"/>
                  </a:moveTo>
                  <a:lnTo>
                    <a:pt x="0" y="0"/>
                  </a:lnTo>
                  <a:lnTo>
                    <a:pt x="4544" y="4032"/>
                  </a:lnTo>
                  <a:lnTo>
                    <a:pt x="4544" y="3994"/>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63">
              <a:extLst>
                <a:ext uri="{FF2B5EF4-FFF2-40B4-BE49-F238E27FC236}">
                  <a16:creationId xmlns:a16="http://schemas.microsoft.com/office/drawing/2014/main" id="{22FB3F0C-076F-4910-ACF6-63D56A1A6B73}"/>
                </a:ext>
              </a:extLst>
            </p:cNvPr>
            <p:cNvSpPr>
              <a:spLocks/>
            </p:cNvSpPr>
            <p:nvPr/>
          </p:nvSpPr>
          <p:spPr bwMode="auto">
            <a:xfrm>
              <a:off x="5153025" y="-677863"/>
              <a:ext cx="7612063" cy="6751638"/>
            </a:xfrm>
            <a:custGeom>
              <a:avLst/>
              <a:gdLst>
                <a:gd name="T0" fmla="*/ 42 w 4795"/>
                <a:gd name="T1" fmla="*/ 0 h 4253"/>
                <a:gd name="T2" fmla="*/ 0 w 4795"/>
                <a:gd name="T3" fmla="*/ 0 h 4253"/>
                <a:gd name="T4" fmla="*/ 4795 w 4795"/>
                <a:gd name="T5" fmla="*/ 4253 h 4253"/>
                <a:gd name="T6" fmla="*/ 4795 w 4795"/>
                <a:gd name="T7" fmla="*/ 4216 h 4253"/>
                <a:gd name="T8" fmla="*/ 42 w 4795"/>
                <a:gd name="T9" fmla="*/ 0 h 4253"/>
              </a:gdLst>
              <a:ahLst/>
              <a:cxnLst>
                <a:cxn ang="0">
                  <a:pos x="T0" y="T1"/>
                </a:cxn>
                <a:cxn ang="0">
                  <a:pos x="T2" y="T3"/>
                </a:cxn>
                <a:cxn ang="0">
                  <a:pos x="T4" y="T5"/>
                </a:cxn>
                <a:cxn ang="0">
                  <a:pos x="T6" y="T7"/>
                </a:cxn>
                <a:cxn ang="0">
                  <a:pos x="T8" y="T9"/>
                </a:cxn>
              </a:cxnLst>
              <a:rect l="0" t="0" r="r" b="b"/>
              <a:pathLst>
                <a:path w="4795" h="4253">
                  <a:moveTo>
                    <a:pt x="42" y="0"/>
                  </a:moveTo>
                  <a:lnTo>
                    <a:pt x="0" y="0"/>
                  </a:lnTo>
                  <a:lnTo>
                    <a:pt x="4795" y="4253"/>
                  </a:lnTo>
                  <a:lnTo>
                    <a:pt x="4795" y="421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64">
              <a:extLst>
                <a:ext uri="{FF2B5EF4-FFF2-40B4-BE49-F238E27FC236}">
                  <a16:creationId xmlns:a16="http://schemas.microsoft.com/office/drawing/2014/main" id="{735F7971-407E-405E-934F-79CC978B2871}"/>
                </a:ext>
              </a:extLst>
            </p:cNvPr>
            <p:cNvSpPr>
              <a:spLocks/>
            </p:cNvSpPr>
            <p:nvPr/>
          </p:nvSpPr>
          <p:spPr bwMode="auto">
            <a:xfrm>
              <a:off x="5153025" y="-677863"/>
              <a:ext cx="7612063" cy="6751638"/>
            </a:xfrm>
            <a:custGeom>
              <a:avLst/>
              <a:gdLst>
                <a:gd name="T0" fmla="*/ 42 w 4795"/>
                <a:gd name="T1" fmla="*/ 0 h 4253"/>
                <a:gd name="T2" fmla="*/ 0 w 4795"/>
                <a:gd name="T3" fmla="*/ 0 h 4253"/>
                <a:gd name="T4" fmla="*/ 4795 w 4795"/>
                <a:gd name="T5" fmla="*/ 4253 h 4253"/>
                <a:gd name="T6" fmla="*/ 4795 w 4795"/>
                <a:gd name="T7" fmla="*/ 4216 h 4253"/>
                <a:gd name="T8" fmla="*/ 42 w 4795"/>
                <a:gd name="T9" fmla="*/ 0 h 4253"/>
              </a:gdLst>
              <a:ahLst/>
              <a:cxnLst>
                <a:cxn ang="0">
                  <a:pos x="T0" y="T1"/>
                </a:cxn>
                <a:cxn ang="0">
                  <a:pos x="T2" y="T3"/>
                </a:cxn>
                <a:cxn ang="0">
                  <a:pos x="T4" y="T5"/>
                </a:cxn>
                <a:cxn ang="0">
                  <a:pos x="T6" y="T7"/>
                </a:cxn>
                <a:cxn ang="0">
                  <a:pos x="T8" y="T9"/>
                </a:cxn>
              </a:cxnLst>
              <a:rect l="0" t="0" r="r" b="b"/>
              <a:pathLst>
                <a:path w="4795" h="4253">
                  <a:moveTo>
                    <a:pt x="42" y="0"/>
                  </a:moveTo>
                  <a:lnTo>
                    <a:pt x="0" y="0"/>
                  </a:lnTo>
                  <a:lnTo>
                    <a:pt x="4795" y="4253"/>
                  </a:lnTo>
                  <a:lnTo>
                    <a:pt x="4795" y="421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65">
              <a:extLst>
                <a:ext uri="{FF2B5EF4-FFF2-40B4-BE49-F238E27FC236}">
                  <a16:creationId xmlns:a16="http://schemas.microsoft.com/office/drawing/2014/main" id="{D5EDDAAB-272A-4A63-B75B-5275BD969B72}"/>
                </a:ext>
              </a:extLst>
            </p:cNvPr>
            <p:cNvSpPr>
              <a:spLocks/>
            </p:cNvSpPr>
            <p:nvPr/>
          </p:nvSpPr>
          <p:spPr bwMode="auto">
            <a:xfrm>
              <a:off x="576262" y="5591175"/>
              <a:ext cx="649288" cy="576263"/>
            </a:xfrm>
            <a:custGeom>
              <a:avLst/>
              <a:gdLst>
                <a:gd name="T0" fmla="*/ 0 w 409"/>
                <a:gd name="T1" fmla="*/ 0 h 363"/>
                <a:gd name="T2" fmla="*/ 0 w 409"/>
                <a:gd name="T3" fmla="*/ 36 h 363"/>
                <a:gd name="T4" fmla="*/ 367 w 409"/>
                <a:gd name="T5" fmla="*/ 363 h 363"/>
                <a:gd name="T6" fmla="*/ 409 w 409"/>
                <a:gd name="T7" fmla="*/ 363 h 363"/>
                <a:gd name="T8" fmla="*/ 0 w 409"/>
                <a:gd name="T9" fmla="*/ 0 h 363"/>
              </a:gdLst>
              <a:ahLst/>
              <a:cxnLst>
                <a:cxn ang="0">
                  <a:pos x="T0" y="T1"/>
                </a:cxn>
                <a:cxn ang="0">
                  <a:pos x="T2" y="T3"/>
                </a:cxn>
                <a:cxn ang="0">
                  <a:pos x="T4" y="T5"/>
                </a:cxn>
                <a:cxn ang="0">
                  <a:pos x="T6" y="T7"/>
                </a:cxn>
                <a:cxn ang="0">
                  <a:pos x="T8" y="T9"/>
                </a:cxn>
              </a:cxnLst>
              <a:rect l="0" t="0" r="r" b="b"/>
              <a:pathLst>
                <a:path w="409" h="363">
                  <a:moveTo>
                    <a:pt x="0" y="0"/>
                  </a:moveTo>
                  <a:lnTo>
                    <a:pt x="0" y="36"/>
                  </a:lnTo>
                  <a:lnTo>
                    <a:pt x="367" y="363"/>
                  </a:lnTo>
                  <a:lnTo>
                    <a:pt x="409"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66">
              <a:extLst>
                <a:ext uri="{FF2B5EF4-FFF2-40B4-BE49-F238E27FC236}">
                  <a16:creationId xmlns:a16="http://schemas.microsoft.com/office/drawing/2014/main" id="{CDD601A5-D96A-4050-AEE0-858995346BE8}"/>
                </a:ext>
              </a:extLst>
            </p:cNvPr>
            <p:cNvSpPr>
              <a:spLocks/>
            </p:cNvSpPr>
            <p:nvPr/>
          </p:nvSpPr>
          <p:spPr bwMode="auto">
            <a:xfrm>
              <a:off x="576262" y="5591175"/>
              <a:ext cx="649288" cy="576263"/>
            </a:xfrm>
            <a:custGeom>
              <a:avLst/>
              <a:gdLst>
                <a:gd name="T0" fmla="*/ 0 w 409"/>
                <a:gd name="T1" fmla="*/ 0 h 363"/>
                <a:gd name="T2" fmla="*/ 0 w 409"/>
                <a:gd name="T3" fmla="*/ 36 h 363"/>
                <a:gd name="T4" fmla="*/ 367 w 409"/>
                <a:gd name="T5" fmla="*/ 363 h 363"/>
                <a:gd name="T6" fmla="*/ 409 w 409"/>
                <a:gd name="T7" fmla="*/ 363 h 363"/>
                <a:gd name="T8" fmla="*/ 0 w 409"/>
                <a:gd name="T9" fmla="*/ 0 h 363"/>
              </a:gdLst>
              <a:ahLst/>
              <a:cxnLst>
                <a:cxn ang="0">
                  <a:pos x="T0" y="T1"/>
                </a:cxn>
                <a:cxn ang="0">
                  <a:pos x="T2" y="T3"/>
                </a:cxn>
                <a:cxn ang="0">
                  <a:pos x="T4" y="T5"/>
                </a:cxn>
                <a:cxn ang="0">
                  <a:pos x="T6" y="T7"/>
                </a:cxn>
                <a:cxn ang="0">
                  <a:pos x="T8" y="T9"/>
                </a:cxn>
              </a:cxnLst>
              <a:rect l="0" t="0" r="r" b="b"/>
              <a:pathLst>
                <a:path w="409" h="363">
                  <a:moveTo>
                    <a:pt x="0" y="0"/>
                  </a:moveTo>
                  <a:lnTo>
                    <a:pt x="0" y="36"/>
                  </a:lnTo>
                  <a:lnTo>
                    <a:pt x="367" y="363"/>
                  </a:lnTo>
                  <a:lnTo>
                    <a:pt x="409" y="36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67">
              <a:extLst>
                <a:ext uri="{FF2B5EF4-FFF2-40B4-BE49-F238E27FC236}">
                  <a16:creationId xmlns:a16="http://schemas.microsoft.com/office/drawing/2014/main" id="{334DC2BA-C444-4F5A-9FF5-7E9526C11815}"/>
                </a:ext>
              </a:extLst>
            </p:cNvPr>
            <p:cNvSpPr>
              <a:spLocks/>
            </p:cNvSpPr>
            <p:nvPr/>
          </p:nvSpPr>
          <p:spPr bwMode="auto">
            <a:xfrm>
              <a:off x="5351462" y="-677863"/>
              <a:ext cx="7413626" cy="6575425"/>
            </a:xfrm>
            <a:custGeom>
              <a:avLst/>
              <a:gdLst>
                <a:gd name="T0" fmla="*/ 42 w 4670"/>
                <a:gd name="T1" fmla="*/ 0 h 4142"/>
                <a:gd name="T2" fmla="*/ 0 w 4670"/>
                <a:gd name="T3" fmla="*/ 0 h 4142"/>
                <a:gd name="T4" fmla="*/ 4670 w 4670"/>
                <a:gd name="T5" fmla="*/ 4142 h 4142"/>
                <a:gd name="T6" fmla="*/ 4670 w 4670"/>
                <a:gd name="T7" fmla="*/ 4105 h 4142"/>
                <a:gd name="T8" fmla="*/ 42 w 4670"/>
                <a:gd name="T9" fmla="*/ 0 h 4142"/>
              </a:gdLst>
              <a:ahLst/>
              <a:cxnLst>
                <a:cxn ang="0">
                  <a:pos x="T0" y="T1"/>
                </a:cxn>
                <a:cxn ang="0">
                  <a:pos x="T2" y="T3"/>
                </a:cxn>
                <a:cxn ang="0">
                  <a:pos x="T4" y="T5"/>
                </a:cxn>
                <a:cxn ang="0">
                  <a:pos x="T6" y="T7"/>
                </a:cxn>
                <a:cxn ang="0">
                  <a:pos x="T8" y="T9"/>
                </a:cxn>
              </a:cxnLst>
              <a:rect l="0" t="0" r="r" b="b"/>
              <a:pathLst>
                <a:path w="4670" h="4142">
                  <a:moveTo>
                    <a:pt x="42" y="0"/>
                  </a:moveTo>
                  <a:lnTo>
                    <a:pt x="0" y="0"/>
                  </a:lnTo>
                  <a:lnTo>
                    <a:pt x="4670" y="4142"/>
                  </a:lnTo>
                  <a:lnTo>
                    <a:pt x="4670" y="410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68">
              <a:extLst>
                <a:ext uri="{FF2B5EF4-FFF2-40B4-BE49-F238E27FC236}">
                  <a16:creationId xmlns:a16="http://schemas.microsoft.com/office/drawing/2014/main" id="{1A2F1D57-2162-473B-90AB-C243078738B6}"/>
                </a:ext>
              </a:extLst>
            </p:cNvPr>
            <p:cNvSpPr>
              <a:spLocks/>
            </p:cNvSpPr>
            <p:nvPr/>
          </p:nvSpPr>
          <p:spPr bwMode="auto">
            <a:xfrm>
              <a:off x="5351462" y="-677863"/>
              <a:ext cx="7413626" cy="6575425"/>
            </a:xfrm>
            <a:custGeom>
              <a:avLst/>
              <a:gdLst>
                <a:gd name="T0" fmla="*/ 42 w 4670"/>
                <a:gd name="T1" fmla="*/ 0 h 4142"/>
                <a:gd name="T2" fmla="*/ 0 w 4670"/>
                <a:gd name="T3" fmla="*/ 0 h 4142"/>
                <a:gd name="T4" fmla="*/ 4670 w 4670"/>
                <a:gd name="T5" fmla="*/ 4142 h 4142"/>
                <a:gd name="T6" fmla="*/ 4670 w 4670"/>
                <a:gd name="T7" fmla="*/ 4105 h 4142"/>
                <a:gd name="T8" fmla="*/ 42 w 4670"/>
                <a:gd name="T9" fmla="*/ 0 h 4142"/>
              </a:gdLst>
              <a:ahLst/>
              <a:cxnLst>
                <a:cxn ang="0">
                  <a:pos x="T0" y="T1"/>
                </a:cxn>
                <a:cxn ang="0">
                  <a:pos x="T2" y="T3"/>
                </a:cxn>
                <a:cxn ang="0">
                  <a:pos x="T4" y="T5"/>
                </a:cxn>
                <a:cxn ang="0">
                  <a:pos x="T6" y="T7"/>
                </a:cxn>
                <a:cxn ang="0">
                  <a:pos x="T8" y="T9"/>
                </a:cxn>
              </a:cxnLst>
              <a:rect l="0" t="0" r="r" b="b"/>
              <a:pathLst>
                <a:path w="4670" h="4142">
                  <a:moveTo>
                    <a:pt x="42" y="0"/>
                  </a:moveTo>
                  <a:lnTo>
                    <a:pt x="0" y="0"/>
                  </a:lnTo>
                  <a:lnTo>
                    <a:pt x="4670" y="4142"/>
                  </a:lnTo>
                  <a:lnTo>
                    <a:pt x="4670" y="410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69">
              <a:extLst>
                <a:ext uri="{FF2B5EF4-FFF2-40B4-BE49-F238E27FC236}">
                  <a16:creationId xmlns:a16="http://schemas.microsoft.com/office/drawing/2014/main" id="{DE031FE7-08E2-4EB0-9E9B-CA650953CFDF}"/>
                </a:ext>
              </a:extLst>
            </p:cNvPr>
            <p:cNvSpPr>
              <a:spLocks/>
            </p:cNvSpPr>
            <p:nvPr/>
          </p:nvSpPr>
          <p:spPr bwMode="auto">
            <a:xfrm>
              <a:off x="7932738" y="-677863"/>
              <a:ext cx="4832350" cy="4287838"/>
            </a:xfrm>
            <a:custGeom>
              <a:avLst/>
              <a:gdLst>
                <a:gd name="T0" fmla="*/ 42 w 3044"/>
                <a:gd name="T1" fmla="*/ 0 h 2701"/>
                <a:gd name="T2" fmla="*/ 0 w 3044"/>
                <a:gd name="T3" fmla="*/ 0 h 2701"/>
                <a:gd name="T4" fmla="*/ 3044 w 3044"/>
                <a:gd name="T5" fmla="*/ 2701 h 2701"/>
                <a:gd name="T6" fmla="*/ 3044 w 3044"/>
                <a:gd name="T7" fmla="*/ 2663 h 2701"/>
                <a:gd name="T8" fmla="*/ 42 w 3044"/>
                <a:gd name="T9" fmla="*/ 0 h 2701"/>
              </a:gdLst>
              <a:ahLst/>
              <a:cxnLst>
                <a:cxn ang="0">
                  <a:pos x="T0" y="T1"/>
                </a:cxn>
                <a:cxn ang="0">
                  <a:pos x="T2" y="T3"/>
                </a:cxn>
                <a:cxn ang="0">
                  <a:pos x="T4" y="T5"/>
                </a:cxn>
                <a:cxn ang="0">
                  <a:pos x="T6" y="T7"/>
                </a:cxn>
                <a:cxn ang="0">
                  <a:pos x="T8" y="T9"/>
                </a:cxn>
              </a:cxnLst>
              <a:rect l="0" t="0" r="r" b="b"/>
              <a:pathLst>
                <a:path w="3044" h="2701">
                  <a:moveTo>
                    <a:pt x="42" y="0"/>
                  </a:moveTo>
                  <a:lnTo>
                    <a:pt x="0" y="0"/>
                  </a:lnTo>
                  <a:lnTo>
                    <a:pt x="3044" y="2701"/>
                  </a:lnTo>
                  <a:lnTo>
                    <a:pt x="3044" y="266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70">
              <a:extLst>
                <a:ext uri="{FF2B5EF4-FFF2-40B4-BE49-F238E27FC236}">
                  <a16:creationId xmlns:a16="http://schemas.microsoft.com/office/drawing/2014/main" id="{0B7EB297-A507-4836-846C-D99FFBDDB172}"/>
                </a:ext>
              </a:extLst>
            </p:cNvPr>
            <p:cNvSpPr>
              <a:spLocks/>
            </p:cNvSpPr>
            <p:nvPr/>
          </p:nvSpPr>
          <p:spPr bwMode="auto">
            <a:xfrm>
              <a:off x="7932738" y="-677863"/>
              <a:ext cx="4832350" cy="4287838"/>
            </a:xfrm>
            <a:custGeom>
              <a:avLst/>
              <a:gdLst>
                <a:gd name="T0" fmla="*/ 42 w 3044"/>
                <a:gd name="T1" fmla="*/ 0 h 2701"/>
                <a:gd name="T2" fmla="*/ 0 w 3044"/>
                <a:gd name="T3" fmla="*/ 0 h 2701"/>
                <a:gd name="T4" fmla="*/ 3044 w 3044"/>
                <a:gd name="T5" fmla="*/ 2701 h 2701"/>
                <a:gd name="T6" fmla="*/ 3044 w 3044"/>
                <a:gd name="T7" fmla="*/ 2663 h 2701"/>
                <a:gd name="T8" fmla="*/ 42 w 3044"/>
                <a:gd name="T9" fmla="*/ 0 h 2701"/>
              </a:gdLst>
              <a:ahLst/>
              <a:cxnLst>
                <a:cxn ang="0">
                  <a:pos x="T0" y="T1"/>
                </a:cxn>
                <a:cxn ang="0">
                  <a:pos x="T2" y="T3"/>
                </a:cxn>
                <a:cxn ang="0">
                  <a:pos x="T4" y="T5"/>
                </a:cxn>
                <a:cxn ang="0">
                  <a:pos x="T6" y="T7"/>
                </a:cxn>
                <a:cxn ang="0">
                  <a:pos x="T8" y="T9"/>
                </a:cxn>
              </a:cxnLst>
              <a:rect l="0" t="0" r="r" b="b"/>
              <a:pathLst>
                <a:path w="3044" h="2701">
                  <a:moveTo>
                    <a:pt x="42" y="0"/>
                  </a:moveTo>
                  <a:lnTo>
                    <a:pt x="0" y="0"/>
                  </a:lnTo>
                  <a:lnTo>
                    <a:pt x="3044" y="2701"/>
                  </a:lnTo>
                  <a:lnTo>
                    <a:pt x="3044" y="266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71">
              <a:extLst>
                <a:ext uri="{FF2B5EF4-FFF2-40B4-BE49-F238E27FC236}">
                  <a16:creationId xmlns:a16="http://schemas.microsoft.com/office/drawing/2014/main" id="{C0AAF03B-E0F3-431E-88C6-AB3C5FE187AA}"/>
                </a:ext>
              </a:extLst>
            </p:cNvPr>
            <p:cNvSpPr>
              <a:spLocks/>
            </p:cNvSpPr>
            <p:nvPr/>
          </p:nvSpPr>
          <p:spPr bwMode="auto">
            <a:xfrm>
              <a:off x="576262" y="4710112"/>
              <a:ext cx="1641475" cy="1457325"/>
            </a:xfrm>
            <a:custGeom>
              <a:avLst/>
              <a:gdLst>
                <a:gd name="T0" fmla="*/ 0 w 1034"/>
                <a:gd name="T1" fmla="*/ 0 h 918"/>
                <a:gd name="T2" fmla="*/ 0 w 1034"/>
                <a:gd name="T3" fmla="*/ 37 h 918"/>
                <a:gd name="T4" fmla="*/ 992 w 1034"/>
                <a:gd name="T5" fmla="*/ 918 h 918"/>
                <a:gd name="T6" fmla="*/ 1034 w 1034"/>
                <a:gd name="T7" fmla="*/ 918 h 918"/>
                <a:gd name="T8" fmla="*/ 0 w 1034"/>
                <a:gd name="T9" fmla="*/ 0 h 918"/>
              </a:gdLst>
              <a:ahLst/>
              <a:cxnLst>
                <a:cxn ang="0">
                  <a:pos x="T0" y="T1"/>
                </a:cxn>
                <a:cxn ang="0">
                  <a:pos x="T2" y="T3"/>
                </a:cxn>
                <a:cxn ang="0">
                  <a:pos x="T4" y="T5"/>
                </a:cxn>
                <a:cxn ang="0">
                  <a:pos x="T6" y="T7"/>
                </a:cxn>
                <a:cxn ang="0">
                  <a:pos x="T8" y="T9"/>
                </a:cxn>
              </a:cxnLst>
              <a:rect l="0" t="0" r="r" b="b"/>
              <a:pathLst>
                <a:path w="1034" h="918">
                  <a:moveTo>
                    <a:pt x="0" y="0"/>
                  </a:moveTo>
                  <a:lnTo>
                    <a:pt x="0" y="37"/>
                  </a:lnTo>
                  <a:lnTo>
                    <a:pt x="992" y="918"/>
                  </a:lnTo>
                  <a:lnTo>
                    <a:pt x="1034" y="91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72">
              <a:extLst>
                <a:ext uri="{FF2B5EF4-FFF2-40B4-BE49-F238E27FC236}">
                  <a16:creationId xmlns:a16="http://schemas.microsoft.com/office/drawing/2014/main" id="{3CD07564-A63B-4342-8BE7-A65285A41A46}"/>
                </a:ext>
              </a:extLst>
            </p:cNvPr>
            <p:cNvSpPr>
              <a:spLocks/>
            </p:cNvSpPr>
            <p:nvPr/>
          </p:nvSpPr>
          <p:spPr bwMode="auto">
            <a:xfrm>
              <a:off x="576262" y="4710112"/>
              <a:ext cx="1641475" cy="1457325"/>
            </a:xfrm>
            <a:custGeom>
              <a:avLst/>
              <a:gdLst>
                <a:gd name="T0" fmla="*/ 0 w 1034"/>
                <a:gd name="T1" fmla="*/ 0 h 918"/>
                <a:gd name="T2" fmla="*/ 0 w 1034"/>
                <a:gd name="T3" fmla="*/ 37 h 918"/>
                <a:gd name="T4" fmla="*/ 992 w 1034"/>
                <a:gd name="T5" fmla="*/ 918 h 918"/>
                <a:gd name="T6" fmla="*/ 1034 w 1034"/>
                <a:gd name="T7" fmla="*/ 918 h 918"/>
                <a:gd name="T8" fmla="*/ 0 w 1034"/>
                <a:gd name="T9" fmla="*/ 0 h 918"/>
              </a:gdLst>
              <a:ahLst/>
              <a:cxnLst>
                <a:cxn ang="0">
                  <a:pos x="T0" y="T1"/>
                </a:cxn>
                <a:cxn ang="0">
                  <a:pos x="T2" y="T3"/>
                </a:cxn>
                <a:cxn ang="0">
                  <a:pos x="T4" y="T5"/>
                </a:cxn>
                <a:cxn ang="0">
                  <a:pos x="T6" y="T7"/>
                </a:cxn>
                <a:cxn ang="0">
                  <a:pos x="T8" y="T9"/>
                </a:cxn>
              </a:cxnLst>
              <a:rect l="0" t="0" r="r" b="b"/>
              <a:pathLst>
                <a:path w="1034" h="918">
                  <a:moveTo>
                    <a:pt x="0" y="0"/>
                  </a:moveTo>
                  <a:lnTo>
                    <a:pt x="0" y="37"/>
                  </a:lnTo>
                  <a:lnTo>
                    <a:pt x="992" y="918"/>
                  </a:lnTo>
                  <a:lnTo>
                    <a:pt x="1034" y="91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73">
              <a:extLst>
                <a:ext uri="{FF2B5EF4-FFF2-40B4-BE49-F238E27FC236}">
                  <a16:creationId xmlns:a16="http://schemas.microsoft.com/office/drawing/2014/main" id="{D406FBFB-2719-4625-ACDF-125F3F470BD4}"/>
                </a:ext>
              </a:extLst>
            </p:cNvPr>
            <p:cNvSpPr>
              <a:spLocks/>
            </p:cNvSpPr>
            <p:nvPr/>
          </p:nvSpPr>
          <p:spPr bwMode="auto">
            <a:xfrm>
              <a:off x="576262" y="4886325"/>
              <a:ext cx="1441450" cy="1281113"/>
            </a:xfrm>
            <a:custGeom>
              <a:avLst/>
              <a:gdLst>
                <a:gd name="T0" fmla="*/ 0 w 908"/>
                <a:gd name="T1" fmla="*/ 0 h 807"/>
                <a:gd name="T2" fmla="*/ 0 w 908"/>
                <a:gd name="T3" fmla="*/ 37 h 807"/>
                <a:gd name="T4" fmla="*/ 866 w 908"/>
                <a:gd name="T5" fmla="*/ 807 h 807"/>
                <a:gd name="T6" fmla="*/ 908 w 908"/>
                <a:gd name="T7" fmla="*/ 807 h 807"/>
                <a:gd name="T8" fmla="*/ 0 w 908"/>
                <a:gd name="T9" fmla="*/ 0 h 807"/>
              </a:gdLst>
              <a:ahLst/>
              <a:cxnLst>
                <a:cxn ang="0">
                  <a:pos x="T0" y="T1"/>
                </a:cxn>
                <a:cxn ang="0">
                  <a:pos x="T2" y="T3"/>
                </a:cxn>
                <a:cxn ang="0">
                  <a:pos x="T4" y="T5"/>
                </a:cxn>
                <a:cxn ang="0">
                  <a:pos x="T6" y="T7"/>
                </a:cxn>
                <a:cxn ang="0">
                  <a:pos x="T8" y="T9"/>
                </a:cxn>
              </a:cxnLst>
              <a:rect l="0" t="0" r="r" b="b"/>
              <a:pathLst>
                <a:path w="908" h="807">
                  <a:moveTo>
                    <a:pt x="0" y="0"/>
                  </a:moveTo>
                  <a:lnTo>
                    <a:pt x="0" y="37"/>
                  </a:lnTo>
                  <a:lnTo>
                    <a:pt x="866" y="807"/>
                  </a:lnTo>
                  <a:lnTo>
                    <a:pt x="908" y="8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74">
              <a:extLst>
                <a:ext uri="{FF2B5EF4-FFF2-40B4-BE49-F238E27FC236}">
                  <a16:creationId xmlns:a16="http://schemas.microsoft.com/office/drawing/2014/main" id="{6BE1DE56-E761-411A-A475-C8BBEDEE0EA6}"/>
                </a:ext>
              </a:extLst>
            </p:cNvPr>
            <p:cNvSpPr>
              <a:spLocks/>
            </p:cNvSpPr>
            <p:nvPr/>
          </p:nvSpPr>
          <p:spPr bwMode="auto">
            <a:xfrm>
              <a:off x="576262" y="4886325"/>
              <a:ext cx="1441450" cy="1281113"/>
            </a:xfrm>
            <a:custGeom>
              <a:avLst/>
              <a:gdLst>
                <a:gd name="T0" fmla="*/ 0 w 908"/>
                <a:gd name="T1" fmla="*/ 0 h 807"/>
                <a:gd name="T2" fmla="*/ 0 w 908"/>
                <a:gd name="T3" fmla="*/ 37 h 807"/>
                <a:gd name="T4" fmla="*/ 866 w 908"/>
                <a:gd name="T5" fmla="*/ 807 h 807"/>
                <a:gd name="T6" fmla="*/ 908 w 908"/>
                <a:gd name="T7" fmla="*/ 807 h 807"/>
                <a:gd name="T8" fmla="*/ 0 w 908"/>
                <a:gd name="T9" fmla="*/ 0 h 807"/>
              </a:gdLst>
              <a:ahLst/>
              <a:cxnLst>
                <a:cxn ang="0">
                  <a:pos x="T0" y="T1"/>
                </a:cxn>
                <a:cxn ang="0">
                  <a:pos x="T2" y="T3"/>
                </a:cxn>
                <a:cxn ang="0">
                  <a:pos x="T4" y="T5"/>
                </a:cxn>
                <a:cxn ang="0">
                  <a:pos x="T6" y="T7"/>
                </a:cxn>
                <a:cxn ang="0">
                  <a:pos x="T8" y="T9"/>
                </a:cxn>
              </a:cxnLst>
              <a:rect l="0" t="0" r="r" b="b"/>
              <a:pathLst>
                <a:path w="908" h="807">
                  <a:moveTo>
                    <a:pt x="0" y="0"/>
                  </a:moveTo>
                  <a:lnTo>
                    <a:pt x="0" y="37"/>
                  </a:lnTo>
                  <a:lnTo>
                    <a:pt x="866" y="807"/>
                  </a:lnTo>
                  <a:lnTo>
                    <a:pt x="908" y="80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75">
              <a:extLst>
                <a:ext uri="{FF2B5EF4-FFF2-40B4-BE49-F238E27FC236}">
                  <a16:creationId xmlns:a16="http://schemas.microsoft.com/office/drawing/2014/main" id="{AE436BC9-FD4B-407C-BEB5-3ACD0338A57D}"/>
                </a:ext>
              </a:extLst>
            </p:cNvPr>
            <p:cNvSpPr>
              <a:spLocks/>
            </p:cNvSpPr>
            <p:nvPr/>
          </p:nvSpPr>
          <p:spPr bwMode="auto">
            <a:xfrm>
              <a:off x="576262" y="5060950"/>
              <a:ext cx="1244600" cy="1106488"/>
            </a:xfrm>
            <a:custGeom>
              <a:avLst/>
              <a:gdLst>
                <a:gd name="T0" fmla="*/ 0 w 784"/>
                <a:gd name="T1" fmla="*/ 0 h 697"/>
                <a:gd name="T2" fmla="*/ 0 w 784"/>
                <a:gd name="T3" fmla="*/ 38 h 697"/>
                <a:gd name="T4" fmla="*/ 742 w 784"/>
                <a:gd name="T5" fmla="*/ 697 h 697"/>
                <a:gd name="T6" fmla="*/ 784 w 784"/>
                <a:gd name="T7" fmla="*/ 697 h 697"/>
                <a:gd name="T8" fmla="*/ 0 w 784"/>
                <a:gd name="T9" fmla="*/ 0 h 697"/>
              </a:gdLst>
              <a:ahLst/>
              <a:cxnLst>
                <a:cxn ang="0">
                  <a:pos x="T0" y="T1"/>
                </a:cxn>
                <a:cxn ang="0">
                  <a:pos x="T2" y="T3"/>
                </a:cxn>
                <a:cxn ang="0">
                  <a:pos x="T4" y="T5"/>
                </a:cxn>
                <a:cxn ang="0">
                  <a:pos x="T6" y="T7"/>
                </a:cxn>
                <a:cxn ang="0">
                  <a:pos x="T8" y="T9"/>
                </a:cxn>
              </a:cxnLst>
              <a:rect l="0" t="0" r="r" b="b"/>
              <a:pathLst>
                <a:path w="784" h="697">
                  <a:moveTo>
                    <a:pt x="0" y="0"/>
                  </a:moveTo>
                  <a:lnTo>
                    <a:pt x="0" y="38"/>
                  </a:lnTo>
                  <a:lnTo>
                    <a:pt x="742" y="697"/>
                  </a:lnTo>
                  <a:lnTo>
                    <a:pt x="784" y="69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76">
              <a:extLst>
                <a:ext uri="{FF2B5EF4-FFF2-40B4-BE49-F238E27FC236}">
                  <a16:creationId xmlns:a16="http://schemas.microsoft.com/office/drawing/2014/main" id="{A86F4465-A708-4CA5-A530-412909F89610}"/>
                </a:ext>
              </a:extLst>
            </p:cNvPr>
            <p:cNvSpPr>
              <a:spLocks/>
            </p:cNvSpPr>
            <p:nvPr/>
          </p:nvSpPr>
          <p:spPr bwMode="auto">
            <a:xfrm>
              <a:off x="576262" y="5060950"/>
              <a:ext cx="1244600" cy="1106488"/>
            </a:xfrm>
            <a:custGeom>
              <a:avLst/>
              <a:gdLst>
                <a:gd name="T0" fmla="*/ 0 w 784"/>
                <a:gd name="T1" fmla="*/ 0 h 697"/>
                <a:gd name="T2" fmla="*/ 0 w 784"/>
                <a:gd name="T3" fmla="*/ 38 h 697"/>
                <a:gd name="T4" fmla="*/ 742 w 784"/>
                <a:gd name="T5" fmla="*/ 697 h 697"/>
                <a:gd name="T6" fmla="*/ 784 w 784"/>
                <a:gd name="T7" fmla="*/ 697 h 697"/>
                <a:gd name="T8" fmla="*/ 0 w 784"/>
                <a:gd name="T9" fmla="*/ 0 h 697"/>
              </a:gdLst>
              <a:ahLst/>
              <a:cxnLst>
                <a:cxn ang="0">
                  <a:pos x="T0" y="T1"/>
                </a:cxn>
                <a:cxn ang="0">
                  <a:pos x="T2" y="T3"/>
                </a:cxn>
                <a:cxn ang="0">
                  <a:pos x="T4" y="T5"/>
                </a:cxn>
                <a:cxn ang="0">
                  <a:pos x="T6" y="T7"/>
                </a:cxn>
                <a:cxn ang="0">
                  <a:pos x="T8" y="T9"/>
                </a:cxn>
              </a:cxnLst>
              <a:rect l="0" t="0" r="r" b="b"/>
              <a:pathLst>
                <a:path w="784" h="697">
                  <a:moveTo>
                    <a:pt x="0" y="0"/>
                  </a:moveTo>
                  <a:lnTo>
                    <a:pt x="0" y="38"/>
                  </a:lnTo>
                  <a:lnTo>
                    <a:pt x="742" y="697"/>
                  </a:lnTo>
                  <a:lnTo>
                    <a:pt x="784" y="69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77">
              <a:extLst>
                <a:ext uri="{FF2B5EF4-FFF2-40B4-BE49-F238E27FC236}">
                  <a16:creationId xmlns:a16="http://schemas.microsoft.com/office/drawing/2014/main" id="{BAE57B46-6A41-4B93-A03B-6CAD22573992}"/>
                </a:ext>
              </a:extLst>
            </p:cNvPr>
            <p:cNvSpPr>
              <a:spLocks/>
            </p:cNvSpPr>
            <p:nvPr/>
          </p:nvSpPr>
          <p:spPr bwMode="auto">
            <a:xfrm>
              <a:off x="576262" y="5413375"/>
              <a:ext cx="846138" cy="754063"/>
            </a:xfrm>
            <a:custGeom>
              <a:avLst/>
              <a:gdLst>
                <a:gd name="T0" fmla="*/ 0 w 533"/>
                <a:gd name="T1" fmla="*/ 0 h 475"/>
                <a:gd name="T2" fmla="*/ 0 w 533"/>
                <a:gd name="T3" fmla="*/ 37 h 475"/>
                <a:gd name="T4" fmla="*/ 491 w 533"/>
                <a:gd name="T5" fmla="*/ 475 h 475"/>
                <a:gd name="T6" fmla="*/ 533 w 533"/>
                <a:gd name="T7" fmla="*/ 475 h 475"/>
                <a:gd name="T8" fmla="*/ 0 w 533"/>
                <a:gd name="T9" fmla="*/ 0 h 475"/>
              </a:gdLst>
              <a:ahLst/>
              <a:cxnLst>
                <a:cxn ang="0">
                  <a:pos x="T0" y="T1"/>
                </a:cxn>
                <a:cxn ang="0">
                  <a:pos x="T2" y="T3"/>
                </a:cxn>
                <a:cxn ang="0">
                  <a:pos x="T4" y="T5"/>
                </a:cxn>
                <a:cxn ang="0">
                  <a:pos x="T6" y="T7"/>
                </a:cxn>
                <a:cxn ang="0">
                  <a:pos x="T8" y="T9"/>
                </a:cxn>
              </a:cxnLst>
              <a:rect l="0" t="0" r="r" b="b"/>
              <a:pathLst>
                <a:path w="533" h="475">
                  <a:moveTo>
                    <a:pt x="0" y="0"/>
                  </a:moveTo>
                  <a:lnTo>
                    <a:pt x="0" y="37"/>
                  </a:lnTo>
                  <a:lnTo>
                    <a:pt x="491" y="475"/>
                  </a:lnTo>
                  <a:lnTo>
                    <a:pt x="533" y="47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78">
              <a:extLst>
                <a:ext uri="{FF2B5EF4-FFF2-40B4-BE49-F238E27FC236}">
                  <a16:creationId xmlns:a16="http://schemas.microsoft.com/office/drawing/2014/main" id="{54531B51-AABA-4007-92F3-590F37085665}"/>
                </a:ext>
              </a:extLst>
            </p:cNvPr>
            <p:cNvSpPr>
              <a:spLocks/>
            </p:cNvSpPr>
            <p:nvPr/>
          </p:nvSpPr>
          <p:spPr bwMode="auto">
            <a:xfrm>
              <a:off x="576262" y="5413375"/>
              <a:ext cx="846138" cy="754063"/>
            </a:xfrm>
            <a:custGeom>
              <a:avLst/>
              <a:gdLst>
                <a:gd name="T0" fmla="*/ 0 w 533"/>
                <a:gd name="T1" fmla="*/ 0 h 475"/>
                <a:gd name="T2" fmla="*/ 0 w 533"/>
                <a:gd name="T3" fmla="*/ 37 h 475"/>
                <a:gd name="T4" fmla="*/ 491 w 533"/>
                <a:gd name="T5" fmla="*/ 475 h 475"/>
                <a:gd name="T6" fmla="*/ 533 w 533"/>
                <a:gd name="T7" fmla="*/ 475 h 475"/>
                <a:gd name="T8" fmla="*/ 0 w 533"/>
                <a:gd name="T9" fmla="*/ 0 h 475"/>
              </a:gdLst>
              <a:ahLst/>
              <a:cxnLst>
                <a:cxn ang="0">
                  <a:pos x="T0" y="T1"/>
                </a:cxn>
                <a:cxn ang="0">
                  <a:pos x="T2" y="T3"/>
                </a:cxn>
                <a:cxn ang="0">
                  <a:pos x="T4" y="T5"/>
                </a:cxn>
                <a:cxn ang="0">
                  <a:pos x="T6" y="T7"/>
                </a:cxn>
                <a:cxn ang="0">
                  <a:pos x="T8" y="T9"/>
                </a:cxn>
              </a:cxnLst>
              <a:rect l="0" t="0" r="r" b="b"/>
              <a:pathLst>
                <a:path w="533" h="475">
                  <a:moveTo>
                    <a:pt x="0" y="0"/>
                  </a:moveTo>
                  <a:lnTo>
                    <a:pt x="0" y="37"/>
                  </a:lnTo>
                  <a:lnTo>
                    <a:pt x="491" y="475"/>
                  </a:lnTo>
                  <a:lnTo>
                    <a:pt x="533" y="47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79">
              <a:extLst>
                <a:ext uri="{FF2B5EF4-FFF2-40B4-BE49-F238E27FC236}">
                  <a16:creationId xmlns:a16="http://schemas.microsoft.com/office/drawing/2014/main" id="{C20A9346-D8C5-48D3-97E8-D00A78032EA8}"/>
                </a:ext>
              </a:extLst>
            </p:cNvPr>
            <p:cNvSpPr>
              <a:spLocks/>
            </p:cNvSpPr>
            <p:nvPr/>
          </p:nvSpPr>
          <p:spPr bwMode="auto">
            <a:xfrm>
              <a:off x="576262" y="5237162"/>
              <a:ext cx="1046163" cy="930275"/>
            </a:xfrm>
            <a:custGeom>
              <a:avLst/>
              <a:gdLst>
                <a:gd name="T0" fmla="*/ 0 w 659"/>
                <a:gd name="T1" fmla="*/ 0 h 586"/>
                <a:gd name="T2" fmla="*/ 0 w 659"/>
                <a:gd name="T3" fmla="*/ 38 h 586"/>
                <a:gd name="T4" fmla="*/ 617 w 659"/>
                <a:gd name="T5" fmla="*/ 586 h 586"/>
                <a:gd name="T6" fmla="*/ 659 w 659"/>
                <a:gd name="T7" fmla="*/ 586 h 586"/>
                <a:gd name="T8" fmla="*/ 0 w 659"/>
                <a:gd name="T9" fmla="*/ 0 h 586"/>
              </a:gdLst>
              <a:ahLst/>
              <a:cxnLst>
                <a:cxn ang="0">
                  <a:pos x="T0" y="T1"/>
                </a:cxn>
                <a:cxn ang="0">
                  <a:pos x="T2" y="T3"/>
                </a:cxn>
                <a:cxn ang="0">
                  <a:pos x="T4" y="T5"/>
                </a:cxn>
                <a:cxn ang="0">
                  <a:pos x="T6" y="T7"/>
                </a:cxn>
                <a:cxn ang="0">
                  <a:pos x="T8" y="T9"/>
                </a:cxn>
              </a:cxnLst>
              <a:rect l="0" t="0" r="r" b="b"/>
              <a:pathLst>
                <a:path w="659" h="586">
                  <a:moveTo>
                    <a:pt x="0" y="0"/>
                  </a:moveTo>
                  <a:lnTo>
                    <a:pt x="0" y="38"/>
                  </a:lnTo>
                  <a:lnTo>
                    <a:pt x="617" y="586"/>
                  </a:lnTo>
                  <a:lnTo>
                    <a:pt x="659" y="58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80">
              <a:extLst>
                <a:ext uri="{FF2B5EF4-FFF2-40B4-BE49-F238E27FC236}">
                  <a16:creationId xmlns:a16="http://schemas.microsoft.com/office/drawing/2014/main" id="{74905EC5-C32E-4326-AE50-8982D5CB58BB}"/>
                </a:ext>
              </a:extLst>
            </p:cNvPr>
            <p:cNvSpPr>
              <a:spLocks/>
            </p:cNvSpPr>
            <p:nvPr/>
          </p:nvSpPr>
          <p:spPr bwMode="auto">
            <a:xfrm>
              <a:off x="576262" y="5237162"/>
              <a:ext cx="1046163" cy="930275"/>
            </a:xfrm>
            <a:custGeom>
              <a:avLst/>
              <a:gdLst>
                <a:gd name="T0" fmla="*/ 0 w 659"/>
                <a:gd name="T1" fmla="*/ 0 h 586"/>
                <a:gd name="T2" fmla="*/ 0 w 659"/>
                <a:gd name="T3" fmla="*/ 38 h 586"/>
                <a:gd name="T4" fmla="*/ 617 w 659"/>
                <a:gd name="T5" fmla="*/ 586 h 586"/>
                <a:gd name="T6" fmla="*/ 659 w 659"/>
                <a:gd name="T7" fmla="*/ 586 h 586"/>
                <a:gd name="T8" fmla="*/ 0 w 659"/>
                <a:gd name="T9" fmla="*/ 0 h 586"/>
              </a:gdLst>
              <a:ahLst/>
              <a:cxnLst>
                <a:cxn ang="0">
                  <a:pos x="T0" y="T1"/>
                </a:cxn>
                <a:cxn ang="0">
                  <a:pos x="T2" y="T3"/>
                </a:cxn>
                <a:cxn ang="0">
                  <a:pos x="T4" y="T5"/>
                </a:cxn>
                <a:cxn ang="0">
                  <a:pos x="T6" y="T7"/>
                </a:cxn>
                <a:cxn ang="0">
                  <a:pos x="T8" y="T9"/>
                </a:cxn>
              </a:cxnLst>
              <a:rect l="0" t="0" r="r" b="b"/>
              <a:pathLst>
                <a:path w="659" h="586">
                  <a:moveTo>
                    <a:pt x="0" y="0"/>
                  </a:moveTo>
                  <a:lnTo>
                    <a:pt x="0" y="38"/>
                  </a:lnTo>
                  <a:lnTo>
                    <a:pt x="617" y="586"/>
                  </a:lnTo>
                  <a:lnTo>
                    <a:pt x="659" y="586"/>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81">
              <a:extLst>
                <a:ext uri="{FF2B5EF4-FFF2-40B4-BE49-F238E27FC236}">
                  <a16:creationId xmlns:a16="http://schemas.microsoft.com/office/drawing/2014/main" id="{85F7F1FD-47FD-47E5-9BB4-2695DA78864A}"/>
                </a:ext>
              </a:extLst>
            </p:cNvPr>
            <p:cNvSpPr>
              <a:spLocks/>
            </p:cNvSpPr>
            <p:nvPr/>
          </p:nvSpPr>
          <p:spPr bwMode="auto">
            <a:xfrm>
              <a:off x="576262" y="5767387"/>
              <a:ext cx="449263" cy="400050"/>
            </a:xfrm>
            <a:custGeom>
              <a:avLst/>
              <a:gdLst>
                <a:gd name="T0" fmla="*/ 0 w 283"/>
                <a:gd name="T1" fmla="*/ 0 h 252"/>
                <a:gd name="T2" fmla="*/ 0 w 283"/>
                <a:gd name="T3" fmla="*/ 36 h 252"/>
                <a:gd name="T4" fmla="*/ 242 w 283"/>
                <a:gd name="T5" fmla="*/ 252 h 252"/>
                <a:gd name="T6" fmla="*/ 283 w 283"/>
                <a:gd name="T7" fmla="*/ 252 h 252"/>
                <a:gd name="T8" fmla="*/ 0 w 283"/>
                <a:gd name="T9" fmla="*/ 0 h 252"/>
              </a:gdLst>
              <a:ahLst/>
              <a:cxnLst>
                <a:cxn ang="0">
                  <a:pos x="T0" y="T1"/>
                </a:cxn>
                <a:cxn ang="0">
                  <a:pos x="T2" y="T3"/>
                </a:cxn>
                <a:cxn ang="0">
                  <a:pos x="T4" y="T5"/>
                </a:cxn>
                <a:cxn ang="0">
                  <a:pos x="T6" y="T7"/>
                </a:cxn>
                <a:cxn ang="0">
                  <a:pos x="T8" y="T9"/>
                </a:cxn>
              </a:cxnLst>
              <a:rect l="0" t="0" r="r" b="b"/>
              <a:pathLst>
                <a:path w="283" h="252">
                  <a:moveTo>
                    <a:pt x="0" y="0"/>
                  </a:moveTo>
                  <a:lnTo>
                    <a:pt x="0" y="36"/>
                  </a:lnTo>
                  <a:lnTo>
                    <a:pt x="242" y="252"/>
                  </a:lnTo>
                  <a:lnTo>
                    <a:pt x="283" y="25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82">
              <a:extLst>
                <a:ext uri="{FF2B5EF4-FFF2-40B4-BE49-F238E27FC236}">
                  <a16:creationId xmlns:a16="http://schemas.microsoft.com/office/drawing/2014/main" id="{7E19B704-8F77-457F-9C05-9E1D02D4E125}"/>
                </a:ext>
              </a:extLst>
            </p:cNvPr>
            <p:cNvSpPr>
              <a:spLocks/>
            </p:cNvSpPr>
            <p:nvPr/>
          </p:nvSpPr>
          <p:spPr bwMode="auto">
            <a:xfrm>
              <a:off x="576262" y="5767387"/>
              <a:ext cx="449263" cy="400050"/>
            </a:xfrm>
            <a:custGeom>
              <a:avLst/>
              <a:gdLst>
                <a:gd name="T0" fmla="*/ 0 w 283"/>
                <a:gd name="T1" fmla="*/ 0 h 252"/>
                <a:gd name="T2" fmla="*/ 0 w 283"/>
                <a:gd name="T3" fmla="*/ 36 h 252"/>
                <a:gd name="T4" fmla="*/ 242 w 283"/>
                <a:gd name="T5" fmla="*/ 252 h 252"/>
                <a:gd name="T6" fmla="*/ 283 w 283"/>
                <a:gd name="T7" fmla="*/ 252 h 252"/>
                <a:gd name="T8" fmla="*/ 0 w 283"/>
                <a:gd name="T9" fmla="*/ 0 h 252"/>
              </a:gdLst>
              <a:ahLst/>
              <a:cxnLst>
                <a:cxn ang="0">
                  <a:pos x="T0" y="T1"/>
                </a:cxn>
                <a:cxn ang="0">
                  <a:pos x="T2" y="T3"/>
                </a:cxn>
                <a:cxn ang="0">
                  <a:pos x="T4" y="T5"/>
                </a:cxn>
                <a:cxn ang="0">
                  <a:pos x="T6" y="T7"/>
                </a:cxn>
                <a:cxn ang="0">
                  <a:pos x="T8" y="T9"/>
                </a:cxn>
              </a:cxnLst>
              <a:rect l="0" t="0" r="r" b="b"/>
              <a:pathLst>
                <a:path w="283" h="252">
                  <a:moveTo>
                    <a:pt x="0" y="0"/>
                  </a:moveTo>
                  <a:lnTo>
                    <a:pt x="0" y="36"/>
                  </a:lnTo>
                  <a:lnTo>
                    <a:pt x="242" y="252"/>
                  </a:lnTo>
                  <a:lnTo>
                    <a:pt x="283" y="25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83">
              <a:extLst>
                <a:ext uri="{FF2B5EF4-FFF2-40B4-BE49-F238E27FC236}">
                  <a16:creationId xmlns:a16="http://schemas.microsoft.com/office/drawing/2014/main" id="{D5FBD4AF-0C93-4ED6-AB2A-0669EED23B4A}"/>
                </a:ext>
              </a:extLst>
            </p:cNvPr>
            <p:cNvSpPr>
              <a:spLocks/>
            </p:cNvSpPr>
            <p:nvPr/>
          </p:nvSpPr>
          <p:spPr bwMode="auto">
            <a:xfrm>
              <a:off x="6938963" y="-677863"/>
              <a:ext cx="5826125" cy="5167313"/>
            </a:xfrm>
            <a:custGeom>
              <a:avLst/>
              <a:gdLst>
                <a:gd name="T0" fmla="*/ 42 w 3670"/>
                <a:gd name="T1" fmla="*/ 0 h 3255"/>
                <a:gd name="T2" fmla="*/ 0 w 3670"/>
                <a:gd name="T3" fmla="*/ 0 h 3255"/>
                <a:gd name="T4" fmla="*/ 3670 w 3670"/>
                <a:gd name="T5" fmla="*/ 3255 h 3255"/>
                <a:gd name="T6" fmla="*/ 3670 w 3670"/>
                <a:gd name="T7" fmla="*/ 3217 h 3255"/>
                <a:gd name="T8" fmla="*/ 42 w 3670"/>
                <a:gd name="T9" fmla="*/ 0 h 3255"/>
              </a:gdLst>
              <a:ahLst/>
              <a:cxnLst>
                <a:cxn ang="0">
                  <a:pos x="T0" y="T1"/>
                </a:cxn>
                <a:cxn ang="0">
                  <a:pos x="T2" y="T3"/>
                </a:cxn>
                <a:cxn ang="0">
                  <a:pos x="T4" y="T5"/>
                </a:cxn>
                <a:cxn ang="0">
                  <a:pos x="T6" y="T7"/>
                </a:cxn>
                <a:cxn ang="0">
                  <a:pos x="T8" y="T9"/>
                </a:cxn>
              </a:cxnLst>
              <a:rect l="0" t="0" r="r" b="b"/>
              <a:pathLst>
                <a:path w="3670" h="3255">
                  <a:moveTo>
                    <a:pt x="42" y="0"/>
                  </a:moveTo>
                  <a:lnTo>
                    <a:pt x="0" y="0"/>
                  </a:lnTo>
                  <a:lnTo>
                    <a:pt x="3670" y="3255"/>
                  </a:lnTo>
                  <a:lnTo>
                    <a:pt x="3670" y="3217"/>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84">
              <a:extLst>
                <a:ext uri="{FF2B5EF4-FFF2-40B4-BE49-F238E27FC236}">
                  <a16:creationId xmlns:a16="http://schemas.microsoft.com/office/drawing/2014/main" id="{CABE1E28-2B5F-47DC-8BFE-825715CA5423}"/>
                </a:ext>
              </a:extLst>
            </p:cNvPr>
            <p:cNvSpPr>
              <a:spLocks/>
            </p:cNvSpPr>
            <p:nvPr/>
          </p:nvSpPr>
          <p:spPr bwMode="auto">
            <a:xfrm>
              <a:off x="6938963" y="-677863"/>
              <a:ext cx="5826125" cy="5167313"/>
            </a:xfrm>
            <a:custGeom>
              <a:avLst/>
              <a:gdLst>
                <a:gd name="T0" fmla="*/ 42 w 3670"/>
                <a:gd name="T1" fmla="*/ 0 h 3255"/>
                <a:gd name="T2" fmla="*/ 0 w 3670"/>
                <a:gd name="T3" fmla="*/ 0 h 3255"/>
                <a:gd name="T4" fmla="*/ 3670 w 3670"/>
                <a:gd name="T5" fmla="*/ 3255 h 3255"/>
                <a:gd name="T6" fmla="*/ 3670 w 3670"/>
                <a:gd name="T7" fmla="*/ 3217 h 3255"/>
                <a:gd name="T8" fmla="*/ 42 w 3670"/>
                <a:gd name="T9" fmla="*/ 0 h 3255"/>
              </a:gdLst>
              <a:ahLst/>
              <a:cxnLst>
                <a:cxn ang="0">
                  <a:pos x="T0" y="T1"/>
                </a:cxn>
                <a:cxn ang="0">
                  <a:pos x="T2" y="T3"/>
                </a:cxn>
                <a:cxn ang="0">
                  <a:pos x="T4" y="T5"/>
                </a:cxn>
                <a:cxn ang="0">
                  <a:pos x="T6" y="T7"/>
                </a:cxn>
                <a:cxn ang="0">
                  <a:pos x="T8" y="T9"/>
                </a:cxn>
              </a:cxnLst>
              <a:rect l="0" t="0" r="r" b="b"/>
              <a:pathLst>
                <a:path w="3670" h="3255">
                  <a:moveTo>
                    <a:pt x="42" y="0"/>
                  </a:moveTo>
                  <a:lnTo>
                    <a:pt x="0" y="0"/>
                  </a:lnTo>
                  <a:lnTo>
                    <a:pt x="3670" y="3255"/>
                  </a:lnTo>
                  <a:lnTo>
                    <a:pt x="3670" y="3217"/>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85">
              <a:extLst>
                <a:ext uri="{FF2B5EF4-FFF2-40B4-BE49-F238E27FC236}">
                  <a16:creationId xmlns:a16="http://schemas.microsoft.com/office/drawing/2014/main" id="{E8BB39DA-A2A7-4239-B324-B05EB4BE0650}"/>
                </a:ext>
              </a:extLst>
            </p:cNvPr>
            <p:cNvSpPr>
              <a:spLocks/>
            </p:cNvSpPr>
            <p:nvPr/>
          </p:nvSpPr>
          <p:spPr bwMode="auto">
            <a:xfrm>
              <a:off x="7337425" y="-677863"/>
              <a:ext cx="5427663" cy="4814888"/>
            </a:xfrm>
            <a:custGeom>
              <a:avLst/>
              <a:gdLst>
                <a:gd name="T0" fmla="*/ 42 w 3419"/>
                <a:gd name="T1" fmla="*/ 0 h 3033"/>
                <a:gd name="T2" fmla="*/ 0 w 3419"/>
                <a:gd name="T3" fmla="*/ 0 h 3033"/>
                <a:gd name="T4" fmla="*/ 3419 w 3419"/>
                <a:gd name="T5" fmla="*/ 3033 h 3033"/>
                <a:gd name="T6" fmla="*/ 3419 w 3419"/>
                <a:gd name="T7" fmla="*/ 2996 h 3033"/>
                <a:gd name="T8" fmla="*/ 42 w 3419"/>
                <a:gd name="T9" fmla="*/ 0 h 3033"/>
              </a:gdLst>
              <a:ahLst/>
              <a:cxnLst>
                <a:cxn ang="0">
                  <a:pos x="T0" y="T1"/>
                </a:cxn>
                <a:cxn ang="0">
                  <a:pos x="T2" y="T3"/>
                </a:cxn>
                <a:cxn ang="0">
                  <a:pos x="T4" y="T5"/>
                </a:cxn>
                <a:cxn ang="0">
                  <a:pos x="T6" y="T7"/>
                </a:cxn>
                <a:cxn ang="0">
                  <a:pos x="T8" y="T9"/>
                </a:cxn>
              </a:cxnLst>
              <a:rect l="0" t="0" r="r" b="b"/>
              <a:pathLst>
                <a:path w="3419" h="3033">
                  <a:moveTo>
                    <a:pt x="42" y="0"/>
                  </a:moveTo>
                  <a:lnTo>
                    <a:pt x="0" y="0"/>
                  </a:lnTo>
                  <a:lnTo>
                    <a:pt x="3419" y="3033"/>
                  </a:lnTo>
                  <a:lnTo>
                    <a:pt x="3419" y="299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86">
              <a:extLst>
                <a:ext uri="{FF2B5EF4-FFF2-40B4-BE49-F238E27FC236}">
                  <a16:creationId xmlns:a16="http://schemas.microsoft.com/office/drawing/2014/main" id="{34C93026-7E58-49A4-AA6F-61B73C2B42F1}"/>
                </a:ext>
              </a:extLst>
            </p:cNvPr>
            <p:cNvSpPr>
              <a:spLocks/>
            </p:cNvSpPr>
            <p:nvPr/>
          </p:nvSpPr>
          <p:spPr bwMode="auto">
            <a:xfrm>
              <a:off x="7337425" y="-677863"/>
              <a:ext cx="5427663" cy="4814888"/>
            </a:xfrm>
            <a:custGeom>
              <a:avLst/>
              <a:gdLst>
                <a:gd name="T0" fmla="*/ 42 w 3419"/>
                <a:gd name="T1" fmla="*/ 0 h 3033"/>
                <a:gd name="T2" fmla="*/ 0 w 3419"/>
                <a:gd name="T3" fmla="*/ 0 h 3033"/>
                <a:gd name="T4" fmla="*/ 3419 w 3419"/>
                <a:gd name="T5" fmla="*/ 3033 h 3033"/>
                <a:gd name="T6" fmla="*/ 3419 w 3419"/>
                <a:gd name="T7" fmla="*/ 2996 h 3033"/>
                <a:gd name="T8" fmla="*/ 42 w 3419"/>
                <a:gd name="T9" fmla="*/ 0 h 3033"/>
              </a:gdLst>
              <a:ahLst/>
              <a:cxnLst>
                <a:cxn ang="0">
                  <a:pos x="T0" y="T1"/>
                </a:cxn>
                <a:cxn ang="0">
                  <a:pos x="T2" y="T3"/>
                </a:cxn>
                <a:cxn ang="0">
                  <a:pos x="T4" y="T5"/>
                </a:cxn>
                <a:cxn ang="0">
                  <a:pos x="T6" y="T7"/>
                </a:cxn>
                <a:cxn ang="0">
                  <a:pos x="T8" y="T9"/>
                </a:cxn>
              </a:cxnLst>
              <a:rect l="0" t="0" r="r" b="b"/>
              <a:pathLst>
                <a:path w="3419" h="3033">
                  <a:moveTo>
                    <a:pt x="42" y="0"/>
                  </a:moveTo>
                  <a:lnTo>
                    <a:pt x="0" y="0"/>
                  </a:lnTo>
                  <a:lnTo>
                    <a:pt x="3419" y="3033"/>
                  </a:lnTo>
                  <a:lnTo>
                    <a:pt x="3419" y="299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87">
              <a:extLst>
                <a:ext uri="{FF2B5EF4-FFF2-40B4-BE49-F238E27FC236}">
                  <a16:creationId xmlns:a16="http://schemas.microsoft.com/office/drawing/2014/main" id="{3D41945A-5A20-4D5D-B62A-886026FEE248}"/>
                </a:ext>
              </a:extLst>
            </p:cNvPr>
            <p:cNvSpPr>
              <a:spLocks/>
            </p:cNvSpPr>
            <p:nvPr/>
          </p:nvSpPr>
          <p:spPr bwMode="auto">
            <a:xfrm>
              <a:off x="7138988" y="-677863"/>
              <a:ext cx="5626100" cy="4991100"/>
            </a:xfrm>
            <a:custGeom>
              <a:avLst/>
              <a:gdLst>
                <a:gd name="T0" fmla="*/ 41 w 3544"/>
                <a:gd name="T1" fmla="*/ 0 h 3144"/>
                <a:gd name="T2" fmla="*/ 0 w 3544"/>
                <a:gd name="T3" fmla="*/ 0 h 3144"/>
                <a:gd name="T4" fmla="*/ 3544 w 3544"/>
                <a:gd name="T5" fmla="*/ 3144 h 3144"/>
                <a:gd name="T6" fmla="*/ 3544 w 3544"/>
                <a:gd name="T7" fmla="*/ 3106 h 3144"/>
                <a:gd name="T8" fmla="*/ 41 w 3544"/>
                <a:gd name="T9" fmla="*/ 0 h 3144"/>
              </a:gdLst>
              <a:ahLst/>
              <a:cxnLst>
                <a:cxn ang="0">
                  <a:pos x="T0" y="T1"/>
                </a:cxn>
                <a:cxn ang="0">
                  <a:pos x="T2" y="T3"/>
                </a:cxn>
                <a:cxn ang="0">
                  <a:pos x="T4" y="T5"/>
                </a:cxn>
                <a:cxn ang="0">
                  <a:pos x="T6" y="T7"/>
                </a:cxn>
                <a:cxn ang="0">
                  <a:pos x="T8" y="T9"/>
                </a:cxn>
              </a:cxnLst>
              <a:rect l="0" t="0" r="r" b="b"/>
              <a:pathLst>
                <a:path w="3544" h="3144">
                  <a:moveTo>
                    <a:pt x="41" y="0"/>
                  </a:moveTo>
                  <a:lnTo>
                    <a:pt x="0" y="0"/>
                  </a:lnTo>
                  <a:lnTo>
                    <a:pt x="3544" y="3144"/>
                  </a:lnTo>
                  <a:lnTo>
                    <a:pt x="3544" y="3106"/>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88">
              <a:extLst>
                <a:ext uri="{FF2B5EF4-FFF2-40B4-BE49-F238E27FC236}">
                  <a16:creationId xmlns:a16="http://schemas.microsoft.com/office/drawing/2014/main" id="{2E964FF8-43AE-4EB6-8E34-F51CC416138C}"/>
                </a:ext>
              </a:extLst>
            </p:cNvPr>
            <p:cNvSpPr>
              <a:spLocks/>
            </p:cNvSpPr>
            <p:nvPr/>
          </p:nvSpPr>
          <p:spPr bwMode="auto">
            <a:xfrm>
              <a:off x="7138988" y="-677863"/>
              <a:ext cx="5626100" cy="4991100"/>
            </a:xfrm>
            <a:custGeom>
              <a:avLst/>
              <a:gdLst>
                <a:gd name="T0" fmla="*/ 41 w 3544"/>
                <a:gd name="T1" fmla="*/ 0 h 3144"/>
                <a:gd name="T2" fmla="*/ 0 w 3544"/>
                <a:gd name="T3" fmla="*/ 0 h 3144"/>
                <a:gd name="T4" fmla="*/ 3544 w 3544"/>
                <a:gd name="T5" fmla="*/ 3144 h 3144"/>
                <a:gd name="T6" fmla="*/ 3544 w 3544"/>
                <a:gd name="T7" fmla="*/ 3106 h 3144"/>
                <a:gd name="T8" fmla="*/ 41 w 3544"/>
                <a:gd name="T9" fmla="*/ 0 h 3144"/>
              </a:gdLst>
              <a:ahLst/>
              <a:cxnLst>
                <a:cxn ang="0">
                  <a:pos x="T0" y="T1"/>
                </a:cxn>
                <a:cxn ang="0">
                  <a:pos x="T2" y="T3"/>
                </a:cxn>
                <a:cxn ang="0">
                  <a:pos x="T4" y="T5"/>
                </a:cxn>
                <a:cxn ang="0">
                  <a:pos x="T6" y="T7"/>
                </a:cxn>
                <a:cxn ang="0">
                  <a:pos x="T8" y="T9"/>
                </a:cxn>
              </a:cxnLst>
              <a:rect l="0" t="0" r="r" b="b"/>
              <a:pathLst>
                <a:path w="3544" h="3144">
                  <a:moveTo>
                    <a:pt x="41" y="0"/>
                  </a:moveTo>
                  <a:lnTo>
                    <a:pt x="0" y="0"/>
                  </a:lnTo>
                  <a:lnTo>
                    <a:pt x="3544" y="3144"/>
                  </a:lnTo>
                  <a:lnTo>
                    <a:pt x="3544" y="3106"/>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89">
              <a:extLst>
                <a:ext uri="{FF2B5EF4-FFF2-40B4-BE49-F238E27FC236}">
                  <a16:creationId xmlns:a16="http://schemas.microsoft.com/office/drawing/2014/main" id="{A2DEA4C3-6FE7-4718-BC6D-1AD70E4AE38E}"/>
                </a:ext>
              </a:extLst>
            </p:cNvPr>
            <p:cNvSpPr>
              <a:spLocks/>
            </p:cNvSpPr>
            <p:nvPr/>
          </p:nvSpPr>
          <p:spPr bwMode="auto">
            <a:xfrm>
              <a:off x="7734300" y="-677863"/>
              <a:ext cx="5030788" cy="4462463"/>
            </a:xfrm>
            <a:custGeom>
              <a:avLst/>
              <a:gdLst>
                <a:gd name="T0" fmla="*/ 42 w 3169"/>
                <a:gd name="T1" fmla="*/ 0 h 2811"/>
                <a:gd name="T2" fmla="*/ 0 w 3169"/>
                <a:gd name="T3" fmla="*/ 0 h 2811"/>
                <a:gd name="T4" fmla="*/ 3169 w 3169"/>
                <a:gd name="T5" fmla="*/ 2811 h 2811"/>
                <a:gd name="T6" fmla="*/ 3169 w 3169"/>
                <a:gd name="T7" fmla="*/ 2774 h 2811"/>
                <a:gd name="T8" fmla="*/ 42 w 3169"/>
                <a:gd name="T9" fmla="*/ 0 h 2811"/>
              </a:gdLst>
              <a:ahLst/>
              <a:cxnLst>
                <a:cxn ang="0">
                  <a:pos x="T0" y="T1"/>
                </a:cxn>
                <a:cxn ang="0">
                  <a:pos x="T2" y="T3"/>
                </a:cxn>
                <a:cxn ang="0">
                  <a:pos x="T4" y="T5"/>
                </a:cxn>
                <a:cxn ang="0">
                  <a:pos x="T6" y="T7"/>
                </a:cxn>
                <a:cxn ang="0">
                  <a:pos x="T8" y="T9"/>
                </a:cxn>
              </a:cxnLst>
              <a:rect l="0" t="0" r="r" b="b"/>
              <a:pathLst>
                <a:path w="3169" h="2811">
                  <a:moveTo>
                    <a:pt x="42" y="0"/>
                  </a:moveTo>
                  <a:lnTo>
                    <a:pt x="0" y="0"/>
                  </a:lnTo>
                  <a:lnTo>
                    <a:pt x="3169" y="2811"/>
                  </a:lnTo>
                  <a:lnTo>
                    <a:pt x="3169" y="2774"/>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90">
              <a:extLst>
                <a:ext uri="{FF2B5EF4-FFF2-40B4-BE49-F238E27FC236}">
                  <a16:creationId xmlns:a16="http://schemas.microsoft.com/office/drawing/2014/main" id="{4006BF33-2F8F-45CA-BCD2-6627DC20AD24}"/>
                </a:ext>
              </a:extLst>
            </p:cNvPr>
            <p:cNvSpPr>
              <a:spLocks/>
            </p:cNvSpPr>
            <p:nvPr/>
          </p:nvSpPr>
          <p:spPr bwMode="auto">
            <a:xfrm>
              <a:off x="7734300" y="-677863"/>
              <a:ext cx="5030788" cy="4462463"/>
            </a:xfrm>
            <a:custGeom>
              <a:avLst/>
              <a:gdLst>
                <a:gd name="T0" fmla="*/ 42 w 3169"/>
                <a:gd name="T1" fmla="*/ 0 h 2811"/>
                <a:gd name="T2" fmla="*/ 0 w 3169"/>
                <a:gd name="T3" fmla="*/ 0 h 2811"/>
                <a:gd name="T4" fmla="*/ 3169 w 3169"/>
                <a:gd name="T5" fmla="*/ 2811 h 2811"/>
                <a:gd name="T6" fmla="*/ 3169 w 3169"/>
                <a:gd name="T7" fmla="*/ 2774 h 2811"/>
                <a:gd name="T8" fmla="*/ 42 w 3169"/>
                <a:gd name="T9" fmla="*/ 0 h 2811"/>
              </a:gdLst>
              <a:ahLst/>
              <a:cxnLst>
                <a:cxn ang="0">
                  <a:pos x="T0" y="T1"/>
                </a:cxn>
                <a:cxn ang="0">
                  <a:pos x="T2" y="T3"/>
                </a:cxn>
                <a:cxn ang="0">
                  <a:pos x="T4" y="T5"/>
                </a:cxn>
                <a:cxn ang="0">
                  <a:pos x="T6" y="T7"/>
                </a:cxn>
                <a:cxn ang="0">
                  <a:pos x="T8" y="T9"/>
                </a:cxn>
              </a:cxnLst>
              <a:rect l="0" t="0" r="r" b="b"/>
              <a:pathLst>
                <a:path w="3169" h="2811">
                  <a:moveTo>
                    <a:pt x="42" y="0"/>
                  </a:moveTo>
                  <a:lnTo>
                    <a:pt x="0" y="0"/>
                  </a:lnTo>
                  <a:lnTo>
                    <a:pt x="3169" y="2811"/>
                  </a:lnTo>
                  <a:lnTo>
                    <a:pt x="3169" y="2774"/>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91">
              <a:extLst>
                <a:ext uri="{FF2B5EF4-FFF2-40B4-BE49-F238E27FC236}">
                  <a16:creationId xmlns:a16="http://schemas.microsoft.com/office/drawing/2014/main" id="{2E2D4458-8C53-46AA-8F0F-6E08F9A6FA68}"/>
                </a:ext>
              </a:extLst>
            </p:cNvPr>
            <p:cNvSpPr>
              <a:spLocks/>
            </p:cNvSpPr>
            <p:nvPr/>
          </p:nvSpPr>
          <p:spPr bwMode="auto">
            <a:xfrm>
              <a:off x="7534275" y="-677863"/>
              <a:ext cx="5230813" cy="4638675"/>
            </a:xfrm>
            <a:custGeom>
              <a:avLst/>
              <a:gdLst>
                <a:gd name="T0" fmla="*/ 42 w 3295"/>
                <a:gd name="T1" fmla="*/ 0 h 2922"/>
                <a:gd name="T2" fmla="*/ 0 w 3295"/>
                <a:gd name="T3" fmla="*/ 0 h 2922"/>
                <a:gd name="T4" fmla="*/ 3295 w 3295"/>
                <a:gd name="T5" fmla="*/ 2922 h 2922"/>
                <a:gd name="T6" fmla="*/ 3295 w 3295"/>
                <a:gd name="T7" fmla="*/ 2885 h 2922"/>
                <a:gd name="T8" fmla="*/ 42 w 3295"/>
                <a:gd name="T9" fmla="*/ 0 h 2922"/>
              </a:gdLst>
              <a:ahLst/>
              <a:cxnLst>
                <a:cxn ang="0">
                  <a:pos x="T0" y="T1"/>
                </a:cxn>
                <a:cxn ang="0">
                  <a:pos x="T2" y="T3"/>
                </a:cxn>
                <a:cxn ang="0">
                  <a:pos x="T4" y="T5"/>
                </a:cxn>
                <a:cxn ang="0">
                  <a:pos x="T6" y="T7"/>
                </a:cxn>
                <a:cxn ang="0">
                  <a:pos x="T8" y="T9"/>
                </a:cxn>
              </a:cxnLst>
              <a:rect l="0" t="0" r="r" b="b"/>
              <a:pathLst>
                <a:path w="3295" h="2922">
                  <a:moveTo>
                    <a:pt x="42" y="0"/>
                  </a:moveTo>
                  <a:lnTo>
                    <a:pt x="0" y="0"/>
                  </a:lnTo>
                  <a:lnTo>
                    <a:pt x="3295" y="2922"/>
                  </a:lnTo>
                  <a:lnTo>
                    <a:pt x="3295" y="288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92">
              <a:extLst>
                <a:ext uri="{FF2B5EF4-FFF2-40B4-BE49-F238E27FC236}">
                  <a16:creationId xmlns:a16="http://schemas.microsoft.com/office/drawing/2014/main" id="{E11B8CA7-F2C9-46E5-ADBB-DD1A1BFD782D}"/>
                </a:ext>
              </a:extLst>
            </p:cNvPr>
            <p:cNvSpPr>
              <a:spLocks/>
            </p:cNvSpPr>
            <p:nvPr/>
          </p:nvSpPr>
          <p:spPr bwMode="auto">
            <a:xfrm>
              <a:off x="7534275" y="-677863"/>
              <a:ext cx="5230813" cy="4638675"/>
            </a:xfrm>
            <a:custGeom>
              <a:avLst/>
              <a:gdLst>
                <a:gd name="T0" fmla="*/ 42 w 3295"/>
                <a:gd name="T1" fmla="*/ 0 h 2922"/>
                <a:gd name="T2" fmla="*/ 0 w 3295"/>
                <a:gd name="T3" fmla="*/ 0 h 2922"/>
                <a:gd name="T4" fmla="*/ 3295 w 3295"/>
                <a:gd name="T5" fmla="*/ 2922 h 2922"/>
                <a:gd name="T6" fmla="*/ 3295 w 3295"/>
                <a:gd name="T7" fmla="*/ 2885 h 2922"/>
                <a:gd name="T8" fmla="*/ 42 w 3295"/>
                <a:gd name="T9" fmla="*/ 0 h 2922"/>
              </a:gdLst>
              <a:ahLst/>
              <a:cxnLst>
                <a:cxn ang="0">
                  <a:pos x="T0" y="T1"/>
                </a:cxn>
                <a:cxn ang="0">
                  <a:pos x="T2" y="T3"/>
                </a:cxn>
                <a:cxn ang="0">
                  <a:pos x="T4" y="T5"/>
                </a:cxn>
                <a:cxn ang="0">
                  <a:pos x="T6" y="T7"/>
                </a:cxn>
                <a:cxn ang="0">
                  <a:pos x="T8" y="T9"/>
                </a:cxn>
              </a:cxnLst>
              <a:rect l="0" t="0" r="r" b="b"/>
              <a:pathLst>
                <a:path w="3295" h="2922">
                  <a:moveTo>
                    <a:pt x="42" y="0"/>
                  </a:moveTo>
                  <a:lnTo>
                    <a:pt x="0" y="0"/>
                  </a:lnTo>
                  <a:lnTo>
                    <a:pt x="3295" y="2922"/>
                  </a:lnTo>
                  <a:lnTo>
                    <a:pt x="3295" y="288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93">
              <a:extLst>
                <a:ext uri="{FF2B5EF4-FFF2-40B4-BE49-F238E27FC236}">
                  <a16:creationId xmlns:a16="http://schemas.microsoft.com/office/drawing/2014/main" id="{1E849EE1-8166-4EF8-8908-DAE3BEE82E55}"/>
                </a:ext>
              </a:extLst>
            </p:cNvPr>
            <p:cNvSpPr>
              <a:spLocks/>
            </p:cNvSpPr>
            <p:nvPr/>
          </p:nvSpPr>
          <p:spPr bwMode="auto">
            <a:xfrm>
              <a:off x="6543675" y="-677863"/>
              <a:ext cx="6221413" cy="5518150"/>
            </a:xfrm>
            <a:custGeom>
              <a:avLst/>
              <a:gdLst>
                <a:gd name="T0" fmla="*/ 41 w 3919"/>
                <a:gd name="T1" fmla="*/ 0 h 3476"/>
                <a:gd name="T2" fmla="*/ 0 w 3919"/>
                <a:gd name="T3" fmla="*/ 0 h 3476"/>
                <a:gd name="T4" fmla="*/ 3919 w 3919"/>
                <a:gd name="T5" fmla="*/ 3476 h 3476"/>
                <a:gd name="T6" fmla="*/ 3919 w 3919"/>
                <a:gd name="T7" fmla="*/ 3440 h 3476"/>
                <a:gd name="T8" fmla="*/ 41 w 3919"/>
                <a:gd name="T9" fmla="*/ 0 h 3476"/>
              </a:gdLst>
              <a:ahLst/>
              <a:cxnLst>
                <a:cxn ang="0">
                  <a:pos x="T0" y="T1"/>
                </a:cxn>
                <a:cxn ang="0">
                  <a:pos x="T2" y="T3"/>
                </a:cxn>
                <a:cxn ang="0">
                  <a:pos x="T4" y="T5"/>
                </a:cxn>
                <a:cxn ang="0">
                  <a:pos x="T6" y="T7"/>
                </a:cxn>
                <a:cxn ang="0">
                  <a:pos x="T8" y="T9"/>
                </a:cxn>
              </a:cxnLst>
              <a:rect l="0" t="0" r="r" b="b"/>
              <a:pathLst>
                <a:path w="3919" h="3476">
                  <a:moveTo>
                    <a:pt x="41" y="0"/>
                  </a:moveTo>
                  <a:lnTo>
                    <a:pt x="0" y="0"/>
                  </a:lnTo>
                  <a:lnTo>
                    <a:pt x="3919" y="3476"/>
                  </a:lnTo>
                  <a:lnTo>
                    <a:pt x="3919" y="344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94">
              <a:extLst>
                <a:ext uri="{FF2B5EF4-FFF2-40B4-BE49-F238E27FC236}">
                  <a16:creationId xmlns:a16="http://schemas.microsoft.com/office/drawing/2014/main" id="{AA57CC22-BFDB-4991-A0B6-E253C662FF66}"/>
                </a:ext>
              </a:extLst>
            </p:cNvPr>
            <p:cNvSpPr>
              <a:spLocks/>
            </p:cNvSpPr>
            <p:nvPr/>
          </p:nvSpPr>
          <p:spPr bwMode="auto">
            <a:xfrm>
              <a:off x="6543675" y="-677863"/>
              <a:ext cx="6221413" cy="5518150"/>
            </a:xfrm>
            <a:custGeom>
              <a:avLst/>
              <a:gdLst>
                <a:gd name="T0" fmla="*/ 41 w 3919"/>
                <a:gd name="T1" fmla="*/ 0 h 3476"/>
                <a:gd name="T2" fmla="*/ 0 w 3919"/>
                <a:gd name="T3" fmla="*/ 0 h 3476"/>
                <a:gd name="T4" fmla="*/ 3919 w 3919"/>
                <a:gd name="T5" fmla="*/ 3476 h 3476"/>
                <a:gd name="T6" fmla="*/ 3919 w 3919"/>
                <a:gd name="T7" fmla="*/ 3440 h 3476"/>
                <a:gd name="T8" fmla="*/ 41 w 3919"/>
                <a:gd name="T9" fmla="*/ 0 h 3476"/>
              </a:gdLst>
              <a:ahLst/>
              <a:cxnLst>
                <a:cxn ang="0">
                  <a:pos x="T0" y="T1"/>
                </a:cxn>
                <a:cxn ang="0">
                  <a:pos x="T2" y="T3"/>
                </a:cxn>
                <a:cxn ang="0">
                  <a:pos x="T4" y="T5"/>
                </a:cxn>
                <a:cxn ang="0">
                  <a:pos x="T6" y="T7"/>
                </a:cxn>
                <a:cxn ang="0">
                  <a:pos x="T8" y="T9"/>
                </a:cxn>
              </a:cxnLst>
              <a:rect l="0" t="0" r="r" b="b"/>
              <a:pathLst>
                <a:path w="3919" h="3476">
                  <a:moveTo>
                    <a:pt x="41" y="0"/>
                  </a:moveTo>
                  <a:lnTo>
                    <a:pt x="0" y="0"/>
                  </a:lnTo>
                  <a:lnTo>
                    <a:pt x="3919" y="3476"/>
                  </a:lnTo>
                  <a:lnTo>
                    <a:pt x="3919" y="3440"/>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95">
              <a:extLst>
                <a:ext uri="{FF2B5EF4-FFF2-40B4-BE49-F238E27FC236}">
                  <a16:creationId xmlns:a16="http://schemas.microsoft.com/office/drawing/2014/main" id="{61AAB099-EEA2-4BB2-97D4-EC51E619B544}"/>
                </a:ext>
              </a:extLst>
            </p:cNvPr>
            <p:cNvSpPr>
              <a:spLocks/>
            </p:cNvSpPr>
            <p:nvPr/>
          </p:nvSpPr>
          <p:spPr bwMode="auto">
            <a:xfrm>
              <a:off x="6146800" y="-677863"/>
              <a:ext cx="6618288" cy="5870575"/>
            </a:xfrm>
            <a:custGeom>
              <a:avLst/>
              <a:gdLst>
                <a:gd name="T0" fmla="*/ 42 w 4169"/>
                <a:gd name="T1" fmla="*/ 0 h 3698"/>
                <a:gd name="T2" fmla="*/ 0 w 4169"/>
                <a:gd name="T3" fmla="*/ 0 h 3698"/>
                <a:gd name="T4" fmla="*/ 4169 w 4169"/>
                <a:gd name="T5" fmla="*/ 3698 h 3698"/>
                <a:gd name="T6" fmla="*/ 4169 w 4169"/>
                <a:gd name="T7" fmla="*/ 3662 h 3698"/>
                <a:gd name="T8" fmla="*/ 42 w 4169"/>
                <a:gd name="T9" fmla="*/ 0 h 3698"/>
              </a:gdLst>
              <a:ahLst/>
              <a:cxnLst>
                <a:cxn ang="0">
                  <a:pos x="T0" y="T1"/>
                </a:cxn>
                <a:cxn ang="0">
                  <a:pos x="T2" y="T3"/>
                </a:cxn>
                <a:cxn ang="0">
                  <a:pos x="T4" y="T5"/>
                </a:cxn>
                <a:cxn ang="0">
                  <a:pos x="T6" y="T7"/>
                </a:cxn>
                <a:cxn ang="0">
                  <a:pos x="T8" y="T9"/>
                </a:cxn>
              </a:cxnLst>
              <a:rect l="0" t="0" r="r" b="b"/>
              <a:pathLst>
                <a:path w="4169" h="3698">
                  <a:moveTo>
                    <a:pt x="42" y="0"/>
                  </a:moveTo>
                  <a:lnTo>
                    <a:pt x="0" y="0"/>
                  </a:lnTo>
                  <a:lnTo>
                    <a:pt x="4169" y="3698"/>
                  </a:lnTo>
                  <a:lnTo>
                    <a:pt x="4169" y="366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96">
              <a:extLst>
                <a:ext uri="{FF2B5EF4-FFF2-40B4-BE49-F238E27FC236}">
                  <a16:creationId xmlns:a16="http://schemas.microsoft.com/office/drawing/2014/main" id="{B63AF6A4-387D-4B6E-BA2E-52AF4E34161B}"/>
                </a:ext>
              </a:extLst>
            </p:cNvPr>
            <p:cNvSpPr>
              <a:spLocks/>
            </p:cNvSpPr>
            <p:nvPr/>
          </p:nvSpPr>
          <p:spPr bwMode="auto">
            <a:xfrm>
              <a:off x="6146800" y="-677863"/>
              <a:ext cx="6618288" cy="5870575"/>
            </a:xfrm>
            <a:custGeom>
              <a:avLst/>
              <a:gdLst>
                <a:gd name="T0" fmla="*/ 42 w 4169"/>
                <a:gd name="T1" fmla="*/ 0 h 3698"/>
                <a:gd name="T2" fmla="*/ 0 w 4169"/>
                <a:gd name="T3" fmla="*/ 0 h 3698"/>
                <a:gd name="T4" fmla="*/ 4169 w 4169"/>
                <a:gd name="T5" fmla="*/ 3698 h 3698"/>
                <a:gd name="T6" fmla="*/ 4169 w 4169"/>
                <a:gd name="T7" fmla="*/ 3662 h 3698"/>
                <a:gd name="T8" fmla="*/ 42 w 4169"/>
                <a:gd name="T9" fmla="*/ 0 h 3698"/>
              </a:gdLst>
              <a:ahLst/>
              <a:cxnLst>
                <a:cxn ang="0">
                  <a:pos x="T0" y="T1"/>
                </a:cxn>
                <a:cxn ang="0">
                  <a:pos x="T2" y="T3"/>
                </a:cxn>
                <a:cxn ang="0">
                  <a:pos x="T4" y="T5"/>
                </a:cxn>
                <a:cxn ang="0">
                  <a:pos x="T6" y="T7"/>
                </a:cxn>
                <a:cxn ang="0">
                  <a:pos x="T8" y="T9"/>
                </a:cxn>
              </a:cxnLst>
              <a:rect l="0" t="0" r="r" b="b"/>
              <a:pathLst>
                <a:path w="4169" h="3698">
                  <a:moveTo>
                    <a:pt x="42" y="0"/>
                  </a:moveTo>
                  <a:lnTo>
                    <a:pt x="0" y="0"/>
                  </a:lnTo>
                  <a:lnTo>
                    <a:pt x="4169" y="3698"/>
                  </a:lnTo>
                  <a:lnTo>
                    <a:pt x="4169" y="366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97">
              <a:extLst>
                <a:ext uri="{FF2B5EF4-FFF2-40B4-BE49-F238E27FC236}">
                  <a16:creationId xmlns:a16="http://schemas.microsoft.com/office/drawing/2014/main" id="{89A36B61-4D2F-4F83-B6EA-52478A8884EF}"/>
                </a:ext>
              </a:extLst>
            </p:cNvPr>
            <p:cNvSpPr>
              <a:spLocks/>
            </p:cNvSpPr>
            <p:nvPr/>
          </p:nvSpPr>
          <p:spPr bwMode="auto">
            <a:xfrm>
              <a:off x="5946775" y="-677863"/>
              <a:ext cx="6818313" cy="6048375"/>
            </a:xfrm>
            <a:custGeom>
              <a:avLst/>
              <a:gdLst>
                <a:gd name="T0" fmla="*/ 42 w 4295"/>
                <a:gd name="T1" fmla="*/ 0 h 3810"/>
                <a:gd name="T2" fmla="*/ 0 w 4295"/>
                <a:gd name="T3" fmla="*/ 0 h 3810"/>
                <a:gd name="T4" fmla="*/ 4295 w 4295"/>
                <a:gd name="T5" fmla="*/ 3810 h 3810"/>
                <a:gd name="T6" fmla="*/ 4295 w 4295"/>
                <a:gd name="T7" fmla="*/ 3773 h 3810"/>
                <a:gd name="T8" fmla="*/ 42 w 4295"/>
                <a:gd name="T9" fmla="*/ 0 h 3810"/>
              </a:gdLst>
              <a:ahLst/>
              <a:cxnLst>
                <a:cxn ang="0">
                  <a:pos x="T0" y="T1"/>
                </a:cxn>
                <a:cxn ang="0">
                  <a:pos x="T2" y="T3"/>
                </a:cxn>
                <a:cxn ang="0">
                  <a:pos x="T4" y="T5"/>
                </a:cxn>
                <a:cxn ang="0">
                  <a:pos x="T6" y="T7"/>
                </a:cxn>
                <a:cxn ang="0">
                  <a:pos x="T8" y="T9"/>
                </a:cxn>
              </a:cxnLst>
              <a:rect l="0" t="0" r="r" b="b"/>
              <a:pathLst>
                <a:path w="4295" h="3810">
                  <a:moveTo>
                    <a:pt x="42" y="0"/>
                  </a:moveTo>
                  <a:lnTo>
                    <a:pt x="0" y="0"/>
                  </a:lnTo>
                  <a:lnTo>
                    <a:pt x="4295" y="3810"/>
                  </a:lnTo>
                  <a:lnTo>
                    <a:pt x="4295" y="377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98">
              <a:extLst>
                <a:ext uri="{FF2B5EF4-FFF2-40B4-BE49-F238E27FC236}">
                  <a16:creationId xmlns:a16="http://schemas.microsoft.com/office/drawing/2014/main" id="{068D0F82-F3BC-4AE9-8FAC-B6B4914AA25E}"/>
                </a:ext>
              </a:extLst>
            </p:cNvPr>
            <p:cNvSpPr>
              <a:spLocks/>
            </p:cNvSpPr>
            <p:nvPr/>
          </p:nvSpPr>
          <p:spPr bwMode="auto">
            <a:xfrm>
              <a:off x="5946775" y="-677863"/>
              <a:ext cx="6818313" cy="6048375"/>
            </a:xfrm>
            <a:custGeom>
              <a:avLst/>
              <a:gdLst>
                <a:gd name="T0" fmla="*/ 42 w 4295"/>
                <a:gd name="T1" fmla="*/ 0 h 3810"/>
                <a:gd name="T2" fmla="*/ 0 w 4295"/>
                <a:gd name="T3" fmla="*/ 0 h 3810"/>
                <a:gd name="T4" fmla="*/ 4295 w 4295"/>
                <a:gd name="T5" fmla="*/ 3810 h 3810"/>
                <a:gd name="T6" fmla="*/ 4295 w 4295"/>
                <a:gd name="T7" fmla="*/ 3773 h 3810"/>
                <a:gd name="T8" fmla="*/ 42 w 4295"/>
                <a:gd name="T9" fmla="*/ 0 h 3810"/>
              </a:gdLst>
              <a:ahLst/>
              <a:cxnLst>
                <a:cxn ang="0">
                  <a:pos x="T0" y="T1"/>
                </a:cxn>
                <a:cxn ang="0">
                  <a:pos x="T2" y="T3"/>
                </a:cxn>
                <a:cxn ang="0">
                  <a:pos x="T4" y="T5"/>
                </a:cxn>
                <a:cxn ang="0">
                  <a:pos x="T6" y="T7"/>
                </a:cxn>
                <a:cxn ang="0">
                  <a:pos x="T8" y="T9"/>
                </a:cxn>
              </a:cxnLst>
              <a:rect l="0" t="0" r="r" b="b"/>
              <a:pathLst>
                <a:path w="4295" h="3810">
                  <a:moveTo>
                    <a:pt x="42" y="0"/>
                  </a:moveTo>
                  <a:lnTo>
                    <a:pt x="0" y="0"/>
                  </a:lnTo>
                  <a:lnTo>
                    <a:pt x="4295" y="3810"/>
                  </a:lnTo>
                  <a:lnTo>
                    <a:pt x="4295" y="377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99">
              <a:extLst>
                <a:ext uri="{FF2B5EF4-FFF2-40B4-BE49-F238E27FC236}">
                  <a16:creationId xmlns:a16="http://schemas.microsoft.com/office/drawing/2014/main" id="{084F6FA7-7964-4AD7-9E8A-0DF5878CE29C}"/>
                </a:ext>
              </a:extLst>
            </p:cNvPr>
            <p:cNvSpPr>
              <a:spLocks/>
            </p:cNvSpPr>
            <p:nvPr/>
          </p:nvSpPr>
          <p:spPr bwMode="auto">
            <a:xfrm>
              <a:off x="5748337" y="-677863"/>
              <a:ext cx="7016751" cy="6224588"/>
            </a:xfrm>
            <a:custGeom>
              <a:avLst/>
              <a:gdLst>
                <a:gd name="T0" fmla="*/ 42 w 4420"/>
                <a:gd name="T1" fmla="*/ 0 h 3921"/>
                <a:gd name="T2" fmla="*/ 0 w 4420"/>
                <a:gd name="T3" fmla="*/ 0 h 3921"/>
                <a:gd name="T4" fmla="*/ 4420 w 4420"/>
                <a:gd name="T5" fmla="*/ 3921 h 3921"/>
                <a:gd name="T6" fmla="*/ 4420 w 4420"/>
                <a:gd name="T7" fmla="*/ 3883 h 3921"/>
                <a:gd name="T8" fmla="*/ 42 w 4420"/>
                <a:gd name="T9" fmla="*/ 0 h 3921"/>
              </a:gdLst>
              <a:ahLst/>
              <a:cxnLst>
                <a:cxn ang="0">
                  <a:pos x="T0" y="T1"/>
                </a:cxn>
                <a:cxn ang="0">
                  <a:pos x="T2" y="T3"/>
                </a:cxn>
                <a:cxn ang="0">
                  <a:pos x="T4" y="T5"/>
                </a:cxn>
                <a:cxn ang="0">
                  <a:pos x="T6" y="T7"/>
                </a:cxn>
                <a:cxn ang="0">
                  <a:pos x="T8" y="T9"/>
                </a:cxn>
              </a:cxnLst>
              <a:rect l="0" t="0" r="r" b="b"/>
              <a:pathLst>
                <a:path w="4420" h="3921">
                  <a:moveTo>
                    <a:pt x="42" y="0"/>
                  </a:moveTo>
                  <a:lnTo>
                    <a:pt x="0" y="0"/>
                  </a:lnTo>
                  <a:lnTo>
                    <a:pt x="4420" y="3921"/>
                  </a:lnTo>
                  <a:lnTo>
                    <a:pt x="4420" y="388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00">
              <a:extLst>
                <a:ext uri="{FF2B5EF4-FFF2-40B4-BE49-F238E27FC236}">
                  <a16:creationId xmlns:a16="http://schemas.microsoft.com/office/drawing/2014/main" id="{D0F30C91-ADCD-4581-AE55-5830FA8C8C31}"/>
                </a:ext>
              </a:extLst>
            </p:cNvPr>
            <p:cNvSpPr>
              <a:spLocks/>
            </p:cNvSpPr>
            <p:nvPr/>
          </p:nvSpPr>
          <p:spPr bwMode="auto">
            <a:xfrm>
              <a:off x="5748337" y="-677863"/>
              <a:ext cx="7016751" cy="6224588"/>
            </a:xfrm>
            <a:custGeom>
              <a:avLst/>
              <a:gdLst>
                <a:gd name="T0" fmla="*/ 42 w 4420"/>
                <a:gd name="T1" fmla="*/ 0 h 3921"/>
                <a:gd name="T2" fmla="*/ 0 w 4420"/>
                <a:gd name="T3" fmla="*/ 0 h 3921"/>
                <a:gd name="T4" fmla="*/ 4420 w 4420"/>
                <a:gd name="T5" fmla="*/ 3921 h 3921"/>
                <a:gd name="T6" fmla="*/ 4420 w 4420"/>
                <a:gd name="T7" fmla="*/ 3883 h 3921"/>
                <a:gd name="T8" fmla="*/ 42 w 4420"/>
                <a:gd name="T9" fmla="*/ 0 h 3921"/>
              </a:gdLst>
              <a:ahLst/>
              <a:cxnLst>
                <a:cxn ang="0">
                  <a:pos x="T0" y="T1"/>
                </a:cxn>
                <a:cxn ang="0">
                  <a:pos x="T2" y="T3"/>
                </a:cxn>
                <a:cxn ang="0">
                  <a:pos x="T4" y="T5"/>
                </a:cxn>
                <a:cxn ang="0">
                  <a:pos x="T6" y="T7"/>
                </a:cxn>
                <a:cxn ang="0">
                  <a:pos x="T8" y="T9"/>
                </a:cxn>
              </a:cxnLst>
              <a:rect l="0" t="0" r="r" b="b"/>
              <a:pathLst>
                <a:path w="4420" h="3921">
                  <a:moveTo>
                    <a:pt x="42" y="0"/>
                  </a:moveTo>
                  <a:lnTo>
                    <a:pt x="0" y="0"/>
                  </a:lnTo>
                  <a:lnTo>
                    <a:pt x="4420" y="3921"/>
                  </a:lnTo>
                  <a:lnTo>
                    <a:pt x="4420" y="388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01">
              <a:extLst>
                <a:ext uri="{FF2B5EF4-FFF2-40B4-BE49-F238E27FC236}">
                  <a16:creationId xmlns:a16="http://schemas.microsoft.com/office/drawing/2014/main" id="{1F7B0666-61C4-44D8-85BF-47CCDC462471}"/>
                </a:ext>
              </a:extLst>
            </p:cNvPr>
            <p:cNvSpPr>
              <a:spLocks/>
            </p:cNvSpPr>
            <p:nvPr/>
          </p:nvSpPr>
          <p:spPr bwMode="auto">
            <a:xfrm>
              <a:off x="6343650" y="-677863"/>
              <a:ext cx="6421438" cy="5694363"/>
            </a:xfrm>
            <a:custGeom>
              <a:avLst/>
              <a:gdLst>
                <a:gd name="T0" fmla="*/ 42 w 4045"/>
                <a:gd name="T1" fmla="*/ 0 h 3587"/>
                <a:gd name="T2" fmla="*/ 0 w 4045"/>
                <a:gd name="T3" fmla="*/ 0 h 3587"/>
                <a:gd name="T4" fmla="*/ 4045 w 4045"/>
                <a:gd name="T5" fmla="*/ 3587 h 3587"/>
                <a:gd name="T6" fmla="*/ 4045 w 4045"/>
                <a:gd name="T7" fmla="*/ 3551 h 3587"/>
                <a:gd name="T8" fmla="*/ 42 w 4045"/>
                <a:gd name="T9" fmla="*/ 0 h 3587"/>
              </a:gdLst>
              <a:ahLst/>
              <a:cxnLst>
                <a:cxn ang="0">
                  <a:pos x="T0" y="T1"/>
                </a:cxn>
                <a:cxn ang="0">
                  <a:pos x="T2" y="T3"/>
                </a:cxn>
                <a:cxn ang="0">
                  <a:pos x="T4" y="T5"/>
                </a:cxn>
                <a:cxn ang="0">
                  <a:pos x="T6" y="T7"/>
                </a:cxn>
                <a:cxn ang="0">
                  <a:pos x="T8" y="T9"/>
                </a:cxn>
              </a:cxnLst>
              <a:rect l="0" t="0" r="r" b="b"/>
              <a:pathLst>
                <a:path w="4045" h="3587">
                  <a:moveTo>
                    <a:pt x="42" y="0"/>
                  </a:moveTo>
                  <a:lnTo>
                    <a:pt x="0" y="0"/>
                  </a:lnTo>
                  <a:lnTo>
                    <a:pt x="4045" y="3587"/>
                  </a:lnTo>
                  <a:lnTo>
                    <a:pt x="4045" y="355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202">
              <a:extLst>
                <a:ext uri="{FF2B5EF4-FFF2-40B4-BE49-F238E27FC236}">
                  <a16:creationId xmlns:a16="http://schemas.microsoft.com/office/drawing/2014/main" id="{E631CE28-BF2C-42EF-ABC9-76A11AA9145B}"/>
                </a:ext>
              </a:extLst>
            </p:cNvPr>
            <p:cNvSpPr>
              <a:spLocks/>
            </p:cNvSpPr>
            <p:nvPr/>
          </p:nvSpPr>
          <p:spPr bwMode="auto">
            <a:xfrm>
              <a:off x="6343650" y="-677863"/>
              <a:ext cx="6421438" cy="5694363"/>
            </a:xfrm>
            <a:custGeom>
              <a:avLst/>
              <a:gdLst>
                <a:gd name="T0" fmla="*/ 42 w 4045"/>
                <a:gd name="T1" fmla="*/ 0 h 3587"/>
                <a:gd name="T2" fmla="*/ 0 w 4045"/>
                <a:gd name="T3" fmla="*/ 0 h 3587"/>
                <a:gd name="T4" fmla="*/ 4045 w 4045"/>
                <a:gd name="T5" fmla="*/ 3587 h 3587"/>
                <a:gd name="T6" fmla="*/ 4045 w 4045"/>
                <a:gd name="T7" fmla="*/ 3551 h 3587"/>
                <a:gd name="T8" fmla="*/ 42 w 4045"/>
                <a:gd name="T9" fmla="*/ 0 h 3587"/>
              </a:gdLst>
              <a:ahLst/>
              <a:cxnLst>
                <a:cxn ang="0">
                  <a:pos x="T0" y="T1"/>
                </a:cxn>
                <a:cxn ang="0">
                  <a:pos x="T2" y="T3"/>
                </a:cxn>
                <a:cxn ang="0">
                  <a:pos x="T4" y="T5"/>
                </a:cxn>
                <a:cxn ang="0">
                  <a:pos x="T6" y="T7"/>
                </a:cxn>
                <a:cxn ang="0">
                  <a:pos x="T8" y="T9"/>
                </a:cxn>
              </a:cxnLst>
              <a:rect l="0" t="0" r="r" b="b"/>
              <a:pathLst>
                <a:path w="4045" h="3587">
                  <a:moveTo>
                    <a:pt x="42" y="0"/>
                  </a:moveTo>
                  <a:lnTo>
                    <a:pt x="0" y="0"/>
                  </a:lnTo>
                  <a:lnTo>
                    <a:pt x="4045" y="3587"/>
                  </a:lnTo>
                  <a:lnTo>
                    <a:pt x="4045" y="355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203">
              <a:extLst>
                <a:ext uri="{FF2B5EF4-FFF2-40B4-BE49-F238E27FC236}">
                  <a16:creationId xmlns:a16="http://schemas.microsoft.com/office/drawing/2014/main" id="{0872250C-353D-41AE-9285-7D7894CE035D}"/>
                </a:ext>
              </a:extLst>
            </p:cNvPr>
            <p:cNvSpPr>
              <a:spLocks/>
            </p:cNvSpPr>
            <p:nvPr/>
          </p:nvSpPr>
          <p:spPr bwMode="auto">
            <a:xfrm>
              <a:off x="6742113" y="-677863"/>
              <a:ext cx="6022975" cy="5341938"/>
            </a:xfrm>
            <a:custGeom>
              <a:avLst/>
              <a:gdLst>
                <a:gd name="T0" fmla="*/ 42 w 3794"/>
                <a:gd name="T1" fmla="*/ 0 h 3365"/>
                <a:gd name="T2" fmla="*/ 0 w 3794"/>
                <a:gd name="T3" fmla="*/ 0 h 3365"/>
                <a:gd name="T4" fmla="*/ 3794 w 3794"/>
                <a:gd name="T5" fmla="*/ 3365 h 3365"/>
                <a:gd name="T6" fmla="*/ 3794 w 3794"/>
                <a:gd name="T7" fmla="*/ 3328 h 3365"/>
                <a:gd name="T8" fmla="*/ 42 w 3794"/>
                <a:gd name="T9" fmla="*/ 0 h 3365"/>
              </a:gdLst>
              <a:ahLst/>
              <a:cxnLst>
                <a:cxn ang="0">
                  <a:pos x="T0" y="T1"/>
                </a:cxn>
                <a:cxn ang="0">
                  <a:pos x="T2" y="T3"/>
                </a:cxn>
                <a:cxn ang="0">
                  <a:pos x="T4" y="T5"/>
                </a:cxn>
                <a:cxn ang="0">
                  <a:pos x="T6" y="T7"/>
                </a:cxn>
                <a:cxn ang="0">
                  <a:pos x="T8" y="T9"/>
                </a:cxn>
              </a:cxnLst>
              <a:rect l="0" t="0" r="r" b="b"/>
              <a:pathLst>
                <a:path w="3794" h="3365">
                  <a:moveTo>
                    <a:pt x="42" y="0"/>
                  </a:moveTo>
                  <a:lnTo>
                    <a:pt x="0" y="0"/>
                  </a:lnTo>
                  <a:lnTo>
                    <a:pt x="3794" y="3365"/>
                  </a:lnTo>
                  <a:lnTo>
                    <a:pt x="3794" y="3328"/>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04">
              <a:extLst>
                <a:ext uri="{FF2B5EF4-FFF2-40B4-BE49-F238E27FC236}">
                  <a16:creationId xmlns:a16="http://schemas.microsoft.com/office/drawing/2014/main" id="{54868703-1CC0-401D-958D-E534CE11B87C}"/>
                </a:ext>
              </a:extLst>
            </p:cNvPr>
            <p:cNvSpPr>
              <a:spLocks/>
            </p:cNvSpPr>
            <p:nvPr/>
          </p:nvSpPr>
          <p:spPr bwMode="auto">
            <a:xfrm>
              <a:off x="6742113" y="-677863"/>
              <a:ext cx="6022975" cy="5341938"/>
            </a:xfrm>
            <a:custGeom>
              <a:avLst/>
              <a:gdLst>
                <a:gd name="T0" fmla="*/ 42 w 3794"/>
                <a:gd name="T1" fmla="*/ 0 h 3365"/>
                <a:gd name="T2" fmla="*/ 0 w 3794"/>
                <a:gd name="T3" fmla="*/ 0 h 3365"/>
                <a:gd name="T4" fmla="*/ 3794 w 3794"/>
                <a:gd name="T5" fmla="*/ 3365 h 3365"/>
                <a:gd name="T6" fmla="*/ 3794 w 3794"/>
                <a:gd name="T7" fmla="*/ 3328 h 3365"/>
                <a:gd name="T8" fmla="*/ 42 w 3794"/>
                <a:gd name="T9" fmla="*/ 0 h 3365"/>
              </a:gdLst>
              <a:ahLst/>
              <a:cxnLst>
                <a:cxn ang="0">
                  <a:pos x="T0" y="T1"/>
                </a:cxn>
                <a:cxn ang="0">
                  <a:pos x="T2" y="T3"/>
                </a:cxn>
                <a:cxn ang="0">
                  <a:pos x="T4" y="T5"/>
                </a:cxn>
                <a:cxn ang="0">
                  <a:pos x="T6" y="T7"/>
                </a:cxn>
                <a:cxn ang="0">
                  <a:pos x="T8" y="T9"/>
                </a:cxn>
              </a:cxnLst>
              <a:rect l="0" t="0" r="r" b="b"/>
              <a:pathLst>
                <a:path w="3794" h="3365">
                  <a:moveTo>
                    <a:pt x="42" y="0"/>
                  </a:moveTo>
                  <a:lnTo>
                    <a:pt x="0" y="0"/>
                  </a:lnTo>
                  <a:lnTo>
                    <a:pt x="3794" y="3365"/>
                  </a:lnTo>
                  <a:lnTo>
                    <a:pt x="3794" y="3328"/>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1</a:t>
            </a:fld>
            <a:endParaRPr lang="en-US" dirty="0"/>
          </a:p>
        </p:txBody>
      </p:sp>
      <p:pic>
        <p:nvPicPr>
          <p:cNvPr id="315" name="Picture Placeholder 314">
            <a:extLst>
              <a:ext uri="{FF2B5EF4-FFF2-40B4-BE49-F238E27FC236}">
                <a16:creationId xmlns:a16="http://schemas.microsoft.com/office/drawing/2014/main" id="{18D86B8E-6E42-4ADC-99D6-7417B71697AC}"/>
              </a:ext>
            </a:extLst>
          </p:cNvPr>
          <p:cNvPicPr>
            <a:picLocks noGrp="1" noChangeAspect="1"/>
          </p:cNvPicPr>
          <p:nvPr>
            <p:ph type="pic" sz="quarter" idx="13"/>
          </p:nvPr>
        </p:nvPicPr>
        <p:blipFill>
          <a:blip r:embed="rId3"/>
          <a:srcRect l="17956" r="17956"/>
          <a:stretch>
            <a:fillRect/>
          </a:stretch>
        </p:blipFill>
        <p:spPr/>
      </p:pic>
      <p:pic>
        <p:nvPicPr>
          <p:cNvPr id="313" name="Picture Placeholder 312">
            <a:extLst>
              <a:ext uri="{FF2B5EF4-FFF2-40B4-BE49-F238E27FC236}">
                <a16:creationId xmlns:a16="http://schemas.microsoft.com/office/drawing/2014/main" id="{A207BF94-53F7-4E53-BD89-061F8729966D}"/>
              </a:ext>
            </a:extLst>
          </p:cNvPr>
          <p:cNvPicPr>
            <a:picLocks noGrp="1" noChangeAspect="1"/>
          </p:cNvPicPr>
          <p:nvPr>
            <p:ph type="pic" sz="quarter" idx="12"/>
          </p:nvPr>
        </p:nvPicPr>
        <p:blipFill rotWithShape="1">
          <a:blip r:embed="rId4"/>
          <a:srcRect l="2738" t="53704" r="56445" b="1"/>
          <a:stretch/>
        </p:blipFill>
        <p:spPr>
          <a:xfrm>
            <a:off x="3161593" y="1"/>
            <a:ext cx="9050165" cy="6859587"/>
          </a:xfrm>
        </p:spPr>
      </p:pic>
      <p:sp>
        <p:nvSpPr>
          <p:cNvPr id="308" name="Freeform 228">
            <a:extLst>
              <a:ext uri="{FF2B5EF4-FFF2-40B4-BE49-F238E27FC236}">
                <a16:creationId xmlns:a16="http://schemas.microsoft.com/office/drawing/2014/main" id="{C73BA323-7CF9-4DE9-943D-64C0C6E5AECC}"/>
              </a:ext>
            </a:extLst>
          </p:cNvPr>
          <p:cNvSpPr>
            <a:spLocks noEditPoints="1"/>
          </p:cNvSpPr>
          <p:nvPr/>
        </p:nvSpPr>
        <p:spPr bwMode="auto">
          <a:xfrm>
            <a:off x="10291055" y="5351462"/>
            <a:ext cx="409575" cy="1506538"/>
          </a:xfrm>
          <a:custGeom>
            <a:avLst/>
            <a:gdLst>
              <a:gd name="T0" fmla="*/ 172 w 172"/>
              <a:gd name="T1" fmla="*/ 634 h 634"/>
              <a:gd name="T2" fmla="*/ 172 w 172"/>
              <a:gd name="T3" fmla="*/ 634 h 634"/>
              <a:gd name="T4" fmla="*/ 172 w 172"/>
              <a:gd name="T5" fmla="*/ 634 h 634"/>
              <a:gd name="T6" fmla="*/ 172 w 172"/>
              <a:gd name="T7" fmla="*/ 632 h 634"/>
              <a:gd name="T8" fmla="*/ 172 w 172"/>
              <a:gd name="T9" fmla="*/ 632 h 634"/>
              <a:gd name="T10" fmla="*/ 172 w 172"/>
              <a:gd name="T11" fmla="*/ 632 h 634"/>
              <a:gd name="T12" fmla="*/ 171 w 172"/>
              <a:gd name="T13" fmla="*/ 630 h 634"/>
              <a:gd name="T14" fmla="*/ 171 w 172"/>
              <a:gd name="T15" fmla="*/ 631 h 634"/>
              <a:gd name="T16" fmla="*/ 171 w 172"/>
              <a:gd name="T17" fmla="*/ 630 h 634"/>
              <a:gd name="T18" fmla="*/ 171 w 172"/>
              <a:gd name="T19" fmla="*/ 629 h 634"/>
              <a:gd name="T20" fmla="*/ 171 w 172"/>
              <a:gd name="T21" fmla="*/ 630 h 634"/>
              <a:gd name="T22" fmla="*/ 171 w 172"/>
              <a:gd name="T23" fmla="*/ 629 h 634"/>
              <a:gd name="T24" fmla="*/ 171 w 172"/>
              <a:gd name="T25" fmla="*/ 628 h 634"/>
              <a:gd name="T26" fmla="*/ 171 w 172"/>
              <a:gd name="T27" fmla="*/ 629 h 634"/>
              <a:gd name="T28" fmla="*/ 171 w 172"/>
              <a:gd name="T29" fmla="*/ 628 h 634"/>
              <a:gd name="T30" fmla="*/ 3 w 172"/>
              <a:gd name="T31" fmla="*/ 9 h 634"/>
              <a:gd name="T32" fmla="*/ 171 w 172"/>
              <a:gd name="T33" fmla="*/ 628 h 634"/>
              <a:gd name="T34" fmla="*/ 3 w 172"/>
              <a:gd name="T35" fmla="*/ 9 h 634"/>
              <a:gd name="T36" fmla="*/ 3 w 172"/>
              <a:gd name="T37" fmla="*/ 8 h 634"/>
              <a:gd name="T38" fmla="*/ 3 w 172"/>
              <a:gd name="T39" fmla="*/ 8 h 634"/>
              <a:gd name="T40" fmla="*/ 3 w 172"/>
              <a:gd name="T41" fmla="*/ 8 h 634"/>
              <a:gd name="T42" fmla="*/ 2 w 172"/>
              <a:gd name="T43" fmla="*/ 6 h 634"/>
              <a:gd name="T44" fmla="*/ 3 w 172"/>
              <a:gd name="T45" fmla="*/ 7 h 634"/>
              <a:gd name="T46" fmla="*/ 2 w 172"/>
              <a:gd name="T47" fmla="*/ 6 h 634"/>
              <a:gd name="T48" fmla="*/ 2 w 172"/>
              <a:gd name="T49" fmla="*/ 5 h 634"/>
              <a:gd name="T50" fmla="*/ 2 w 172"/>
              <a:gd name="T51" fmla="*/ 6 h 634"/>
              <a:gd name="T52" fmla="*/ 2 w 172"/>
              <a:gd name="T53" fmla="*/ 5 h 634"/>
              <a:gd name="T54" fmla="*/ 2 w 172"/>
              <a:gd name="T55" fmla="*/ 4 h 634"/>
              <a:gd name="T56" fmla="*/ 2 w 172"/>
              <a:gd name="T57" fmla="*/ 5 h 634"/>
              <a:gd name="T58" fmla="*/ 2 w 172"/>
              <a:gd name="T59" fmla="*/ 4 h 634"/>
              <a:gd name="T60" fmla="*/ 1 w 172"/>
              <a:gd name="T61" fmla="*/ 3 h 634"/>
              <a:gd name="T62" fmla="*/ 1 w 172"/>
              <a:gd name="T63" fmla="*/ 3 h 634"/>
              <a:gd name="T64" fmla="*/ 1 w 172"/>
              <a:gd name="T65" fmla="*/ 3 h 634"/>
              <a:gd name="T66" fmla="*/ 1 w 172"/>
              <a:gd name="T67" fmla="*/ 2 h 634"/>
              <a:gd name="T68" fmla="*/ 1 w 172"/>
              <a:gd name="T69" fmla="*/ 2 h 634"/>
              <a:gd name="T70" fmla="*/ 1 w 172"/>
              <a:gd name="T71" fmla="*/ 2 h 634"/>
              <a:gd name="T72" fmla="*/ 0 w 172"/>
              <a:gd name="T73" fmla="*/ 1 h 634"/>
              <a:gd name="T74" fmla="*/ 0 w 172"/>
              <a:gd name="T75" fmla="*/ 1 h 634"/>
              <a:gd name="T76" fmla="*/ 0 w 172"/>
              <a:gd name="T77" fmla="*/ 1 h 634"/>
              <a:gd name="T78" fmla="*/ 0 w 172"/>
              <a:gd name="T79" fmla="*/ 0 h 634"/>
              <a:gd name="T80" fmla="*/ 0 w 172"/>
              <a:gd name="T81" fmla="*/ 0 h 634"/>
              <a:gd name="T82" fmla="*/ 0 w 172"/>
              <a:gd name="T83"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634">
                <a:moveTo>
                  <a:pt x="172" y="634"/>
                </a:moveTo>
                <a:cubicBezTo>
                  <a:pt x="172" y="634"/>
                  <a:pt x="172" y="634"/>
                  <a:pt x="172" y="634"/>
                </a:cubicBezTo>
                <a:cubicBezTo>
                  <a:pt x="172" y="634"/>
                  <a:pt x="172" y="634"/>
                  <a:pt x="172" y="634"/>
                </a:cubicBezTo>
                <a:moveTo>
                  <a:pt x="172" y="632"/>
                </a:moveTo>
                <a:cubicBezTo>
                  <a:pt x="172" y="632"/>
                  <a:pt x="172" y="632"/>
                  <a:pt x="172" y="632"/>
                </a:cubicBezTo>
                <a:cubicBezTo>
                  <a:pt x="172" y="632"/>
                  <a:pt x="172" y="632"/>
                  <a:pt x="172" y="632"/>
                </a:cubicBezTo>
                <a:moveTo>
                  <a:pt x="171" y="630"/>
                </a:moveTo>
                <a:cubicBezTo>
                  <a:pt x="171" y="631"/>
                  <a:pt x="171" y="631"/>
                  <a:pt x="171" y="631"/>
                </a:cubicBezTo>
                <a:cubicBezTo>
                  <a:pt x="171" y="631"/>
                  <a:pt x="171" y="631"/>
                  <a:pt x="171" y="630"/>
                </a:cubicBezTo>
                <a:moveTo>
                  <a:pt x="171" y="629"/>
                </a:moveTo>
                <a:cubicBezTo>
                  <a:pt x="171" y="629"/>
                  <a:pt x="171" y="630"/>
                  <a:pt x="171" y="630"/>
                </a:cubicBezTo>
                <a:cubicBezTo>
                  <a:pt x="171" y="630"/>
                  <a:pt x="171" y="629"/>
                  <a:pt x="171" y="629"/>
                </a:cubicBezTo>
                <a:moveTo>
                  <a:pt x="171" y="628"/>
                </a:moveTo>
                <a:cubicBezTo>
                  <a:pt x="171" y="628"/>
                  <a:pt x="171" y="629"/>
                  <a:pt x="171" y="629"/>
                </a:cubicBezTo>
                <a:cubicBezTo>
                  <a:pt x="171" y="629"/>
                  <a:pt x="171" y="628"/>
                  <a:pt x="171" y="628"/>
                </a:cubicBezTo>
                <a:moveTo>
                  <a:pt x="3" y="9"/>
                </a:moveTo>
                <a:cubicBezTo>
                  <a:pt x="79" y="207"/>
                  <a:pt x="135" y="414"/>
                  <a:pt x="171" y="628"/>
                </a:cubicBezTo>
                <a:cubicBezTo>
                  <a:pt x="135" y="414"/>
                  <a:pt x="79" y="207"/>
                  <a:pt x="3" y="9"/>
                </a:cubicBezTo>
                <a:moveTo>
                  <a:pt x="3" y="8"/>
                </a:moveTo>
                <a:cubicBezTo>
                  <a:pt x="3" y="8"/>
                  <a:pt x="3" y="8"/>
                  <a:pt x="3" y="8"/>
                </a:cubicBezTo>
                <a:cubicBezTo>
                  <a:pt x="3" y="8"/>
                  <a:pt x="3" y="8"/>
                  <a:pt x="3" y="8"/>
                </a:cubicBezTo>
                <a:moveTo>
                  <a:pt x="2" y="6"/>
                </a:moveTo>
                <a:cubicBezTo>
                  <a:pt x="3" y="7"/>
                  <a:pt x="3" y="7"/>
                  <a:pt x="3" y="7"/>
                </a:cubicBezTo>
                <a:cubicBezTo>
                  <a:pt x="3" y="7"/>
                  <a:pt x="3" y="7"/>
                  <a:pt x="2" y="6"/>
                </a:cubicBezTo>
                <a:moveTo>
                  <a:pt x="2" y="5"/>
                </a:moveTo>
                <a:cubicBezTo>
                  <a:pt x="2" y="6"/>
                  <a:pt x="2" y="6"/>
                  <a:pt x="2" y="6"/>
                </a:cubicBezTo>
                <a:cubicBezTo>
                  <a:pt x="2" y="6"/>
                  <a:pt x="2" y="6"/>
                  <a:pt x="2" y="5"/>
                </a:cubicBezTo>
                <a:moveTo>
                  <a:pt x="2" y="4"/>
                </a:moveTo>
                <a:cubicBezTo>
                  <a:pt x="2" y="4"/>
                  <a:pt x="2" y="5"/>
                  <a:pt x="2" y="5"/>
                </a:cubicBezTo>
                <a:cubicBezTo>
                  <a:pt x="2" y="5"/>
                  <a:pt x="2" y="4"/>
                  <a:pt x="2" y="4"/>
                </a:cubicBezTo>
                <a:moveTo>
                  <a:pt x="1" y="3"/>
                </a:moveTo>
                <a:cubicBezTo>
                  <a:pt x="1" y="3"/>
                  <a:pt x="1" y="3"/>
                  <a:pt x="1" y="3"/>
                </a:cubicBezTo>
                <a:cubicBezTo>
                  <a:pt x="1" y="3"/>
                  <a:pt x="1" y="3"/>
                  <a:pt x="1" y="3"/>
                </a:cubicBezTo>
                <a:moveTo>
                  <a:pt x="1" y="2"/>
                </a:moveTo>
                <a:cubicBezTo>
                  <a:pt x="1" y="2"/>
                  <a:pt x="1" y="2"/>
                  <a:pt x="1" y="2"/>
                </a:cubicBezTo>
                <a:cubicBezTo>
                  <a:pt x="1" y="2"/>
                  <a:pt x="1" y="2"/>
                  <a:pt x="1"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263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26">
            <a:extLst>
              <a:ext uri="{FF2B5EF4-FFF2-40B4-BE49-F238E27FC236}">
                <a16:creationId xmlns:a16="http://schemas.microsoft.com/office/drawing/2014/main" id="{1F4C11DD-FFEB-4DF4-A89D-450EC52E92B6}"/>
              </a:ext>
            </a:extLst>
          </p:cNvPr>
          <p:cNvSpPr>
            <a:spLocks/>
          </p:cNvSpPr>
          <p:nvPr/>
        </p:nvSpPr>
        <p:spPr bwMode="auto">
          <a:xfrm>
            <a:off x="9333793" y="12699"/>
            <a:ext cx="2846388" cy="3784600"/>
          </a:xfrm>
          <a:custGeom>
            <a:avLst/>
            <a:gdLst>
              <a:gd name="T0" fmla="*/ 0 w 1196"/>
              <a:gd name="T1" fmla="*/ 0 h 1592"/>
              <a:gd name="T2" fmla="*/ 0 w 1196"/>
              <a:gd name="T3" fmla="*/ 0 h 1592"/>
              <a:gd name="T4" fmla="*/ 1196 w 1196"/>
              <a:gd name="T5" fmla="*/ 1592 h 1592"/>
              <a:gd name="T6" fmla="*/ 1196 w 1196"/>
              <a:gd name="T7" fmla="*/ 1591 h 1592"/>
              <a:gd name="T8" fmla="*/ 0 w 1196"/>
              <a:gd name="T9" fmla="*/ 0 h 1592"/>
            </a:gdLst>
            <a:ahLst/>
            <a:cxnLst>
              <a:cxn ang="0">
                <a:pos x="T0" y="T1"/>
              </a:cxn>
              <a:cxn ang="0">
                <a:pos x="T2" y="T3"/>
              </a:cxn>
              <a:cxn ang="0">
                <a:pos x="T4" y="T5"/>
              </a:cxn>
              <a:cxn ang="0">
                <a:pos x="T6" y="T7"/>
              </a:cxn>
              <a:cxn ang="0">
                <a:pos x="T8" y="T9"/>
              </a:cxn>
            </a:cxnLst>
            <a:rect l="0" t="0" r="r" b="b"/>
            <a:pathLst>
              <a:path w="1196" h="1592">
                <a:moveTo>
                  <a:pt x="0" y="0"/>
                </a:moveTo>
                <a:cubicBezTo>
                  <a:pt x="0" y="0"/>
                  <a:pt x="0" y="0"/>
                  <a:pt x="0" y="0"/>
                </a:cubicBezTo>
                <a:cubicBezTo>
                  <a:pt x="499" y="451"/>
                  <a:pt x="907" y="991"/>
                  <a:pt x="1196" y="1592"/>
                </a:cubicBezTo>
                <a:cubicBezTo>
                  <a:pt x="1196" y="1591"/>
                  <a:pt x="1196" y="1591"/>
                  <a:pt x="1196" y="1591"/>
                </a:cubicBezTo>
                <a:cubicBezTo>
                  <a:pt x="907" y="990"/>
                  <a:pt x="499" y="451"/>
                  <a:pt x="0" y="0"/>
                </a:cubicBezTo>
              </a:path>
            </a:pathLst>
          </a:custGeom>
          <a:solidFill>
            <a:srgbClr val="005C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32" name="Group 331">
            <a:extLst>
              <a:ext uri="{FF2B5EF4-FFF2-40B4-BE49-F238E27FC236}">
                <a16:creationId xmlns:a16="http://schemas.microsoft.com/office/drawing/2014/main" id="{3D7CE4D1-7B7A-44AB-8142-66D29D43FF7C}"/>
              </a:ext>
            </a:extLst>
          </p:cNvPr>
          <p:cNvGrpSpPr/>
          <p:nvPr/>
        </p:nvGrpSpPr>
        <p:grpSpPr>
          <a:xfrm>
            <a:off x="3164769" y="12699"/>
            <a:ext cx="9046990" cy="6817198"/>
            <a:chOff x="3164768" y="12699"/>
            <a:chExt cx="9015413" cy="6845300"/>
          </a:xfrm>
        </p:grpSpPr>
        <p:sp>
          <p:nvSpPr>
            <p:cNvPr id="303" name="Freeform 223">
              <a:extLst>
                <a:ext uri="{FF2B5EF4-FFF2-40B4-BE49-F238E27FC236}">
                  <a16:creationId xmlns:a16="http://schemas.microsoft.com/office/drawing/2014/main" id="{38DD9900-E316-446E-A8EA-5D4BAB816A1E}"/>
                </a:ext>
              </a:extLst>
            </p:cNvPr>
            <p:cNvSpPr>
              <a:spLocks/>
            </p:cNvSpPr>
            <p:nvPr/>
          </p:nvSpPr>
          <p:spPr bwMode="auto">
            <a:xfrm>
              <a:off x="3164768" y="12699"/>
              <a:ext cx="9015413" cy="6845300"/>
            </a:xfrm>
            <a:custGeom>
              <a:avLst/>
              <a:gdLst>
                <a:gd name="T0" fmla="*/ 2591 w 3787"/>
                <a:gd name="T1" fmla="*/ 0 h 2880"/>
                <a:gd name="T2" fmla="*/ 0 w 3787"/>
                <a:gd name="T3" fmla="*/ 0 h 2880"/>
                <a:gd name="T4" fmla="*/ 2993 w 3787"/>
                <a:gd name="T5" fmla="*/ 2246 h 2880"/>
                <a:gd name="T6" fmla="*/ 2993 w 3787"/>
                <a:gd name="T7" fmla="*/ 2246 h 2880"/>
                <a:gd name="T8" fmla="*/ 2993 w 3787"/>
                <a:gd name="T9" fmla="*/ 2247 h 2880"/>
                <a:gd name="T10" fmla="*/ 2993 w 3787"/>
                <a:gd name="T11" fmla="*/ 2247 h 2880"/>
                <a:gd name="T12" fmla="*/ 2994 w 3787"/>
                <a:gd name="T13" fmla="*/ 2248 h 2880"/>
                <a:gd name="T14" fmla="*/ 2994 w 3787"/>
                <a:gd name="T15" fmla="*/ 2248 h 2880"/>
                <a:gd name="T16" fmla="*/ 2994 w 3787"/>
                <a:gd name="T17" fmla="*/ 2249 h 2880"/>
                <a:gd name="T18" fmla="*/ 2994 w 3787"/>
                <a:gd name="T19" fmla="*/ 2249 h 2880"/>
                <a:gd name="T20" fmla="*/ 2995 w 3787"/>
                <a:gd name="T21" fmla="*/ 2250 h 2880"/>
                <a:gd name="T22" fmla="*/ 2995 w 3787"/>
                <a:gd name="T23" fmla="*/ 2251 h 2880"/>
                <a:gd name="T24" fmla="*/ 2995 w 3787"/>
                <a:gd name="T25" fmla="*/ 2251 h 2880"/>
                <a:gd name="T26" fmla="*/ 2995 w 3787"/>
                <a:gd name="T27" fmla="*/ 2252 h 2880"/>
                <a:gd name="T28" fmla="*/ 2995 w 3787"/>
                <a:gd name="T29" fmla="*/ 2252 h 2880"/>
                <a:gd name="T30" fmla="*/ 2996 w 3787"/>
                <a:gd name="T31" fmla="*/ 2253 h 2880"/>
                <a:gd name="T32" fmla="*/ 2996 w 3787"/>
                <a:gd name="T33" fmla="*/ 2254 h 2880"/>
                <a:gd name="T34" fmla="*/ 2996 w 3787"/>
                <a:gd name="T35" fmla="*/ 2254 h 2880"/>
                <a:gd name="T36" fmla="*/ 2996 w 3787"/>
                <a:gd name="T37" fmla="*/ 2255 h 2880"/>
                <a:gd name="T38" fmla="*/ 3164 w 3787"/>
                <a:gd name="T39" fmla="*/ 2874 h 2880"/>
                <a:gd name="T40" fmla="*/ 3164 w 3787"/>
                <a:gd name="T41" fmla="*/ 2874 h 2880"/>
                <a:gd name="T42" fmla="*/ 3164 w 3787"/>
                <a:gd name="T43" fmla="*/ 2875 h 2880"/>
                <a:gd name="T44" fmla="*/ 3164 w 3787"/>
                <a:gd name="T45" fmla="*/ 2875 h 2880"/>
                <a:gd name="T46" fmla="*/ 3164 w 3787"/>
                <a:gd name="T47" fmla="*/ 2876 h 2880"/>
                <a:gd name="T48" fmla="*/ 3164 w 3787"/>
                <a:gd name="T49" fmla="*/ 2876 h 2880"/>
                <a:gd name="T50" fmla="*/ 3164 w 3787"/>
                <a:gd name="T51" fmla="*/ 2877 h 2880"/>
                <a:gd name="T52" fmla="*/ 3165 w 3787"/>
                <a:gd name="T53" fmla="*/ 2878 h 2880"/>
                <a:gd name="T54" fmla="*/ 3165 w 3787"/>
                <a:gd name="T55" fmla="*/ 2878 h 2880"/>
                <a:gd name="T56" fmla="*/ 3165 w 3787"/>
                <a:gd name="T57" fmla="*/ 2880 h 2880"/>
                <a:gd name="T58" fmla="*/ 3165 w 3787"/>
                <a:gd name="T59" fmla="*/ 2880 h 2880"/>
                <a:gd name="T60" fmla="*/ 3165 w 3787"/>
                <a:gd name="T61" fmla="*/ 2880 h 2880"/>
                <a:gd name="T62" fmla="*/ 3787 w 3787"/>
                <a:gd name="T63" fmla="*/ 2880 h 2880"/>
                <a:gd name="T64" fmla="*/ 3787 w 3787"/>
                <a:gd name="T65" fmla="*/ 1592 h 2880"/>
                <a:gd name="T66" fmla="*/ 2591 w 3787"/>
                <a:gd name="T67"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87" h="2880">
                  <a:moveTo>
                    <a:pt x="2591" y="0"/>
                  </a:moveTo>
                  <a:cubicBezTo>
                    <a:pt x="0" y="0"/>
                    <a:pt x="0" y="0"/>
                    <a:pt x="0" y="0"/>
                  </a:cubicBezTo>
                  <a:cubicBezTo>
                    <a:pt x="1387" y="161"/>
                    <a:pt x="2534" y="1050"/>
                    <a:pt x="2993" y="2246"/>
                  </a:cubicBezTo>
                  <a:cubicBezTo>
                    <a:pt x="2993" y="2246"/>
                    <a:pt x="2993" y="2246"/>
                    <a:pt x="2993" y="2246"/>
                  </a:cubicBezTo>
                  <a:cubicBezTo>
                    <a:pt x="2993" y="2246"/>
                    <a:pt x="2993" y="2246"/>
                    <a:pt x="2993" y="2247"/>
                  </a:cubicBezTo>
                  <a:cubicBezTo>
                    <a:pt x="2993" y="2247"/>
                    <a:pt x="2993" y="2247"/>
                    <a:pt x="2993" y="2247"/>
                  </a:cubicBezTo>
                  <a:cubicBezTo>
                    <a:pt x="2993" y="2247"/>
                    <a:pt x="2994" y="2248"/>
                    <a:pt x="2994" y="2248"/>
                  </a:cubicBezTo>
                  <a:cubicBezTo>
                    <a:pt x="2994" y="2248"/>
                    <a:pt x="2994" y="2248"/>
                    <a:pt x="2994" y="2248"/>
                  </a:cubicBezTo>
                  <a:cubicBezTo>
                    <a:pt x="2994" y="2248"/>
                    <a:pt x="2994" y="2249"/>
                    <a:pt x="2994" y="2249"/>
                  </a:cubicBezTo>
                  <a:cubicBezTo>
                    <a:pt x="2994" y="2249"/>
                    <a:pt x="2994" y="2249"/>
                    <a:pt x="2994" y="2249"/>
                  </a:cubicBezTo>
                  <a:cubicBezTo>
                    <a:pt x="2994" y="2250"/>
                    <a:pt x="2994" y="2250"/>
                    <a:pt x="2995" y="2250"/>
                  </a:cubicBezTo>
                  <a:cubicBezTo>
                    <a:pt x="2995" y="2250"/>
                    <a:pt x="2995" y="2251"/>
                    <a:pt x="2995" y="2251"/>
                  </a:cubicBezTo>
                  <a:cubicBezTo>
                    <a:pt x="2995" y="2251"/>
                    <a:pt x="2995" y="2251"/>
                    <a:pt x="2995" y="2251"/>
                  </a:cubicBezTo>
                  <a:cubicBezTo>
                    <a:pt x="2995" y="2252"/>
                    <a:pt x="2995" y="2252"/>
                    <a:pt x="2995" y="2252"/>
                  </a:cubicBezTo>
                  <a:cubicBezTo>
                    <a:pt x="2995" y="2252"/>
                    <a:pt x="2995" y="2252"/>
                    <a:pt x="2995" y="2252"/>
                  </a:cubicBezTo>
                  <a:cubicBezTo>
                    <a:pt x="2996" y="2253"/>
                    <a:pt x="2996" y="2253"/>
                    <a:pt x="2996" y="2253"/>
                  </a:cubicBezTo>
                  <a:cubicBezTo>
                    <a:pt x="2996" y="2253"/>
                    <a:pt x="2996" y="2253"/>
                    <a:pt x="2996" y="2254"/>
                  </a:cubicBezTo>
                  <a:cubicBezTo>
                    <a:pt x="2996" y="2254"/>
                    <a:pt x="2996" y="2254"/>
                    <a:pt x="2996" y="2254"/>
                  </a:cubicBezTo>
                  <a:cubicBezTo>
                    <a:pt x="2996" y="2254"/>
                    <a:pt x="2996" y="2254"/>
                    <a:pt x="2996" y="2255"/>
                  </a:cubicBezTo>
                  <a:cubicBezTo>
                    <a:pt x="3072" y="2453"/>
                    <a:pt x="3128" y="2660"/>
                    <a:pt x="3164" y="2874"/>
                  </a:cubicBezTo>
                  <a:cubicBezTo>
                    <a:pt x="3164" y="2874"/>
                    <a:pt x="3164" y="2874"/>
                    <a:pt x="3164" y="2874"/>
                  </a:cubicBezTo>
                  <a:cubicBezTo>
                    <a:pt x="3164" y="2874"/>
                    <a:pt x="3164" y="2875"/>
                    <a:pt x="3164" y="2875"/>
                  </a:cubicBezTo>
                  <a:cubicBezTo>
                    <a:pt x="3164" y="2875"/>
                    <a:pt x="3164" y="2875"/>
                    <a:pt x="3164" y="2875"/>
                  </a:cubicBezTo>
                  <a:cubicBezTo>
                    <a:pt x="3164" y="2875"/>
                    <a:pt x="3164" y="2876"/>
                    <a:pt x="3164" y="2876"/>
                  </a:cubicBezTo>
                  <a:cubicBezTo>
                    <a:pt x="3164" y="2876"/>
                    <a:pt x="3164" y="2876"/>
                    <a:pt x="3164" y="2876"/>
                  </a:cubicBezTo>
                  <a:cubicBezTo>
                    <a:pt x="3164" y="2877"/>
                    <a:pt x="3164" y="2877"/>
                    <a:pt x="3164" y="2877"/>
                  </a:cubicBezTo>
                  <a:cubicBezTo>
                    <a:pt x="3164" y="2877"/>
                    <a:pt x="3165" y="2878"/>
                    <a:pt x="3165" y="2878"/>
                  </a:cubicBezTo>
                  <a:cubicBezTo>
                    <a:pt x="3165" y="2878"/>
                    <a:pt x="3165" y="2878"/>
                    <a:pt x="3165" y="2878"/>
                  </a:cubicBezTo>
                  <a:cubicBezTo>
                    <a:pt x="3165" y="2879"/>
                    <a:pt x="3165" y="2879"/>
                    <a:pt x="3165" y="2880"/>
                  </a:cubicBezTo>
                  <a:cubicBezTo>
                    <a:pt x="3165" y="2880"/>
                    <a:pt x="3165" y="2880"/>
                    <a:pt x="3165" y="2880"/>
                  </a:cubicBezTo>
                  <a:cubicBezTo>
                    <a:pt x="3165" y="2880"/>
                    <a:pt x="3165" y="2880"/>
                    <a:pt x="3165" y="2880"/>
                  </a:cubicBezTo>
                  <a:cubicBezTo>
                    <a:pt x="3787" y="2880"/>
                    <a:pt x="3787" y="2880"/>
                    <a:pt x="3787" y="2880"/>
                  </a:cubicBezTo>
                  <a:cubicBezTo>
                    <a:pt x="3787" y="1592"/>
                    <a:pt x="3787" y="1592"/>
                    <a:pt x="3787" y="1592"/>
                  </a:cubicBezTo>
                  <a:cubicBezTo>
                    <a:pt x="3498" y="991"/>
                    <a:pt x="3090" y="451"/>
                    <a:pt x="2591" y="0"/>
                  </a:cubicBezTo>
                </a:path>
              </a:pathLst>
            </a:custGeom>
            <a:solidFill>
              <a:schemeClr val="accent4">
                <a:alpha val="3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4" name="Freeform 224">
              <a:extLst>
                <a:ext uri="{FF2B5EF4-FFF2-40B4-BE49-F238E27FC236}">
                  <a16:creationId xmlns:a16="http://schemas.microsoft.com/office/drawing/2014/main" id="{67E22C74-BAD6-46B1-A165-7AC9BE423F84}"/>
                </a:ext>
              </a:extLst>
            </p:cNvPr>
            <p:cNvSpPr>
              <a:spLocks/>
            </p:cNvSpPr>
            <p:nvPr/>
          </p:nvSpPr>
          <p:spPr bwMode="auto">
            <a:xfrm>
              <a:off x="11511843" y="12699"/>
              <a:ext cx="668338" cy="1433513"/>
            </a:xfrm>
            <a:custGeom>
              <a:avLst/>
              <a:gdLst>
                <a:gd name="T0" fmla="*/ 281 w 281"/>
                <a:gd name="T1" fmla="*/ 0 h 603"/>
                <a:gd name="T2" fmla="*/ 0 w 281"/>
                <a:gd name="T3" fmla="*/ 0 h 603"/>
                <a:gd name="T4" fmla="*/ 281 w 281"/>
                <a:gd name="T5" fmla="*/ 603 h 603"/>
                <a:gd name="T6" fmla="*/ 281 w 281"/>
                <a:gd name="T7" fmla="*/ 0 h 603"/>
              </a:gdLst>
              <a:ahLst/>
              <a:cxnLst>
                <a:cxn ang="0">
                  <a:pos x="T0" y="T1"/>
                </a:cxn>
                <a:cxn ang="0">
                  <a:pos x="T2" y="T3"/>
                </a:cxn>
                <a:cxn ang="0">
                  <a:pos x="T4" y="T5"/>
                </a:cxn>
                <a:cxn ang="0">
                  <a:pos x="T6" y="T7"/>
                </a:cxn>
              </a:cxnLst>
              <a:rect l="0" t="0" r="r" b="b"/>
              <a:pathLst>
                <a:path w="281" h="603">
                  <a:moveTo>
                    <a:pt x="281" y="0"/>
                  </a:moveTo>
                  <a:cubicBezTo>
                    <a:pt x="0" y="0"/>
                    <a:pt x="0" y="0"/>
                    <a:pt x="0" y="0"/>
                  </a:cubicBezTo>
                  <a:cubicBezTo>
                    <a:pt x="104" y="192"/>
                    <a:pt x="198" y="393"/>
                    <a:pt x="281" y="603"/>
                  </a:cubicBezTo>
                  <a:cubicBezTo>
                    <a:pt x="281" y="0"/>
                    <a:pt x="281" y="0"/>
                    <a:pt x="281" y="0"/>
                  </a:cubicBezTo>
                </a:path>
              </a:pathLst>
            </a:custGeom>
            <a:solidFill>
              <a:schemeClr val="accent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7" name="Freeform 227">
              <a:extLst>
                <a:ext uri="{FF2B5EF4-FFF2-40B4-BE49-F238E27FC236}">
                  <a16:creationId xmlns:a16="http://schemas.microsoft.com/office/drawing/2014/main" id="{4E8296B4-A354-4467-B705-D44E197D9C79}"/>
                </a:ext>
              </a:extLst>
            </p:cNvPr>
            <p:cNvSpPr>
              <a:spLocks/>
            </p:cNvSpPr>
            <p:nvPr/>
          </p:nvSpPr>
          <p:spPr bwMode="auto">
            <a:xfrm>
              <a:off x="5750805" y="1692274"/>
              <a:ext cx="4949825" cy="5165725"/>
            </a:xfrm>
            <a:custGeom>
              <a:avLst/>
              <a:gdLst>
                <a:gd name="T0" fmla="*/ 721 w 2079"/>
                <a:gd name="T1" fmla="*/ 0 h 2174"/>
                <a:gd name="T2" fmla="*/ 738 w 2079"/>
                <a:gd name="T3" fmla="*/ 306 h 2174"/>
                <a:gd name="T4" fmla="*/ 0 w 2079"/>
                <a:gd name="T5" fmla="*/ 2174 h 2174"/>
                <a:gd name="T6" fmla="*/ 2079 w 2079"/>
                <a:gd name="T7" fmla="*/ 2174 h 2174"/>
                <a:gd name="T8" fmla="*/ 2079 w 2079"/>
                <a:gd name="T9" fmla="*/ 2174 h 2174"/>
                <a:gd name="T10" fmla="*/ 2079 w 2079"/>
                <a:gd name="T11" fmla="*/ 2172 h 2174"/>
                <a:gd name="T12" fmla="*/ 2079 w 2079"/>
                <a:gd name="T13" fmla="*/ 2172 h 2174"/>
                <a:gd name="T14" fmla="*/ 2078 w 2079"/>
                <a:gd name="T15" fmla="*/ 2171 h 2174"/>
                <a:gd name="T16" fmla="*/ 2078 w 2079"/>
                <a:gd name="T17" fmla="*/ 2170 h 2174"/>
                <a:gd name="T18" fmla="*/ 2078 w 2079"/>
                <a:gd name="T19" fmla="*/ 2170 h 2174"/>
                <a:gd name="T20" fmla="*/ 2078 w 2079"/>
                <a:gd name="T21" fmla="*/ 2169 h 2174"/>
                <a:gd name="T22" fmla="*/ 2078 w 2079"/>
                <a:gd name="T23" fmla="*/ 2169 h 2174"/>
                <a:gd name="T24" fmla="*/ 2078 w 2079"/>
                <a:gd name="T25" fmla="*/ 2168 h 2174"/>
                <a:gd name="T26" fmla="*/ 2078 w 2079"/>
                <a:gd name="T27" fmla="*/ 2168 h 2174"/>
                <a:gd name="T28" fmla="*/ 1910 w 2079"/>
                <a:gd name="T29" fmla="*/ 1549 h 2174"/>
                <a:gd name="T30" fmla="*/ 1910 w 2079"/>
                <a:gd name="T31" fmla="*/ 1548 h 2174"/>
                <a:gd name="T32" fmla="*/ 1910 w 2079"/>
                <a:gd name="T33" fmla="*/ 1548 h 2174"/>
                <a:gd name="T34" fmla="*/ 1910 w 2079"/>
                <a:gd name="T35" fmla="*/ 1547 h 2174"/>
                <a:gd name="T36" fmla="*/ 1909 w 2079"/>
                <a:gd name="T37" fmla="*/ 1546 h 2174"/>
                <a:gd name="T38" fmla="*/ 1909 w 2079"/>
                <a:gd name="T39" fmla="*/ 1546 h 2174"/>
                <a:gd name="T40" fmla="*/ 1909 w 2079"/>
                <a:gd name="T41" fmla="*/ 1545 h 2174"/>
                <a:gd name="T42" fmla="*/ 1909 w 2079"/>
                <a:gd name="T43" fmla="*/ 1545 h 2174"/>
                <a:gd name="T44" fmla="*/ 1909 w 2079"/>
                <a:gd name="T45" fmla="*/ 1544 h 2174"/>
                <a:gd name="T46" fmla="*/ 1908 w 2079"/>
                <a:gd name="T47" fmla="*/ 1543 h 2174"/>
                <a:gd name="T48" fmla="*/ 1908 w 2079"/>
                <a:gd name="T49" fmla="*/ 1543 h 2174"/>
                <a:gd name="T50" fmla="*/ 1908 w 2079"/>
                <a:gd name="T51" fmla="*/ 1542 h 2174"/>
                <a:gd name="T52" fmla="*/ 1908 w 2079"/>
                <a:gd name="T53" fmla="*/ 1542 h 2174"/>
                <a:gd name="T54" fmla="*/ 1907 w 2079"/>
                <a:gd name="T55" fmla="*/ 1541 h 2174"/>
                <a:gd name="T56" fmla="*/ 1907 w 2079"/>
                <a:gd name="T57" fmla="*/ 1541 h 2174"/>
                <a:gd name="T58" fmla="*/ 1907 w 2079"/>
                <a:gd name="T59" fmla="*/ 1540 h 2174"/>
                <a:gd name="T60" fmla="*/ 1907 w 2079"/>
                <a:gd name="T61" fmla="*/ 1540 h 2174"/>
                <a:gd name="T62" fmla="*/ 721 w 2079"/>
                <a:gd name="T63" fmla="*/ 0 h 2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79" h="2174">
                  <a:moveTo>
                    <a:pt x="721" y="0"/>
                  </a:moveTo>
                  <a:cubicBezTo>
                    <a:pt x="732" y="101"/>
                    <a:pt x="738" y="203"/>
                    <a:pt x="738" y="306"/>
                  </a:cubicBezTo>
                  <a:cubicBezTo>
                    <a:pt x="738" y="1019"/>
                    <a:pt x="460" y="1672"/>
                    <a:pt x="0" y="2174"/>
                  </a:cubicBezTo>
                  <a:cubicBezTo>
                    <a:pt x="2079" y="2174"/>
                    <a:pt x="2079" y="2174"/>
                    <a:pt x="2079" y="2174"/>
                  </a:cubicBezTo>
                  <a:cubicBezTo>
                    <a:pt x="2079" y="2174"/>
                    <a:pt x="2079" y="2174"/>
                    <a:pt x="2079" y="2174"/>
                  </a:cubicBezTo>
                  <a:cubicBezTo>
                    <a:pt x="2079" y="2173"/>
                    <a:pt x="2079" y="2173"/>
                    <a:pt x="2079" y="2172"/>
                  </a:cubicBezTo>
                  <a:cubicBezTo>
                    <a:pt x="2079" y="2172"/>
                    <a:pt x="2079" y="2172"/>
                    <a:pt x="2079" y="2172"/>
                  </a:cubicBezTo>
                  <a:cubicBezTo>
                    <a:pt x="2079" y="2172"/>
                    <a:pt x="2078" y="2171"/>
                    <a:pt x="2078" y="2171"/>
                  </a:cubicBezTo>
                  <a:cubicBezTo>
                    <a:pt x="2078" y="2171"/>
                    <a:pt x="2078" y="2171"/>
                    <a:pt x="2078" y="2170"/>
                  </a:cubicBezTo>
                  <a:cubicBezTo>
                    <a:pt x="2078" y="2170"/>
                    <a:pt x="2078" y="2170"/>
                    <a:pt x="2078" y="2170"/>
                  </a:cubicBezTo>
                  <a:cubicBezTo>
                    <a:pt x="2078" y="2170"/>
                    <a:pt x="2078" y="2169"/>
                    <a:pt x="2078" y="2169"/>
                  </a:cubicBezTo>
                  <a:cubicBezTo>
                    <a:pt x="2078" y="2169"/>
                    <a:pt x="2078" y="2169"/>
                    <a:pt x="2078" y="2169"/>
                  </a:cubicBezTo>
                  <a:cubicBezTo>
                    <a:pt x="2078" y="2169"/>
                    <a:pt x="2078" y="2168"/>
                    <a:pt x="2078" y="2168"/>
                  </a:cubicBezTo>
                  <a:cubicBezTo>
                    <a:pt x="2078" y="2168"/>
                    <a:pt x="2078" y="2168"/>
                    <a:pt x="2078" y="2168"/>
                  </a:cubicBezTo>
                  <a:cubicBezTo>
                    <a:pt x="2042" y="1954"/>
                    <a:pt x="1986" y="1747"/>
                    <a:pt x="1910" y="1549"/>
                  </a:cubicBezTo>
                  <a:cubicBezTo>
                    <a:pt x="1910" y="1548"/>
                    <a:pt x="1910" y="1548"/>
                    <a:pt x="1910" y="1548"/>
                  </a:cubicBezTo>
                  <a:cubicBezTo>
                    <a:pt x="1910" y="1548"/>
                    <a:pt x="1910" y="1548"/>
                    <a:pt x="1910" y="1548"/>
                  </a:cubicBezTo>
                  <a:cubicBezTo>
                    <a:pt x="1910" y="1547"/>
                    <a:pt x="1910" y="1547"/>
                    <a:pt x="1910" y="1547"/>
                  </a:cubicBezTo>
                  <a:cubicBezTo>
                    <a:pt x="1910" y="1547"/>
                    <a:pt x="1910" y="1547"/>
                    <a:pt x="1909" y="1546"/>
                  </a:cubicBezTo>
                  <a:cubicBezTo>
                    <a:pt x="1909" y="1546"/>
                    <a:pt x="1909" y="1546"/>
                    <a:pt x="1909" y="1546"/>
                  </a:cubicBezTo>
                  <a:cubicBezTo>
                    <a:pt x="1909" y="1546"/>
                    <a:pt x="1909" y="1546"/>
                    <a:pt x="1909" y="1545"/>
                  </a:cubicBezTo>
                  <a:cubicBezTo>
                    <a:pt x="1909" y="1545"/>
                    <a:pt x="1909" y="1545"/>
                    <a:pt x="1909" y="1545"/>
                  </a:cubicBezTo>
                  <a:cubicBezTo>
                    <a:pt x="1909" y="1545"/>
                    <a:pt x="1909" y="1544"/>
                    <a:pt x="1909" y="1544"/>
                  </a:cubicBezTo>
                  <a:cubicBezTo>
                    <a:pt x="1908" y="1544"/>
                    <a:pt x="1908" y="1544"/>
                    <a:pt x="1908" y="1543"/>
                  </a:cubicBezTo>
                  <a:cubicBezTo>
                    <a:pt x="1908" y="1543"/>
                    <a:pt x="1908" y="1543"/>
                    <a:pt x="1908" y="1543"/>
                  </a:cubicBezTo>
                  <a:cubicBezTo>
                    <a:pt x="1908" y="1543"/>
                    <a:pt x="1908" y="1542"/>
                    <a:pt x="1908" y="1542"/>
                  </a:cubicBezTo>
                  <a:cubicBezTo>
                    <a:pt x="1908" y="1542"/>
                    <a:pt x="1908" y="1542"/>
                    <a:pt x="1908" y="1542"/>
                  </a:cubicBezTo>
                  <a:cubicBezTo>
                    <a:pt x="1908" y="1541"/>
                    <a:pt x="1907" y="1541"/>
                    <a:pt x="1907" y="1541"/>
                  </a:cubicBezTo>
                  <a:cubicBezTo>
                    <a:pt x="1907" y="1541"/>
                    <a:pt x="1907" y="1541"/>
                    <a:pt x="1907" y="1541"/>
                  </a:cubicBezTo>
                  <a:cubicBezTo>
                    <a:pt x="1907" y="1540"/>
                    <a:pt x="1907" y="1540"/>
                    <a:pt x="1907" y="1540"/>
                  </a:cubicBezTo>
                  <a:cubicBezTo>
                    <a:pt x="1907" y="1540"/>
                    <a:pt x="1907" y="1540"/>
                    <a:pt x="1907" y="1540"/>
                  </a:cubicBezTo>
                  <a:cubicBezTo>
                    <a:pt x="1672" y="927"/>
                    <a:pt x="1256" y="395"/>
                    <a:pt x="721" y="0"/>
                  </a:cubicBezTo>
                </a:path>
              </a:pathLst>
            </a:custGeom>
            <a:solidFill>
              <a:schemeClr val="tx1">
                <a:alpha val="28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5" name="Freeform 225">
              <a:extLst>
                <a:ext uri="{FF2B5EF4-FFF2-40B4-BE49-F238E27FC236}">
                  <a16:creationId xmlns:a16="http://schemas.microsoft.com/office/drawing/2014/main" id="{939F8D63-37C6-47DB-BAE8-4C26F9B8AE8E}"/>
                </a:ext>
              </a:extLst>
            </p:cNvPr>
            <p:cNvSpPr>
              <a:spLocks/>
            </p:cNvSpPr>
            <p:nvPr/>
          </p:nvSpPr>
          <p:spPr bwMode="auto">
            <a:xfrm>
              <a:off x="9333793" y="12699"/>
              <a:ext cx="2846388" cy="3783013"/>
            </a:xfrm>
            <a:custGeom>
              <a:avLst/>
              <a:gdLst>
                <a:gd name="T0" fmla="*/ 915 w 1196"/>
                <a:gd name="T1" fmla="*/ 0 h 1591"/>
                <a:gd name="T2" fmla="*/ 0 w 1196"/>
                <a:gd name="T3" fmla="*/ 0 h 1591"/>
                <a:gd name="T4" fmla="*/ 1196 w 1196"/>
                <a:gd name="T5" fmla="*/ 1591 h 1591"/>
                <a:gd name="T6" fmla="*/ 1196 w 1196"/>
                <a:gd name="T7" fmla="*/ 604 h 1591"/>
                <a:gd name="T8" fmla="*/ 915 w 1196"/>
                <a:gd name="T9" fmla="*/ 0 h 1591"/>
              </a:gdLst>
              <a:ahLst/>
              <a:cxnLst>
                <a:cxn ang="0">
                  <a:pos x="T0" y="T1"/>
                </a:cxn>
                <a:cxn ang="0">
                  <a:pos x="T2" y="T3"/>
                </a:cxn>
                <a:cxn ang="0">
                  <a:pos x="T4" y="T5"/>
                </a:cxn>
                <a:cxn ang="0">
                  <a:pos x="T6" y="T7"/>
                </a:cxn>
                <a:cxn ang="0">
                  <a:pos x="T8" y="T9"/>
                </a:cxn>
              </a:cxnLst>
              <a:rect l="0" t="0" r="r" b="b"/>
              <a:pathLst>
                <a:path w="1196" h="1591">
                  <a:moveTo>
                    <a:pt x="915" y="0"/>
                  </a:moveTo>
                  <a:cubicBezTo>
                    <a:pt x="0" y="0"/>
                    <a:pt x="0" y="0"/>
                    <a:pt x="0" y="0"/>
                  </a:cubicBezTo>
                  <a:cubicBezTo>
                    <a:pt x="499" y="451"/>
                    <a:pt x="907" y="990"/>
                    <a:pt x="1196" y="1591"/>
                  </a:cubicBezTo>
                  <a:cubicBezTo>
                    <a:pt x="1196" y="604"/>
                    <a:pt x="1196" y="604"/>
                    <a:pt x="1196" y="604"/>
                  </a:cubicBezTo>
                  <a:cubicBezTo>
                    <a:pt x="1113" y="394"/>
                    <a:pt x="1019" y="192"/>
                    <a:pt x="915" y="0"/>
                  </a:cubicBezTo>
                </a:path>
              </a:pathLst>
            </a:custGeom>
            <a:solidFill>
              <a:schemeClr val="accent2">
                <a:alpha val="38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91" name="Freeform 212">
            <a:extLst>
              <a:ext uri="{FF2B5EF4-FFF2-40B4-BE49-F238E27FC236}">
                <a16:creationId xmlns:a16="http://schemas.microsoft.com/office/drawing/2014/main" id="{BCC21D8A-AF94-40D5-BE35-6EFC7060CD2E}"/>
              </a:ext>
            </a:extLst>
          </p:cNvPr>
          <p:cNvSpPr>
            <a:spLocks/>
          </p:cNvSpPr>
          <p:nvPr/>
        </p:nvSpPr>
        <p:spPr bwMode="auto">
          <a:xfrm>
            <a:off x="6702961" y="2007141"/>
            <a:ext cx="2555266" cy="2387257"/>
          </a:xfrm>
          <a:custGeom>
            <a:avLst/>
            <a:gdLst>
              <a:gd name="T0" fmla="*/ 658 w 1604"/>
              <a:gd name="T1" fmla="*/ 0 h 1501"/>
              <a:gd name="T2" fmla="*/ 0 w 1604"/>
              <a:gd name="T3" fmla="*/ 885 h 1501"/>
              <a:gd name="T4" fmla="*/ 945 w 1604"/>
              <a:gd name="T5" fmla="*/ 1501 h 1501"/>
              <a:gd name="T6" fmla="*/ 1604 w 1604"/>
              <a:gd name="T7" fmla="*/ 617 h 1501"/>
              <a:gd name="T8" fmla="*/ 658 w 1604"/>
              <a:gd name="T9" fmla="*/ 0 h 1501"/>
            </a:gdLst>
            <a:ahLst/>
            <a:cxnLst>
              <a:cxn ang="0">
                <a:pos x="T0" y="T1"/>
              </a:cxn>
              <a:cxn ang="0">
                <a:pos x="T2" y="T3"/>
              </a:cxn>
              <a:cxn ang="0">
                <a:pos x="T4" y="T5"/>
              </a:cxn>
              <a:cxn ang="0">
                <a:pos x="T6" y="T7"/>
              </a:cxn>
              <a:cxn ang="0">
                <a:pos x="T8" y="T9"/>
              </a:cxn>
            </a:cxnLst>
            <a:rect l="0" t="0" r="r" b="b"/>
            <a:pathLst>
              <a:path w="1604" h="1501">
                <a:moveTo>
                  <a:pt x="658" y="0"/>
                </a:moveTo>
                <a:lnTo>
                  <a:pt x="0" y="885"/>
                </a:lnTo>
                <a:lnTo>
                  <a:pt x="945" y="1501"/>
                </a:lnTo>
                <a:lnTo>
                  <a:pt x="1604" y="617"/>
                </a:lnTo>
                <a:lnTo>
                  <a:pt x="6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24" name="Picture Placeholder 323">
            <a:extLst>
              <a:ext uri="{FF2B5EF4-FFF2-40B4-BE49-F238E27FC236}">
                <a16:creationId xmlns:a16="http://schemas.microsoft.com/office/drawing/2014/main" id="{777D7E7E-5F64-4A06-A84B-70AD73F589B0}"/>
              </a:ext>
            </a:extLst>
          </p:cNvPr>
          <p:cNvPicPr>
            <a:picLocks noGrp="1" noChangeAspect="1"/>
          </p:cNvPicPr>
          <p:nvPr>
            <p:ph type="pic" sz="quarter" idx="16"/>
          </p:nvPr>
        </p:nvPicPr>
        <p:blipFill>
          <a:blip r:embed="rId5"/>
          <a:srcRect l="14360" r="14360"/>
          <a:stretch>
            <a:fillRect/>
          </a:stretch>
        </p:blipFill>
        <p:spPr/>
      </p:pic>
      <p:sp>
        <p:nvSpPr>
          <p:cNvPr id="293" name="Freeform 214">
            <a:extLst>
              <a:ext uri="{FF2B5EF4-FFF2-40B4-BE49-F238E27FC236}">
                <a16:creationId xmlns:a16="http://schemas.microsoft.com/office/drawing/2014/main" id="{CB0384C5-BC5B-4CD3-BFA1-4881A6C38C7C}"/>
              </a:ext>
            </a:extLst>
          </p:cNvPr>
          <p:cNvSpPr>
            <a:spLocks/>
          </p:cNvSpPr>
          <p:nvPr/>
        </p:nvSpPr>
        <p:spPr bwMode="auto">
          <a:xfrm>
            <a:off x="7397535" y="862021"/>
            <a:ext cx="2099651" cy="1962608"/>
          </a:xfrm>
          <a:custGeom>
            <a:avLst/>
            <a:gdLst>
              <a:gd name="T0" fmla="*/ 179 w 1318"/>
              <a:gd name="T1" fmla="*/ 0 h 1234"/>
              <a:gd name="T2" fmla="*/ 0 w 1318"/>
              <a:gd name="T3" fmla="*/ 1065 h 1234"/>
              <a:gd name="T4" fmla="*/ 1138 w 1318"/>
              <a:gd name="T5" fmla="*/ 1234 h 1234"/>
              <a:gd name="T6" fmla="*/ 1318 w 1318"/>
              <a:gd name="T7" fmla="*/ 169 h 1234"/>
              <a:gd name="T8" fmla="*/ 179 w 1318"/>
              <a:gd name="T9" fmla="*/ 0 h 1234"/>
            </a:gdLst>
            <a:ahLst/>
            <a:cxnLst>
              <a:cxn ang="0">
                <a:pos x="T0" y="T1"/>
              </a:cxn>
              <a:cxn ang="0">
                <a:pos x="T2" y="T3"/>
              </a:cxn>
              <a:cxn ang="0">
                <a:pos x="T4" y="T5"/>
              </a:cxn>
              <a:cxn ang="0">
                <a:pos x="T6" y="T7"/>
              </a:cxn>
              <a:cxn ang="0">
                <a:pos x="T8" y="T9"/>
              </a:cxn>
            </a:cxnLst>
            <a:rect l="0" t="0" r="r" b="b"/>
            <a:pathLst>
              <a:path w="1318" h="1234">
                <a:moveTo>
                  <a:pt x="179" y="0"/>
                </a:moveTo>
                <a:lnTo>
                  <a:pt x="0" y="1065"/>
                </a:lnTo>
                <a:lnTo>
                  <a:pt x="1138" y="1234"/>
                </a:lnTo>
                <a:lnTo>
                  <a:pt x="1318" y="169"/>
                </a:lnTo>
                <a:lnTo>
                  <a:pt x="1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22" name="Picture Placeholder 321">
            <a:extLst>
              <a:ext uri="{FF2B5EF4-FFF2-40B4-BE49-F238E27FC236}">
                <a16:creationId xmlns:a16="http://schemas.microsoft.com/office/drawing/2014/main" id="{A3A863C1-863F-4658-A5CB-7195C767FCFD}"/>
              </a:ext>
            </a:extLst>
          </p:cNvPr>
          <p:cNvPicPr>
            <a:picLocks noGrp="1" noChangeAspect="1"/>
          </p:cNvPicPr>
          <p:nvPr>
            <p:ph type="pic" sz="quarter" idx="15"/>
          </p:nvPr>
        </p:nvPicPr>
        <p:blipFill>
          <a:blip r:embed="rId6"/>
          <a:srcRect l="14323" r="14323"/>
          <a:stretch>
            <a:fillRect/>
          </a:stretch>
        </p:blipFill>
        <p:spPr/>
      </p:pic>
      <p:sp>
        <p:nvSpPr>
          <p:cNvPr id="295" name="Freeform 216">
            <a:extLst>
              <a:ext uri="{FF2B5EF4-FFF2-40B4-BE49-F238E27FC236}">
                <a16:creationId xmlns:a16="http://schemas.microsoft.com/office/drawing/2014/main" id="{154D19A4-4396-4A58-869D-871459B3C6C3}"/>
              </a:ext>
            </a:extLst>
          </p:cNvPr>
          <p:cNvSpPr>
            <a:spLocks/>
          </p:cNvSpPr>
          <p:nvPr/>
        </p:nvSpPr>
        <p:spPr bwMode="auto">
          <a:xfrm>
            <a:off x="5739160" y="1428219"/>
            <a:ext cx="2098058" cy="1961018"/>
          </a:xfrm>
          <a:custGeom>
            <a:avLst/>
            <a:gdLst>
              <a:gd name="T0" fmla="*/ 180 w 1317"/>
              <a:gd name="T1" fmla="*/ 0 h 1233"/>
              <a:gd name="T2" fmla="*/ 0 w 1317"/>
              <a:gd name="T3" fmla="*/ 1065 h 1233"/>
              <a:gd name="T4" fmla="*/ 1139 w 1317"/>
              <a:gd name="T5" fmla="*/ 1233 h 1233"/>
              <a:gd name="T6" fmla="*/ 1317 w 1317"/>
              <a:gd name="T7" fmla="*/ 168 h 1233"/>
              <a:gd name="T8" fmla="*/ 180 w 1317"/>
              <a:gd name="T9" fmla="*/ 0 h 1233"/>
            </a:gdLst>
            <a:ahLst/>
            <a:cxnLst>
              <a:cxn ang="0">
                <a:pos x="T0" y="T1"/>
              </a:cxn>
              <a:cxn ang="0">
                <a:pos x="T2" y="T3"/>
              </a:cxn>
              <a:cxn ang="0">
                <a:pos x="T4" y="T5"/>
              </a:cxn>
              <a:cxn ang="0">
                <a:pos x="T6" y="T7"/>
              </a:cxn>
              <a:cxn ang="0">
                <a:pos x="T8" y="T9"/>
              </a:cxn>
            </a:cxnLst>
            <a:rect l="0" t="0" r="r" b="b"/>
            <a:pathLst>
              <a:path w="1317" h="1233">
                <a:moveTo>
                  <a:pt x="180" y="0"/>
                </a:moveTo>
                <a:lnTo>
                  <a:pt x="0" y="1065"/>
                </a:lnTo>
                <a:lnTo>
                  <a:pt x="1139" y="1233"/>
                </a:lnTo>
                <a:lnTo>
                  <a:pt x="1317" y="168"/>
                </a:lnTo>
                <a:lnTo>
                  <a:pt x="1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20" name="Picture Placeholder 319">
            <a:extLst>
              <a:ext uri="{FF2B5EF4-FFF2-40B4-BE49-F238E27FC236}">
                <a16:creationId xmlns:a16="http://schemas.microsoft.com/office/drawing/2014/main" id="{D80A22F9-73B7-422B-A951-557DA953D269}"/>
              </a:ext>
            </a:extLst>
          </p:cNvPr>
          <p:cNvPicPr>
            <a:picLocks noGrp="1" noChangeAspect="1"/>
          </p:cNvPicPr>
          <p:nvPr>
            <p:ph type="pic" sz="quarter" idx="14"/>
          </p:nvPr>
        </p:nvPicPr>
        <p:blipFill>
          <a:blip r:embed="rId7"/>
          <a:srcRect l="11828" r="11828"/>
          <a:stretch>
            <a:fillRect/>
          </a:stretch>
        </p:blipFill>
        <p:spPr/>
      </p:pic>
      <p:sp>
        <p:nvSpPr>
          <p:cNvPr id="327" name="Rectangle 326">
            <a:extLst>
              <a:ext uri="{FF2B5EF4-FFF2-40B4-BE49-F238E27FC236}">
                <a16:creationId xmlns:a16="http://schemas.microsoft.com/office/drawing/2014/main" id="{6E5C76B8-A93A-4533-A454-BF8F5BABC125}"/>
              </a:ext>
            </a:extLst>
          </p:cNvPr>
          <p:cNvSpPr/>
          <p:nvPr/>
        </p:nvSpPr>
        <p:spPr>
          <a:xfrm>
            <a:off x="2926644" y="4357688"/>
            <a:ext cx="654930" cy="70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5" name="Picture 324">
            <a:extLst>
              <a:ext uri="{FF2B5EF4-FFF2-40B4-BE49-F238E27FC236}">
                <a16:creationId xmlns:a16="http://schemas.microsoft.com/office/drawing/2014/main" id="{7889AA43-2DC5-4F13-943B-FE1504C168B8}"/>
              </a:ext>
            </a:extLst>
          </p:cNvPr>
          <p:cNvPicPr>
            <a:picLocks noChangeAspect="1"/>
          </p:cNvPicPr>
          <p:nvPr/>
        </p:nvPicPr>
        <p:blipFill>
          <a:blip r:embed="rId8"/>
          <a:stretch>
            <a:fillRect/>
          </a:stretch>
        </p:blipFill>
        <p:spPr>
          <a:xfrm>
            <a:off x="971189" y="1154374"/>
            <a:ext cx="3041796" cy="855047"/>
          </a:xfrm>
          <a:prstGeom prst="rect">
            <a:avLst/>
          </a:prstGeom>
        </p:spPr>
      </p:pic>
      <p:sp>
        <p:nvSpPr>
          <p:cNvPr id="326" name="TextBox 325">
            <a:extLst>
              <a:ext uri="{FF2B5EF4-FFF2-40B4-BE49-F238E27FC236}">
                <a16:creationId xmlns:a16="http://schemas.microsoft.com/office/drawing/2014/main" id="{2D24BD4C-7F03-422A-B967-41B7E174003B}"/>
              </a:ext>
            </a:extLst>
          </p:cNvPr>
          <p:cNvSpPr txBox="1"/>
          <p:nvPr/>
        </p:nvSpPr>
        <p:spPr>
          <a:xfrm>
            <a:off x="838199" y="2266282"/>
            <a:ext cx="3475505" cy="2272417"/>
          </a:xfrm>
          <a:prstGeom prst="rect">
            <a:avLst/>
          </a:prstGeom>
          <a:noFill/>
        </p:spPr>
        <p:txBody>
          <a:bodyPr wrap="square" rtlCol="0">
            <a:spAutoFit/>
          </a:bodyPr>
          <a:lstStyle/>
          <a:p>
            <a:pPr>
              <a:lnSpc>
                <a:spcPts val="8000"/>
              </a:lnSpc>
            </a:pPr>
            <a:r>
              <a:rPr lang="en-US" sz="3000" dirty="0">
                <a:solidFill>
                  <a:schemeClr val="bg1"/>
                </a:solidFill>
                <a:latin typeface="Open Sans light "/>
                <a:ea typeface="Open Sans Extrabold" panose="020B0906030804020204" pitchFamily="34" charset="0"/>
                <a:cs typeface="Open Sans Extrabold" panose="020B0906030804020204" pitchFamily="34" charset="0"/>
              </a:rPr>
              <a:t>Beauty Full</a:t>
            </a:r>
          </a:p>
          <a:p>
            <a:pPr>
              <a:lnSpc>
                <a:spcPts val="6000"/>
              </a:lnSpc>
            </a:pPr>
            <a:r>
              <a:rPr lang="en-US" sz="6500"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TRAVEL</a:t>
            </a:r>
          </a:p>
          <a:p>
            <a:pPr>
              <a:lnSpc>
                <a:spcPts val="3000"/>
              </a:lnSpc>
            </a:pPr>
            <a:r>
              <a:rPr lang="en-US" sz="3500" dirty="0">
                <a:solidFill>
                  <a:schemeClr val="accent3"/>
                </a:solidFill>
                <a:latin typeface="Open Sans Semibold" panose="020B0706030804020204" pitchFamily="34" charset="0"/>
                <a:ea typeface="Open Sans Semibold" panose="020B0706030804020204" pitchFamily="34" charset="0"/>
                <a:cs typeface="Open Sans Semibold" panose="020B0706030804020204" pitchFamily="34" charset="0"/>
              </a:rPr>
              <a:t>Heading</a:t>
            </a:r>
          </a:p>
        </p:txBody>
      </p:sp>
      <p:sp>
        <p:nvSpPr>
          <p:cNvPr id="328" name="TextBox 327">
            <a:extLst>
              <a:ext uri="{FF2B5EF4-FFF2-40B4-BE49-F238E27FC236}">
                <a16:creationId xmlns:a16="http://schemas.microsoft.com/office/drawing/2014/main" id="{3BA87217-E657-4770-BCFC-6361763605F6}"/>
              </a:ext>
            </a:extLst>
          </p:cNvPr>
          <p:cNvSpPr txBox="1"/>
          <p:nvPr/>
        </p:nvSpPr>
        <p:spPr>
          <a:xfrm>
            <a:off x="861773" y="4739011"/>
            <a:ext cx="4310864" cy="990015"/>
          </a:xfrm>
          <a:prstGeom prst="rect">
            <a:avLst/>
          </a:prstGeom>
          <a:noFill/>
        </p:spPr>
        <p:txBody>
          <a:bodyPr wrap="square" rtlCol="0">
            <a:spAutoFit/>
          </a:bodyPr>
          <a:lstStyle/>
          <a:p>
            <a:pPr algn="just">
              <a:lnSpc>
                <a:spcPts val="14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popularised</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the</a:t>
            </a:r>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638EF51-938C-4CD2-912B-B28924001AA2}"/>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9" name="TextBox 8">
            <a:extLst>
              <a:ext uri="{FF2B5EF4-FFF2-40B4-BE49-F238E27FC236}">
                <a16:creationId xmlns:a16="http://schemas.microsoft.com/office/drawing/2014/main" id="{B5215FD0-C3DD-44AC-8E91-96ACB0387D18}"/>
              </a:ext>
            </a:extLst>
          </p:cNvPr>
          <p:cNvSpPr txBox="1"/>
          <p:nvPr/>
        </p:nvSpPr>
        <p:spPr>
          <a:xfrm>
            <a:off x="1259828" y="2839124"/>
            <a:ext cx="8893822" cy="2816733"/>
          </a:xfrm>
          <a:prstGeom prst="rect">
            <a:avLst/>
          </a:prstGeom>
          <a:noFill/>
        </p:spPr>
        <p:txBody>
          <a:bodyPr wrap="square" rtlCol="0">
            <a:spAutoFit/>
          </a:bodyPr>
          <a:lstStyle/>
          <a:p>
            <a:pPr algn="ctr">
              <a:lnSpc>
                <a:spcPts val="18000"/>
              </a:lnSpc>
            </a:pPr>
            <a:r>
              <a:rPr lang="en-US" sz="30000" spc="-3000" dirty="0">
                <a:solidFill>
                  <a:schemeClr val="bg1">
                    <a:alpha val="9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Q&amp;A</a:t>
            </a:r>
          </a:p>
        </p:txBody>
      </p:sp>
      <p:pic>
        <p:nvPicPr>
          <p:cNvPr id="10" name="Picture 9">
            <a:extLst>
              <a:ext uri="{FF2B5EF4-FFF2-40B4-BE49-F238E27FC236}">
                <a16:creationId xmlns:a16="http://schemas.microsoft.com/office/drawing/2014/main" id="{BC1C5A38-B5E5-49DF-8EAA-B37DB4295D74}"/>
              </a:ext>
            </a:extLst>
          </p:cNvPr>
          <p:cNvPicPr>
            <a:picLocks noChangeAspect="1"/>
          </p:cNvPicPr>
          <p:nvPr/>
        </p:nvPicPr>
        <p:blipFill>
          <a:blip r:embed="rId3"/>
          <a:stretch>
            <a:fillRect/>
          </a:stretch>
        </p:blipFill>
        <p:spPr>
          <a:xfrm>
            <a:off x="581952" y="6290064"/>
            <a:ext cx="2938488" cy="275780"/>
          </a:xfrm>
          <a:prstGeom prst="rect">
            <a:avLst/>
          </a:prstGeom>
        </p:spPr>
      </p:pic>
      <p:sp>
        <p:nvSpPr>
          <p:cNvPr id="11" name="Rectangle 10">
            <a:extLst>
              <a:ext uri="{FF2B5EF4-FFF2-40B4-BE49-F238E27FC236}">
                <a16:creationId xmlns:a16="http://schemas.microsoft.com/office/drawing/2014/main" id="{80DA0944-F2DC-482B-A012-DF1CCA76700A}"/>
              </a:ext>
            </a:extLst>
          </p:cNvPr>
          <p:cNvSpPr/>
          <p:nvPr/>
        </p:nvSpPr>
        <p:spPr>
          <a:xfrm>
            <a:off x="3086100" y="3010957"/>
            <a:ext cx="6477000" cy="569387"/>
          </a:xfrm>
          <a:prstGeom prst="rect">
            <a:avLst/>
          </a:prstGeom>
        </p:spPr>
        <p:txBody>
          <a:bodyPr wrap="square">
            <a:spAutoFit/>
          </a:bodyPr>
          <a:lstStyle/>
          <a:p>
            <a:pPr algn="ctr"/>
            <a:r>
              <a:rPr lang="en-US" sz="3100" spc="6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THANKS</a:t>
            </a:r>
          </a:p>
        </p:txBody>
      </p:sp>
      <p:sp>
        <p:nvSpPr>
          <p:cNvPr id="12" name="TextBox 11">
            <a:extLst>
              <a:ext uri="{FF2B5EF4-FFF2-40B4-BE49-F238E27FC236}">
                <a16:creationId xmlns:a16="http://schemas.microsoft.com/office/drawing/2014/main" id="{FC2589F6-0AA6-4D8D-943B-09BAD1FB98F1}"/>
              </a:ext>
            </a:extLst>
          </p:cNvPr>
          <p:cNvSpPr txBox="1"/>
          <p:nvPr/>
        </p:nvSpPr>
        <p:spPr>
          <a:xfrm>
            <a:off x="4159542" y="3871407"/>
            <a:ext cx="6372884" cy="2154629"/>
          </a:xfrm>
          <a:prstGeom prst="rect">
            <a:avLst/>
          </a:prstGeom>
          <a:noFill/>
        </p:spPr>
        <p:txBody>
          <a:bodyPr wrap="square" rtlCol="0">
            <a:spAutoFit/>
          </a:bodyPr>
          <a:lstStyle/>
          <a:p>
            <a:pPr algn="ctr">
              <a:lnSpc>
                <a:spcPts val="18000"/>
              </a:lnSpc>
            </a:pPr>
            <a:r>
              <a:rPr lang="en-US" sz="10000" dirty="0">
                <a:solidFill>
                  <a:schemeClr val="bg1">
                    <a:alpha val="9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SESSION</a:t>
            </a:r>
          </a:p>
        </p:txBody>
      </p:sp>
    </p:spTree>
    <p:extLst>
      <p:ext uri="{BB962C8B-B14F-4D97-AF65-F5344CB8AC3E}">
        <p14:creationId xmlns:p14="http://schemas.microsoft.com/office/powerpoint/2010/main" val="15883297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2</a:t>
            </a:fld>
            <a:endParaRPr lang="en-US" dirty="0"/>
          </a:p>
        </p:txBody>
      </p:sp>
      <p:sp>
        <p:nvSpPr>
          <p:cNvPr id="78" name="Rectangle 77">
            <a:extLst>
              <a:ext uri="{FF2B5EF4-FFF2-40B4-BE49-F238E27FC236}">
                <a16:creationId xmlns:a16="http://schemas.microsoft.com/office/drawing/2014/main" id="{60CF58CD-1BE1-42E5-887D-45965FD42AF3}"/>
              </a:ext>
            </a:extLst>
          </p:cNvPr>
          <p:cNvSpPr/>
          <p:nvPr/>
        </p:nvSpPr>
        <p:spPr>
          <a:xfrm>
            <a:off x="-8645" y="0"/>
            <a:ext cx="1220929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407A9287-6267-4885-BF58-FEAA0A692EC5}"/>
              </a:ext>
            </a:extLst>
          </p:cNvPr>
          <p:cNvSpPr/>
          <p:nvPr/>
        </p:nvSpPr>
        <p:spPr>
          <a:xfrm>
            <a:off x="838200" y="-1"/>
            <a:ext cx="1847850" cy="6019800"/>
          </a:xfrm>
          <a:prstGeom prst="rect">
            <a:avLst/>
          </a:prstGeom>
          <a:solidFill>
            <a:schemeClr val="accent2">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Placeholder 23">
            <a:extLst>
              <a:ext uri="{FF2B5EF4-FFF2-40B4-BE49-F238E27FC236}">
                <a16:creationId xmlns:a16="http://schemas.microsoft.com/office/drawing/2014/main" id="{0A17DC0D-BC36-4D29-89CF-C7F2DC2F39E3}"/>
              </a:ext>
            </a:extLst>
          </p:cNvPr>
          <p:cNvPicPr>
            <a:picLocks noGrp="1" noChangeAspect="1"/>
          </p:cNvPicPr>
          <p:nvPr>
            <p:ph type="pic" sz="quarter" idx="17"/>
          </p:nvPr>
        </p:nvPicPr>
        <p:blipFill rotWithShape="1">
          <a:blip r:embed="rId3"/>
          <a:srcRect l="2597" t="29412" r="32009"/>
          <a:stretch/>
        </p:blipFill>
        <p:spPr>
          <a:xfrm>
            <a:off x="2686050" y="0"/>
            <a:ext cx="9505950" cy="6857999"/>
          </a:xfrm>
        </p:spPr>
      </p:pic>
      <p:sp>
        <p:nvSpPr>
          <p:cNvPr id="9" name="Rectangle 8">
            <a:extLst>
              <a:ext uri="{FF2B5EF4-FFF2-40B4-BE49-F238E27FC236}">
                <a16:creationId xmlns:a16="http://schemas.microsoft.com/office/drawing/2014/main" id="{3BBA14BF-ACC2-4BA0-88BC-9ABC1536DF3D}"/>
              </a:ext>
            </a:extLst>
          </p:cNvPr>
          <p:cNvSpPr/>
          <p:nvPr/>
        </p:nvSpPr>
        <p:spPr>
          <a:xfrm>
            <a:off x="2677404" y="2458575"/>
            <a:ext cx="8676395" cy="3561223"/>
          </a:xfrm>
          <a:prstGeom prst="rect">
            <a:avLst/>
          </a:prstGeom>
          <a:solidFill>
            <a:schemeClr val="accent4">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9">
            <a:extLst>
              <a:ext uri="{FF2B5EF4-FFF2-40B4-BE49-F238E27FC236}">
                <a16:creationId xmlns:a16="http://schemas.microsoft.com/office/drawing/2014/main" id="{646BC41B-D262-4A62-B833-2CD8F6F057B2}"/>
              </a:ext>
            </a:extLst>
          </p:cNvPr>
          <p:cNvSpPr>
            <a:spLocks/>
          </p:cNvSpPr>
          <p:nvPr/>
        </p:nvSpPr>
        <p:spPr bwMode="auto">
          <a:xfrm>
            <a:off x="4167227" y="4483290"/>
            <a:ext cx="5696748" cy="72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a:t>
            </a:r>
          </a:p>
        </p:txBody>
      </p:sp>
      <p:sp>
        <p:nvSpPr>
          <p:cNvPr id="66" name="Rectangle 65">
            <a:extLst>
              <a:ext uri="{FF2B5EF4-FFF2-40B4-BE49-F238E27FC236}">
                <a16:creationId xmlns:a16="http://schemas.microsoft.com/office/drawing/2014/main" id="{3739C923-4D6E-4601-BED4-689F86EAD623}"/>
              </a:ext>
            </a:extLst>
          </p:cNvPr>
          <p:cNvSpPr/>
          <p:nvPr/>
        </p:nvSpPr>
        <p:spPr>
          <a:xfrm>
            <a:off x="5738846" y="3268762"/>
            <a:ext cx="2553511" cy="1118255"/>
          </a:xfrm>
          <a:prstGeom prst="rect">
            <a:avLst/>
          </a:prstGeom>
        </p:spPr>
        <p:txBody>
          <a:bodyPr wrap="square">
            <a:spAutoFit/>
          </a:bodyPr>
          <a:lstStyle/>
          <a:p>
            <a:pPr algn="ctr">
              <a:lnSpc>
                <a:spcPts val="4000"/>
              </a:lnSpc>
            </a:pP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WELCOME</a:t>
            </a:r>
          </a:p>
          <a:p>
            <a:pPr algn="ctr">
              <a:lnSpc>
                <a:spcPts val="4000"/>
              </a:lnSpc>
            </a:pPr>
            <a:r>
              <a:rPr lang="en-US"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p:txBody>
      </p:sp>
      <p:sp>
        <p:nvSpPr>
          <p:cNvPr id="27" name="Rectangle 26">
            <a:extLst>
              <a:ext uri="{FF2B5EF4-FFF2-40B4-BE49-F238E27FC236}">
                <a16:creationId xmlns:a16="http://schemas.microsoft.com/office/drawing/2014/main" id="{49DFA98D-2972-4825-8660-B3440BB0DDE9}"/>
              </a:ext>
            </a:extLst>
          </p:cNvPr>
          <p:cNvSpPr/>
          <p:nvPr/>
        </p:nvSpPr>
        <p:spPr>
          <a:xfrm rot="16200000">
            <a:off x="-1619249" y="2224353"/>
            <a:ext cx="6762751" cy="1323439"/>
          </a:xfrm>
          <a:prstGeom prst="rect">
            <a:avLst/>
          </a:prstGeom>
        </p:spPr>
        <p:txBody>
          <a:bodyPr wrap="square">
            <a:spAutoFit/>
          </a:bodyPr>
          <a:lstStyle/>
          <a:p>
            <a:pPr algn="ctr"/>
            <a:r>
              <a:rPr lang="en-US" sz="8000" b="1" spc="2000" dirty="0">
                <a:solidFill>
                  <a:schemeClr val="bg1">
                    <a:alpha val="54000"/>
                  </a:schemeClr>
                </a:solidFill>
                <a:latin typeface="Open Sans" panose="020B0606030504020204" pitchFamily="34" charset="0"/>
                <a:ea typeface="Open Sans" panose="020B0606030504020204" pitchFamily="34" charset="0"/>
                <a:cs typeface="Open Sans" panose="020B0606030504020204" pitchFamily="34" charset="0"/>
              </a:rPr>
              <a:t>MESSAGE</a:t>
            </a:r>
          </a:p>
        </p:txBody>
      </p:sp>
      <p:sp>
        <p:nvSpPr>
          <p:cNvPr id="28" name="Rectangle 27">
            <a:extLst>
              <a:ext uri="{FF2B5EF4-FFF2-40B4-BE49-F238E27FC236}">
                <a16:creationId xmlns:a16="http://schemas.microsoft.com/office/drawing/2014/main" id="{C1D7B802-F404-449D-A81B-E659FABF0289}"/>
              </a:ext>
            </a:extLst>
          </p:cNvPr>
          <p:cNvSpPr/>
          <p:nvPr/>
        </p:nvSpPr>
        <p:spPr>
          <a:xfrm>
            <a:off x="2677404" y="5994343"/>
            <a:ext cx="1847850" cy="863657"/>
          </a:xfrm>
          <a:prstGeom prst="rect">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5801582"/>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3</a:t>
            </a:fld>
            <a:endParaRPr lang="en-US" dirty="0"/>
          </a:p>
        </p:txBody>
      </p:sp>
      <p:sp>
        <p:nvSpPr>
          <p:cNvPr id="78" name="Rectangle 77">
            <a:extLst>
              <a:ext uri="{FF2B5EF4-FFF2-40B4-BE49-F238E27FC236}">
                <a16:creationId xmlns:a16="http://schemas.microsoft.com/office/drawing/2014/main" id="{60CF58CD-1BE1-42E5-887D-45965FD42AF3}"/>
              </a:ext>
            </a:extLst>
          </p:cNvPr>
          <p:cNvSpPr/>
          <p:nvPr/>
        </p:nvSpPr>
        <p:spPr>
          <a:xfrm>
            <a:off x="-8645" y="0"/>
            <a:ext cx="1220929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Placeholder 50">
            <a:extLst>
              <a:ext uri="{FF2B5EF4-FFF2-40B4-BE49-F238E27FC236}">
                <a16:creationId xmlns:a16="http://schemas.microsoft.com/office/drawing/2014/main" id="{FD019FA2-82AF-4150-88F7-B3A8607296A3}"/>
              </a:ext>
            </a:extLst>
          </p:cNvPr>
          <p:cNvPicPr>
            <a:picLocks noGrp="1" noChangeAspect="1"/>
          </p:cNvPicPr>
          <p:nvPr>
            <p:ph type="pic" sz="quarter" idx="17"/>
          </p:nvPr>
        </p:nvPicPr>
        <p:blipFill>
          <a:blip r:embed="rId3"/>
          <a:srcRect l="19975" r="19975"/>
          <a:stretch>
            <a:fillRect/>
          </a:stretch>
        </p:blipFill>
        <p:spPr/>
      </p:pic>
      <p:pic>
        <p:nvPicPr>
          <p:cNvPr id="47" name="Picture Placeholder 46">
            <a:extLst>
              <a:ext uri="{FF2B5EF4-FFF2-40B4-BE49-F238E27FC236}">
                <a16:creationId xmlns:a16="http://schemas.microsoft.com/office/drawing/2014/main" id="{18F6CE15-1CD1-45FD-B275-71F5F368B07D}"/>
              </a:ext>
            </a:extLst>
          </p:cNvPr>
          <p:cNvPicPr>
            <a:picLocks noGrp="1" noChangeAspect="1"/>
          </p:cNvPicPr>
          <p:nvPr>
            <p:ph type="pic" sz="quarter" idx="18"/>
          </p:nvPr>
        </p:nvPicPr>
        <p:blipFill>
          <a:blip r:embed="rId4"/>
          <a:srcRect l="16693" r="16693"/>
          <a:stretch>
            <a:fillRect/>
          </a:stretch>
        </p:blipFill>
        <p:spPr/>
      </p:pic>
      <p:pic>
        <p:nvPicPr>
          <p:cNvPr id="75" name="Picture Placeholder 74">
            <a:extLst>
              <a:ext uri="{FF2B5EF4-FFF2-40B4-BE49-F238E27FC236}">
                <a16:creationId xmlns:a16="http://schemas.microsoft.com/office/drawing/2014/main" id="{2FE133BD-621A-4CA1-B02A-E9F010DE027F}"/>
              </a:ext>
            </a:extLst>
          </p:cNvPr>
          <p:cNvPicPr>
            <a:picLocks noGrp="1" noChangeAspect="1"/>
          </p:cNvPicPr>
          <p:nvPr>
            <p:ph type="pic" sz="quarter" idx="19"/>
          </p:nvPr>
        </p:nvPicPr>
        <p:blipFill>
          <a:blip r:embed="rId5"/>
          <a:srcRect t="4330" b="4330"/>
          <a:stretch>
            <a:fillRect/>
          </a:stretch>
        </p:blipFill>
        <p:spPr/>
      </p:pic>
      <p:pic>
        <p:nvPicPr>
          <p:cNvPr id="70" name="Picture Placeholder 69">
            <a:extLst>
              <a:ext uri="{FF2B5EF4-FFF2-40B4-BE49-F238E27FC236}">
                <a16:creationId xmlns:a16="http://schemas.microsoft.com/office/drawing/2014/main" id="{9DF1B885-170E-4B05-8A48-2D59AF914FB9}"/>
              </a:ext>
            </a:extLst>
          </p:cNvPr>
          <p:cNvPicPr>
            <a:picLocks noGrp="1" noChangeAspect="1"/>
          </p:cNvPicPr>
          <p:nvPr>
            <p:ph type="pic" sz="quarter" idx="20"/>
          </p:nvPr>
        </p:nvPicPr>
        <p:blipFill>
          <a:blip r:embed="rId6"/>
          <a:srcRect l="16408" r="16408"/>
          <a:stretch>
            <a:fillRect/>
          </a:stretch>
        </p:blipFill>
        <p:spPr/>
      </p:pic>
      <p:pic>
        <p:nvPicPr>
          <p:cNvPr id="92" name="Picture Placeholder 91">
            <a:extLst>
              <a:ext uri="{FF2B5EF4-FFF2-40B4-BE49-F238E27FC236}">
                <a16:creationId xmlns:a16="http://schemas.microsoft.com/office/drawing/2014/main" id="{1AE267A1-AA4A-4514-B229-6AC5348A8746}"/>
              </a:ext>
            </a:extLst>
          </p:cNvPr>
          <p:cNvPicPr>
            <a:picLocks noGrp="1" noChangeAspect="1"/>
          </p:cNvPicPr>
          <p:nvPr>
            <p:ph type="pic" sz="quarter" idx="21"/>
          </p:nvPr>
        </p:nvPicPr>
        <p:blipFill rotWithShape="1">
          <a:blip r:embed="rId7"/>
          <a:srcRect l="16008" r="16008"/>
          <a:stretch/>
        </p:blipFill>
        <p:spPr>
          <a:custGeom>
            <a:avLst/>
            <a:gdLst>
              <a:gd name="connsiteX0" fmla="*/ 855549 w 3197232"/>
              <a:gd name="connsiteY0" fmla="*/ 1496251 h 3135157"/>
              <a:gd name="connsiteX1" fmla="*/ 720497 w 3197232"/>
              <a:gd name="connsiteY1" fmla="*/ 1640314 h 3135157"/>
              <a:gd name="connsiteX2" fmla="*/ 720498 w 3197232"/>
              <a:gd name="connsiteY2" fmla="*/ 1640314 h 3135157"/>
              <a:gd name="connsiteX3" fmla="*/ 855550 w 3197232"/>
              <a:gd name="connsiteY3" fmla="*/ 1496252 h 3135157"/>
              <a:gd name="connsiteX4" fmla="*/ 880866 w 3197232"/>
              <a:gd name="connsiteY4" fmla="*/ 1519984 h 3135157"/>
              <a:gd name="connsiteX5" fmla="*/ 855550 w 3197232"/>
              <a:gd name="connsiteY5" fmla="*/ 1496252 h 3135157"/>
              <a:gd name="connsiteX6" fmla="*/ 855550 w 3197232"/>
              <a:gd name="connsiteY6" fmla="*/ 1496252 h 3135157"/>
              <a:gd name="connsiteX7" fmla="*/ 652833 w 3197232"/>
              <a:gd name="connsiteY7" fmla="*/ 0 h 3135157"/>
              <a:gd name="connsiteX8" fmla="*/ 3197232 w 3197232"/>
              <a:gd name="connsiteY8" fmla="*/ 594248 h 3135157"/>
              <a:gd name="connsiteX9" fmla="*/ 2603802 w 3197232"/>
              <a:gd name="connsiteY9" fmla="*/ 3135157 h 3135157"/>
              <a:gd name="connsiteX10" fmla="*/ 1189370 w 3197232"/>
              <a:gd name="connsiteY10" fmla="*/ 1809192 h 3135157"/>
              <a:gd name="connsiteX11" fmla="*/ 1668633 w 3197232"/>
              <a:gd name="connsiteY11" fmla="*/ 1295169 h 3135157"/>
              <a:gd name="connsiteX12" fmla="*/ 1524205 w 3197232"/>
              <a:gd name="connsiteY12" fmla="*/ 1160509 h 3135157"/>
              <a:gd name="connsiteX13" fmla="*/ 1668632 w 3197232"/>
              <a:gd name="connsiteY13" fmla="*/ 1295169 h 3135157"/>
              <a:gd name="connsiteX14" fmla="*/ 1189369 w 3197232"/>
              <a:gd name="connsiteY14" fmla="*/ 1809192 h 3135157"/>
              <a:gd name="connsiteX15" fmla="*/ 1045306 w 3197232"/>
              <a:gd name="connsiteY15" fmla="*/ 1674141 h 3135157"/>
              <a:gd name="connsiteX16" fmla="*/ 910645 w 3197232"/>
              <a:gd name="connsiteY16" fmla="*/ 1818569 h 3135157"/>
              <a:gd name="connsiteX17" fmla="*/ 910644 w 3197232"/>
              <a:gd name="connsiteY17" fmla="*/ 1818568 h 3135157"/>
              <a:gd name="connsiteX18" fmla="*/ 0 w 3197232"/>
              <a:gd name="connsiteY18" fmla="*/ 2795262 h 313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97232" h="3135157">
                <a:moveTo>
                  <a:pt x="855549" y="1496251"/>
                </a:moveTo>
                <a:lnTo>
                  <a:pt x="720497" y="1640314"/>
                </a:lnTo>
                <a:lnTo>
                  <a:pt x="720498" y="1640314"/>
                </a:lnTo>
                <a:lnTo>
                  <a:pt x="855550" y="1496252"/>
                </a:lnTo>
                <a:lnTo>
                  <a:pt x="880866" y="1519984"/>
                </a:lnTo>
                <a:lnTo>
                  <a:pt x="855550" y="1496252"/>
                </a:lnTo>
                <a:lnTo>
                  <a:pt x="855550" y="1496252"/>
                </a:lnTo>
                <a:close/>
                <a:moveTo>
                  <a:pt x="652833" y="0"/>
                </a:moveTo>
                <a:lnTo>
                  <a:pt x="3197232" y="594248"/>
                </a:lnTo>
                <a:lnTo>
                  <a:pt x="2603802" y="3135157"/>
                </a:lnTo>
                <a:lnTo>
                  <a:pt x="1189370" y="1809192"/>
                </a:lnTo>
                <a:lnTo>
                  <a:pt x="1668633" y="1295169"/>
                </a:lnTo>
                <a:lnTo>
                  <a:pt x="1524205" y="1160509"/>
                </a:lnTo>
                <a:lnTo>
                  <a:pt x="1668632" y="1295169"/>
                </a:lnTo>
                <a:lnTo>
                  <a:pt x="1189369" y="1809192"/>
                </a:lnTo>
                <a:lnTo>
                  <a:pt x="1045306" y="1674141"/>
                </a:lnTo>
                <a:lnTo>
                  <a:pt x="910645" y="1818569"/>
                </a:lnTo>
                <a:lnTo>
                  <a:pt x="910644" y="1818568"/>
                </a:lnTo>
                <a:lnTo>
                  <a:pt x="0" y="2795262"/>
                </a:lnTo>
                <a:close/>
              </a:path>
            </a:pathLst>
          </a:custGeom>
        </p:spPr>
      </p:pic>
      <p:sp>
        <p:nvSpPr>
          <p:cNvPr id="35" name="AutoShape 3">
            <a:extLst>
              <a:ext uri="{FF2B5EF4-FFF2-40B4-BE49-F238E27FC236}">
                <a16:creationId xmlns:a16="http://schemas.microsoft.com/office/drawing/2014/main" id="{8172EE41-032E-452B-B381-548946DECECD}"/>
              </a:ext>
            </a:extLst>
          </p:cNvPr>
          <p:cNvSpPr>
            <a:spLocks noChangeAspect="1" noChangeArrowheads="1" noTextEdit="1"/>
          </p:cNvSpPr>
          <p:nvPr/>
        </p:nvSpPr>
        <p:spPr bwMode="auto">
          <a:xfrm>
            <a:off x="2179638" y="0"/>
            <a:ext cx="7832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a:extLst>
              <a:ext uri="{FF2B5EF4-FFF2-40B4-BE49-F238E27FC236}">
                <a16:creationId xmlns:a16="http://schemas.microsoft.com/office/drawing/2014/main" id="{AB427A74-3905-4A1C-BECA-04F121A5A66E}"/>
              </a:ext>
            </a:extLst>
          </p:cNvPr>
          <p:cNvSpPr>
            <a:spLocks/>
          </p:cNvSpPr>
          <p:nvPr/>
        </p:nvSpPr>
        <p:spPr bwMode="auto">
          <a:xfrm>
            <a:off x="7718395" y="2618537"/>
            <a:ext cx="3304566" cy="3708669"/>
          </a:xfrm>
          <a:custGeom>
            <a:avLst/>
            <a:gdLst>
              <a:gd name="T0" fmla="*/ 0 w 1382"/>
              <a:gd name="T1" fmla="*/ 956 h 1551"/>
              <a:gd name="T2" fmla="*/ 631 w 1382"/>
              <a:gd name="T3" fmla="*/ 1551 h 1551"/>
              <a:gd name="T4" fmla="*/ 1382 w 1382"/>
              <a:gd name="T5" fmla="*/ 752 h 1551"/>
              <a:gd name="T6" fmla="*/ 580 w 1382"/>
              <a:gd name="T7" fmla="*/ 0 h 1551"/>
              <a:gd name="T8" fmla="*/ 98 w 1382"/>
              <a:gd name="T9" fmla="*/ 520 h 1551"/>
              <a:gd name="T10" fmla="*/ 0 w 1382"/>
              <a:gd name="T11" fmla="*/ 956 h 1551"/>
            </a:gdLst>
            <a:ahLst/>
            <a:cxnLst>
              <a:cxn ang="0">
                <a:pos x="T0" y="T1"/>
              </a:cxn>
              <a:cxn ang="0">
                <a:pos x="T2" y="T3"/>
              </a:cxn>
              <a:cxn ang="0">
                <a:pos x="T4" y="T5"/>
              </a:cxn>
              <a:cxn ang="0">
                <a:pos x="T6" y="T7"/>
              </a:cxn>
              <a:cxn ang="0">
                <a:pos x="T8" y="T9"/>
              </a:cxn>
              <a:cxn ang="0">
                <a:pos x="T10" y="T11"/>
              </a:cxn>
            </a:cxnLst>
            <a:rect l="0" t="0" r="r" b="b"/>
            <a:pathLst>
              <a:path w="1382" h="1551">
                <a:moveTo>
                  <a:pt x="0" y="956"/>
                </a:moveTo>
                <a:lnTo>
                  <a:pt x="631" y="1551"/>
                </a:lnTo>
                <a:lnTo>
                  <a:pt x="1382" y="752"/>
                </a:lnTo>
                <a:lnTo>
                  <a:pt x="580" y="0"/>
                </a:lnTo>
                <a:lnTo>
                  <a:pt x="98" y="520"/>
                </a:lnTo>
                <a:lnTo>
                  <a:pt x="0" y="956"/>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 name="Freeform 19">
            <a:extLst>
              <a:ext uri="{FF2B5EF4-FFF2-40B4-BE49-F238E27FC236}">
                <a16:creationId xmlns:a16="http://schemas.microsoft.com/office/drawing/2014/main" id="{4814E1F9-519C-4EA9-831B-34B5AF615314}"/>
              </a:ext>
            </a:extLst>
          </p:cNvPr>
          <p:cNvSpPr>
            <a:spLocks/>
          </p:cNvSpPr>
          <p:nvPr/>
        </p:nvSpPr>
        <p:spPr bwMode="auto">
          <a:xfrm>
            <a:off x="5523321" y="5471175"/>
            <a:ext cx="2283547" cy="1377301"/>
          </a:xfrm>
          <a:custGeom>
            <a:avLst/>
            <a:gdLst>
              <a:gd name="T0" fmla="*/ 839 w 955"/>
              <a:gd name="T1" fmla="*/ 93 h 576"/>
              <a:gd name="T2" fmla="*/ 830 w 955"/>
              <a:gd name="T3" fmla="*/ 149 h 576"/>
              <a:gd name="T4" fmla="*/ 821 w 955"/>
              <a:gd name="T5" fmla="*/ 181 h 576"/>
              <a:gd name="T6" fmla="*/ 33 w 955"/>
              <a:gd name="T7" fmla="*/ 0 h 576"/>
              <a:gd name="T8" fmla="*/ 0 w 955"/>
              <a:gd name="T9" fmla="*/ 576 h 576"/>
              <a:gd name="T10" fmla="*/ 802 w 955"/>
              <a:gd name="T11" fmla="*/ 576 h 576"/>
              <a:gd name="T12" fmla="*/ 955 w 955"/>
              <a:gd name="T13" fmla="*/ 135 h 576"/>
              <a:gd name="T14" fmla="*/ 839 w 955"/>
              <a:gd name="T15" fmla="*/ 93 h 5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5" h="576">
                <a:moveTo>
                  <a:pt x="839" y="93"/>
                </a:moveTo>
                <a:lnTo>
                  <a:pt x="830" y="149"/>
                </a:lnTo>
                <a:lnTo>
                  <a:pt x="821" y="181"/>
                </a:lnTo>
                <a:lnTo>
                  <a:pt x="33" y="0"/>
                </a:lnTo>
                <a:lnTo>
                  <a:pt x="0" y="576"/>
                </a:lnTo>
                <a:lnTo>
                  <a:pt x="802" y="576"/>
                </a:lnTo>
                <a:lnTo>
                  <a:pt x="955" y="135"/>
                </a:lnTo>
                <a:lnTo>
                  <a:pt x="839" y="93"/>
                </a:lnTo>
                <a:close/>
              </a:path>
            </a:pathLst>
          </a:custGeom>
          <a:solidFill>
            <a:srgbClr val="8EC6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TextBox 42">
            <a:extLst>
              <a:ext uri="{FF2B5EF4-FFF2-40B4-BE49-F238E27FC236}">
                <a16:creationId xmlns:a16="http://schemas.microsoft.com/office/drawing/2014/main" id="{EBB97782-11D2-4A35-89B0-796DE9AE5FBC}"/>
              </a:ext>
            </a:extLst>
          </p:cNvPr>
          <p:cNvSpPr txBox="1"/>
          <p:nvPr/>
        </p:nvSpPr>
        <p:spPr>
          <a:xfrm>
            <a:off x="8224789" y="3880040"/>
            <a:ext cx="1882246" cy="1246495"/>
          </a:xfrm>
          <a:prstGeom prst="rect">
            <a:avLst/>
          </a:prstGeom>
          <a:noFill/>
        </p:spPr>
        <p:txBody>
          <a:bodyPr wrap="square" rtlCol="0">
            <a:spAutoFit/>
          </a:bodyPr>
          <a:lstStyle/>
          <a:p>
            <a:pPr algn="ctr"/>
            <a:r>
              <a:rPr lang="en-US" sz="2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Best</a:t>
            </a:r>
          </a:p>
          <a:p>
            <a:pPr algn="ctr"/>
            <a:r>
              <a:rPr lang="en-US" sz="3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Quality</a:t>
            </a:r>
          </a:p>
          <a:p>
            <a:pPr algn="ctr"/>
            <a:r>
              <a:rPr lang="en-US" sz="2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Education</a:t>
            </a:r>
          </a:p>
        </p:txBody>
      </p:sp>
      <p:sp>
        <p:nvSpPr>
          <p:cNvPr id="94" name="Rectangle 9">
            <a:extLst>
              <a:ext uri="{FF2B5EF4-FFF2-40B4-BE49-F238E27FC236}">
                <a16:creationId xmlns:a16="http://schemas.microsoft.com/office/drawing/2014/main" id="{F5DC1F80-9CD3-44DB-916F-9350DB8D816F}"/>
              </a:ext>
            </a:extLst>
          </p:cNvPr>
          <p:cNvSpPr>
            <a:spLocks/>
          </p:cNvSpPr>
          <p:nvPr/>
        </p:nvSpPr>
        <p:spPr bwMode="auto">
          <a:xfrm>
            <a:off x="1059823" y="2593324"/>
            <a:ext cx="3492304" cy="96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a:t>
            </a:r>
          </a:p>
        </p:txBody>
      </p:sp>
      <p:sp>
        <p:nvSpPr>
          <p:cNvPr id="95" name="Rectangle 94">
            <a:extLst>
              <a:ext uri="{FF2B5EF4-FFF2-40B4-BE49-F238E27FC236}">
                <a16:creationId xmlns:a16="http://schemas.microsoft.com/office/drawing/2014/main" id="{452AB597-4BFF-4C66-8F26-495231F7D604}"/>
              </a:ext>
            </a:extLst>
          </p:cNvPr>
          <p:cNvSpPr/>
          <p:nvPr/>
        </p:nvSpPr>
        <p:spPr>
          <a:xfrm>
            <a:off x="946155" y="807296"/>
            <a:ext cx="2595331" cy="1374735"/>
          </a:xfrm>
          <a:prstGeom prst="rect">
            <a:avLst/>
          </a:prstGeom>
        </p:spPr>
        <p:txBody>
          <a:bodyPr wrap="square">
            <a:spAutoFit/>
          </a:bodyPr>
          <a:lstStyle/>
          <a:p>
            <a:pPr>
              <a:lnSpc>
                <a:spcPts val="5000"/>
              </a:lnSpc>
            </a:pPr>
            <a:r>
              <a:rPr lang="en-US" sz="2000" b="1"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Company</a:t>
            </a:r>
          </a:p>
          <a:p>
            <a:pPr>
              <a:lnSpc>
                <a:spcPts val="5000"/>
              </a:lnSpc>
            </a:pPr>
            <a:r>
              <a:rPr lang="en-US" sz="4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About us</a:t>
            </a:r>
          </a:p>
        </p:txBody>
      </p:sp>
      <p:sp>
        <p:nvSpPr>
          <p:cNvPr id="96" name="Rectangle 95">
            <a:extLst>
              <a:ext uri="{FF2B5EF4-FFF2-40B4-BE49-F238E27FC236}">
                <a16:creationId xmlns:a16="http://schemas.microsoft.com/office/drawing/2014/main" id="{4C3BBAEA-96C9-452B-A828-9E762DD581EE}"/>
              </a:ext>
            </a:extLst>
          </p:cNvPr>
          <p:cNvSpPr/>
          <p:nvPr/>
        </p:nvSpPr>
        <p:spPr>
          <a:xfrm>
            <a:off x="1059823" y="2344382"/>
            <a:ext cx="654930" cy="700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8104406"/>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E7E83E-A506-4B71-BACD-BCB8A96F6F68}"/>
              </a:ext>
            </a:extLst>
          </p:cNvPr>
          <p:cNvSpPr/>
          <p:nvPr/>
        </p:nvSpPr>
        <p:spPr>
          <a:xfrm>
            <a:off x="0" y="0"/>
            <a:ext cx="12192000" cy="6857999"/>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4</a:t>
            </a:fld>
            <a:endParaRPr lang="en-US" dirty="0"/>
          </a:p>
        </p:txBody>
      </p:sp>
      <p:pic>
        <p:nvPicPr>
          <p:cNvPr id="9" name="Picture Placeholder 8">
            <a:extLst>
              <a:ext uri="{FF2B5EF4-FFF2-40B4-BE49-F238E27FC236}">
                <a16:creationId xmlns:a16="http://schemas.microsoft.com/office/drawing/2014/main" id="{9CB12AA6-D12A-4C30-8EC8-58F00A5806BA}"/>
              </a:ext>
            </a:extLst>
          </p:cNvPr>
          <p:cNvPicPr>
            <a:picLocks noGrp="1" noChangeAspect="1"/>
          </p:cNvPicPr>
          <p:nvPr>
            <p:ph type="pic" sz="quarter" idx="13"/>
          </p:nvPr>
        </p:nvPicPr>
        <p:blipFill rotWithShape="1">
          <a:blip r:embed="rId3"/>
          <a:srcRect t="7920" b="7920"/>
          <a:stretch/>
        </p:blipFill>
        <p:spPr/>
      </p:pic>
      <p:sp>
        <p:nvSpPr>
          <p:cNvPr id="21" name="Picture Placeholder 20">
            <a:extLst>
              <a:ext uri="{FF2B5EF4-FFF2-40B4-BE49-F238E27FC236}">
                <a16:creationId xmlns:a16="http://schemas.microsoft.com/office/drawing/2014/main" id="{58A8AB5E-E120-442A-B181-8FA5482A8F77}"/>
              </a:ext>
            </a:extLst>
          </p:cNvPr>
          <p:cNvSpPr>
            <a:spLocks noGrp="1"/>
          </p:cNvSpPr>
          <p:nvPr>
            <p:ph type="pic" sz="quarter" idx="14"/>
          </p:nvPr>
        </p:nvSpPr>
        <p:spPr/>
      </p:sp>
      <p:sp>
        <p:nvSpPr>
          <p:cNvPr id="43" name="Picture Placeholder 42">
            <a:extLst>
              <a:ext uri="{FF2B5EF4-FFF2-40B4-BE49-F238E27FC236}">
                <a16:creationId xmlns:a16="http://schemas.microsoft.com/office/drawing/2014/main" id="{4F217BA9-F6FE-4A65-A5A9-DBBF135B2B9D}"/>
              </a:ext>
            </a:extLst>
          </p:cNvPr>
          <p:cNvSpPr>
            <a:spLocks noGrp="1"/>
          </p:cNvSpPr>
          <p:nvPr>
            <p:ph type="pic" sz="quarter" idx="15"/>
          </p:nvPr>
        </p:nvSpPr>
        <p:spPr/>
      </p:sp>
      <p:sp>
        <p:nvSpPr>
          <p:cNvPr id="44" name="Picture Placeholder 43">
            <a:extLst>
              <a:ext uri="{FF2B5EF4-FFF2-40B4-BE49-F238E27FC236}">
                <a16:creationId xmlns:a16="http://schemas.microsoft.com/office/drawing/2014/main" id="{1E4C3831-8FBC-4862-B82F-3A1B003EA832}"/>
              </a:ext>
            </a:extLst>
          </p:cNvPr>
          <p:cNvSpPr>
            <a:spLocks noGrp="1"/>
          </p:cNvSpPr>
          <p:nvPr>
            <p:ph type="pic" sz="quarter" idx="16"/>
          </p:nvPr>
        </p:nvSpPr>
        <p:spPr/>
      </p:sp>
      <p:sp>
        <p:nvSpPr>
          <p:cNvPr id="13" name="Rectangle 12">
            <a:extLst>
              <a:ext uri="{FF2B5EF4-FFF2-40B4-BE49-F238E27FC236}">
                <a16:creationId xmlns:a16="http://schemas.microsoft.com/office/drawing/2014/main" id="{91BA5FD2-62E2-40D6-B39A-F4A9494F6A06}"/>
              </a:ext>
            </a:extLst>
          </p:cNvPr>
          <p:cNvSpPr/>
          <p:nvPr/>
        </p:nvSpPr>
        <p:spPr>
          <a:xfrm>
            <a:off x="0" y="0"/>
            <a:ext cx="12192000" cy="6857999"/>
          </a:xfrm>
          <a:prstGeom prst="rect">
            <a:avLst/>
          </a:prstGeom>
          <a:solidFill>
            <a:schemeClr val="tx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12">
            <a:extLst>
              <a:ext uri="{FF2B5EF4-FFF2-40B4-BE49-F238E27FC236}">
                <a16:creationId xmlns:a16="http://schemas.microsoft.com/office/drawing/2014/main" id="{1128A8CC-4B65-4DAC-976F-EE438B7D5D41}"/>
              </a:ext>
            </a:extLst>
          </p:cNvPr>
          <p:cNvSpPr>
            <a:spLocks/>
          </p:cNvSpPr>
          <p:nvPr/>
        </p:nvSpPr>
        <p:spPr bwMode="auto">
          <a:xfrm>
            <a:off x="8809837" y="1668375"/>
            <a:ext cx="2555266" cy="2387257"/>
          </a:xfrm>
          <a:custGeom>
            <a:avLst/>
            <a:gdLst>
              <a:gd name="T0" fmla="*/ 658 w 1604"/>
              <a:gd name="T1" fmla="*/ 0 h 1501"/>
              <a:gd name="T2" fmla="*/ 0 w 1604"/>
              <a:gd name="T3" fmla="*/ 885 h 1501"/>
              <a:gd name="T4" fmla="*/ 945 w 1604"/>
              <a:gd name="T5" fmla="*/ 1501 h 1501"/>
              <a:gd name="T6" fmla="*/ 1604 w 1604"/>
              <a:gd name="T7" fmla="*/ 617 h 1501"/>
              <a:gd name="T8" fmla="*/ 658 w 1604"/>
              <a:gd name="T9" fmla="*/ 0 h 1501"/>
            </a:gdLst>
            <a:ahLst/>
            <a:cxnLst>
              <a:cxn ang="0">
                <a:pos x="T0" y="T1"/>
              </a:cxn>
              <a:cxn ang="0">
                <a:pos x="T2" y="T3"/>
              </a:cxn>
              <a:cxn ang="0">
                <a:pos x="T4" y="T5"/>
              </a:cxn>
              <a:cxn ang="0">
                <a:pos x="T6" y="T7"/>
              </a:cxn>
              <a:cxn ang="0">
                <a:pos x="T8" y="T9"/>
              </a:cxn>
            </a:cxnLst>
            <a:rect l="0" t="0" r="r" b="b"/>
            <a:pathLst>
              <a:path w="1604" h="1501">
                <a:moveTo>
                  <a:pt x="658" y="0"/>
                </a:moveTo>
                <a:lnTo>
                  <a:pt x="0" y="885"/>
                </a:lnTo>
                <a:lnTo>
                  <a:pt x="945" y="1501"/>
                </a:lnTo>
                <a:lnTo>
                  <a:pt x="1604" y="617"/>
                </a:lnTo>
                <a:lnTo>
                  <a:pt x="6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9" name="Picture Placeholder 323">
            <a:extLst>
              <a:ext uri="{FF2B5EF4-FFF2-40B4-BE49-F238E27FC236}">
                <a16:creationId xmlns:a16="http://schemas.microsoft.com/office/drawing/2014/main" id="{A8FF9D14-47F7-4633-9247-C56626FBD465}"/>
              </a:ext>
            </a:extLst>
          </p:cNvPr>
          <p:cNvPicPr>
            <a:picLocks noChangeAspect="1"/>
          </p:cNvPicPr>
          <p:nvPr/>
        </p:nvPicPr>
        <p:blipFill>
          <a:blip r:embed="rId4"/>
          <a:srcRect l="14360" r="14360"/>
          <a:stretch>
            <a:fillRect/>
          </a:stretch>
        </p:blipFill>
        <p:spPr>
          <a:xfrm>
            <a:off x="8910199" y="1762211"/>
            <a:ext cx="2354540" cy="2201175"/>
          </a:xfrm>
          <a:custGeom>
            <a:avLst/>
            <a:gdLst>
              <a:gd name="connsiteX0" fmla="*/ 965393 w 2354540"/>
              <a:gd name="connsiteY0" fmla="*/ 0 h 2201175"/>
              <a:gd name="connsiteX1" fmla="*/ 2354540 w 2354540"/>
              <a:gd name="connsiteY1" fmla="*/ 904963 h 2201175"/>
              <a:gd name="connsiteX2" fmla="*/ 1389147 w 2354540"/>
              <a:gd name="connsiteY2" fmla="*/ 2201175 h 2201175"/>
              <a:gd name="connsiteX3" fmla="*/ 0 w 2354540"/>
              <a:gd name="connsiteY3" fmla="*/ 1297803 h 2201175"/>
            </a:gdLst>
            <a:ahLst/>
            <a:cxnLst>
              <a:cxn ang="0">
                <a:pos x="connsiteX0" y="connsiteY0"/>
              </a:cxn>
              <a:cxn ang="0">
                <a:pos x="connsiteX1" y="connsiteY1"/>
              </a:cxn>
              <a:cxn ang="0">
                <a:pos x="connsiteX2" y="connsiteY2"/>
              </a:cxn>
              <a:cxn ang="0">
                <a:pos x="connsiteX3" y="connsiteY3"/>
              </a:cxn>
            </a:cxnLst>
            <a:rect l="l" t="t" r="r" b="b"/>
            <a:pathLst>
              <a:path w="2354540" h="2201175">
                <a:moveTo>
                  <a:pt x="965393" y="0"/>
                </a:moveTo>
                <a:lnTo>
                  <a:pt x="2354540" y="904963"/>
                </a:lnTo>
                <a:lnTo>
                  <a:pt x="1389147" y="2201175"/>
                </a:lnTo>
                <a:lnTo>
                  <a:pt x="0" y="1297803"/>
                </a:lnTo>
                <a:close/>
              </a:path>
            </a:pathLst>
          </a:custGeom>
        </p:spPr>
      </p:pic>
      <p:sp>
        <p:nvSpPr>
          <p:cNvPr id="30" name="Freeform 214">
            <a:extLst>
              <a:ext uri="{FF2B5EF4-FFF2-40B4-BE49-F238E27FC236}">
                <a16:creationId xmlns:a16="http://schemas.microsoft.com/office/drawing/2014/main" id="{FB4D3588-7315-43D4-BCA6-6FECE980D256}"/>
              </a:ext>
            </a:extLst>
          </p:cNvPr>
          <p:cNvSpPr>
            <a:spLocks/>
          </p:cNvSpPr>
          <p:nvPr/>
        </p:nvSpPr>
        <p:spPr bwMode="auto">
          <a:xfrm>
            <a:off x="9504411" y="523255"/>
            <a:ext cx="2099651" cy="1962608"/>
          </a:xfrm>
          <a:custGeom>
            <a:avLst/>
            <a:gdLst>
              <a:gd name="T0" fmla="*/ 179 w 1318"/>
              <a:gd name="T1" fmla="*/ 0 h 1234"/>
              <a:gd name="T2" fmla="*/ 0 w 1318"/>
              <a:gd name="T3" fmla="*/ 1065 h 1234"/>
              <a:gd name="T4" fmla="*/ 1138 w 1318"/>
              <a:gd name="T5" fmla="*/ 1234 h 1234"/>
              <a:gd name="T6" fmla="*/ 1318 w 1318"/>
              <a:gd name="T7" fmla="*/ 169 h 1234"/>
              <a:gd name="T8" fmla="*/ 179 w 1318"/>
              <a:gd name="T9" fmla="*/ 0 h 1234"/>
            </a:gdLst>
            <a:ahLst/>
            <a:cxnLst>
              <a:cxn ang="0">
                <a:pos x="T0" y="T1"/>
              </a:cxn>
              <a:cxn ang="0">
                <a:pos x="T2" y="T3"/>
              </a:cxn>
              <a:cxn ang="0">
                <a:pos x="T4" y="T5"/>
              </a:cxn>
              <a:cxn ang="0">
                <a:pos x="T6" y="T7"/>
              </a:cxn>
              <a:cxn ang="0">
                <a:pos x="T8" y="T9"/>
              </a:cxn>
            </a:cxnLst>
            <a:rect l="0" t="0" r="r" b="b"/>
            <a:pathLst>
              <a:path w="1318" h="1234">
                <a:moveTo>
                  <a:pt x="179" y="0"/>
                </a:moveTo>
                <a:lnTo>
                  <a:pt x="0" y="1065"/>
                </a:lnTo>
                <a:lnTo>
                  <a:pt x="1138" y="1234"/>
                </a:lnTo>
                <a:lnTo>
                  <a:pt x="1318" y="169"/>
                </a:lnTo>
                <a:lnTo>
                  <a:pt x="1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1" name="Picture Placeholder 321">
            <a:extLst>
              <a:ext uri="{FF2B5EF4-FFF2-40B4-BE49-F238E27FC236}">
                <a16:creationId xmlns:a16="http://schemas.microsoft.com/office/drawing/2014/main" id="{BBFF396D-A7CE-4CFA-850F-927C0FAE3136}"/>
              </a:ext>
            </a:extLst>
          </p:cNvPr>
          <p:cNvPicPr>
            <a:picLocks noChangeAspect="1"/>
          </p:cNvPicPr>
          <p:nvPr/>
        </p:nvPicPr>
        <p:blipFill>
          <a:blip r:embed="rId5"/>
          <a:srcRect l="14323" r="14323"/>
          <a:stretch>
            <a:fillRect/>
          </a:stretch>
        </p:blipFill>
        <p:spPr>
          <a:xfrm>
            <a:off x="9585656" y="601187"/>
            <a:ext cx="1933973" cy="1806745"/>
          </a:xfrm>
          <a:custGeom>
            <a:avLst/>
            <a:gdLst>
              <a:gd name="connsiteX0" fmla="*/ 262855 w 1933973"/>
              <a:gd name="connsiteY0" fmla="*/ 0 h 1806745"/>
              <a:gd name="connsiteX1" fmla="*/ 1933973 w 1933973"/>
              <a:gd name="connsiteY1" fmla="*/ 244929 h 1806745"/>
              <a:gd name="connsiteX2" fmla="*/ 1671118 w 1933973"/>
              <a:gd name="connsiteY2" fmla="*/ 1806745 h 1806745"/>
              <a:gd name="connsiteX3" fmla="*/ 0 w 1933973"/>
              <a:gd name="connsiteY3" fmla="*/ 1560226 h 1806745"/>
            </a:gdLst>
            <a:ahLst/>
            <a:cxnLst>
              <a:cxn ang="0">
                <a:pos x="connsiteX0" y="connsiteY0"/>
              </a:cxn>
              <a:cxn ang="0">
                <a:pos x="connsiteX1" y="connsiteY1"/>
              </a:cxn>
              <a:cxn ang="0">
                <a:pos x="connsiteX2" y="connsiteY2"/>
              </a:cxn>
              <a:cxn ang="0">
                <a:pos x="connsiteX3" y="connsiteY3"/>
              </a:cxn>
            </a:cxnLst>
            <a:rect l="l" t="t" r="r" b="b"/>
            <a:pathLst>
              <a:path w="1933973" h="1806745">
                <a:moveTo>
                  <a:pt x="262855" y="0"/>
                </a:moveTo>
                <a:lnTo>
                  <a:pt x="1933973" y="244929"/>
                </a:lnTo>
                <a:lnTo>
                  <a:pt x="1671118" y="1806745"/>
                </a:lnTo>
                <a:lnTo>
                  <a:pt x="0" y="1560226"/>
                </a:lnTo>
                <a:close/>
              </a:path>
            </a:pathLst>
          </a:custGeom>
        </p:spPr>
      </p:pic>
      <p:sp>
        <p:nvSpPr>
          <p:cNvPr id="32" name="Freeform 216">
            <a:extLst>
              <a:ext uri="{FF2B5EF4-FFF2-40B4-BE49-F238E27FC236}">
                <a16:creationId xmlns:a16="http://schemas.microsoft.com/office/drawing/2014/main" id="{61EC6F7D-6CB5-491A-A94A-8E2202D39BB2}"/>
              </a:ext>
            </a:extLst>
          </p:cNvPr>
          <p:cNvSpPr>
            <a:spLocks/>
          </p:cNvSpPr>
          <p:nvPr/>
        </p:nvSpPr>
        <p:spPr bwMode="auto">
          <a:xfrm>
            <a:off x="7846036" y="1089453"/>
            <a:ext cx="2098058" cy="1961018"/>
          </a:xfrm>
          <a:custGeom>
            <a:avLst/>
            <a:gdLst>
              <a:gd name="T0" fmla="*/ 180 w 1317"/>
              <a:gd name="T1" fmla="*/ 0 h 1233"/>
              <a:gd name="T2" fmla="*/ 0 w 1317"/>
              <a:gd name="T3" fmla="*/ 1065 h 1233"/>
              <a:gd name="T4" fmla="*/ 1139 w 1317"/>
              <a:gd name="T5" fmla="*/ 1233 h 1233"/>
              <a:gd name="T6" fmla="*/ 1317 w 1317"/>
              <a:gd name="T7" fmla="*/ 168 h 1233"/>
              <a:gd name="T8" fmla="*/ 180 w 1317"/>
              <a:gd name="T9" fmla="*/ 0 h 1233"/>
            </a:gdLst>
            <a:ahLst/>
            <a:cxnLst>
              <a:cxn ang="0">
                <a:pos x="T0" y="T1"/>
              </a:cxn>
              <a:cxn ang="0">
                <a:pos x="T2" y="T3"/>
              </a:cxn>
              <a:cxn ang="0">
                <a:pos x="T4" y="T5"/>
              </a:cxn>
              <a:cxn ang="0">
                <a:pos x="T6" y="T7"/>
              </a:cxn>
              <a:cxn ang="0">
                <a:pos x="T8" y="T9"/>
              </a:cxn>
            </a:cxnLst>
            <a:rect l="0" t="0" r="r" b="b"/>
            <a:pathLst>
              <a:path w="1317" h="1233">
                <a:moveTo>
                  <a:pt x="180" y="0"/>
                </a:moveTo>
                <a:lnTo>
                  <a:pt x="0" y="1065"/>
                </a:lnTo>
                <a:lnTo>
                  <a:pt x="1139" y="1233"/>
                </a:lnTo>
                <a:lnTo>
                  <a:pt x="1317" y="168"/>
                </a:lnTo>
                <a:lnTo>
                  <a:pt x="1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3" name="Picture Placeholder 319">
            <a:extLst>
              <a:ext uri="{FF2B5EF4-FFF2-40B4-BE49-F238E27FC236}">
                <a16:creationId xmlns:a16="http://schemas.microsoft.com/office/drawing/2014/main" id="{F58A56E7-3CDE-4180-B2E4-1A2024BC96BA}"/>
              </a:ext>
            </a:extLst>
          </p:cNvPr>
          <p:cNvPicPr>
            <a:picLocks noChangeAspect="1"/>
          </p:cNvPicPr>
          <p:nvPr/>
        </p:nvPicPr>
        <p:blipFill>
          <a:blip r:embed="rId6"/>
          <a:srcRect l="11828" r="11828"/>
          <a:stretch>
            <a:fillRect/>
          </a:stretch>
        </p:blipFill>
        <p:spPr>
          <a:xfrm>
            <a:off x="7928876" y="1165794"/>
            <a:ext cx="1933973" cy="1808336"/>
          </a:xfrm>
          <a:custGeom>
            <a:avLst/>
            <a:gdLst>
              <a:gd name="connsiteX0" fmla="*/ 264448 w 1933973"/>
              <a:gd name="connsiteY0" fmla="*/ 0 h 1808336"/>
              <a:gd name="connsiteX1" fmla="*/ 1933973 w 1933973"/>
              <a:gd name="connsiteY1" fmla="*/ 244929 h 1808336"/>
              <a:gd name="connsiteX2" fmla="*/ 1671119 w 1933973"/>
              <a:gd name="connsiteY2" fmla="*/ 1808336 h 1808336"/>
              <a:gd name="connsiteX3" fmla="*/ 0 w 1933973"/>
              <a:gd name="connsiteY3" fmla="*/ 1560227 h 1808336"/>
            </a:gdLst>
            <a:ahLst/>
            <a:cxnLst>
              <a:cxn ang="0">
                <a:pos x="connsiteX0" y="connsiteY0"/>
              </a:cxn>
              <a:cxn ang="0">
                <a:pos x="connsiteX1" y="connsiteY1"/>
              </a:cxn>
              <a:cxn ang="0">
                <a:pos x="connsiteX2" y="connsiteY2"/>
              </a:cxn>
              <a:cxn ang="0">
                <a:pos x="connsiteX3" y="connsiteY3"/>
              </a:cxn>
            </a:cxnLst>
            <a:rect l="l" t="t" r="r" b="b"/>
            <a:pathLst>
              <a:path w="1933973" h="1808336">
                <a:moveTo>
                  <a:pt x="264448" y="0"/>
                </a:moveTo>
                <a:lnTo>
                  <a:pt x="1933973" y="244929"/>
                </a:lnTo>
                <a:lnTo>
                  <a:pt x="1671119" y="1808336"/>
                </a:lnTo>
                <a:lnTo>
                  <a:pt x="0" y="1560227"/>
                </a:lnTo>
                <a:close/>
              </a:path>
            </a:pathLst>
          </a:custGeom>
        </p:spPr>
      </p:pic>
      <p:sp>
        <p:nvSpPr>
          <p:cNvPr id="34" name="Rectangle 33">
            <a:extLst>
              <a:ext uri="{FF2B5EF4-FFF2-40B4-BE49-F238E27FC236}">
                <a16:creationId xmlns:a16="http://schemas.microsoft.com/office/drawing/2014/main" id="{E921EB14-302B-45C1-8DF7-C752CD676195}"/>
              </a:ext>
            </a:extLst>
          </p:cNvPr>
          <p:cNvSpPr/>
          <p:nvPr/>
        </p:nvSpPr>
        <p:spPr>
          <a:xfrm>
            <a:off x="3599543" y="0"/>
            <a:ext cx="2839981" cy="4802593"/>
          </a:xfrm>
          <a:prstGeom prst="rect">
            <a:avLst/>
          </a:prstGeom>
          <a:solidFill>
            <a:schemeClr val="accent4">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081973DA-0B37-47DA-9EF4-B31A22EBF053}"/>
              </a:ext>
            </a:extLst>
          </p:cNvPr>
          <p:cNvGrpSpPr/>
          <p:nvPr/>
        </p:nvGrpSpPr>
        <p:grpSpPr>
          <a:xfrm>
            <a:off x="1322645" y="1462829"/>
            <a:ext cx="1792452" cy="1970533"/>
            <a:chOff x="1274943" y="875581"/>
            <a:chExt cx="1792452" cy="1970533"/>
          </a:xfrm>
        </p:grpSpPr>
        <p:sp>
          <p:nvSpPr>
            <p:cNvPr id="36" name="TextBox 35">
              <a:extLst>
                <a:ext uri="{FF2B5EF4-FFF2-40B4-BE49-F238E27FC236}">
                  <a16:creationId xmlns:a16="http://schemas.microsoft.com/office/drawing/2014/main" id="{E02E3F84-986E-417D-8C2B-655C5C168BC2}"/>
                </a:ext>
              </a:extLst>
            </p:cNvPr>
            <p:cNvSpPr txBox="1"/>
            <p:nvPr/>
          </p:nvSpPr>
          <p:spPr>
            <a:xfrm>
              <a:off x="1274943" y="1753507"/>
              <a:ext cx="1792452" cy="1092607"/>
            </a:xfrm>
            <a:prstGeom prst="rect">
              <a:avLst/>
            </a:prstGeom>
            <a:noFill/>
          </p:spPr>
          <p:txBody>
            <a:bodyPr wrap="square" rtlCol="0">
              <a:spAutoFit/>
            </a:bodyPr>
            <a:lstStyle/>
            <a:p>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a:t>
              </a:r>
            </a:p>
            <a:p>
              <a:r>
                <a:rPr lang="en-US" sz="45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p>
          </p:txBody>
        </p:sp>
        <p:grpSp>
          <p:nvGrpSpPr>
            <p:cNvPr id="37" name="Group 36">
              <a:extLst>
                <a:ext uri="{FF2B5EF4-FFF2-40B4-BE49-F238E27FC236}">
                  <a16:creationId xmlns:a16="http://schemas.microsoft.com/office/drawing/2014/main" id="{37D3E778-D107-44EB-AE19-A44A1C98BDE4}"/>
                </a:ext>
              </a:extLst>
            </p:cNvPr>
            <p:cNvGrpSpPr/>
            <p:nvPr/>
          </p:nvGrpSpPr>
          <p:grpSpPr>
            <a:xfrm>
              <a:off x="1368243" y="875581"/>
              <a:ext cx="887186" cy="655852"/>
              <a:chOff x="7192963" y="984250"/>
              <a:chExt cx="2289174" cy="1692275"/>
            </a:xfrm>
            <a:solidFill>
              <a:srgbClr val="000000">
                <a:alpha val="14902"/>
              </a:srgbClr>
            </a:solidFill>
          </p:grpSpPr>
          <p:sp>
            <p:nvSpPr>
              <p:cNvPr id="38" name="Freeform 7">
                <a:extLst>
                  <a:ext uri="{FF2B5EF4-FFF2-40B4-BE49-F238E27FC236}">
                    <a16:creationId xmlns:a16="http://schemas.microsoft.com/office/drawing/2014/main" id="{8B2FFC93-9A2C-42CB-949A-B518A48431B1}"/>
                  </a:ext>
                </a:extLst>
              </p:cNvPr>
              <p:cNvSpPr>
                <a:spLocks noEditPoints="1"/>
              </p:cNvSpPr>
              <p:nvPr/>
            </p:nvSpPr>
            <p:spPr bwMode="auto">
              <a:xfrm>
                <a:off x="8474075" y="984250"/>
                <a:ext cx="1008062" cy="1692275"/>
              </a:xfrm>
              <a:custGeom>
                <a:avLst/>
                <a:gdLst>
                  <a:gd name="T0" fmla="*/ 279 w 279"/>
                  <a:gd name="T1" fmla="*/ 254 h 468"/>
                  <a:gd name="T2" fmla="*/ 125 w 279"/>
                  <a:gd name="T3" fmla="*/ 254 h 468"/>
                  <a:gd name="T4" fmla="*/ 199 w 279"/>
                  <a:gd name="T5" fmla="*/ 125 h 468"/>
                  <a:gd name="T6" fmla="*/ 215 w 279"/>
                  <a:gd name="T7" fmla="*/ 123 h 468"/>
                  <a:gd name="T8" fmla="*/ 215 w 279"/>
                  <a:gd name="T9" fmla="*/ 0 h 468"/>
                  <a:gd name="T10" fmla="*/ 197 w 279"/>
                  <a:gd name="T11" fmla="*/ 1 h 468"/>
                  <a:gd name="T12" fmla="*/ 49 w 279"/>
                  <a:gd name="T13" fmla="*/ 61 h 468"/>
                  <a:gd name="T14" fmla="*/ 0 w 279"/>
                  <a:gd name="T15" fmla="*/ 275 h 468"/>
                  <a:gd name="T16" fmla="*/ 0 w 279"/>
                  <a:gd name="T17" fmla="*/ 468 h 468"/>
                  <a:gd name="T18" fmla="*/ 279 w 279"/>
                  <a:gd name="T19" fmla="*/ 468 h 468"/>
                  <a:gd name="T20" fmla="*/ 279 w 279"/>
                  <a:gd name="T21" fmla="*/ 254 h 468"/>
                  <a:gd name="T22" fmla="*/ 279 w 279"/>
                  <a:gd name="T23" fmla="*/ 254 h 468"/>
                  <a:gd name="T24" fmla="*/ 279 w 279"/>
                  <a:gd name="T25" fmla="*/ 25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468">
                    <a:moveTo>
                      <a:pt x="279" y="254"/>
                    </a:moveTo>
                    <a:cubicBezTo>
                      <a:pt x="125" y="254"/>
                      <a:pt x="125" y="254"/>
                      <a:pt x="125" y="254"/>
                    </a:cubicBezTo>
                    <a:cubicBezTo>
                      <a:pt x="127" y="142"/>
                      <a:pt x="159" y="129"/>
                      <a:pt x="199" y="125"/>
                    </a:cubicBezTo>
                    <a:cubicBezTo>
                      <a:pt x="215" y="123"/>
                      <a:pt x="215" y="123"/>
                      <a:pt x="215" y="123"/>
                    </a:cubicBezTo>
                    <a:cubicBezTo>
                      <a:pt x="215" y="0"/>
                      <a:pt x="215" y="0"/>
                      <a:pt x="215" y="0"/>
                    </a:cubicBezTo>
                    <a:cubicBezTo>
                      <a:pt x="197" y="1"/>
                      <a:pt x="197" y="1"/>
                      <a:pt x="197" y="1"/>
                    </a:cubicBezTo>
                    <a:cubicBezTo>
                      <a:pt x="145" y="4"/>
                      <a:pt x="87" y="13"/>
                      <a:pt x="49" y="61"/>
                    </a:cubicBezTo>
                    <a:cubicBezTo>
                      <a:pt x="15" y="102"/>
                      <a:pt x="0" y="170"/>
                      <a:pt x="0" y="275"/>
                    </a:cubicBezTo>
                    <a:cubicBezTo>
                      <a:pt x="0" y="468"/>
                      <a:pt x="0" y="468"/>
                      <a:pt x="0" y="468"/>
                    </a:cubicBezTo>
                    <a:cubicBezTo>
                      <a:pt x="279" y="468"/>
                      <a:pt x="279" y="468"/>
                      <a:pt x="279" y="468"/>
                    </a:cubicBezTo>
                    <a:lnTo>
                      <a:pt x="279" y="254"/>
                    </a:lnTo>
                    <a:close/>
                    <a:moveTo>
                      <a:pt x="279" y="254"/>
                    </a:moveTo>
                    <a:cubicBezTo>
                      <a:pt x="279" y="254"/>
                      <a:pt x="279" y="254"/>
                      <a:pt x="279" y="25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39" name="Freeform 8">
                <a:extLst>
                  <a:ext uri="{FF2B5EF4-FFF2-40B4-BE49-F238E27FC236}">
                    <a16:creationId xmlns:a16="http://schemas.microsoft.com/office/drawing/2014/main" id="{5A5463F8-AA1B-4A38-AD81-018674CD2419}"/>
                  </a:ext>
                </a:extLst>
              </p:cNvPr>
              <p:cNvSpPr>
                <a:spLocks noEditPoints="1"/>
              </p:cNvSpPr>
              <p:nvPr/>
            </p:nvSpPr>
            <p:spPr bwMode="auto">
              <a:xfrm>
                <a:off x="7192963" y="984250"/>
                <a:ext cx="1003300" cy="1692275"/>
              </a:xfrm>
              <a:custGeom>
                <a:avLst/>
                <a:gdLst>
                  <a:gd name="T0" fmla="*/ 278 w 278"/>
                  <a:gd name="T1" fmla="*/ 468 h 468"/>
                  <a:gd name="T2" fmla="*/ 278 w 278"/>
                  <a:gd name="T3" fmla="*/ 254 h 468"/>
                  <a:gd name="T4" fmla="*/ 127 w 278"/>
                  <a:gd name="T5" fmla="*/ 254 h 468"/>
                  <a:gd name="T6" fmla="*/ 200 w 278"/>
                  <a:gd name="T7" fmla="*/ 125 h 468"/>
                  <a:gd name="T8" fmla="*/ 214 w 278"/>
                  <a:gd name="T9" fmla="*/ 123 h 468"/>
                  <a:gd name="T10" fmla="*/ 214 w 278"/>
                  <a:gd name="T11" fmla="*/ 0 h 468"/>
                  <a:gd name="T12" fmla="*/ 198 w 278"/>
                  <a:gd name="T13" fmla="*/ 1 h 468"/>
                  <a:gd name="T14" fmla="*/ 49 w 278"/>
                  <a:gd name="T15" fmla="*/ 61 h 468"/>
                  <a:gd name="T16" fmla="*/ 0 w 278"/>
                  <a:gd name="T17" fmla="*/ 275 h 468"/>
                  <a:gd name="T18" fmla="*/ 0 w 278"/>
                  <a:gd name="T19" fmla="*/ 468 h 468"/>
                  <a:gd name="T20" fmla="*/ 278 w 278"/>
                  <a:gd name="T21" fmla="*/ 468 h 468"/>
                  <a:gd name="T22" fmla="*/ 278 w 278"/>
                  <a:gd name="T23" fmla="*/ 468 h 468"/>
                  <a:gd name="T24" fmla="*/ 278 w 278"/>
                  <a:gd name="T25" fmla="*/ 468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468">
                    <a:moveTo>
                      <a:pt x="278" y="468"/>
                    </a:moveTo>
                    <a:cubicBezTo>
                      <a:pt x="278" y="254"/>
                      <a:pt x="278" y="254"/>
                      <a:pt x="278" y="254"/>
                    </a:cubicBezTo>
                    <a:cubicBezTo>
                      <a:pt x="127" y="254"/>
                      <a:pt x="127" y="254"/>
                      <a:pt x="127" y="254"/>
                    </a:cubicBezTo>
                    <a:cubicBezTo>
                      <a:pt x="129" y="142"/>
                      <a:pt x="160" y="129"/>
                      <a:pt x="200" y="125"/>
                    </a:cubicBezTo>
                    <a:cubicBezTo>
                      <a:pt x="214" y="123"/>
                      <a:pt x="214" y="123"/>
                      <a:pt x="214" y="123"/>
                    </a:cubicBezTo>
                    <a:cubicBezTo>
                      <a:pt x="214" y="0"/>
                      <a:pt x="214" y="0"/>
                      <a:pt x="214" y="0"/>
                    </a:cubicBezTo>
                    <a:cubicBezTo>
                      <a:pt x="198" y="1"/>
                      <a:pt x="198" y="1"/>
                      <a:pt x="198" y="1"/>
                    </a:cubicBezTo>
                    <a:cubicBezTo>
                      <a:pt x="146" y="4"/>
                      <a:pt x="87" y="13"/>
                      <a:pt x="49" y="61"/>
                    </a:cubicBezTo>
                    <a:cubicBezTo>
                      <a:pt x="15" y="102"/>
                      <a:pt x="0" y="170"/>
                      <a:pt x="0" y="275"/>
                    </a:cubicBezTo>
                    <a:cubicBezTo>
                      <a:pt x="0" y="468"/>
                      <a:pt x="0" y="468"/>
                      <a:pt x="0" y="468"/>
                    </a:cubicBezTo>
                    <a:lnTo>
                      <a:pt x="278" y="468"/>
                    </a:lnTo>
                    <a:close/>
                    <a:moveTo>
                      <a:pt x="278" y="468"/>
                    </a:moveTo>
                    <a:cubicBezTo>
                      <a:pt x="278" y="468"/>
                      <a:pt x="278" y="468"/>
                      <a:pt x="278" y="4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Rectangle 9">
            <a:extLst>
              <a:ext uri="{FF2B5EF4-FFF2-40B4-BE49-F238E27FC236}">
                <a16:creationId xmlns:a16="http://schemas.microsoft.com/office/drawing/2014/main" id="{4C451B93-0740-436E-B074-B6C562F3CEF5}"/>
              </a:ext>
            </a:extLst>
          </p:cNvPr>
          <p:cNvSpPr>
            <a:spLocks/>
          </p:cNvSpPr>
          <p:nvPr/>
        </p:nvSpPr>
        <p:spPr bwMode="auto">
          <a:xfrm>
            <a:off x="4063747" y="3510306"/>
            <a:ext cx="1911573" cy="85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Hello! letterhead design is meant to project an image of reliability. By using simple alignments we have created</a:t>
            </a:r>
          </a:p>
        </p:txBody>
      </p:sp>
      <p:cxnSp>
        <p:nvCxnSpPr>
          <p:cNvPr id="41" name="Straight Connector 40">
            <a:extLst>
              <a:ext uri="{FF2B5EF4-FFF2-40B4-BE49-F238E27FC236}">
                <a16:creationId xmlns:a16="http://schemas.microsoft.com/office/drawing/2014/main" id="{BF0B6ED0-46BD-4964-9EB8-FE86AB9A64AC}"/>
              </a:ext>
            </a:extLst>
          </p:cNvPr>
          <p:cNvCxnSpPr>
            <a:cxnSpLocks/>
          </p:cNvCxnSpPr>
          <p:nvPr/>
        </p:nvCxnSpPr>
        <p:spPr>
          <a:xfrm>
            <a:off x="3115097" y="3252286"/>
            <a:ext cx="48444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4BD3641-628B-4CD7-8204-ABA6057B2530}"/>
              </a:ext>
            </a:extLst>
          </p:cNvPr>
          <p:cNvCxnSpPr>
            <a:cxnSpLocks/>
          </p:cNvCxnSpPr>
          <p:nvPr/>
        </p:nvCxnSpPr>
        <p:spPr>
          <a:xfrm>
            <a:off x="3599543" y="3252286"/>
            <a:ext cx="237577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720178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5</a:t>
            </a:fld>
            <a:endParaRPr lang="en-US" dirty="0"/>
          </a:p>
        </p:txBody>
      </p:sp>
      <p:sp>
        <p:nvSpPr>
          <p:cNvPr id="10" name="Text Placeholder 9">
            <a:extLst>
              <a:ext uri="{FF2B5EF4-FFF2-40B4-BE49-F238E27FC236}">
                <a16:creationId xmlns:a16="http://schemas.microsoft.com/office/drawing/2014/main" id="{CE73A8C5-B333-4A79-BD86-92E997FC7D70}"/>
              </a:ext>
            </a:extLst>
          </p:cNvPr>
          <p:cNvSpPr>
            <a:spLocks noGrp="1"/>
          </p:cNvSpPr>
          <p:nvPr>
            <p:ph type="body" sz="quarter" idx="12"/>
          </p:nvPr>
        </p:nvSpPr>
        <p:spPr/>
        <p:txBody>
          <a:body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endParaRPr lang="en-US" dirty="0"/>
          </a:p>
        </p:txBody>
      </p:sp>
      <p:sp>
        <p:nvSpPr>
          <p:cNvPr id="8" name="Title 7">
            <a:extLst>
              <a:ext uri="{FF2B5EF4-FFF2-40B4-BE49-F238E27FC236}">
                <a16:creationId xmlns:a16="http://schemas.microsoft.com/office/drawing/2014/main" id="{1CC62459-231B-43F4-A5FB-8179E37397AE}"/>
              </a:ext>
            </a:extLst>
          </p:cNvPr>
          <p:cNvSpPr>
            <a:spLocks noGrp="1"/>
          </p:cNvSpPr>
          <p:nvPr>
            <p:ph type="title"/>
          </p:nvPr>
        </p:nvSpPr>
        <p:spPr/>
        <p:txBody>
          <a:bodyPr/>
          <a:lstStyle/>
          <a:p>
            <a:r>
              <a:rPr lang="en-US" b="1" dirty="0">
                <a:solidFill>
                  <a:schemeClr val="accent4"/>
                </a:solidFill>
              </a:rPr>
              <a:t>Company</a:t>
            </a:r>
            <a:r>
              <a:rPr lang="en-US" dirty="0"/>
              <a:t> </a:t>
            </a:r>
            <a:r>
              <a:rPr lang="en-US" dirty="0">
                <a:solidFill>
                  <a:schemeClr val="bg1">
                    <a:lumMod val="65000"/>
                  </a:schemeClr>
                </a:solidFill>
              </a:rPr>
              <a:t>Service</a:t>
            </a:r>
          </a:p>
        </p:txBody>
      </p:sp>
      <p:sp>
        <p:nvSpPr>
          <p:cNvPr id="5" name="Rectangle 4">
            <a:extLst>
              <a:ext uri="{FF2B5EF4-FFF2-40B4-BE49-F238E27FC236}">
                <a16:creationId xmlns:a16="http://schemas.microsoft.com/office/drawing/2014/main" id="{23392CCF-5966-4EDA-8643-937D91DA9826}"/>
              </a:ext>
            </a:extLst>
          </p:cNvPr>
          <p:cNvSpPr/>
          <p:nvPr/>
        </p:nvSpPr>
        <p:spPr>
          <a:xfrm>
            <a:off x="838200" y="1707112"/>
            <a:ext cx="10515600" cy="3703087"/>
          </a:xfrm>
          <a:prstGeom prst="rect">
            <a:avLst/>
          </a:prstGeom>
          <a:pattFill prst="weave">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a16="http://schemas.microsoft.com/office/drawing/2014/main" id="{25443FF0-A5E6-4175-9D1D-83A461103266}"/>
              </a:ext>
            </a:extLst>
          </p:cNvPr>
          <p:cNvGrpSpPr/>
          <p:nvPr/>
        </p:nvGrpSpPr>
        <p:grpSpPr>
          <a:xfrm>
            <a:off x="1769294" y="2705573"/>
            <a:ext cx="8653412" cy="1706165"/>
            <a:chOff x="1815558" y="2971012"/>
            <a:chExt cx="8653412" cy="1706165"/>
          </a:xfrm>
        </p:grpSpPr>
        <p:grpSp>
          <p:nvGrpSpPr>
            <p:cNvPr id="36" name="Group 35">
              <a:extLst>
                <a:ext uri="{FF2B5EF4-FFF2-40B4-BE49-F238E27FC236}">
                  <a16:creationId xmlns:a16="http://schemas.microsoft.com/office/drawing/2014/main" id="{22FA2218-D990-42EC-A229-1ABFC764402D}"/>
                </a:ext>
              </a:extLst>
            </p:cNvPr>
            <p:cNvGrpSpPr/>
            <p:nvPr/>
          </p:nvGrpSpPr>
          <p:grpSpPr>
            <a:xfrm>
              <a:off x="1815558" y="2971012"/>
              <a:ext cx="1881356" cy="1706165"/>
              <a:chOff x="1790776" y="3717925"/>
              <a:chExt cx="1881356" cy="1706165"/>
            </a:xfrm>
            <a:solidFill>
              <a:schemeClr val="tx1"/>
            </a:solidFill>
          </p:grpSpPr>
          <p:grpSp>
            <p:nvGrpSpPr>
              <p:cNvPr id="53" name="Group 52">
                <a:extLst>
                  <a:ext uri="{FF2B5EF4-FFF2-40B4-BE49-F238E27FC236}">
                    <a16:creationId xmlns:a16="http://schemas.microsoft.com/office/drawing/2014/main" id="{FC8974F1-CB9D-4C53-96EA-4BC09A393A68}"/>
                  </a:ext>
                </a:extLst>
              </p:cNvPr>
              <p:cNvGrpSpPr/>
              <p:nvPr/>
            </p:nvGrpSpPr>
            <p:grpSpPr>
              <a:xfrm>
                <a:off x="1881444" y="3717925"/>
                <a:ext cx="729890" cy="729890"/>
                <a:chOff x="2625151" y="2215150"/>
                <a:chExt cx="729890" cy="729890"/>
              </a:xfrm>
              <a:grpFill/>
            </p:grpSpPr>
            <p:sp>
              <p:nvSpPr>
                <p:cNvPr id="58" name="Freeform 5">
                  <a:extLst>
                    <a:ext uri="{FF2B5EF4-FFF2-40B4-BE49-F238E27FC236}">
                      <a16:creationId xmlns:a16="http://schemas.microsoft.com/office/drawing/2014/main" id="{777098F7-9438-40FC-8FA7-8CC4CCD36A38}"/>
                    </a:ext>
                  </a:extLst>
                </p:cNvPr>
                <p:cNvSpPr>
                  <a:spLocks noEditPoints="1"/>
                </p:cNvSpPr>
                <p:nvPr/>
              </p:nvSpPr>
              <p:spPr bwMode="auto">
                <a:xfrm>
                  <a:off x="2792085" y="2415389"/>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Oval 58">
                  <a:extLst>
                    <a:ext uri="{FF2B5EF4-FFF2-40B4-BE49-F238E27FC236}">
                      <a16:creationId xmlns:a16="http://schemas.microsoft.com/office/drawing/2014/main" id="{EF5C9B89-B44F-486F-BDE3-06DE53AA3FCB}"/>
                    </a:ext>
                  </a:extLst>
                </p:cNvPr>
                <p:cNvSpPr/>
                <p:nvPr/>
              </p:nvSpPr>
              <p:spPr>
                <a:xfrm>
                  <a:off x="2625151" y="2215150"/>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4" name="Group 53">
                <a:extLst>
                  <a:ext uri="{FF2B5EF4-FFF2-40B4-BE49-F238E27FC236}">
                    <a16:creationId xmlns:a16="http://schemas.microsoft.com/office/drawing/2014/main" id="{E7620C58-67C2-4DC6-8A39-46B267652465}"/>
                  </a:ext>
                </a:extLst>
              </p:cNvPr>
              <p:cNvGrpSpPr/>
              <p:nvPr/>
            </p:nvGrpSpPr>
            <p:grpSpPr>
              <a:xfrm>
                <a:off x="1790776" y="4569334"/>
                <a:ext cx="1881356" cy="854756"/>
                <a:chOff x="1016180" y="4410169"/>
                <a:chExt cx="1881356" cy="854756"/>
              </a:xfrm>
              <a:grpFill/>
            </p:grpSpPr>
            <p:sp>
              <p:nvSpPr>
                <p:cNvPr id="55" name="TextBox 54">
                  <a:extLst>
                    <a:ext uri="{FF2B5EF4-FFF2-40B4-BE49-F238E27FC236}">
                      <a16:creationId xmlns:a16="http://schemas.microsoft.com/office/drawing/2014/main" id="{747AD468-2895-4C8F-989F-2A4BE4F19171}"/>
                    </a:ext>
                  </a:extLst>
                </p:cNvPr>
                <p:cNvSpPr txBox="1"/>
                <p:nvPr/>
              </p:nvSpPr>
              <p:spPr>
                <a:xfrm>
                  <a:off x="1016181" y="4410169"/>
                  <a:ext cx="1752600" cy="292388"/>
                </a:xfrm>
                <a:prstGeom prst="rect">
                  <a:avLst/>
                </a:prstGeom>
                <a:noFill/>
                <a:ln>
                  <a:noFill/>
                </a:ln>
              </p:spPr>
              <p:txBody>
                <a:bodyPr wrap="square" rtlCol="0">
                  <a:spAutoFit/>
                </a:bodyPr>
                <a:lstStyle/>
                <a:p>
                  <a:r>
                    <a:rPr lang="en-US" sz="1300" b="1" dirty="0">
                      <a:solidFill>
                        <a:schemeClr val="accent4"/>
                      </a:solidFill>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56" name="TextBox 55">
                  <a:extLst>
                    <a:ext uri="{FF2B5EF4-FFF2-40B4-BE49-F238E27FC236}">
                      <a16:creationId xmlns:a16="http://schemas.microsoft.com/office/drawing/2014/main" id="{CE8184DE-70E1-4380-B987-B92FD950BB17}"/>
                    </a:ext>
                  </a:extLst>
                </p:cNvPr>
                <p:cNvSpPr txBox="1"/>
                <p:nvPr/>
              </p:nvSpPr>
              <p:spPr>
                <a:xfrm>
                  <a:off x="1016180" y="4617005"/>
                  <a:ext cx="1291824" cy="276999"/>
                </a:xfrm>
                <a:prstGeom prst="rect">
                  <a:avLst/>
                </a:prstGeom>
                <a:noFill/>
                <a:ln>
                  <a:noFill/>
                </a:ln>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57" name="TextBox 56">
                  <a:extLst>
                    <a:ext uri="{FF2B5EF4-FFF2-40B4-BE49-F238E27FC236}">
                      <a16:creationId xmlns:a16="http://schemas.microsoft.com/office/drawing/2014/main" id="{6CDE085F-E557-4E6C-BDDE-B0C63BA3BC56}"/>
                    </a:ext>
                  </a:extLst>
                </p:cNvPr>
                <p:cNvSpPr txBox="1"/>
                <p:nvPr/>
              </p:nvSpPr>
              <p:spPr>
                <a:xfrm>
                  <a:off x="1016180" y="4864815"/>
                  <a:ext cx="1881356" cy="400110"/>
                </a:xfrm>
                <a:prstGeom prst="rect">
                  <a:avLst/>
                </a:prstGeom>
                <a:noFill/>
                <a:ln>
                  <a:noFill/>
                </a:ln>
              </p:spPr>
              <p:txBody>
                <a:bodyPr wrap="square" rtlCol="0">
                  <a:spAutoFit/>
                </a:bodyPr>
                <a:lstStyle/>
                <a:p>
                  <a:pPr>
                    <a:lnSpc>
                      <a:spcPts val="1200"/>
                    </a:lnSpc>
                  </a:pP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classical literature</a:t>
                  </a:r>
                </a:p>
              </p:txBody>
            </p:sp>
          </p:grpSp>
        </p:grpSp>
        <p:grpSp>
          <p:nvGrpSpPr>
            <p:cNvPr id="37" name="Group 36">
              <a:extLst>
                <a:ext uri="{FF2B5EF4-FFF2-40B4-BE49-F238E27FC236}">
                  <a16:creationId xmlns:a16="http://schemas.microsoft.com/office/drawing/2014/main" id="{A8335411-7F4A-4FF4-8F42-CD39DFA19ABC}"/>
                </a:ext>
              </a:extLst>
            </p:cNvPr>
            <p:cNvGrpSpPr/>
            <p:nvPr/>
          </p:nvGrpSpPr>
          <p:grpSpPr>
            <a:xfrm>
              <a:off x="5177629" y="2971012"/>
              <a:ext cx="1929269" cy="1706165"/>
              <a:chOff x="5350225" y="3717925"/>
              <a:chExt cx="1929269" cy="1706165"/>
            </a:xfrm>
            <a:solidFill>
              <a:schemeClr val="tx1"/>
            </a:solidFill>
          </p:grpSpPr>
          <p:grpSp>
            <p:nvGrpSpPr>
              <p:cNvPr id="46" name="Group 45">
                <a:extLst>
                  <a:ext uri="{FF2B5EF4-FFF2-40B4-BE49-F238E27FC236}">
                    <a16:creationId xmlns:a16="http://schemas.microsoft.com/office/drawing/2014/main" id="{64E82299-8365-4925-A718-0740D493ACE7}"/>
                  </a:ext>
                </a:extLst>
              </p:cNvPr>
              <p:cNvGrpSpPr/>
              <p:nvPr/>
            </p:nvGrpSpPr>
            <p:grpSpPr>
              <a:xfrm>
                <a:off x="5393170" y="3717925"/>
                <a:ext cx="729890" cy="729890"/>
                <a:chOff x="5731054" y="2215150"/>
                <a:chExt cx="729890" cy="729890"/>
              </a:xfrm>
              <a:grpFill/>
            </p:grpSpPr>
            <p:sp>
              <p:nvSpPr>
                <p:cNvPr id="51" name="Freeform 11">
                  <a:extLst>
                    <a:ext uri="{FF2B5EF4-FFF2-40B4-BE49-F238E27FC236}">
                      <a16:creationId xmlns:a16="http://schemas.microsoft.com/office/drawing/2014/main" id="{AE931243-CEFB-4B45-90E6-37C2F4B3706C}"/>
                    </a:ext>
                  </a:extLst>
                </p:cNvPr>
                <p:cNvSpPr>
                  <a:spLocks/>
                </p:cNvSpPr>
                <p:nvPr/>
              </p:nvSpPr>
              <p:spPr bwMode="auto">
                <a:xfrm>
                  <a:off x="5918389" y="2434202"/>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3"/>
                </a:solidFill>
                <a:ln>
                  <a:noFill/>
                </a:ln>
              </p:spPr>
              <p:txBody>
                <a:bodyPr wrap="square" lIns="0" tIns="0" rIns="0" bIns="0">
                  <a:noAutofit/>
                </a:bodyPr>
                <a:lstStyle/>
                <a:p>
                  <a:endParaRPr lang="en-US" dirty="0"/>
                </a:p>
              </p:txBody>
            </p:sp>
            <p:sp>
              <p:nvSpPr>
                <p:cNvPr id="52" name="Oval 51">
                  <a:extLst>
                    <a:ext uri="{FF2B5EF4-FFF2-40B4-BE49-F238E27FC236}">
                      <a16:creationId xmlns:a16="http://schemas.microsoft.com/office/drawing/2014/main" id="{91BC84E2-8318-4695-9A1F-ACDBFAB3CEEB}"/>
                    </a:ext>
                  </a:extLst>
                </p:cNvPr>
                <p:cNvSpPr/>
                <p:nvPr/>
              </p:nvSpPr>
              <p:spPr>
                <a:xfrm rot="10800000">
                  <a:off x="5731054" y="2215150"/>
                  <a:ext cx="729890" cy="72989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7" name="Group 46">
                <a:extLst>
                  <a:ext uri="{FF2B5EF4-FFF2-40B4-BE49-F238E27FC236}">
                    <a16:creationId xmlns:a16="http://schemas.microsoft.com/office/drawing/2014/main" id="{840C3EA4-F434-4048-A9BE-3766D6D1DCD1}"/>
                  </a:ext>
                </a:extLst>
              </p:cNvPr>
              <p:cNvGrpSpPr/>
              <p:nvPr/>
            </p:nvGrpSpPr>
            <p:grpSpPr>
              <a:xfrm>
                <a:off x="5350225" y="4569334"/>
                <a:ext cx="1929269" cy="854756"/>
                <a:chOff x="1016180" y="4410169"/>
                <a:chExt cx="1929269" cy="854756"/>
              </a:xfrm>
              <a:grpFill/>
            </p:grpSpPr>
            <p:sp>
              <p:nvSpPr>
                <p:cNvPr id="48" name="TextBox 47">
                  <a:extLst>
                    <a:ext uri="{FF2B5EF4-FFF2-40B4-BE49-F238E27FC236}">
                      <a16:creationId xmlns:a16="http://schemas.microsoft.com/office/drawing/2014/main" id="{62D61888-DA93-4F3F-B94A-9219AE9B98EB}"/>
                    </a:ext>
                  </a:extLst>
                </p:cNvPr>
                <p:cNvSpPr txBox="1"/>
                <p:nvPr/>
              </p:nvSpPr>
              <p:spPr>
                <a:xfrm>
                  <a:off x="1016180" y="4410169"/>
                  <a:ext cx="1792849" cy="292388"/>
                </a:xfrm>
                <a:prstGeom prst="rect">
                  <a:avLst/>
                </a:prstGeom>
                <a:noFill/>
                <a:ln>
                  <a:noFill/>
                </a:ln>
              </p:spPr>
              <p:txBody>
                <a:bodyPr wrap="square" rtlCol="0">
                  <a:spAutoFit/>
                </a:bodyPr>
                <a:lstStyle/>
                <a:p>
                  <a:r>
                    <a:rPr lang="en-US" sz="13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49" name="TextBox 48">
                  <a:extLst>
                    <a:ext uri="{FF2B5EF4-FFF2-40B4-BE49-F238E27FC236}">
                      <a16:creationId xmlns:a16="http://schemas.microsoft.com/office/drawing/2014/main" id="{EC82182A-43C8-49F3-9B98-BC20F61A0E6A}"/>
                    </a:ext>
                  </a:extLst>
                </p:cNvPr>
                <p:cNvSpPr txBox="1"/>
                <p:nvPr/>
              </p:nvSpPr>
              <p:spPr>
                <a:xfrm>
                  <a:off x="1016180" y="4617005"/>
                  <a:ext cx="1291824" cy="276999"/>
                </a:xfrm>
                <a:prstGeom prst="rect">
                  <a:avLst/>
                </a:prstGeom>
                <a:noFill/>
                <a:ln>
                  <a:noFill/>
                </a:ln>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50" name="TextBox 49">
                  <a:extLst>
                    <a:ext uri="{FF2B5EF4-FFF2-40B4-BE49-F238E27FC236}">
                      <a16:creationId xmlns:a16="http://schemas.microsoft.com/office/drawing/2014/main" id="{44CEFB2F-F7DC-4637-B394-976258ADEE24}"/>
                    </a:ext>
                  </a:extLst>
                </p:cNvPr>
                <p:cNvSpPr txBox="1"/>
                <p:nvPr/>
              </p:nvSpPr>
              <p:spPr>
                <a:xfrm>
                  <a:off x="1016180" y="4864815"/>
                  <a:ext cx="1929269" cy="400110"/>
                </a:xfrm>
                <a:prstGeom prst="rect">
                  <a:avLst/>
                </a:prstGeom>
                <a:noFill/>
                <a:ln>
                  <a:noFill/>
                </a:ln>
              </p:spPr>
              <p:txBody>
                <a:bodyPr wrap="square" rtlCol="0">
                  <a:spAutoFit/>
                </a:bodyPr>
                <a:lstStyle/>
                <a:p>
                  <a:pPr>
                    <a:lnSpc>
                      <a:spcPts val="1200"/>
                    </a:lnSpc>
                  </a:pP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classical literature</a:t>
                  </a:r>
                </a:p>
              </p:txBody>
            </p:sp>
          </p:grpSp>
        </p:grpSp>
        <p:grpSp>
          <p:nvGrpSpPr>
            <p:cNvPr id="38" name="Group 37">
              <a:extLst>
                <a:ext uri="{FF2B5EF4-FFF2-40B4-BE49-F238E27FC236}">
                  <a16:creationId xmlns:a16="http://schemas.microsoft.com/office/drawing/2014/main" id="{76D48A9E-C6F3-4AA4-9593-E9CA00CC3967}"/>
                </a:ext>
              </a:extLst>
            </p:cNvPr>
            <p:cNvGrpSpPr/>
            <p:nvPr/>
          </p:nvGrpSpPr>
          <p:grpSpPr>
            <a:xfrm>
              <a:off x="8587613" y="2971012"/>
              <a:ext cx="1881357" cy="1706165"/>
              <a:chOff x="8821944" y="3717925"/>
              <a:chExt cx="1881357" cy="1706165"/>
            </a:xfrm>
            <a:solidFill>
              <a:schemeClr val="tx1"/>
            </a:solidFill>
          </p:grpSpPr>
          <p:grpSp>
            <p:nvGrpSpPr>
              <p:cNvPr id="39" name="Group 38">
                <a:extLst>
                  <a:ext uri="{FF2B5EF4-FFF2-40B4-BE49-F238E27FC236}">
                    <a16:creationId xmlns:a16="http://schemas.microsoft.com/office/drawing/2014/main" id="{1040191C-6D64-4981-9D95-5C34836B678F}"/>
                  </a:ext>
                </a:extLst>
              </p:cNvPr>
              <p:cNvGrpSpPr/>
              <p:nvPr/>
            </p:nvGrpSpPr>
            <p:grpSpPr>
              <a:xfrm>
                <a:off x="8889937" y="3717925"/>
                <a:ext cx="729890" cy="729890"/>
                <a:chOff x="8836957" y="2215150"/>
                <a:chExt cx="729890" cy="729890"/>
              </a:xfrm>
              <a:grpFill/>
            </p:grpSpPr>
            <p:sp>
              <p:nvSpPr>
                <p:cNvPr id="44" name="AutoShape 9">
                  <a:extLst>
                    <a:ext uri="{FF2B5EF4-FFF2-40B4-BE49-F238E27FC236}">
                      <a16:creationId xmlns:a16="http://schemas.microsoft.com/office/drawing/2014/main" id="{C579775A-7A75-4967-8D88-F00F143C48C1}"/>
                    </a:ext>
                  </a:extLst>
                </p:cNvPr>
                <p:cNvSpPr>
                  <a:spLocks/>
                </p:cNvSpPr>
                <p:nvPr/>
              </p:nvSpPr>
              <p:spPr bwMode="auto">
                <a:xfrm>
                  <a:off x="9044187" y="2415748"/>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2"/>
                </a:solidFill>
                <a:ln>
                  <a:noFill/>
                </a:ln>
              </p:spPr>
              <p:txBody>
                <a:bodyPr lIns="0" tIns="0" rIns="0" bIns="0"/>
                <a:lstStyle/>
                <a:p>
                  <a:endParaRPr lang="en-US" dirty="0"/>
                </a:p>
              </p:txBody>
            </p:sp>
            <p:sp>
              <p:nvSpPr>
                <p:cNvPr id="45" name="Oval 44">
                  <a:extLst>
                    <a:ext uri="{FF2B5EF4-FFF2-40B4-BE49-F238E27FC236}">
                      <a16:creationId xmlns:a16="http://schemas.microsoft.com/office/drawing/2014/main" id="{240FD651-1299-4C68-8DBB-3E7077314BC4}"/>
                    </a:ext>
                  </a:extLst>
                </p:cNvPr>
                <p:cNvSpPr/>
                <p:nvPr/>
              </p:nvSpPr>
              <p:spPr>
                <a:xfrm>
                  <a:off x="8836957" y="2215150"/>
                  <a:ext cx="729890" cy="72989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0" name="Group 39">
                <a:extLst>
                  <a:ext uri="{FF2B5EF4-FFF2-40B4-BE49-F238E27FC236}">
                    <a16:creationId xmlns:a16="http://schemas.microsoft.com/office/drawing/2014/main" id="{CE67C08D-418C-454A-B51E-FCEFD40DD6E3}"/>
                  </a:ext>
                </a:extLst>
              </p:cNvPr>
              <p:cNvGrpSpPr/>
              <p:nvPr/>
            </p:nvGrpSpPr>
            <p:grpSpPr>
              <a:xfrm>
                <a:off x="8821944" y="4569334"/>
                <a:ext cx="1881357" cy="854756"/>
                <a:chOff x="1016180" y="4410169"/>
                <a:chExt cx="1881357" cy="854756"/>
              </a:xfrm>
              <a:grpFill/>
            </p:grpSpPr>
            <p:sp>
              <p:nvSpPr>
                <p:cNvPr id="41" name="TextBox 40">
                  <a:extLst>
                    <a:ext uri="{FF2B5EF4-FFF2-40B4-BE49-F238E27FC236}">
                      <a16:creationId xmlns:a16="http://schemas.microsoft.com/office/drawing/2014/main" id="{9F8AA6E7-837F-4ED6-A055-AEB04A6A5ECB}"/>
                    </a:ext>
                  </a:extLst>
                </p:cNvPr>
                <p:cNvSpPr txBox="1"/>
                <p:nvPr/>
              </p:nvSpPr>
              <p:spPr>
                <a:xfrm>
                  <a:off x="1016180" y="4410169"/>
                  <a:ext cx="1769597" cy="292388"/>
                </a:xfrm>
                <a:prstGeom prst="rect">
                  <a:avLst/>
                </a:prstGeom>
                <a:noFill/>
                <a:ln>
                  <a:noFill/>
                </a:ln>
              </p:spPr>
              <p:txBody>
                <a:bodyPr wrap="square" rtlCol="0">
                  <a:spAutoFit/>
                </a:bodyPr>
                <a:lstStyle/>
                <a:p>
                  <a:r>
                    <a:rPr lang="en-US" sz="1300" b="1"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42" name="TextBox 41">
                  <a:extLst>
                    <a:ext uri="{FF2B5EF4-FFF2-40B4-BE49-F238E27FC236}">
                      <a16:creationId xmlns:a16="http://schemas.microsoft.com/office/drawing/2014/main" id="{4A34EEDD-B37A-4D61-9DAF-CDFE30F08220}"/>
                    </a:ext>
                  </a:extLst>
                </p:cNvPr>
                <p:cNvSpPr txBox="1"/>
                <p:nvPr/>
              </p:nvSpPr>
              <p:spPr>
                <a:xfrm>
                  <a:off x="1016180" y="4617005"/>
                  <a:ext cx="1291824" cy="276999"/>
                </a:xfrm>
                <a:prstGeom prst="rect">
                  <a:avLst/>
                </a:prstGeom>
                <a:noFill/>
                <a:ln>
                  <a:noFill/>
                </a:ln>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43" name="TextBox 42">
                  <a:extLst>
                    <a:ext uri="{FF2B5EF4-FFF2-40B4-BE49-F238E27FC236}">
                      <a16:creationId xmlns:a16="http://schemas.microsoft.com/office/drawing/2014/main" id="{B18913D8-7783-4CA9-85BD-82C16508D32E}"/>
                    </a:ext>
                  </a:extLst>
                </p:cNvPr>
                <p:cNvSpPr txBox="1"/>
                <p:nvPr/>
              </p:nvSpPr>
              <p:spPr>
                <a:xfrm>
                  <a:off x="1016180" y="4864815"/>
                  <a:ext cx="1881357" cy="400110"/>
                </a:xfrm>
                <a:prstGeom prst="rect">
                  <a:avLst/>
                </a:prstGeom>
                <a:noFill/>
                <a:ln>
                  <a:noFill/>
                </a:ln>
              </p:spPr>
              <p:txBody>
                <a:bodyPr wrap="square" rtlCol="0">
                  <a:spAutoFit/>
                </a:bodyPr>
                <a:lstStyle/>
                <a:p>
                  <a:pPr>
                    <a:lnSpc>
                      <a:spcPts val="1200"/>
                    </a:lnSpc>
                  </a:pP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classical literature</a:t>
                  </a:r>
                </a:p>
              </p:txBody>
            </p:sp>
          </p:grpSp>
        </p:grpSp>
      </p:grpSp>
    </p:spTree>
    <p:extLst>
      <p:ext uri="{BB962C8B-B14F-4D97-AF65-F5344CB8AC3E}">
        <p14:creationId xmlns:p14="http://schemas.microsoft.com/office/powerpoint/2010/main" val="26054131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solidFill>
                  <a:schemeClr val="bg1">
                    <a:lumMod val="50000"/>
                  </a:schemeClr>
                </a:solidFill>
              </a:rPr>
              <a:t>0</a:t>
            </a:r>
            <a:fld id="{E72B8170-242D-42EF-8B64-B507C79780AD}" type="slidenum">
              <a:rPr lang="en-US" smtClean="0">
                <a:solidFill>
                  <a:schemeClr val="bg1">
                    <a:lumMod val="50000"/>
                  </a:schemeClr>
                </a:solidFill>
              </a:rPr>
              <a:pPr/>
              <a:t>6</a:t>
            </a:fld>
            <a:endParaRPr lang="en-US" dirty="0">
              <a:solidFill>
                <a:schemeClr val="bg1">
                  <a:lumMod val="50000"/>
                </a:schemeClr>
              </a:solidFill>
            </a:endParaRPr>
          </a:p>
        </p:txBody>
      </p:sp>
      <p:sp>
        <p:nvSpPr>
          <p:cNvPr id="50" name="Rectangle 10">
            <a:extLst>
              <a:ext uri="{FF2B5EF4-FFF2-40B4-BE49-F238E27FC236}">
                <a16:creationId xmlns:a16="http://schemas.microsoft.com/office/drawing/2014/main" id="{0A4EC9EB-C85B-44E6-8004-1F444F71014B}"/>
              </a:ext>
            </a:extLst>
          </p:cNvPr>
          <p:cNvSpPr>
            <a:spLocks noChangeArrowheads="1"/>
          </p:cNvSpPr>
          <p:nvPr/>
        </p:nvSpPr>
        <p:spPr bwMode="auto">
          <a:xfrm>
            <a:off x="0" y="0"/>
            <a:ext cx="12217720" cy="6858000"/>
          </a:xfrm>
          <a:prstGeom prst="rect">
            <a:avLst/>
          </a:prstGeom>
          <a:pattFill prst="lgConfetti">
            <a:fgClr>
              <a:schemeClr val="bg1">
                <a:lumMod val="85000"/>
              </a:schemeClr>
            </a:fgClr>
            <a:bgClr>
              <a:schemeClr val="bg1"/>
            </a:bgClr>
          </a:pattFill>
          <a:ln>
            <a:noFill/>
          </a:ln>
        </p:spPr>
        <p:txBody>
          <a:bodyPr vert="horz" wrap="square" lIns="91440" tIns="45720" rIns="91440" bIns="45720" numCol="1" anchor="t" anchorCtr="0" compatLnSpc="1">
            <a:prstTxWarp prst="textNoShape">
              <a:avLst/>
            </a:prstTxWarp>
          </a:bodyPr>
          <a:lstStyle/>
          <a:p>
            <a:endParaRPr lang="en-US"/>
          </a:p>
        </p:txBody>
      </p:sp>
      <p:sp>
        <p:nvSpPr>
          <p:cNvPr id="9" name="Text Placeholder 8">
            <a:extLst>
              <a:ext uri="{FF2B5EF4-FFF2-40B4-BE49-F238E27FC236}">
                <a16:creationId xmlns:a16="http://schemas.microsoft.com/office/drawing/2014/main" id="{412D8C85-7BA3-4F6B-B06F-C6D50B603235}"/>
              </a:ext>
            </a:extLst>
          </p:cNvPr>
          <p:cNvSpPr>
            <a:spLocks noGrp="1"/>
          </p:cNvSpPr>
          <p:nvPr>
            <p:ph type="body" sz="quarter" idx="12"/>
          </p:nvPr>
        </p:nvSpPr>
        <p:spPr/>
        <p:txBody>
          <a:bodyPr/>
          <a:lstStyle/>
          <a:p>
            <a:r>
              <a:rPr lang="en-US" dirty="0">
                <a:solidFill>
                  <a:schemeClr val="tx1">
                    <a:lumMod val="50000"/>
                    <a:lumOff val="50000"/>
                  </a:schemeClr>
                </a:solidFill>
              </a:rPr>
              <a:t>Lorem ipsum dolor sit </a:t>
            </a:r>
            <a:r>
              <a:rPr lang="en-US" dirty="0" err="1">
                <a:solidFill>
                  <a:schemeClr val="tx1">
                    <a:lumMod val="50000"/>
                    <a:lumOff val="50000"/>
                  </a:schemeClr>
                </a:solidFill>
              </a:rPr>
              <a:t>amet</a:t>
            </a:r>
            <a:r>
              <a:rPr lang="en-US" dirty="0">
                <a:solidFill>
                  <a:schemeClr val="tx1">
                    <a:lumMod val="50000"/>
                    <a:lumOff val="50000"/>
                  </a:schemeClr>
                </a:solidFill>
              </a:rPr>
              <a:t> </a:t>
            </a:r>
            <a:r>
              <a:rPr lang="en-US" dirty="0" err="1">
                <a:solidFill>
                  <a:schemeClr val="tx1">
                    <a:lumMod val="50000"/>
                    <a:lumOff val="50000"/>
                  </a:schemeClr>
                </a:solidFill>
              </a:rPr>
              <a:t>agam</a:t>
            </a:r>
            <a:r>
              <a:rPr lang="en-US" dirty="0">
                <a:solidFill>
                  <a:schemeClr val="tx1">
                    <a:lumMod val="50000"/>
                    <a:lumOff val="50000"/>
                  </a:schemeClr>
                </a:solidFill>
              </a:rPr>
              <a:t> facer </a:t>
            </a:r>
            <a:r>
              <a:rPr lang="en-US" dirty="0" err="1">
                <a:solidFill>
                  <a:schemeClr val="tx1">
                    <a:lumMod val="50000"/>
                    <a:lumOff val="50000"/>
                  </a:schemeClr>
                </a:solidFill>
              </a:rPr>
              <a:t>modo</a:t>
            </a:r>
            <a:r>
              <a:rPr lang="en-US" dirty="0">
                <a:solidFill>
                  <a:schemeClr val="tx1">
                    <a:lumMod val="50000"/>
                    <a:lumOff val="50000"/>
                  </a:schemeClr>
                </a:solidFill>
              </a:rPr>
              <a:t> data lorem ipsum dolor sit </a:t>
            </a:r>
            <a:r>
              <a:rPr lang="en-US" dirty="0" err="1">
                <a:solidFill>
                  <a:schemeClr val="tx1">
                    <a:lumMod val="50000"/>
                    <a:lumOff val="50000"/>
                  </a:schemeClr>
                </a:solidFill>
              </a:rPr>
              <a:t>amet</a:t>
            </a:r>
            <a:r>
              <a:rPr lang="en-US" dirty="0">
                <a:solidFill>
                  <a:schemeClr val="tx1">
                    <a:lumMod val="50000"/>
                    <a:lumOff val="50000"/>
                  </a:schemeClr>
                </a:solidFill>
              </a:rPr>
              <a:t> </a:t>
            </a:r>
            <a:r>
              <a:rPr lang="en-US" dirty="0" err="1">
                <a:solidFill>
                  <a:schemeClr val="tx1">
                    <a:lumMod val="50000"/>
                    <a:lumOff val="50000"/>
                  </a:schemeClr>
                </a:solidFill>
              </a:rPr>
              <a:t>agam</a:t>
            </a:r>
            <a:r>
              <a:rPr lang="en-US" dirty="0">
                <a:solidFill>
                  <a:schemeClr val="tx1">
                    <a:lumMod val="50000"/>
                    <a:lumOff val="50000"/>
                  </a:schemeClr>
                </a:solidFill>
              </a:rPr>
              <a:t> facer </a:t>
            </a:r>
            <a:r>
              <a:rPr lang="en-US" dirty="0" err="1">
                <a:solidFill>
                  <a:schemeClr val="tx1">
                    <a:lumMod val="50000"/>
                    <a:lumOff val="50000"/>
                  </a:schemeClr>
                </a:solidFill>
              </a:rPr>
              <a:t>modo</a:t>
            </a:r>
            <a:r>
              <a:rPr lang="en-US" dirty="0">
                <a:solidFill>
                  <a:schemeClr val="tx1">
                    <a:lumMod val="50000"/>
                    <a:lumOff val="50000"/>
                  </a:schemeClr>
                </a:solidFill>
              </a:rPr>
              <a:t> data</a:t>
            </a:r>
          </a:p>
        </p:txBody>
      </p:sp>
      <p:sp>
        <p:nvSpPr>
          <p:cNvPr id="8" name="Title 7">
            <a:extLst>
              <a:ext uri="{FF2B5EF4-FFF2-40B4-BE49-F238E27FC236}">
                <a16:creationId xmlns:a16="http://schemas.microsoft.com/office/drawing/2014/main" id="{9B58A0E8-DE0D-4596-B572-206F41E462A0}"/>
              </a:ext>
            </a:extLst>
          </p:cNvPr>
          <p:cNvSpPr>
            <a:spLocks noGrp="1"/>
          </p:cNvSpPr>
          <p:nvPr>
            <p:ph type="title"/>
          </p:nvPr>
        </p:nvSpPr>
        <p:spPr/>
        <p:txBody>
          <a:bodyPr/>
          <a:lstStyle/>
          <a:p>
            <a:r>
              <a:rPr lang="en-US" dirty="0"/>
              <a:t>Team Members</a:t>
            </a:r>
          </a:p>
        </p:txBody>
      </p:sp>
      <p:pic>
        <p:nvPicPr>
          <p:cNvPr id="25" name="Picture Placeholder 24">
            <a:extLst>
              <a:ext uri="{FF2B5EF4-FFF2-40B4-BE49-F238E27FC236}">
                <a16:creationId xmlns:a16="http://schemas.microsoft.com/office/drawing/2014/main" id="{0B4215D2-99A2-4BD6-B377-9FE3BF04A67B}"/>
              </a:ext>
            </a:extLst>
          </p:cNvPr>
          <p:cNvPicPr>
            <a:picLocks noGrp="1" noChangeAspect="1"/>
          </p:cNvPicPr>
          <p:nvPr>
            <p:ph type="pic" sz="quarter" idx="14"/>
          </p:nvPr>
        </p:nvPicPr>
        <p:blipFill>
          <a:blip r:embed="rId3"/>
          <a:srcRect l="16667" r="16667"/>
          <a:stretch>
            <a:fillRect/>
          </a:stretch>
        </p:blipFill>
        <p:spPr/>
      </p:pic>
      <p:pic>
        <p:nvPicPr>
          <p:cNvPr id="27" name="Picture Placeholder 26">
            <a:extLst>
              <a:ext uri="{FF2B5EF4-FFF2-40B4-BE49-F238E27FC236}">
                <a16:creationId xmlns:a16="http://schemas.microsoft.com/office/drawing/2014/main" id="{AE4C4902-C1A1-4FFE-AB10-67B1F88F3F81}"/>
              </a:ext>
            </a:extLst>
          </p:cNvPr>
          <p:cNvPicPr>
            <a:picLocks noGrp="1" noChangeAspect="1"/>
          </p:cNvPicPr>
          <p:nvPr>
            <p:ph type="pic" sz="quarter" idx="15"/>
          </p:nvPr>
        </p:nvPicPr>
        <p:blipFill>
          <a:blip r:embed="rId4"/>
          <a:srcRect l="16667" r="16667"/>
          <a:stretch>
            <a:fillRect/>
          </a:stretch>
        </p:blipFill>
        <p:spPr/>
      </p:pic>
      <p:pic>
        <p:nvPicPr>
          <p:cNvPr id="23" name="Picture Placeholder 22">
            <a:extLst>
              <a:ext uri="{FF2B5EF4-FFF2-40B4-BE49-F238E27FC236}">
                <a16:creationId xmlns:a16="http://schemas.microsoft.com/office/drawing/2014/main" id="{08EEAFFA-2A94-4DDD-B770-39FBD9C7D1A2}"/>
              </a:ext>
            </a:extLst>
          </p:cNvPr>
          <p:cNvPicPr>
            <a:picLocks noGrp="1" noChangeAspect="1"/>
          </p:cNvPicPr>
          <p:nvPr>
            <p:ph type="pic" sz="quarter" idx="13"/>
          </p:nvPr>
        </p:nvPicPr>
        <p:blipFill>
          <a:blip r:embed="rId5"/>
          <a:srcRect t="16791" b="16791"/>
          <a:stretch>
            <a:fillRect/>
          </a:stretch>
        </p:blipFill>
        <p:spPr/>
      </p:pic>
      <p:grpSp>
        <p:nvGrpSpPr>
          <p:cNvPr id="32" name="Group 31">
            <a:extLst>
              <a:ext uri="{FF2B5EF4-FFF2-40B4-BE49-F238E27FC236}">
                <a16:creationId xmlns:a16="http://schemas.microsoft.com/office/drawing/2014/main" id="{5B0A732A-1841-4753-98CB-C8D4A5E9C58E}"/>
              </a:ext>
            </a:extLst>
          </p:cNvPr>
          <p:cNvGrpSpPr/>
          <p:nvPr/>
        </p:nvGrpSpPr>
        <p:grpSpPr>
          <a:xfrm>
            <a:off x="2058431" y="4047808"/>
            <a:ext cx="2012919" cy="1443993"/>
            <a:chOff x="1809313" y="4226260"/>
            <a:chExt cx="2012919" cy="1443993"/>
          </a:xfrm>
        </p:grpSpPr>
        <p:sp>
          <p:nvSpPr>
            <p:cNvPr id="33" name="Rectangle 9">
              <a:extLst>
                <a:ext uri="{FF2B5EF4-FFF2-40B4-BE49-F238E27FC236}">
                  <a16:creationId xmlns:a16="http://schemas.microsoft.com/office/drawing/2014/main" id="{2E83AF93-D727-4D8E-A61D-233E9665610A}"/>
                </a:ext>
              </a:extLst>
            </p:cNvPr>
            <p:cNvSpPr>
              <a:spLocks/>
            </p:cNvSpPr>
            <p:nvPr/>
          </p:nvSpPr>
          <p:spPr bwMode="auto">
            <a:xfrm>
              <a:off x="1809313" y="4872508"/>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34" name="TextBox 33">
              <a:extLst>
                <a:ext uri="{FF2B5EF4-FFF2-40B4-BE49-F238E27FC236}">
                  <a16:creationId xmlns:a16="http://schemas.microsoft.com/office/drawing/2014/main" id="{28084DED-DC4D-4E63-91E4-2013074E40B4}"/>
                </a:ext>
              </a:extLst>
            </p:cNvPr>
            <p:cNvSpPr txBox="1"/>
            <p:nvPr/>
          </p:nvSpPr>
          <p:spPr>
            <a:xfrm>
              <a:off x="1882911" y="4226260"/>
              <a:ext cx="1865722" cy="502702"/>
            </a:xfrm>
            <a:prstGeom prst="rect">
              <a:avLst/>
            </a:prstGeom>
            <a:noFill/>
          </p:spPr>
          <p:txBody>
            <a:bodyPr wrap="square" rtlCol="0">
              <a:spAutoFit/>
            </a:bodyPr>
            <a:lstStyle/>
            <a:p>
              <a:pPr algn="ctr">
                <a:lnSpc>
                  <a:spcPts val="1600"/>
                </a:lnSpc>
              </a:pPr>
              <a:r>
                <a:rPr lang="en-US" b="1" dirty="0" err="1">
                  <a:latin typeface="Open Sans" panose="020B0606030504020204" pitchFamily="34" charset="0"/>
                  <a:ea typeface="Open Sans" panose="020B0606030504020204" pitchFamily="34" charset="0"/>
                  <a:cs typeface="Open Sans" panose="020B0606030504020204" pitchFamily="34" charset="0"/>
                </a:rPr>
                <a:t>Sakawi</a:t>
              </a:r>
              <a:r>
                <a:rPr lang="en-US" b="1" dirty="0">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35" name="Straight Connector 34">
              <a:extLst>
                <a:ext uri="{FF2B5EF4-FFF2-40B4-BE49-F238E27FC236}">
                  <a16:creationId xmlns:a16="http://schemas.microsoft.com/office/drawing/2014/main" id="{3796DA0E-E9D8-406C-BF6F-85550EE9CF54}"/>
                </a:ext>
              </a:extLst>
            </p:cNvPr>
            <p:cNvCxnSpPr>
              <a:cxnSpLocks/>
            </p:cNvCxnSpPr>
            <p:nvPr/>
          </p:nvCxnSpPr>
          <p:spPr>
            <a:xfrm>
              <a:off x="2111063" y="4802130"/>
              <a:ext cx="1409419"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314CA2B3-B31D-497E-8626-0C8116B92C92}"/>
                </a:ext>
              </a:extLst>
            </p:cNvPr>
            <p:cNvGrpSpPr/>
            <p:nvPr/>
          </p:nvGrpSpPr>
          <p:grpSpPr>
            <a:xfrm>
              <a:off x="2412813" y="5413169"/>
              <a:ext cx="805918" cy="257084"/>
              <a:chOff x="4052943" y="5412792"/>
              <a:chExt cx="958829" cy="305862"/>
            </a:xfrm>
          </p:grpSpPr>
          <p:grpSp>
            <p:nvGrpSpPr>
              <p:cNvPr id="37" name="Group 36">
                <a:extLst>
                  <a:ext uri="{FF2B5EF4-FFF2-40B4-BE49-F238E27FC236}">
                    <a16:creationId xmlns:a16="http://schemas.microsoft.com/office/drawing/2014/main" id="{21D5577F-F9AA-460E-830B-1C6571D4B658}"/>
                  </a:ext>
                </a:extLst>
              </p:cNvPr>
              <p:cNvGrpSpPr/>
              <p:nvPr/>
            </p:nvGrpSpPr>
            <p:grpSpPr>
              <a:xfrm>
                <a:off x="4052943" y="5412793"/>
                <a:ext cx="305861" cy="305861"/>
                <a:chOff x="1324575" y="5760204"/>
                <a:chExt cx="305861" cy="305861"/>
              </a:xfrm>
            </p:grpSpPr>
            <p:sp>
              <p:nvSpPr>
                <p:cNvPr id="63" name="Oval 62">
                  <a:extLst>
                    <a:ext uri="{FF2B5EF4-FFF2-40B4-BE49-F238E27FC236}">
                      <a16:creationId xmlns:a16="http://schemas.microsoft.com/office/drawing/2014/main" id="{231A37DC-A5CF-4B65-A4B0-CAD408814C83}"/>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AutoShape 1">
                  <a:extLst>
                    <a:ext uri="{FF2B5EF4-FFF2-40B4-BE49-F238E27FC236}">
                      <a16:creationId xmlns:a16="http://schemas.microsoft.com/office/drawing/2014/main" id="{AA6853AB-E2DB-4372-A5E0-00E8CCD5C023}"/>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38" name="Group 37">
                <a:extLst>
                  <a:ext uri="{FF2B5EF4-FFF2-40B4-BE49-F238E27FC236}">
                    <a16:creationId xmlns:a16="http://schemas.microsoft.com/office/drawing/2014/main" id="{DAD900D7-8E31-4FF2-93A3-6F1A6C5A8E03}"/>
                  </a:ext>
                </a:extLst>
              </p:cNvPr>
              <p:cNvGrpSpPr/>
              <p:nvPr/>
            </p:nvGrpSpPr>
            <p:grpSpPr>
              <a:xfrm>
                <a:off x="4379427" y="5412793"/>
                <a:ext cx="305861" cy="305861"/>
                <a:chOff x="1684215" y="5760204"/>
                <a:chExt cx="305861" cy="305861"/>
              </a:xfrm>
            </p:grpSpPr>
            <p:sp>
              <p:nvSpPr>
                <p:cNvPr id="61" name="Oval 60">
                  <a:extLst>
                    <a:ext uri="{FF2B5EF4-FFF2-40B4-BE49-F238E27FC236}">
                      <a16:creationId xmlns:a16="http://schemas.microsoft.com/office/drawing/2014/main" id="{21549DF6-6C86-473F-B047-9D427899AD42}"/>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AutoShape 21">
                  <a:extLst>
                    <a:ext uri="{FF2B5EF4-FFF2-40B4-BE49-F238E27FC236}">
                      <a16:creationId xmlns:a16="http://schemas.microsoft.com/office/drawing/2014/main" id="{4CAB89C5-0B0E-4969-AA54-63FA65147ECA}"/>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39" name="Group 38">
                <a:extLst>
                  <a:ext uri="{FF2B5EF4-FFF2-40B4-BE49-F238E27FC236}">
                    <a16:creationId xmlns:a16="http://schemas.microsoft.com/office/drawing/2014/main" id="{A1A2ACA7-B6EF-46C2-831F-1362CF8FB2C8}"/>
                  </a:ext>
                </a:extLst>
              </p:cNvPr>
              <p:cNvGrpSpPr/>
              <p:nvPr/>
            </p:nvGrpSpPr>
            <p:grpSpPr>
              <a:xfrm>
                <a:off x="4705911" y="5412792"/>
                <a:ext cx="305861" cy="305861"/>
                <a:chOff x="2177216" y="5760204"/>
                <a:chExt cx="305861" cy="305861"/>
              </a:xfrm>
            </p:grpSpPr>
            <p:sp>
              <p:nvSpPr>
                <p:cNvPr id="40" name="Oval 39">
                  <a:extLst>
                    <a:ext uri="{FF2B5EF4-FFF2-40B4-BE49-F238E27FC236}">
                      <a16:creationId xmlns:a16="http://schemas.microsoft.com/office/drawing/2014/main" id="{33054E16-82F5-4EFF-A920-4346062D2CF9}"/>
                    </a:ext>
                  </a:extLst>
                </p:cNvPr>
                <p:cNvSpPr/>
                <p:nvPr/>
              </p:nvSpPr>
              <p:spPr>
                <a:xfrm>
                  <a:off x="2177216" y="5760204"/>
                  <a:ext cx="305861" cy="305861"/>
                </a:xfrm>
                <a:prstGeom prst="ellipse">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1" name="AutoShape 18">
                  <a:extLst>
                    <a:ext uri="{FF2B5EF4-FFF2-40B4-BE49-F238E27FC236}">
                      <a16:creationId xmlns:a16="http://schemas.microsoft.com/office/drawing/2014/main" id="{DE077B7D-F40E-47B6-A557-4A52C681694B}"/>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grpSp>
        <p:nvGrpSpPr>
          <p:cNvPr id="65" name="Group 64">
            <a:extLst>
              <a:ext uri="{FF2B5EF4-FFF2-40B4-BE49-F238E27FC236}">
                <a16:creationId xmlns:a16="http://schemas.microsoft.com/office/drawing/2014/main" id="{0B9DE45C-7A5D-4577-B561-9AC8D4A33DE2}"/>
              </a:ext>
            </a:extLst>
          </p:cNvPr>
          <p:cNvGrpSpPr/>
          <p:nvPr/>
        </p:nvGrpSpPr>
        <p:grpSpPr>
          <a:xfrm>
            <a:off x="5089541" y="4047808"/>
            <a:ext cx="2012919" cy="1443993"/>
            <a:chOff x="1809313" y="4226260"/>
            <a:chExt cx="2012919" cy="1443993"/>
          </a:xfrm>
        </p:grpSpPr>
        <p:sp>
          <p:nvSpPr>
            <p:cNvPr id="66" name="Rectangle 9">
              <a:extLst>
                <a:ext uri="{FF2B5EF4-FFF2-40B4-BE49-F238E27FC236}">
                  <a16:creationId xmlns:a16="http://schemas.microsoft.com/office/drawing/2014/main" id="{D6FC614B-852C-41E6-8E99-4C4CF28745F8}"/>
                </a:ext>
              </a:extLst>
            </p:cNvPr>
            <p:cNvSpPr>
              <a:spLocks/>
            </p:cNvSpPr>
            <p:nvPr/>
          </p:nvSpPr>
          <p:spPr bwMode="auto">
            <a:xfrm>
              <a:off x="1809313" y="4872508"/>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67" name="TextBox 66">
              <a:extLst>
                <a:ext uri="{FF2B5EF4-FFF2-40B4-BE49-F238E27FC236}">
                  <a16:creationId xmlns:a16="http://schemas.microsoft.com/office/drawing/2014/main" id="{35F6663C-BD91-43CF-A66B-C3D40A070D95}"/>
                </a:ext>
              </a:extLst>
            </p:cNvPr>
            <p:cNvSpPr txBox="1"/>
            <p:nvPr/>
          </p:nvSpPr>
          <p:spPr>
            <a:xfrm>
              <a:off x="1882911" y="4226260"/>
              <a:ext cx="1865722" cy="502702"/>
            </a:xfrm>
            <a:prstGeom prst="rect">
              <a:avLst/>
            </a:prstGeom>
            <a:noFill/>
          </p:spPr>
          <p:txBody>
            <a:bodyPr wrap="square" rtlCol="0">
              <a:spAutoFit/>
            </a:bodyPr>
            <a:lstStyle/>
            <a:p>
              <a:pPr algn="ctr">
                <a:lnSpc>
                  <a:spcPts val="1600"/>
                </a:lnSpc>
              </a:pPr>
              <a:r>
                <a:rPr lang="en-US" b="1" dirty="0" err="1">
                  <a:latin typeface="Open Sans" panose="020B0606030504020204" pitchFamily="34" charset="0"/>
                  <a:ea typeface="Open Sans" panose="020B0606030504020204" pitchFamily="34" charset="0"/>
                  <a:cs typeface="Open Sans" panose="020B0606030504020204" pitchFamily="34" charset="0"/>
                </a:rPr>
                <a:t>Sakawi</a:t>
              </a:r>
              <a:r>
                <a:rPr lang="en-US" b="1" dirty="0">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68" name="Straight Connector 67">
              <a:extLst>
                <a:ext uri="{FF2B5EF4-FFF2-40B4-BE49-F238E27FC236}">
                  <a16:creationId xmlns:a16="http://schemas.microsoft.com/office/drawing/2014/main" id="{36EB2DC6-917F-4DFA-A81A-E3C242A7803E}"/>
                </a:ext>
              </a:extLst>
            </p:cNvPr>
            <p:cNvCxnSpPr>
              <a:cxnSpLocks/>
            </p:cNvCxnSpPr>
            <p:nvPr/>
          </p:nvCxnSpPr>
          <p:spPr>
            <a:xfrm>
              <a:off x="2111063" y="4802130"/>
              <a:ext cx="1409419"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5081BA07-941C-419C-906D-A53F01951A60}"/>
                </a:ext>
              </a:extLst>
            </p:cNvPr>
            <p:cNvGrpSpPr/>
            <p:nvPr/>
          </p:nvGrpSpPr>
          <p:grpSpPr>
            <a:xfrm>
              <a:off x="2412813" y="5413169"/>
              <a:ext cx="805918" cy="257084"/>
              <a:chOff x="4052943" y="5412792"/>
              <a:chExt cx="958829" cy="305862"/>
            </a:xfrm>
          </p:grpSpPr>
          <p:grpSp>
            <p:nvGrpSpPr>
              <p:cNvPr id="70" name="Group 69">
                <a:extLst>
                  <a:ext uri="{FF2B5EF4-FFF2-40B4-BE49-F238E27FC236}">
                    <a16:creationId xmlns:a16="http://schemas.microsoft.com/office/drawing/2014/main" id="{A806E1E0-47F0-47C1-B2C3-25EF881A8AFA}"/>
                  </a:ext>
                </a:extLst>
              </p:cNvPr>
              <p:cNvGrpSpPr/>
              <p:nvPr/>
            </p:nvGrpSpPr>
            <p:grpSpPr>
              <a:xfrm>
                <a:off x="4052943" y="5412793"/>
                <a:ext cx="305861" cy="305861"/>
                <a:chOff x="1324575" y="5760204"/>
                <a:chExt cx="305861" cy="305861"/>
              </a:xfrm>
            </p:grpSpPr>
            <p:sp>
              <p:nvSpPr>
                <p:cNvPr id="77" name="Oval 76">
                  <a:extLst>
                    <a:ext uri="{FF2B5EF4-FFF2-40B4-BE49-F238E27FC236}">
                      <a16:creationId xmlns:a16="http://schemas.microsoft.com/office/drawing/2014/main" id="{00FCDE51-DBC0-4EA6-A4E8-459B899BC9C5}"/>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AutoShape 1">
                  <a:extLst>
                    <a:ext uri="{FF2B5EF4-FFF2-40B4-BE49-F238E27FC236}">
                      <a16:creationId xmlns:a16="http://schemas.microsoft.com/office/drawing/2014/main" id="{50F7CBF6-82BA-408C-89B7-9AF8E97D59E3}"/>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71" name="Group 70">
                <a:extLst>
                  <a:ext uri="{FF2B5EF4-FFF2-40B4-BE49-F238E27FC236}">
                    <a16:creationId xmlns:a16="http://schemas.microsoft.com/office/drawing/2014/main" id="{0951F211-A26D-4F9A-88B6-88E8860513B3}"/>
                  </a:ext>
                </a:extLst>
              </p:cNvPr>
              <p:cNvGrpSpPr/>
              <p:nvPr/>
            </p:nvGrpSpPr>
            <p:grpSpPr>
              <a:xfrm>
                <a:off x="4379427" y="5412793"/>
                <a:ext cx="305861" cy="305861"/>
                <a:chOff x="1684215" y="5760204"/>
                <a:chExt cx="305861" cy="305861"/>
              </a:xfrm>
            </p:grpSpPr>
            <p:sp>
              <p:nvSpPr>
                <p:cNvPr id="75" name="Oval 74">
                  <a:extLst>
                    <a:ext uri="{FF2B5EF4-FFF2-40B4-BE49-F238E27FC236}">
                      <a16:creationId xmlns:a16="http://schemas.microsoft.com/office/drawing/2014/main" id="{B5130291-6D87-4A78-9571-B107E8E64F86}"/>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AutoShape 21">
                  <a:extLst>
                    <a:ext uri="{FF2B5EF4-FFF2-40B4-BE49-F238E27FC236}">
                      <a16:creationId xmlns:a16="http://schemas.microsoft.com/office/drawing/2014/main" id="{48075987-68FB-4118-9990-33EF1306826F}"/>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72" name="Group 71">
                <a:extLst>
                  <a:ext uri="{FF2B5EF4-FFF2-40B4-BE49-F238E27FC236}">
                    <a16:creationId xmlns:a16="http://schemas.microsoft.com/office/drawing/2014/main" id="{61EA7423-DD8B-4E85-B5D7-8FCB98D3FF6B}"/>
                  </a:ext>
                </a:extLst>
              </p:cNvPr>
              <p:cNvGrpSpPr/>
              <p:nvPr/>
            </p:nvGrpSpPr>
            <p:grpSpPr>
              <a:xfrm>
                <a:off x="4705911" y="5412792"/>
                <a:ext cx="305861" cy="305861"/>
                <a:chOff x="2177216" y="5760204"/>
                <a:chExt cx="305861" cy="305861"/>
              </a:xfrm>
            </p:grpSpPr>
            <p:sp>
              <p:nvSpPr>
                <p:cNvPr id="73" name="Oval 72">
                  <a:extLst>
                    <a:ext uri="{FF2B5EF4-FFF2-40B4-BE49-F238E27FC236}">
                      <a16:creationId xmlns:a16="http://schemas.microsoft.com/office/drawing/2014/main" id="{D5917D67-2E2A-4244-855F-53D0F29EB275}"/>
                    </a:ext>
                  </a:extLst>
                </p:cNvPr>
                <p:cNvSpPr/>
                <p:nvPr/>
              </p:nvSpPr>
              <p:spPr>
                <a:xfrm>
                  <a:off x="2177216" y="5760204"/>
                  <a:ext cx="305861" cy="305861"/>
                </a:xfrm>
                <a:prstGeom prst="ellipse">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74" name="AutoShape 18">
                  <a:extLst>
                    <a:ext uri="{FF2B5EF4-FFF2-40B4-BE49-F238E27FC236}">
                      <a16:creationId xmlns:a16="http://schemas.microsoft.com/office/drawing/2014/main" id="{E6A58984-A7B7-40CC-8C0E-E5F6D53C69AB}"/>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grpSp>
        <p:nvGrpSpPr>
          <p:cNvPr id="79" name="Group 78">
            <a:extLst>
              <a:ext uri="{FF2B5EF4-FFF2-40B4-BE49-F238E27FC236}">
                <a16:creationId xmlns:a16="http://schemas.microsoft.com/office/drawing/2014/main" id="{1CFC1638-2674-4938-BD73-A896425115FB}"/>
              </a:ext>
            </a:extLst>
          </p:cNvPr>
          <p:cNvGrpSpPr/>
          <p:nvPr/>
        </p:nvGrpSpPr>
        <p:grpSpPr>
          <a:xfrm>
            <a:off x="8120651" y="4047808"/>
            <a:ext cx="2012919" cy="1443993"/>
            <a:chOff x="1809313" y="4226260"/>
            <a:chExt cx="2012919" cy="1443993"/>
          </a:xfrm>
        </p:grpSpPr>
        <p:sp>
          <p:nvSpPr>
            <p:cNvPr id="80" name="Rectangle 9">
              <a:extLst>
                <a:ext uri="{FF2B5EF4-FFF2-40B4-BE49-F238E27FC236}">
                  <a16:creationId xmlns:a16="http://schemas.microsoft.com/office/drawing/2014/main" id="{FE74AC2E-F970-47FA-9647-2AD1387293C8}"/>
                </a:ext>
              </a:extLst>
            </p:cNvPr>
            <p:cNvSpPr>
              <a:spLocks/>
            </p:cNvSpPr>
            <p:nvPr/>
          </p:nvSpPr>
          <p:spPr bwMode="auto">
            <a:xfrm>
              <a:off x="1809313" y="4872508"/>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81" name="TextBox 80">
              <a:extLst>
                <a:ext uri="{FF2B5EF4-FFF2-40B4-BE49-F238E27FC236}">
                  <a16:creationId xmlns:a16="http://schemas.microsoft.com/office/drawing/2014/main" id="{43F4B3B3-B695-4E1E-B88E-E0C7DE5D3674}"/>
                </a:ext>
              </a:extLst>
            </p:cNvPr>
            <p:cNvSpPr txBox="1"/>
            <p:nvPr/>
          </p:nvSpPr>
          <p:spPr>
            <a:xfrm>
              <a:off x="1882911" y="4226260"/>
              <a:ext cx="1865722" cy="502702"/>
            </a:xfrm>
            <a:prstGeom prst="rect">
              <a:avLst/>
            </a:prstGeom>
            <a:noFill/>
          </p:spPr>
          <p:txBody>
            <a:bodyPr wrap="square" rtlCol="0">
              <a:spAutoFit/>
            </a:bodyPr>
            <a:lstStyle/>
            <a:p>
              <a:pPr algn="ctr">
                <a:lnSpc>
                  <a:spcPts val="1600"/>
                </a:lnSpc>
              </a:pPr>
              <a:r>
                <a:rPr lang="en-US" b="1" dirty="0" err="1">
                  <a:latin typeface="Open Sans" panose="020B0606030504020204" pitchFamily="34" charset="0"/>
                  <a:ea typeface="Open Sans" panose="020B0606030504020204" pitchFamily="34" charset="0"/>
                  <a:cs typeface="Open Sans" panose="020B0606030504020204" pitchFamily="34" charset="0"/>
                </a:rPr>
                <a:t>Sakawi</a:t>
              </a:r>
              <a:r>
                <a:rPr lang="en-US" b="1" dirty="0">
                  <a:latin typeface="Open Sans" panose="020B0606030504020204" pitchFamily="34" charset="0"/>
                  <a:ea typeface="Open Sans" panose="020B0606030504020204" pitchFamily="34" charset="0"/>
                  <a:cs typeface="Open Sans" panose="020B0606030504020204" pitchFamily="34" charset="0"/>
                </a:rPr>
                <a:t> Beda</a:t>
              </a:r>
            </a:p>
            <a:p>
              <a:pPr algn="ct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82" name="Straight Connector 81">
              <a:extLst>
                <a:ext uri="{FF2B5EF4-FFF2-40B4-BE49-F238E27FC236}">
                  <a16:creationId xmlns:a16="http://schemas.microsoft.com/office/drawing/2014/main" id="{F8074C57-8EE3-461A-9532-9600D286DD5A}"/>
                </a:ext>
              </a:extLst>
            </p:cNvPr>
            <p:cNvCxnSpPr>
              <a:cxnSpLocks/>
            </p:cNvCxnSpPr>
            <p:nvPr/>
          </p:nvCxnSpPr>
          <p:spPr>
            <a:xfrm>
              <a:off x="2111063" y="4802130"/>
              <a:ext cx="1409419"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3" name="Group 82">
              <a:extLst>
                <a:ext uri="{FF2B5EF4-FFF2-40B4-BE49-F238E27FC236}">
                  <a16:creationId xmlns:a16="http://schemas.microsoft.com/office/drawing/2014/main" id="{015F4EF9-12B3-482F-919B-FD3095FF3742}"/>
                </a:ext>
              </a:extLst>
            </p:cNvPr>
            <p:cNvGrpSpPr/>
            <p:nvPr/>
          </p:nvGrpSpPr>
          <p:grpSpPr>
            <a:xfrm>
              <a:off x="2412813" y="5413169"/>
              <a:ext cx="805918" cy="257084"/>
              <a:chOff x="4052943" y="5412792"/>
              <a:chExt cx="958829" cy="305862"/>
            </a:xfrm>
          </p:grpSpPr>
          <p:grpSp>
            <p:nvGrpSpPr>
              <p:cNvPr id="84" name="Group 83">
                <a:extLst>
                  <a:ext uri="{FF2B5EF4-FFF2-40B4-BE49-F238E27FC236}">
                    <a16:creationId xmlns:a16="http://schemas.microsoft.com/office/drawing/2014/main" id="{82434064-B7E1-4B7D-ABA2-91F41C1C00D0}"/>
                  </a:ext>
                </a:extLst>
              </p:cNvPr>
              <p:cNvGrpSpPr/>
              <p:nvPr/>
            </p:nvGrpSpPr>
            <p:grpSpPr>
              <a:xfrm>
                <a:off x="4052943" y="5412793"/>
                <a:ext cx="305861" cy="305861"/>
                <a:chOff x="1324575" y="5760204"/>
                <a:chExt cx="305861" cy="305861"/>
              </a:xfrm>
            </p:grpSpPr>
            <p:sp>
              <p:nvSpPr>
                <p:cNvPr id="91" name="Oval 90">
                  <a:extLst>
                    <a:ext uri="{FF2B5EF4-FFF2-40B4-BE49-F238E27FC236}">
                      <a16:creationId xmlns:a16="http://schemas.microsoft.com/office/drawing/2014/main" id="{2382ECE9-D9AF-414B-8265-3B29B1978CB0}"/>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AutoShape 1">
                  <a:extLst>
                    <a:ext uri="{FF2B5EF4-FFF2-40B4-BE49-F238E27FC236}">
                      <a16:creationId xmlns:a16="http://schemas.microsoft.com/office/drawing/2014/main" id="{C3981512-1128-4A3C-A298-EFB7DC9052D0}"/>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85" name="Group 84">
                <a:extLst>
                  <a:ext uri="{FF2B5EF4-FFF2-40B4-BE49-F238E27FC236}">
                    <a16:creationId xmlns:a16="http://schemas.microsoft.com/office/drawing/2014/main" id="{D55638C0-0C41-4607-B4D0-75D29B7DEF0F}"/>
                  </a:ext>
                </a:extLst>
              </p:cNvPr>
              <p:cNvGrpSpPr/>
              <p:nvPr/>
            </p:nvGrpSpPr>
            <p:grpSpPr>
              <a:xfrm>
                <a:off x="4379427" y="5412793"/>
                <a:ext cx="305861" cy="305861"/>
                <a:chOff x="1684215" y="5760204"/>
                <a:chExt cx="305861" cy="305861"/>
              </a:xfrm>
            </p:grpSpPr>
            <p:sp>
              <p:nvSpPr>
                <p:cNvPr id="89" name="Oval 88">
                  <a:extLst>
                    <a:ext uri="{FF2B5EF4-FFF2-40B4-BE49-F238E27FC236}">
                      <a16:creationId xmlns:a16="http://schemas.microsoft.com/office/drawing/2014/main" id="{1D1F85C5-76AE-46F9-BE47-FDC136CB62CD}"/>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AutoShape 21">
                  <a:extLst>
                    <a:ext uri="{FF2B5EF4-FFF2-40B4-BE49-F238E27FC236}">
                      <a16:creationId xmlns:a16="http://schemas.microsoft.com/office/drawing/2014/main" id="{9EB2EDBB-C198-4A21-A4F9-09BBBD4FD6D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6" name="Group 85">
                <a:extLst>
                  <a:ext uri="{FF2B5EF4-FFF2-40B4-BE49-F238E27FC236}">
                    <a16:creationId xmlns:a16="http://schemas.microsoft.com/office/drawing/2014/main" id="{41B8EDC1-A9B3-4BD8-9FFF-FAB22DD42D3F}"/>
                  </a:ext>
                </a:extLst>
              </p:cNvPr>
              <p:cNvGrpSpPr/>
              <p:nvPr/>
            </p:nvGrpSpPr>
            <p:grpSpPr>
              <a:xfrm>
                <a:off x="4705911" y="5412792"/>
                <a:ext cx="305861" cy="305861"/>
                <a:chOff x="2177216" y="5760204"/>
                <a:chExt cx="305861" cy="305861"/>
              </a:xfrm>
            </p:grpSpPr>
            <p:sp>
              <p:nvSpPr>
                <p:cNvPr id="87" name="Oval 86">
                  <a:extLst>
                    <a:ext uri="{FF2B5EF4-FFF2-40B4-BE49-F238E27FC236}">
                      <a16:creationId xmlns:a16="http://schemas.microsoft.com/office/drawing/2014/main" id="{6E5FE9D7-A409-466D-AD29-5F26EB2E9D35}"/>
                    </a:ext>
                  </a:extLst>
                </p:cNvPr>
                <p:cNvSpPr/>
                <p:nvPr/>
              </p:nvSpPr>
              <p:spPr>
                <a:xfrm>
                  <a:off x="2177216" y="5760204"/>
                  <a:ext cx="305861" cy="305861"/>
                </a:xfrm>
                <a:prstGeom prst="ellipse">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88" name="AutoShape 18">
                  <a:extLst>
                    <a:ext uri="{FF2B5EF4-FFF2-40B4-BE49-F238E27FC236}">
                      <a16:creationId xmlns:a16="http://schemas.microsoft.com/office/drawing/2014/main" id="{6A92850F-53BC-4FE2-B08F-5F45FC62DAB6}"/>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spTree>
    <p:extLst>
      <p:ext uri="{BB962C8B-B14F-4D97-AF65-F5344CB8AC3E}">
        <p14:creationId xmlns:p14="http://schemas.microsoft.com/office/powerpoint/2010/main" val="34275379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t>0</a:t>
            </a:r>
            <a:fld id="{E72B8170-242D-42EF-8B64-B507C79780AD}" type="slidenum">
              <a:rPr lang="en-US" smtClean="0"/>
              <a:pPr/>
              <a:t>7</a:t>
            </a:fld>
            <a:endParaRPr lang="en-US" dirty="0"/>
          </a:p>
        </p:txBody>
      </p:sp>
      <p:sp>
        <p:nvSpPr>
          <p:cNvPr id="24" name="Rectangle 23">
            <a:extLst>
              <a:ext uri="{FF2B5EF4-FFF2-40B4-BE49-F238E27FC236}">
                <a16:creationId xmlns:a16="http://schemas.microsoft.com/office/drawing/2014/main" id="{A8DE9674-B8E1-4167-B664-8526AB92C675}"/>
              </a:ext>
            </a:extLst>
          </p:cNvPr>
          <p:cNvSpPr/>
          <p:nvPr/>
        </p:nvSpPr>
        <p:spPr>
          <a:xfrm>
            <a:off x="-8645" y="0"/>
            <a:ext cx="1220929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201B343-C126-4CDB-8469-C36F5087DF29}"/>
              </a:ext>
            </a:extLst>
          </p:cNvPr>
          <p:cNvSpPr/>
          <p:nvPr/>
        </p:nvSpPr>
        <p:spPr>
          <a:xfrm>
            <a:off x="-8645" y="0"/>
            <a:ext cx="1220929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2" name="Picture Placeholder 312">
            <a:extLst>
              <a:ext uri="{FF2B5EF4-FFF2-40B4-BE49-F238E27FC236}">
                <a16:creationId xmlns:a16="http://schemas.microsoft.com/office/drawing/2014/main" id="{95BA238F-298A-4188-9274-E6628BB4FAAC}"/>
              </a:ext>
            </a:extLst>
          </p:cNvPr>
          <p:cNvPicPr>
            <a:picLocks noGrp="1" noChangeAspect="1"/>
          </p:cNvPicPr>
          <p:nvPr>
            <p:ph type="pic" sz="quarter" idx="12"/>
          </p:nvPr>
        </p:nvPicPr>
        <p:blipFill rotWithShape="1">
          <a:blip r:embed="rId3"/>
          <a:srcRect l="-2212" t="50208" r="58124" b="-214"/>
          <a:stretch/>
        </p:blipFill>
        <p:spPr>
          <a:xfrm>
            <a:off x="3161593" y="1"/>
            <a:ext cx="9050165" cy="6859587"/>
          </a:xfrm>
        </p:spPr>
      </p:pic>
      <p:pic>
        <p:nvPicPr>
          <p:cNvPr id="231" name="Picture Placeholder 314">
            <a:extLst>
              <a:ext uri="{FF2B5EF4-FFF2-40B4-BE49-F238E27FC236}">
                <a16:creationId xmlns:a16="http://schemas.microsoft.com/office/drawing/2014/main" id="{2438C6E5-69FE-4EE7-960D-2D92A8A9F09D}"/>
              </a:ext>
            </a:extLst>
          </p:cNvPr>
          <p:cNvPicPr>
            <a:picLocks noChangeAspect="1"/>
          </p:cNvPicPr>
          <p:nvPr/>
        </p:nvPicPr>
        <p:blipFill>
          <a:blip r:embed="rId4"/>
          <a:srcRect l="17956" r="17956"/>
          <a:stretch>
            <a:fillRect/>
          </a:stretch>
        </p:blipFill>
        <p:spPr>
          <a:xfrm>
            <a:off x="5758277" y="1682691"/>
            <a:ext cx="4970342" cy="5176897"/>
          </a:xfrm>
          <a:custGeom>
            <a:avLst/>
            <a:gdLst>
              <a:gd name="connsiteX0" fmla="*/ 1721331 w 4970342"/>
              <a:gd name="connsiteY0" fmla="*/ 0 h 5176897"/>
              <a:gd name="connsiteX1" fmla="*/ 4970342 w 4970342"/>
              <a:gd name="connsiteY1" fmla="*/ 5176897 h 5176897"/>
              <a:gd name="connsiteX2" fmla="*/ 0 w 4970342"/>
              <a:gd name="connsiteY2" fmla="*/ 5176897 h 5176897"/>
              <a:gd name="connsiteX3" fmla="*/ 1764364 w 4970342"/>
              <a:gd name="connsiteY3" fmla="*/ 726624 h 5176897"/>
              <a:gd name="connsiteX4" fmla="*/ 1721331 w 4970342"/>
              <a:gd name="connsiteY4" fmla="*/ 0 h 517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0342" h="5176897">
                <a:moveTo>
                  <a:pt x="1721331" y="0"/>
                </a:moveTo>
                <a:cubicBezTo>
                  <a:pt x="3428317" y="1253129"/>
                  <a:pt x="4623685" y="3085173"/>
                  <a:pt x="4970342" y="5176897"/>
                </a:cubicBezTo>
                <a:cubicBezTo>
                  <a:pt x="4970342" y="5176897"/>
                  <a:pt x="4970342" y="5176897"/>
                  <a:pt x="0" y="5176897"/>
                </a:cubicBezTo>
                <a:cubicBezTo>
                  <a:pt x="1099739" y="3980946"/>
                  <a:pt x="1764364" y="2427638"/>
                  <a:pt x="1764364" y="726624"/>
                </a:cubicBezTo>
                <a:cubicBezTo>
                  <a:pt x="1764364" y="481240"/>
                  <a:pt x="1750020" y="238238"/>
                  <a:pt x="1721331" y="0"/>
                </a:cubicBezTo>
                <a:close/>
              </a:path>
            </a:pathLst>
          </a:custGeom>
        </p:spPr>
      </p:pic>
      <p:grpSp>
        <p:nvGrpSpPr>
          <p:cNvPr id="234" name="Group 233">
            <a:extLst>
              <a:ext uri="{FF2B5EF4-FFF2-40B4-BE49-F238E27FC236}">
                <a16:creationId xmlns:a16="http://schemas.microsoft.com/office/drawing/2014/main" id="{B208918A-9ACF-42ED-85DC-AD218BA07E28}"/>
              </a:ext>
            </a:extLst>
          </p:cNvPr>
          <p:cNvGrpSpPr/>
          <p:nvPr/>
        </p:nvGrpSpPr>
        <p:grpSpPr>
          <a:xfrm>
            <a:off x="3164769" y="12699"/>
            <a:ext cx="9046990" cy="6817198"/>
            <a:chOff x="3164768" y="12699"/>
            <a:chExt cx="9015413" cy="6845300"/>
          </a:xfrm>
        </p:grpSpPr>
        <p:sp>
          <p:nvSpPr>
            <p:cNvPr id="235" name="Freeform 223">
              <a:extLst>
                <a:ext uri="{FF2B5EF4-FFF2-40B4-BE49-F238E27FC236}">
                  <a16:creationId xmlns:a16="http://schemas.microsoft.com/office/drawing/2014/main" id="{9DC163CF-CA05-4463-8A4A-2C6478074DE9}"/>
                </a:ext>
              </a:extLst>
            </p:cNvPr>
            <p:cNvSpPr>
              <a:spLocks/>
            </p:cNvSpPr>
            <p:nvPr/>
          </p:nvSpPr>
          <p:spPr bwMode="auto">
            <a:xfrm>
              <a:off x="3164768" y="12699"/>
              <a:ext cx="9015413" cy="6845300"/>
            </a:xfrm>
            <a:custGeom>
              <a:avLst/>
              <a:gdLst>
                <a:gd name="T0" fmla="*/ 2591 w 3787"/>
                <a:gd name="T1" fmla="*/ 0 h 2880"/>
                <a:gd name="T2" fmla="*/ 0 w 3787"/>
                <a:gd name="T3" fmla="*/ 0 h 2880"/>
                <a:gd name="T4" fmla="*/ 2993 w 3787"/>
                <a:gd name="T5" fmla="*/ 2246 h 2880"/>
                <a:gd name="T6" fmla="*/ 2993 w 3787"/>
                <a:gd name="T7" fmla="*/ 2246 h 2880"/>
                <a:gd name="T8" fmla="*/ 2993 w 3787"/>
                <a:gd name="T9" fmla="*/ 2247 h 2880"/>
                <a:gd name="T10" fmla="*/ 2993 w 3787"/>
                <a:gd name="T11" fmla="*/ 2247 h 2880"/>
                <a:gd name="T12" fmla="*/ 2994 w 3787"/>
                <a:gd name="T13" fmla="*/ 2248 h 2880"/>
                <a:gd name="T14" fmla="*/ 2994 w 3787"/>
                <a:gd name="T15" fmla="*/ 2248 h 2880"/>
                <a:gd name="T16" fmla="*/ 2994 w 3787"/>
                <a:gd name="T17" fmla="*/ 2249 h 2880"/>
                <a:gd name="T18" fmla="*/ 2994 w 3787"/>
                <a:gd name="T19" fmla="*/ 2249 h 2880"/>
                <a:gd name="T20" fmla="*/ 2995 w 3787"/>
                <a:gd name="T21" fmla="*/ 2250 h 2880"/>
                <a:gd name="T22" fmla="*/ 2995 w 3787"/>
                <a:gd name="T23" fmla="*/ 2251 h 2880"/>
                <a:gd name="T24" fmla="*/ 2995 w 3787"/>
                <a:gd name="T25" fmla="*/ 2251 h 2880"/>
                <a:gd name="T26" fmla="*/ 2995 w 3787"/>
                <a:gd name="T27" fmla="*/ 2252 h 2880"/>
                <a:gd name="T28" fmla="*/ 2995 w 3787"/>
                <a:gd name="T29" fmla="*/ 2252 h 2880"/>
                <a:gd name="T30" fmla="*/ 2996 w 3787"/>
                <a:gd name="T31" fmla="*/ 2253 h 2880"/>
                <a:gd name="T32" fmla="*/ 2996 w 3787"/>
                <a:gd name="T33" fmla="*/ 2254 h 2880"/>
                <a:gd name="T34" fmla="*/ 2996 w 3787"/>
                <a:gd name="T35" fmla="*/ 2254 h 2880"/>
                <a:gd name="T36" fmla="*/ 2996 w 3787"/>
                <a:gd name="T37" fmla="*/ 2255 h 2880"/>
                <a:gd name="T38" fmla="*/ 3164 w 3787"/>
                <a:gd name="T39" fmla="*/ 2874 h 2880"/>
                <a:gd name="T40" fmla="*/ 3164 w 3787"/>
                <a:gd name="T41" fmla="*/ 2874 h 2880"/>
                <a:gd name="T42" fmla="*/ 3164 w 3787"/>
                <a:gd name="T43" fmla="*/ 2875 h 2880"/>
                <a:gd name="T44" fmla="*/ 3164 w 3787"/>
                <a:gd name="T45" fmla="*/ 2875 h 2880"/>
                <a:gd name="T46" fmla="*/ 3164 w 3787"/>
                <a:gd name="T47" fmla="*/ 2876 h 2880"/>
                <a:gd name="T48" fmla="*/ 3164 w 3787"/>
                <a:gd name="T49" fmla="*/ 2876 h 2880"/>
                <a:gd name="T50" fmla="*/ 3164 w 3787"/>
                <a:gd name="T51" fmla="*/ 2877 h 2880"/>
                <a:gd name="T52" fmla="*/ 3165 w 3787"/>
                <a:gd name="T53" fmla="*/ 2878 h 2880"/>
                <a:gd name="T54" fmla="*/ 3165 w 3787"/>
                <a:gd name="T55" fmla="*/ 2878 h 2880"/>
                <a:gd name="T56" fmla="*/ 3165 w 3787"/>
                <a:gd name="T57" fmla="*/ 2880 h 2880"/>
                <a:gd name="T58" fmla="*/ 3165 w 3787"/>
                <a:gd name="T59" fmla="*/ 2880 h 2880"/>
                <a:gd name="T60" fmla="*/ 3165 w 3787"/>
                <a:gd name="T61" fmla="*/ 2880 h 2880"/>
                <a:gd name="T62" fmla="*/ 3787 w 3787"/>
                <a:gd name="T63" fmla="*/ 2880 h 2880"/>
                <a:gd name="T64" fmla="*/ 3787 w 3787"/>
                <a:gd name="T65" fmla="*/ 1592 h 2880"/>
                <a:gd name="T66" fmla="*/ 2591 w 3787"/>
                <a:gd name="T67"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87" h="2880">
                  <a:moveTo>
                    <a:pt x="2591" y="0"/>
                  </a:moveTo>
                  <a:cubicBezTo>
                    <a:pt x="0" y="0"/>
                    <a:pt x="0" y="0"/>
                    <a:pt x="0" y="0"/>
                  </a:cubicBezTo>
                  <a:cubicBezTo>
                    <a:pt x="1387" y="161"/>
                    <a:pt x="2534" y="1050"/>
                    <a:pt x="2993" y="2246"/>
                  </a:cubicBezTo>
                  <a:cubicBezTo>
                    <a:pt x="2993" y="2246"/>
                    <a:pt x="2993" y="2246"/>
                    <a:pt x="2993" y="2246"/>
                  </a:cubicBezTo>
                  <a:cubicBezTo>
                    <a:pt x="2993" y="2246"/>
                    <a:pt x="2993" y="2246"/>
                    <a:pt x="2993" y="2247"/>
                  </a:cubicBezTo>
                  <a:cubicBezTo>
                    <a:pt x="2993" y="2247"/>
                    <a:pt x="2993" y="2247"/>
                    <a:pt x="2993" y="2247"/>
                  </a:cubicBezTo>
                  <a:cubicBezTo>
                    <a:pt x="2993" y="2247"/>
                    <a:pt x="2994" y="2248"/>
                    <a:pt x="2994" y="2248"/>
                  </a:cubicBezTo>
                  <a:cubicBezTo>
                    <a:pt x="2994" y="2248"/>
                    <a:pt x="2994" y="2248"/>
                    <a:pt x="2994" y="2248"/>
                  </a:cubicBezTo>
                  <a:cubicBezTo>
                    <a:pt x="2994" y="2248"/>
                    <a:pt x="2994" y="2249"/>
                    <a:pt x="2994" y="2249"/>
                  </a:cubicBezTo>
                  <a:cubicBezTo>
                    <a:pt x="2994" y="2249"/>
                    <a:pt x="2994" y="2249"/>
                    <a:pt x="2994" y="2249"/>
                  </a:cubicBezTo>
                  <a:cubicBezTo>
                    <a:pt x="2994" y="2250"/>
                    <a:pt x="2994" y="2250"/>
                    <a:pt x="2995" y="2250"/>
                  </a:cubicBezTo>
                  <a:cubicBezTo>
                    <a:pt x="2995" y="2250"/>
                    <a:pt x="2995" y="2251"/>
                    <a:pt x="2995" y="2251"/>
                  </a:cubicBezTo>
                  <a:cubicBezTo>
                    <a:pt x="2995" y="2251"/>
                    <a:pt x="2995" y="2251"/>
                    <a:pt x="2995" y="2251"/>
                  </a:cubicBezTo>
                  <a:cubicBezTo>
                    <a:pt x="2995" y="2252"/>
                    <a:pt x="2995" y="2252"/>
                    <a:pt x="2995" y="2252"/>
                  </a:cubicBezTo>
                  <a:cubicBezTo>
                    <a:pt x="2995" y="2252"/>
                    <a:pt x="2995" y="2252"/>
                    <a:pt x="2995" y="2252"/>
                  </a:cubicBezTo>
                  <a:cubicBezTo>
                    <a:pt x="2996" y="2253"/>
                    <a:pt x="2996" y="2253"/>
                    <a:pt x="2996" y="2253"/>
                  </a:cubicBezTo>
                  <a:cubicBezTo>
                    <a:pt x="2996" y="2253"/>
                    <a:pt x="2996" y="2253"/>
                    <a:pt x="2996" y="2254"/>
                  </a:cubicBezTo>
                  <a:cubicBezTo>
                    <a:pt x="2996" y="2254"/>
                    <a:pt x="2996" y="2254"/>
                    <a:pt x="2996" y="2254"/>
                  </a:cubicBezTo>
                  <a:cubicBezTo>
                    <a:pt x="2996" y="2254"/>
                    <a:pt x="2996" y="2254"/>
                    <a:pt x="2996" y="2255"/>
                  </a:cubicBezTo>
                  <a:cubicBezTo>
                    <a:pt x="3072" y="2453"/>
                    <a:pt x="3128" y="2660"/>
                    <a:pt x="3164" y="2874"/>
                  </a:cubicBezTo>
                  <a:cubicBezTo>
                    <a:pt x="3164" y="2874"/>
                    <a:pt x="3164" y="2874"/>
                    <a:pt x="3164" y="2874"/>
                  </a:cubicBezTo>
                  <a:cubicBezTo>
                    <a:pt x="3164" y="2874"/>
                    <a:pt x="3164" y="2875"/>
                    <a:pt x="3164" y="2875"/>
                  </a:cubicBezTo>
                  <a:cubicBezTo>
                    <a:pt x="3164" y="2875"/>
                    <a:pt x="3164" y="2875"/>
                    <a:pt x="3164" y="2875"/>
                  </a:cubicBezTo>
                  <a:cubicBezTo>
                    <a:pt x="3164" y="2875"/>
                    <a:pt x="3164" y="2876"/>
                    <a:pt x="3164" y="2876"/>
                  </a:cubicBezTo>
                  <a:cubicBezTo>
                    <a:pt x="3164" y="2876"/>
                    <a:pt x="3164" y="2876"/>
                    <a:pt x="3164" y="2876"/>
                  </a:cubicBezTo>
                  <a:cubicBezTo>
                    <a:pt x="3164" y="2877"/>
                    <a:pt x="3164" y="2877"/>
                    <a:pt x="3164" y="2877"/>
                  </a:cubicBezTo>
                  <a:cubicBezTo>
                    <a:pt x="3164" y="2877"/>
                    <a:pt x="3165" y="2878"/>
                    <a:pt x="3165" y="2878"/>
                  </a:cubicBezTo>
                  <a:cubicBezTo>
                    <a:pt x="3165" y="2878"/>
                    <a:pt x="3165" y="2878"/>
                    <a:pt x="3165" y="2878"/>
                  </a:cubicBezTo>
                  <a:cubicBezTo>
                    <a:pt x="3165" y="2879"/>
                    <a:pt x="3165" y="2879"/>
                    <a:pt x="3165" y="2880"/>
                  </a:cubicBezTo>
                  <a:cubicBezTo>
                    <a:pt x="3165" y="2880"/>
                    <a:pt x="3165" y="2880"/>
                    <a:pt x="3165" y="2880"/>
                  </a:cubicBezTo>
                  <a:cubicBezTo>
                    <a:pt x="3165" y="2880"/>
                    <a:pt x="3165" y="2880"/>
                    <a:pt x="3165" y="2880"/>
                  </a:cubicBezTo>
                  <a:cubicBezTo>
                    <a:pt x="3787" y="2880"/>
                    <a:pt x="3787" y="2880"/>
                    <a:pt x="3787" y="2880"/>
                  </a:cubicBezTo>
                  <a:cubicBezTo>
                    <a:pt x="3787" y="1592"/>
                    <a:pt x="3787" y="1592"/>
                    <a:pt x="3787" y="1592"/>
                  </a:cubicBezTo>
                  <a:cubicBezTo>
                    <a:pt x="3498" y="991"/>
                    <a:pt x="3090" y="451"/>
                    <a:pt x="2591" y="0"/>
                  </a:cubicBezTo>
                </a:path>
              </a:pathLst>
            </a:custGeom>
            <a:solidFill>
              <a:schemeClr val="accent4">
                <a:alpha val="3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6" name="Freeform 224">
              <a:extLst>
                <a:ext uri="{FF2B5EF4-FFF2-40B4-BE49-F238E27FC236}">
                  <a16:creationId xmlns:a16="http://schemas.microsoft.com/office/drawing/2014/main" id="{C5D83BF4-C4BC-4596-BE03-EC2A89ED1F8B}"/>
                </a:ext>
              </a:extLst>
            </p:cNvPr>
            <p:cNvSpPr>
              <a:spLocks/>
            </p:cNvSpPr>
            <p:nvPr/>
          </p:nvSpPr>
          <p:spPr bwMode="auto">
            <a:xfrm>
              <a:off x="11511843" y="12699"/>
              <a:ext cx="668338" cy="1433513"/>
            </a:xfrm>
            <a:custGeom>
              <a:avLst/>
              <a:gdLst>
                <a:gd name="T0" fmla="*/ 281 w 281"/>
                <a:gd name="T1" fmla="*/ 0 h 603"/>
                <a:gd name="T2" fmla="*/ 0 w 281"/>
                <a:gd name="T3" fmla="*/ 0 h 603"/>
                <a:gd name="T4" fmla="*/ 281 w 281"/>
                <a:gd name="T5" fmla="*/ 603 h 603"/>
                <a:gd name="T6" fmla="*/ 281 w 281"/>
                <a:gd name="T7" fmla="*/ 0 h 603"/>
              </a:gdLst>
              <a:ahLst/>
              <a:cxnLst>
                <a:cxn ang="0">
                  <a:pos x="T0" y="T1"/>
                </a:cxn>
                <a:cxn ang="0">
                  <a:pos x="T2" y="T3"/>
                </a:cxn>
                <a:cxn ang="0">
                  <a:pos x="T4" y="T5"/>
                </a:cxn>
                <a:cxn ang="0">
                  <a:pos x="T6" y="T7"/>
                </a:cxn>
              </a:cxnLst>
              <a:rect l="0" t="0" r="r" b="b"/>
              <a:pathLst>
                <a:path w="281" h="603">
                  <a:moveTo>
                    <a:pt x="281" y="0"/>
                  </a:moveTo>
                  <a:cubicBezTo>
                    <a:pt x="0" y="0"/>
                    <a:pt x="0" y="0"/>
                    <a:pt x="0" y="0"/>
                  </a:cubicBezTo>
                  <a:cubicBezTo>
                    <a:pt x="104" y="192"/>
                    <a:pt x="198" y="393"/>
                    <a:pt x="281" y="603"/>
                  </a:cubicBezTo>
                  <a:cubicBezTo>
                    <a:pt x="281" y="0"/>
                    <a:pt x="281" y="0"/>
                    <a:pt x="281" y="0"/>
                  </a:cubicBezTo>
                </a:path>
              </a:pathLst>
            </a:custGeom>
            <a:solidFill>
              <a:schemeClr val="accent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7" name="Freeform 227">
              <a:extLst>
                <a:ext uri="{FF2B5EF4-FFF2-40B4-BE49-F238E27FC236}">
                  <a16:creationId xmlns:a16="http://schemas.microsoft.com/office/drawing/2014/main" id="{D9CF6C1B-58F2-4ABB-A3CB-C582A9093521}"/>
                </a:ext>
              </a:extLst>
            </p:cNvPr>
            <p:cNvSpPr>
              <a:spLocks/>
            </p:cNvSpPr>
            <p:nvPr/>
          </p:nvSpPr>
          <p:spPr bwMode="auto">
            <a:xfrm>
              <a:off x="5750805" y="1692274"/>
              <a:ext cx="4949825" cy="5165725"/>
            </a:xfrm>
            <a:custGeom>
              <a:avLst/>
              <a:gdLst>
                <a:gd name="T0" fmla="*/ 721 w 2079"/>
                <a:gd name="T1" fmla="*/ 0 h 2174"/>
                <a:gd name="T2" fmla="*/ 738 w 2079"/>
                <a:gd name="T3" fmla="*/ 306 h 2174"/>
                <a:gd name="T4" fmla="*/ 0 w 2079"/>
                <a:gd name="T5" fmla="*/ 2174 h 2174"/>
                <a:gd name="T6" fmla="*/ 2079 w 2079"/>
                <a:gd name="T7" fmla="*/ 2174 h 2174"/>
                <a:gd name="T8" fmla="*/ 2079 w 2079"/>
                <a:gd name="T9" fmla="*/ 2174 h 2174"/>
                <a:gd name="T10" fmla="*/ 2079 w 2079"/>
                <a:gd name="T11" fmla="*/ 2172 h 2174"/>
                <a:gd name="T12" fmla="*/ 2079 w 2079"/>
                <a:gd name="T13" fmla="*/ 2172 h 2174"/>
                <a:gd name="T14" fmla="*/ 2078 w 2079"/>
                <a:gd name="T15" fmla="*/ 2171 h 2174"/>
                <a:gd name="T16" fmla="*/ 2078 w 2079"/>
                <a:gd name="T17" fmla="*/ 2170 h 2174"/>
                <a:gd name="T18" fmla="*/ 2078 w 2079"/>
                <a:gd name="T19" fmla="*/ 2170 h 2174"/>
                <a:gd name="T20" fmla="*/ 2078 w 2079"/>
                <a:gd name="T21" fmla="*/ 2169 h 2174"/>
                <a:gd name="T22" fmla="*/ 2078 w 2079"/>
                <a:gd name="T23" fmla="*/ 2169 h 2174"/>
                <a:gd name="T24" fmla="*/ 2078 w 2079"/>
                <a:gd name="T25" fmla="*/ 2168 h 2174"/>
                <a:gd name="T26" fmla="*/ 2078 w 2079"/>
                <a:gd name="T27" fmla="*/ 2168 h 2174"/>
                <a:gd name="T28" fmla="*/ 1910 w 2079"/>
                <a:gd name="T29" fmla="*/ 1549 h 2174"/>
                <a:gd name="T30" fmla="*/ 1910 w 2079"/>
                <a:gd name="T31" fmla="*/ 1548 h 2174"/>
                <a:gd name="T32" fmla="*/ 1910 w 2079"/>
                <a:gd name="T33" fmla="*/ 1548 h 2174"/>
                <a:gd name="T34" fmla="*/ 1910 w 2079"/>
                <a:gd name="T35" fmla="*/ 1547 h 2174"/>
                <a:gd name="T36" fmla="*/ 1909 w 2079"/>
                <a:gd name="T37" fmla="*/ 1546 h 2174"/>
                <a:gd name="T38" fmla="*/ 1909 w 2079"/>
                <a:gd name="T39" fmla="*/ 1546 h 2174"/>
                <a:gd name="T40" fmla="*/ 1909 w 2079"/>
                <a:gd name="T41" fmla="*/ 1545 h 2174"/>
                <a:gd name="T42" fmla="*/ 1909 w 2079"/>
                <a:gd name="T43" fmla="*/ 1545 h 2174"/>
                <a:gd name="T44" fmla="*/ 1909 w 2079"/>
                <a:gd name="T45" fmla="*/ 1544 h 2174"/>
                <a:gd name="T46" fmla="*/ 1908 w 2079"/>
                <a:gd name="T47" fmla="*/ 1543 h 2174"/>
                <a:gd name="T48" fmla="*/ 1908 w 2079"/>
                <a:gd name="T49" fmla="*/ 1543 h 2174"/>
                <a:gd name="T50" fmla="*/ 1908 w 2079"/>
                <a:gd name="T51" fmla="*/ 1542 h 2174"/>
                <a:gd name="T52" fmla="*/ 1908 w 2079"/>
                <a:gd name="T53" fmla="*/ 1542 h 2174"/>
                <a:gd name="T54" fmla="*/ 1907 w 2079"/>
                <a:gd name="T55" fmla="*/ 1541 h 2174"/>
                <a:gd name="T56" fmla="*/ 1907 w 2079"/>
                <a:gd name="T57" fmla="*/ 1541 h 2174"/>
                <a:gd name="T58" fmla="*/ 1907 w 2079"/>
                <a:gd name="T59" fmla="*/ 1540 h 2174"/>
                <a:gd name="T60" fmla="*/ 1907 w 2079"/>
                <a:gd name="T61" fmla="*/ 1540 h 2174"/>
                <a:gd name="T62" fmla="*/ 721 w 2079"/>
                <a:gd name="T63" fmla="*/ 0 h 2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79" h="2174">
                  <a:moveTo>
                    <a:pt x="721" y="0"/>
                  </a:moveTo>
                  <a:cubicBezTo>
                    <a:pt x="732" y="101"/>
                    <a:pt x="738" y="203"/>
                    <a:pt x="738" y="306"/>
                  </a:cubicBezTo>
                  <a:cubicBezTo>
                    <a:pt x="738" y="1019"/>
                    <a:pt x="460" y="1672"/>
                    <a:pt x="0" y="2174"/>
                  </a:cubicBezTo>
                  <a:cubicBezTo>
                    <a:pt x="2079" y="2174"/>
                    <a:pt x="2079" y="2174"/>
                    <a:pt x="2079" y="2174"/>
                  </a:cubicBezTo>
                  <a:cubicBezTo>
                    <a:pt x="2079" y="2174"/>
                    <a:pt x="2079" y="2174"/>
                    <a:pt x="2079" y="2174"/>
                  </a:cubicBezTo>
                  <a:cubicBezTo>
                    <a:pt x="2079" y="2173"/>
                    <a:pt x="2079" y="2173"/>
                    <a:pt x="2079" y="2172"/>
                  </a:cubicBezTo>
                  <a:cubicBezTo>
                    <a:pt x="2079" y="2172"/>
                    <a:pt x="2079" y="2172"/>
                    <a:pt x="2079" y="2172"/>
                  </a:cubicBezTo>
                  <a:cubicBezTo>
                    <a:pt x="2079" y="2172"/>
                    <a:pt x="2078" y="2171"/>
                    <a:pt x="2078" y="2171"/>
                  </a:cubicBezTo>
                  <a:cubicBezTo>
                    <a:pt x="2078" y="2171"/>
                    <a:pt x="2078" y="2171"/>
                    <a:pt x="2078" y="2170"/>
                  </a:cubicBezTo>
                  <a:cubicBezTo>
                    <a:pt x="2078" y="2170"/>
                    <a:pt x="2078" y="2170"/>
                    <a:pt x="2078" y="2170"/>
                  </a:cubicBezTo>
                  <a:cubicBezTo>
                    <a:pt x="2078" y="2170"/>
                    <a:pt x="2078" y="2169"/>
                    <a:pt x="2078" y="2169"/>
                  </a:cubicBezTo>
                  <a:cubicBezTo>
                    <a:pt x="2078" y="2169"/>
                    <a:pt x="2078" y="2169"/>
                    <a:pt x="2078" y="2169"/>
                  </a:cubicBezTo>
                  <a:cubicBezTo>
                    <a:pt x="2078" y="2169"/>
                    <a:pt x="2078" y="2168"/>
                    <a:pt x="2078" y="2168"/>
                  </a:cubicBezTo>
                  <a:cubicBezTo>
                    <a:pt x="2078" y="2168"/>
                    <a:pt x="2078" y="2168"/>
                    <a:pt x="2078" y="2168"/>
                  </a:cubicBezTo>
                  <a:cubicBezTo>
                    <a:pt x="2042" y="1954"/>
                    <a:pt x="1986" y="1747"/>
                    <a:pt x="1910" y="1549"/>
                  </a:cubicBezTo>
                  <a:cubicBezTo>
                    <a:pt x="1910" y="1548"/>
                    <a:pt x="1910" y="1548"/>
                    <a:pt x="1910" y="1548"/>
                  </a:cubicBezTo>
                  <a:cubicBezTo>
                    <a:pt x="1910" y="1548"/>
                    <a:pt x="1910" y="1548"/>
                    <a:pt x="1910" y="1548"/>
                  </a:cubicBezTo>
                  <a:cubicBezTo>
                    <a:pt x="1910" y="1547"/>
                    <a:pt x="1910" y="1547"/>
                    <a:pt x="1910" y="1547"/>
                  </a:cubicBezTo>
                  <a:cubicBezTo>
                    <a:pt x="1910" y="1547"/>
                    <a:pt x="1910" y="1547"/>
                    <a:pt x="1909" y="1546"/>
                  </a:cubicBezTo>
                  <a:cubicBezTo>
                    <a:pt x="1909" y="1546"/>
                    <a:pt x="1909" y="1546"/>
                    <a:pt x="1909" y="1546"/>
                  </a:cubicBezTo>
                  <a:cubicBezTo>
                    <a:pt x="1909" y="1546"/>
                    <a:pt x="1909" y="1546"/>
                    <a:pt x="1909" y="1545"/>
                  </a:cubicBezTo>
                  <a:cubicBezTo>
                    <a:pt x="1909" y="1545"/>
                    <a:pt x="1909" y="1545"/>
                    <a:pt x="1909" y="1545"/>
                  </a:cubicBezTo>
                  <a:cubicBezTo>
                    <a:pt x="1909" y="1545"/>
                    <a:pt x="1909" y="1544"/>
                    <a:pt x="1909" y="1544"/>
                  </a:cubicBezTo>
                  <a:cubicBezTo>
                    <a:pt x="1908" y="1544"/>
                    <a:pt x="1908" y="1544"/>
                    <a:pt x="1908" y="1543"/>
                  </a:cubicBezTo>
                  <a:cubicBezTo>
                    <a:pt x="1908" y="1543"/>
                    <a:pt x="1908" y="1543"/>
                    <a:pt x="1908" y="1543"/>
                  </a:cubicBezTo>
                  <a:cubicBezTo>
                    <a:pt x="1908" y="1543"/>
                    <a:pt x="1908" y="1542"/>
                    <a:pt x="1908" y="1542"/>
                  </a:cubicBezTo>
                  <a:cubicBezTo>
                    <a:pt x="1908" y="1542"/>
                    <a:pt x="1908" y="1542"/>
                    <a:pt x="1908" y="1542"/>
                  </a:cubicBezTo>
                  <a:cubicBezTo>
                    <a:pt x="1908" y="1541"/>
                    <a:pt x="1907" y="1541"/>
                    <a:pt x="1907" y="1541"/>
                  </a:cubicBezTo>
                  <a:cubicBezTo>
                    <a:pt x="1907" y="1541"/>
                    <a:pt x="1907" y="1541"/>
                    <a:pt x="1907" y="1541"/>
                  </a:cubicBezTo>
                  <a:cubicBezTo>
                    <a:pt x="1907" y="1540"/>
                    <a:pt x="1907" y="1540"/>
                    <a:pt x="1907" y="1540"/>
                  </a:cubicBezTo>
                  <a:cubicBezTo>
                    <a:pt x="1907" y="1540"/>
                    <a:pt x="1907" y="1540"/>
                    <a:pt x="1907" y="1540"/>
                  </a:cubicBezTo>
                  <a:cubicBezTo>
                    <a:pt x="1672" y="927"/>
                    <a:pt x="1256" y="395"/>
                    <a:pt x="721" y="0"/>
                  </a:cubicBezTo>
                </a:path>
              </a:pathLst>
            </a:custGeom>
            <a:solidFill>
              <a:schemeClr val="tx1">
                <a:alpha val="28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8" name="Freeform 225">
              <a:extLst>
                <a:ext uri="{FF2B5EF4-FFF2-40B4-BE49-F238E27FC236}">
                  <a16:creationId xmlns:a16="http://schemas.microsoft.com/office/drawing/2014/main" id="{24DD8ED4-DD5E-4376-AC6C-D49927E447EA}"/>
                </a:ext>
              </a:extLst>
            </p:cNvPr>
            <p:cNvSpPr>
              <a:spLocks/>
            </p:cNvSpPr>
            <p:nvPr/>
          </p:nvSpPr>
          <p:spPr bwMode="auto">
            <a:xfrm>
              <a:off x="9333793" y="12699"/>
              <a:ext cx="2846388" cy="3783013"/>
            </a:xfrm>
            <a:custGeom>
              <a:avLst/>
              <a:gdLst>
                <a:gd name="T0" fmla="*/ 915 w 1196"/>
                <a:gd name="T1" fmla="*/ 0 h 1591"/>
                <a:gd name="T2" fmla="*/ 0 w 1196"/>
                <a:gd name="T3" fmla="*/ 0 h 1591"/>
                <a:gd name="T4" fmla="*/ 1196 w 1196"/>
                <a:gd name="T5" fmla="*/ 1591 h 1591"/>
                <a:gd name="T6" fmla="*/ 1196 w 1196"/>
                <a:gd name="T7" fmla="*/ 604 h 1591"/>
                <a:gd name="T8" fmla="*/ 915 w 1196"/>
                <a:gd name="T9" fmla="*/ 0 h 1591"/>
              </a:gdLst>
              <a:ahLst/>
              <a:cxnLst>
                <a:cxn ang="0">
                  <a:pos x="T0" y="T1"/>
                </a:cxn>
                <a:cxn ang="0">
                  <a:pos x="T2" y="T3"/>
                </a:cxn>
                <a:cxn ang="0">
                  <a:pos x="T4" y="T5"/>
                </a:cxn>
                <a:cxn ang="0">
                  <a:pos x="T6" y="T7"/>
                </a:cxn>
                <a:cxn ang="0">
                  <a:pos x="T8" y="T9"/>
                </a:cxn>
              </a:cxnLst>
              <a:rect l="0" t="0" r="r" b="b"/>
              <a:pathLst>
                <a:path w="1196" h="1591">
                  <a:moveTo>
                    <a:pt x="915" y="0"/>
                  </a:moveTo>
                  <a:cubicBezTo>
                    <a:pt x="0" y="0"/>
                    <a:pt x="0" y="0"/>
                    <a:pt x="0" y="0"/>
                  </a:cubicBezTo>
                  <a:cubicBezTo>
                    <a:pt x="499" y="451"/>
                    <a:pt x="907" y="990"/>
                    <a:pt x="1196" y="1591"/>
                  </a:cubicBezTo>
                  <a:cubicBezTo>
                    <a:pt x="1196" y="604"/>
                    <a:pt x="1196" y="604"/>
                    <a:pt x="1196" y="604"/>
                  </a:cubicBezTo>
                  <a:cubicBezTo>
                    <a:pt x="1113" y="394"/>
                    <a:pt x="1019" y="192"/>
                    <a:pt x="915" y="0"/>
                  </a:cubicBezTo>
                </a:path>
              </a:pathLst>
            </a:custGeom>
            <a:solidFill>
              <a:schemeClr val="accent2">
                <a:alpha val="38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7" name="Group 16">
            <a:extLst>
              <a:ext uri="{FF2B5EF4-FFF2-40B4-BE49-F238E27FC236}">
                <a16:creationId xmlns:a16="http://schemas.microsoft.com/office/drawing/2014/main" id="{114B7015-71AB-4BF6-9F93-7BADAD49D387}"/>
              </a:ext>
            </a:extLst>
          </p:cNvPr>
          <p:cNvGrpSpPr/>
          <p:nvPr/>
        </p:nvGrpSpPr>
        <p:grpSpPr>
          <a:xfrm>
            <a:off x="-8645" y="0"/>
            <a:ext cx="12188826" cy="6845301"/>
            <a:chOff x="576262" y="-677863"/>
            <a:chExt cx="12188826" cy="6845301"/>
          </a:xfrm>
          <a:solidFill>
            <a:schemeClr val="bg1">
              <a:alpha val="1000"/>
            </a:schemeClr>
          </a:solidFill>
        </p:grpSpPr>
        <p:sp>
          <p:nvSpPr>
            <p:cNvPr id="30" name="Freeform 5">
              <a:extLst>
                <a:ext uri="{FF2B5EF4-FFF2-40B4-BE49-F238E27FC236}">
                  <a16:creationId xmlns:a16="http://schemas.microsoft.com/office/drawing/2014/main" id="{CB0942F9-AB2B-43CE-8877-6C11ADB4C879}"/>
                </a:ext>
              </a:extLst>
            </p:cNvPr>
            <p:cNvSpPr>
              <a:spLocks/>
            </p:cNvSpPr>
            <p:nvPr/>
          </p:nvSpPr>
          <p:spPr bwMode="auto">
            <a:xfrm>
              <a:off x="576262" y="1541462"/>
              <a:ext cx="5213350" cy="4625975"/>
            </a:xfrm>
            <a:custGeom>
              <a:avLst/>
              <a:gdLst>
                <a:gd name="T0" fmla="*/ 0 w 3284"/>
                <a:gd name="T1" fmla="*/ 0 h 2914"/>
                <a:gd name="T2" fmla="*/ 0 w 3284"/>
                <a:gd name="T3" fmla="*/ 36 h 2914"/>
                <a:gd name="T4" fmla="*/ 3243 w 3284"/>
                <a:gd name="T5" fmla="*/ 2914 h 2914"/>
                <a:gd name="T6" fmla="*/ 3284 w 3284"/>
                <a:gd name="T7" fmla="*/ 2914 h 2914"/>
                <a:gd name="T8" fmla="*/ 0 w 3284"/>
                <a:gd name="T9" fmla="*/ 0 h 2914"/>
              </a:gdLst>
              <a:ahLst/>
              <a:cxnLst>
                <a:cxn ang="0">
                  <a:pos x="T0" y="T1"/>
                </a:cxn>
                <a:cxn ang="0">
                  <a:pos x="T2" y="T3"/>
                </a:cxn>
                <a:cxn ang="0">
                  <a:pos x="T4" y="T5"/>
                </a:cxn>
                <a:cxn ang="0">
                  <a:pos x="T6" y="T7"/>
                </a:cxn>
                <a:cxn ang="0">
                  <a:pos x="T8" y="T9"/>
                </a:cxn>
              </a:cxnLst>
              <a:rect l="0" t="0" r="r" b="b"/>
              <a:pathLst>
                <a:path w="3284" h="2914">
                  <a:moveTo>
                    <a:pt x="0" y="0"/>
                  </a:moveTo>
                  <a:lnTo>
                    <a:pt x="0" y="36"/>
                  </a:lnTo>
                  <a:lnTo>
                    <a:pt x="3243" y="2914"/>
                  </a:lnTo>
                  <a:lnTo>
                    <a:pt x="3284" y="291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6">
              <a:extLst>
                <a:ext uri="{FF2B5EF4-FFF2-40B4-BE49-F238E27FC236}">
                  <a16:creationId xmlns:a16="http://schemas.microsoft.com/office/drawing/2014/main" id="{5335B167-C71C-4413-9C26-3FDE46A2197B}"/>
                </a:ext>
              </a:extLst>
            </p:cNvPr>
            <p:cNvSpPr>
              <a:spLocks/>
            </p:cNvSpPr>
            <p:nvPr/>
          </p:nvSpPr>
          <p:spPr bwMode="auto">
            <a:xfrm>
              <a:off x="576262" y="1541462"/>
              <a:ext cx="5213350" cy="4625975"/>
            </a:xfrm>
            <a:custGeom>
              <a:avLst/>
              <a:gdLst>
                <a:gd name="T0" fmla="*/ 0 w 3284"/>
                <a:gd name="T1" fmla="*/ 0 h 2914"/>
                <a:gd name="T2" fmla="*/ 0 w 3284"/>
                <a:gd name="T3" fmla="*/ 36 h 2914"/>
                <a:gd name="T4" fmla="*/ 3243 w 3284"/>
                <a:gd name="T5" fmla="*/ 2914 h 2914"/>
                <a:gd name="T6" fmla="*/ 3284 w 3284"/>
                <a:gd name="T7" fmla="*/ 2914 h 2914"/>
                <a:gd name="T8" fmla="*/ 0 w 3284"/>
                <a:gd name="T9" fmla="*/ 0 h 2914"/>
              </a:gdLst>
              <a:ahLst/>
              <a:cxnLst>
                <a:cxn ang="0">
                  <a:pos x="T0" y="T1"/>
                </a:cxn>
                <a:cxn ang="0">
                  <a:pos x="T2" y="T3"/>
                </a:cxn>
                <a:cxn ang="0">
                  <a:pos x="T4" y="T5"/>
                </a:cxn>
                <a:cxn ang="0">
                  <a:pos x="T6" y="T7"/>
                </a:cxn>
                <a:cxn ang="0">
                  <a:pos x="T8" y="T9"/>
                </a:cxn>
              </a:cxnLst>
              <a:rect l="0" t="0" r="r" b="b"/>
              <a:pathLst>
                <a:path w="3284" h="2914">
                  <a:moveTo>
                    <a:pt x="0" y="0"/>
                  </a:moveTo>
                  <a:lnTo>
                    <a:pt x="0" y="36"/>
                  </a:lnTo>
                  <a:lnTo>
                    <a:pt x="3243" y="2914"/>
                  </a:lnTo>
                  <a:lnTo>
                    <a:pt x="3284" y="291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
              <a:extLst>
                <a:ext uri="{FF2B5EF4-FFF2-40B4-BE49-F238E27FC236}">
                  <a16:creationId xmlns:a16="http://schemas.microsoft.com/office/drawing/2014/main" id="{D214F4BF-6BAF-4C30-9CB9-9696D739E8F7}"/>
                </a:ext>
              </a:extLst>
            </p:cNvPr>
            <p:cNvSpPr>
              <a:spLocks/>
            </p:cNvSpPr>
            <p:nvPr/>
          </p:nvSpPr>
          <p:spPr bwMode="auto">
            <a:xfrm>
              <a:off x="576262" y="2068512"/>
              <a:ext cx="4618038" cy="4098925"/>
            </a:xfrm>
            <a:custGeom>
              <a:avLst/>
              <a:gdLst>
                <a:gd name="T0" fmla="*/ 0 w 2909"/>
                <a:gd name="T1" fmla="*/ 0 h 2582"/>
                <a:gd name="T2" fmla="*/ 0 w 2909"/>
                <a:gd name="T3" fmla="*/ 38 h 2582"/>
                <a:gd name="T4" fmla="*/ 2867 w 2909"/>
                <a:gd name="T5" fmla="*/ 2582 h 2582"/>
                <a:gd name="T6" fmla="*/ 2909 w 2909"/>
                <a:gd name="T7" fmla="*/ 2582 h 2582"/>
                <a:gd name="T8" fmla="*/ 0 w 2909"/>
                <a:gd name="T9" fmla="*/ 0 h 2582"/>
              </a:gdLst>
              <a:ahLst/>
              <a:cxnLst>
                <a:cxn ang="0">
                  <a:pos x="T0" y="T1"/>
                </a:cxn>
                <a:cxn ang="0">
                  <a:pos x="T2" y="T3"/>
                </a:cxn>
                <a:cxn ang="0">
                  <a:pos x="T4" y="T5"/>
                </a:cxn>
                <a:cxn ang="0">
                  <a:pos x="T6" y="T7"/>
                </a:cxn>
                <a:cxn ang="0">
                  <a:pos x="T8" y="T9"/>
                </a:cxn>
              </a:cxnLst>
              <a:rect l="0" t="0" r="r" b="b"/>
              <a:pathLst>
                <a:path w="2909" h="2582">
                  <a:moveTo>
                    <a:pt x="0" y="0"/>
                  </a:moveTo>
                  <a:lnTo>
                    <a:pt x="0" y="38"/>
                  </a:lnTo>
                  <a:lnTo>
                    <a:pt x="2867" y="2582"/>
                  </a:lnTo>
                  <a:lnTo>
                    <a:pt x="2909" y="258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8">
              <a:extLst>
                <a:ext uri="{FF2B5EF4-FFF2-40B4-BE49-F238E27FC236}">
                  <a16:creationId xmlns:a16="http://schemas.microsoft.com/office/drawing/2014/main" id="{81E58C29-DA1F-499B-B3BD-7CA85E6FAFF9}"/>
                </a:ext>
              </a:extLst>
            </p:cNvPr>
            <p:cNvSpPr>
              <a:spLocks/>
            </p:cNvSpPr>
            <p:nvPr/>
          </p:nvSpPr>
          <p:spPr bwMode="auto">
            <a:xfrm>
              <a:off x="576262" y="2068512"/>
              <a:ext cx="4618038" cy="4098925"/>
            </a:xfrm>
            <a:custGeom>
              <a:avLst/>
              <a:gdLst>
                <a:gd name="T0" fmla="*/ 0 w 2909"/>
                <a:gd name="T1" fmla="*/ 0 h 2582"/>
                <a:gd name="T2" fmla="*/ 0 w 2909"/>
                <a:gd name="T3" fmla="*/ 38 h 2582"/>
                <a:gd name="T4" fmla="*/ 2867 w 2909"/>
                <a:gd name="T5" fmla="*/ 2582 h 2582"/>
                <a:gd name="T6" fmla="*/ 2909 w 2909"/>
                <a:gd name="T7" fmla="*/ 2582 h 2582"/>
                <a:gd name="T8" fmla="*/ 0 w 2909"/>
                <a:gd name="T9" fmla="*/ 0 h 2582"/>
              </a:gdLst>
              <a:ahLst/>
              <a:cxnLst>
                <a:cxn ang="0">
                  <a:pos x="T0" y="T1"/>
                </a:cxn>
                <a:cxn ang="0">
                  <a:pos x="T2" y="T3"/>
                </a:cxn>
                <a:cxn ang="0">
                  <a:pos x="T4" y="T5"/>
                </a:cxn>
                <a:cxn ang="0">
                  <a:pos x="T6" y="T7"/>
                </a:cxn>
                <a:cxn ang="0">
                  <a:pos x="T8" y="T9"/>
                </a:cxn>
              </a:cxnLst>
              <a:rect l="0" t="0" r="r" b="b"/>
              <a:pathLst>
                <a:path w="2909" h="2582">
                  <a:moveTo>
                    <a:pt x="0" y="0"/>
                  </a:moveTo>
                  <a:lnTo>
                    <a:pt x="0" y="38"/>
                  </a:lnTo>
                  <a:lnTo>
                    <a:pt x="2867" y="2582"/>
                  </a:lnTo>
                  <a:lnTo>
                    <a:pt x="2909" y="258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77D9C9B8-7291-4474-B569-9D784081944E}"/>
                </a:ext>
              </a:extLst>
            </p:cNvPr>
            <p:cNvSpPr>
              <a:spLocks/>
            </p:cNvSpPr>
            <p:nvPr/>
          </p:nvSpPr>
          <p:spPr bwMode="auto">
            <a:xfrm>
              <a:off x="576262" y="1893887"/>
              <a:ext cx="4818063" cy="4273550"/>
            </a:xfrm>
            <a:custGeom>
              <a:avLst/>
              <a:gdLst>
                <a:gd name="T0" fmla="*/ 0 w 3035"/>
                <a:gd name="T1" fmla="*/ 0 h 2692"/>
                <a:gd name="T2" fmla="*/ 0 w 3035"/>
                <a:gd name="T3" fmla="*/ 37 h 2692"/>
                <a:gd name="T4" fmla="*/ 2993 w 3035"/>
                <a:gd name="T5" fmla="*/ 2692 h 2692"/>
                <a:gd name="T6" fmla="*/ 3035 w 3035"/>
                <a:gd name="T7" fmla="*/ 2692 h 2692"/>
                <a:gd name="T8" fmla="*/ 0 w 3035"/>
                <a:gd name="T9" fmla="*/ 0 h 2692"/>
              </a:gdLst>
              <a:ahLst/>
              <a:cxnLst>
                <a:cxn ang="0">
                  <a:pos x="T0" y="T1"/>
                </a:cxn>
                <a:cxn ang="0">
                  <a:pos x="T2" y="T3"/>
                </a:cxn>
                <a:cxn ang="0">
                  <a:pos x="T4" y="T5"/>
                </a:cxn>
                <a:cxn ang="0">
                  <a:pos x="T6" y="T7"/>
                </a:cxn>
                <a:cxn ang="0">
                  <a:pos x="T8" y="T9"/>
                </a:cxn>
              </a:cxnLst>
              <a:rect l="0" t="0" r="r" b="b"/>
              <a:pathLst>
                <a:path w="3035" h="2692">
                  <a:moveTo>
                    <a:pt x="0" y="0"/>
                  </a:moveTo>
                  <a:lnTo>
                    <a:pt x="0" y="37"/>
                  </a:lnTo>
                  <a:lnTo>
                    <a:pt x="2993" y="2692"/>
                  </a:lnTo>
                  <a:lnTo>
                    <a:pt x="3035" y="269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
              <a:extLst>
                <a:ext uri="{FF2B5EF4-FFF2-40B4-BE49-F238E27FC236}">
                  <a16:creationId xmlns:a16="http://schemas.microsoft.com/office/drawing/2014/main" id="{2238D550-A790-4043-AAD9-098C5749D9C8}"/>
                </a:ext>
              </a:extLst>
            </p:cNvPr>
            <p:cNvSpPr>
              <a:spLocks/>
            </p:cNvSpPr>
            <p:nvPr/>
          </p:nvSpPr>
          <p:spPr bwMode="auto">
            <a:xfrm>
              <a:off x="576262" y="1893887"/>
              <a:ext cx="4818063" cy="4273550"/>
            </a:xfrm>
            <a:custGeom>
              <a:avLst/>
              <a:gdLst>
                <a:gd name="T0" fmla="*/ 0 w 3035"/>
                <a:gd name="T1" fmla="*/ 0 h 2692"/>
                <a:gd name="T2" fmla="*/ 0 w 3035"/>
                <a:gd name="T3" fmla="*/ 37 h 2692"/>
                <a:gd name="T4" fmla="*/ 2993 w 3035"/>
                <a:gd name="T5" fmla="*/ 2692 h 2692"/>
                <a:gd name="T6" fmla="*/ 3035 w 3035"/>
                <a:gd name="T7" fmla="*/ 2692 h 2692"/>
                <a:gd name="T8" fmla="*/ 0 w 3035"/>
                <a:gd name="T9" fmla="*/ 0 h 2692"/>
              </a:gdLst>
              <a:ahLst/>
              <a:cxnLst>
                <a:cxn ang="0">
                  <a:pos x="T0" y="T1"/>
                </a:cxn>
                <a:cxn ang="0">
                  <a:pos x="T2" y="T3"/>
                </a:cxn>
                <a:cxn ang="0">
                  <a:pos x="T4" y="T5"/>
                </a:cxn>
                <a:cxn ang="0">
                  <a:pos x="T6" y="T7"/>
                </a:cxn>
                <a:cxn ang="0">
                  <a:pos x="T8" y="T9"/>
                </a:cxn>
              </a:cxnLst>
              <a:rect l="0" t="0" r="r" b="b"/>
              <a:pathLst>
                <a:path w="3035" h="2692">
                  <a:moveTo>
                    <a:pt x="0" y="0"/>
                  </a:moveTo>
                  <a:lnTo>
                    <a:pt x="0" y="37"/>
                  </a:lnTo>
                  <a:lnTo>
                    <a:pt x="2993" y="2692"/>
                  </a:lnTo>
                  <a:lnTo>
                    <a:pt x="3035" y="269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
              <a:extLst>
                <a:ext uri="{FF2B5EF4-FFF2-40B4-BE49-F238E27FC236}">
                  <a16:creationId xmlns:a16="http://schemas.microsoft.com/office/drawing/2014/main" id="{CD7E1F0B-1080-43D4-A54F-72891AEAAD6D}"/>
                </a:ext>
              </a:extLst>
            </p:cNvPr>
            <p:cNvSpPr>
              <a:spLocks/>
            </p:cNvSpPr>
            <p:nvPr/>
          </p:nvSpPr>
          <p:spPr bwMode="auto">
            <a:xfrm>
              <a:off x="576262" y="1187450"/>
              <a:ext cx="5610225" cy="4979988"/>
            </a:xfrm>
            <a:custGeom>
              <a:avLst/>
              <a:gdLst>
                <a:gd name="T0" fmla="*/ 0 w 3534"/>
                <a:gd name="T1" fmla="*/ 0 h 3137"/>
                <a:gd name="T2" fmla="*/ 0 w 3534"/>
                <a:gd name="T3" fmla="*/ 37 h 3137"/>
                <a:gd name="T4" fmla="*/ 3492 w 3534"/>
                <a:gd name="T5" fmla="*/ 3137 h 3137"/>
                <a:gd name="T6" fmla="*/ 3534 w 3534"/>
                <a:gd name="T7" fmla="*/ 3137 h 3137"/>
                <a:gd name="T8" fmla="*/ 0 w 3534"/>
                <a:gd name="T9" fmla="*/ 0 h 3137"/>
              </a:gdLst>
              <a:ahLst/>
              <a:cxnLst>
                <a:cxn ang="0">
                  <a:pos x="T0" y="T1"/>
                </a:cxn>
                <a:cxn ang="0">
                  <a:pos x="T2" y="T3"/>
                </a:cxn>
                <a:cxn ang="0">
                  <a:pos x="T4" y="T5"/>
                </a:cxn>
                <a:cxn ang="0">
                  <a:pos x="T6" y="T7"/>
                </a:cxn>
                <a:cxn ang="0">
                  <a:pos x="T8" y="T9"/>
                </a:cxn>
              </a:cxnLst>
              <a:rect l="0" t="0" r="r" b="b"/>
              <a:pathLst>
                <a:path w="3534" h="3137">
                  <a:moveTo>
                    <a:pt x="0" y="0"/>
                  </a:moveTo>
                  <a:lnTo>
                    <a:pt x="0" y="37"/>
                  </a:lnTo>
                  <a:lnTo>
                    <a:pt x="3492" y="3137"/>
                  </a:lnTo>
                  <a:lnTo>
                    <a:pt x="3534" y="31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2">
              <a:extLst>
                <a:ext uri="{FF2B5EF4-FFF2-40B4-BE49-F238E27FC236}">
                  <a16:creationId xmlns:a16="http://schemas.microsoft.com/office/drawing/2014/main" id="{65A0B285-1E1C-4892-93BB-4A122890181E}"/>
                </a:ext>
              </a:extLst>
            </p:cNvPr>
            <p:cNvSpPr>
              <a:spLocks/>
            </p:cNvSpPr>
            <p:nvPr/>
          </p:nvSpPr>
          <p:spPr bwMode="auto">
            <a:xfrm>
              <a:off x="576262" y="1187450"/>
              <a:ext cx="5610225" cy="4979988"/>
            </a:xfrm>
            <a:custGeom>
              <a:avLst/>
              <a:gdLst>
                <a:gd name="T0" fmla="*/ 0 w 3534"/>
                <a:gd name="T1" fmla="*/ 0 h 3137"/>
                <a:gd name="T2" fmla="*/ 0 w 3534"/>
                <a:gd name="T3" fmla="*/ 37 h 3137"/>
                <a:gd name="T4" fmla="*/ 3492 w 3534"/>
                <a:gd name="T5" fmla="*/ 3137 h 3137"/>
                <a:gd name="T6" fmla="*/ 3534 w 3534"/>
                <a:gd name="T7" fmla="*/ 3137 h 3137"/>
                <a:gd name="T8" fmla="*/ 0 w 3534"/>
                <a:gd name="T9" fmla="*/ 0 h 3137"/>
              </a:gdLst>
              <a:ahLst/>
              <a:cxnLst>
                <a:cxn ang="0">
                  <a:pos x="T0" y="T1"/>
                </a:cxn>
                <a:cxn ang="0">
                  <a:pos x="T2" y="T3"/>
                </a:cxn>
                <a:cxn ang="0">
                  <a:pos x="T4" y="T5"/>
                </a:cxn>
                <a:cxn ang="0">
                  <a:pos x="T6" y="T7"/>
                </a:cxn>
                <a:cxn ang="0">
                  <a:pos x="T8" y="T9"/>
                </a:cxn>
              </a:cxnLst>
              <a:rect l="0" t="0" r="r" b="b"/>
              <a:pathLst>
                <a:path w="3534" h="3137">
                  <a:moveTo>
                    <a:pt x="0" y="0"/>
                  </a:moveTo>
                  <a:lnTo>
                    <a:pt x="0" y="37"/>
                  </a:lnTo>
                  <a:lnTo>
                    <a:pt x="3492" y="3137"/>
                  </a:lnTo>
                  <a:lnTo>
                    <a:pt x="3534" y="313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3">
              <a:extLst>
                <a:ext uri="{FF2B5EF4-FFF2-40B4-BE49-F238E27FC236}">
                  <a16:creationId xmlns:a16="http://schemas.microsoft.com/office/drawing/2014/main" id="{8E337F21-49E0-4A81-AEB6-562CEF5AD070}"/>
                </a:ext>
              </a:extLst>
            </p:cNvPr>
            <p:cNvSpPr>
              <a:spLocks/>
            </p:cNvSpPr>
            <p:nvPr/>
          </p:nvSpPr>
          <p:spPr bwMode="auto">
            <a:xfrm>
              <a:off x="576262" y="1717675"/>
              <a:ext cx="5014913" cy="4449763"/>
            </a:xfrm>
            <a:custGeom>
              <a:avLst/>
              <a:gdLst>
                <a:gd name="T0" fmla="*/ 0 w 3159"/>
                <a:gd name="T1" fmla="*/ 0 h 2803"/>
                <a:gd name="T2" fmla="*/ 0 w 3159"/>
                <a:gd name="T3" fmla="*/ 36 h 2803"/>
                <a:gd name="T4" fmla="*/ 3117 w 3159"/>
                <a:gd name="T5" fmla="*/ 2803 h 2803"/>
                <a:gd name="T6" fmla="*/ 3159 w 3159"/>
                <a:gd name="T7" fmla="*/ 2803 h 2803"/>
                <a:gd name="T8" fmla="*/ 0 w 3159"/>
                <a:gd name="T9" fmla="*/ 0 h 2803"/>
              </a:gdLst>
              <a:ahLst/>
              <a:cxnLst>
                <a:cxn ang="0">
                  <a:pos x="T0" y="T1"/>
                </a:cxn>
                <a:cxn ang="0">
                  <a:pos x="T2" y="T3"/>
                </a:cxn>
                <a:cxn ang="0">
                  <a:pos x="T4" y="T5"/>
                </a:cxn>
                <a:cxn ang="0">
                  <a:pos x="T6" y="T7"/>
                </a:cxn>
                <a:cxn ang="0">
                  <a:pos x="T8" y="T9"/>
                </a:cxn>
              </a:cxnLst>
              <a:rect l="0" t="0" r="r" b="b"/>
              <a:pathLst>
                <a:path w="3159" h="2803">
                  <a:moveTo>
                    <a:pt x="0" y="0"/>
                  </a:moveTo>
                  <a:lnTo>
                    <a:pt x="0" y="36"/>
                  </a:lnTo>
                  <a:lnTo>
                    <a:pt x="3117" y="2803"/>
                  </a:lnTo>
                  <a:lnTo>
                    <a:pt x="3159" y="280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4">
              <a:extLst>
                <a:ext uri="{FF2B5EF4-FFF2-40B4-BE49-F238E27FC236}">
                  <a16:creationId xmlns:a16="http://schemas.microsoft.com/office/drawing/2014/main" id="{ED9890D2-37C2-46CE-8444-06F3D78929CF}"/>
                </a:ext>
              </a:extLst>
            </p:cNvPr>
            <p:cNvSpPr>
              <a:spLocks/>
            </p:cNvSpPr>
            <p:nvPr/>
          </p:nvSpPr>
          <p:spPr bwMode="auto">
            <a:xfrm>
              <a:off x="576262" y="1717675"/>
              <a:ext cx="5014913" cy="4449763"/>
            </a:xfrm>
            <a:custGeom>
              <a:avLst/>
              <a:gdLst>
                <a:gd name="T0" fmla="*/ 0 w 3159"/>
                <a:gd name="T1" fmla="*/ 0 h 2803"/>
                <a:gd name="T2" fmla="*/ 0 w 3159"/>
                <a:gd name="T3" fmla="*/ 36 h 2803"/>
                <a:gd name="T4" fmla="*/ 3117 w 3159"/>
                <a:gd name="T5" fmla="*/ 2803 h 2803"/>
                <a:gd name="T6" fmla="*/ 3159 w 3159"/>
                <a:gd name="T7" fmla="*/ 2803 h 2803"/>
                <a:gd name="T8" fmla="*/ 0 w 3159"/>
                <a:gd name="T9" fmla="*/ 0 h 2803"/>
              </a:gdLst>
              <a:ahLst/>
              <a:cxnLst>
                <a:cxn ang="0">
                  <a:pos x="T0" y="T1"/>
                </a:cxn>
                <a:cxn ang="0">
                  <a:pos x="T2" y="T3"/>
                </a:cxn>
                <a:cxn ang="0">
                  <a:pos x="T4" y="T5"/>
                </a:cxn>
                <a:cxn ang="0">
                  <a:pos x="T6" y="T7"/>
                </a:cxn>
                <a:cxn ang="0">
                  <a:pos x="T8" y="T9"/>
                </a:cxn>
              </a:cxnLst>
              <a:rect l="0" t="0" r="r" b="b"/>
              <a:pathLst>
                <a:path w="3159" h="2803">
                  <a:moveTo>
                    <a:pt x="0" y="0"/>
                  </a:moveTo>
                  <a:lnTo>
                    <a:pt x="0" y="36"/>
                  </a:lnTo>
                  <a:lnTo>
                    <a:pt x="3117" y="2803"/>
                  </a:lnTo>
                  <a:lnTo>
                    <a:pt x="3159" y="280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5">
              <a:extLst>
                <a:ext uri="{FF2B5EF4-FFF2-40B4-BE49-F238E27FC236}">
                  <a16:creationId xmlns:a16="http://schemas.microsoft.com/office/drawing/2014/main" id="{5D799B6B-7AA9-45AE-AA36-4163C4F27277}"/>
                </a:ext>
              </a:extLst>
            </p:cNvPr>
            <p:cNvSpPr>
              <a:spLocks/>
            </p:cNvSpPr>
            <p:nvPr/>
          </p:nvSpPr>
          <p:spPr bwMode="auto">
            <a:xfrm>
              <a:off x="576262" y="-44451"/>
              <a:ext cx="7000876" cy="6211888"/>
            </a:xfrm>
            <a:custGeom>
              <a:avLst/>
              <a:gdLst>
                <a:gd name="T0" fmla="*/ 0 w 4410"/>
                <a:gd name="T1" fmla="*/ 0 h 3913"/>
                <a:gd name="T2" fmla="*/ 0 w 4410"/>
                <a:gd name="T3" fmla="*/ 38 h 3913"/>
                <a:gd name="T4" fmla="*/ 4368 w 4410"/>
                <a:gd name="T5" fmla="*/ 3913 h 3913"/>
                <a:gd name="T6" fmla="*/ 4410 w 4410"/>
                <a:gd name="T7" fmla="*/ 3913 h 3913"/>
                <a:gd name="T8" fmla="*/ 0 w 4410"/>
                <a:gd name="T9" fmla="*/ 0 h 3913"/>
              </a:gdLst>
              <a:ahLst/>
              <a:cxnLst>
                <a:cxn ang="0">
                  <a:pos x="T0" y="T1"/>
                </a:cxn>
                <a:cxn ang="0">
                  <a:pos x="T2" y="T3"/>
                </a:cxn>
                <a:cxn ang="0">
                  <a:pos x="T4" y="T5"/>
                </a:cxn>
                <a:cxn ang="0">
                  <a:pos x="T6" y="T7"/>
                </a:cxn>
                <a:cxn ang="0">
                  <a:pos x="T8" y="T9"/>
                </a:cxn>
              </a:cxnLst>
              <a:rect l="0" t="0" r="r" b="b"/>
              <a:pathLst>
                <a:path w="4410" h="3913">
                  <a:moveTo>
                    <a:pt x="0" y="0"/>
                  </a:moveTo>
                  <a:lnTo>
                    <a:pt x="0" y="38"/>
                  </a:lnTo>
                  <a:lnTo>
                    <a:pt x="4368" y="3913"/>
                  </a:lnTo>
                  <a:lnTo>
                    <a:pt x="4410" y="39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6">
              <a:extLst>
                <a:ext uri="{FF2B5EF4-FFF2-40B4-BE49-F238E27FC236}">
                  <a16:creationId xmlns:a16="http://schemas.microsoft.com/office/drawing/2014/main" id="{99FFCD3A-34D8-4104-BA44-385F33ADDAC7}"/>
                </a:ext>
              </a:extLst>
            </p:cNvPr>
            <p:cNvSpPr>
              <a:spLocks/>
            </p:cNvSpPr>
            <p:nvPr/>
          </p:nvSpPr>
          <p:spPr bwMode="auto">
            <a:xfrm>
              <a:off x="576262" y="-44451"/>
              <a:ext cx="7000876" cy="6211888"/>
            </a:xfrm>
            <a:custGeom>
              <a:avLst/>
              <a:gdLst>
                <a:gd name="T0" fmla="*/ 0 w 4410"/>
                <a:gd name="T1" fmla="*/ 0 h 3913"/>
                <a:gd name="T2" fmla="*/ 0 w 4410"/>
                <a:gd name="T3" fmla="*/ 38 h 3913"/>
                <a:gd name="T4" fmla="*/ 4368 w 4410"/>
                <a:gd name="T5" fmla="*/ 3913 h 3913"/>
                <a:gd name="T6" fmla="*/ 4410 w 4410"/>
                <a:gd name="T7" fmla="*/ 3913 h 3913"/>
                <a:gd name="T8" fmla="*/ 0 w 4410"/>
                <a:gd name="T9" fmla="*/ 0 h 3913"/>
              </a:gdLst>
              <a:ahLst/>
              <a:cxnLst>
                <a:cxn ang="0">
                  <a:pos x="T0" y="T1"/>
                </a:cxn>
                <a:cxn ang="0">
                  <a:pos x="T2" y="T3"/>
                </a:cxn>
                <a:cxn ang="0">
                  <a:pos x="T4" y="T5"/>
                </a:cxn>
                <a:cxn ang="0">
                  <a:pos x="T6" y="T7"/>
                </a:cxn>
                <a:cxn ang="0">
                  <a:pos x="T8" y="T9"/>
                </a:cxn>
              </a:cxnLst>
              <a:rect l="0" t="0" r="r" b="b"/>
              <a:pathLst>
                <a:path w="4410" h="3913">
                  <a:moveTo>
                    <a:pt x="0" y="0"/>
                  </a:moveTo>
                  <a:lnTo>
                    <a:pt x="0" y="38"/>
                  </a:lnTo>
                  <a:lnTo>
                    <a:pt x="4368" y="3913"/>
                  </a:lnTo>
                  <a:lnTo>
                    <a:pt x="4410" y="391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7">
              <a:extLst>
                <a:ext uri="{FF2B5EF4-FFF2-40B4-BE49-F238E27FC236}">
                  <a16:creationId xmlns:a16="http://schemas.microsoft.com/office/drawing/2014/main" id="{81A9E083-EF72-415E-8B52-193268C03A17}"/>
                </a:ext>
              </a:extLst>
            </p:cNvPr>
            <p:cNvSpPr>
              <a:spLocks/>
            </p:cNvSpPr>
            <p:nvPr/>
          </p:nvSpPr>
          <p:spPr bwMode="auto">
            <a:xfrm>
              <a:off x="576262" y="484187"/>
              <a:ext cx="6405563" cy="5683250"/>
            </a:xfrm>
            <a:custGeom>
              <a:avLst/>
              <a:gdLst>
                <a:gd name="T0" fmla="*/ 0 w 4035"/>
                <a:gd name="T1" fmla="*/ 0 h 3580"/>
                <a:gd name="T2" fmla="*/ 0 w 4035"/>
                <a:gd name="T3" fmla="*/ 37 h 3580"/>
                <a:gd name="T4" fmla="*/ 3993 w 4035"/>
                <a:gd name="T5" fmla="*/ 3580 h 3580"/>
                <a:gd name="T6" fmla="*/ 4035 w 4035"/>
                <a:gd name="T7" fmla="*/ 3580 h 3580"/>
                <a:gd name="T8" fmla="*/ 0 w 4035"/>
                <a:gd name="T9" fmla="*/ 0 h 3580"/>
              </a:gdLst>
              <a:ahLst/>
              <a:cxnLst>
                <a:cxn ang="0">
                  <a:pos x="T0" y="T1"/>
                </a:cxn>
                <a:cxn ang="0">
                  <a:pos x="T2" y="T3"/>
                </a:cxn>
                <a:cxn ang="0">
                  <a:pos x="T4" y="T5"/>
                </a:cxn>
                <a:cxn ang="0">
                  <a:pos x="T6" y="T7"/>
                </a:cxn>
                <a:cxn ang="0">
                  <a:pos x="T8" y="T9"/>
                </a:cxn>
              </a:cxnLst>
              <a:rect l="0" t="0" r="r" b="b"/>
              <a:pathLst>
                <a:path w="4035" h="3580">
                  <a:moveTo>
                    <a:pt x="0" y="0"/>
                  </a:moveTo>
                  <a:lnTo>
                    <a:pt x="0" y="37"/>
                  </a:lnTo>
                  <a:lnTo>
                    <a:pt x="3993" y="3580"/>
                  </a:lnTo>
                  <a:lnTo>
                    <a:pt x="4035" y="358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8">
              <a:extLst>
                <a:ext uri="{FF2B5EF4-FFF2-40B4-BE49-F238E27FC236}">
                  <a16:creationId xmlns:a16="http://schemas.microsoft.com/office/drawing/2014/main" id="{D2E1B47C-2395-48B5-8D9B-0A8A5409A89A}"/>
                </a:ext>
              </a:extLst>
            </p:cNvPr>
            <p:cNvSpPr>
              <a:spLocks/>
            </p:cNvSpPr>
            <p:nvPr/>
          </p:nvSpPr>
          <p:spPr bwMode="auto">
            <a:xfrm>
              <a:off x="576262" y="484187"/>
              <a:ext cx="6405563" cy="5683250"/>
            </a:xfrm>
            <a:custGeom>
              <a:avLst/>
              <a:gdLst>
                <a:gd name="T0" fmla="*/ 0 w 4035"/>
                <a:gd name="T1" fmla="*/ 0 h 3580"/>
                <a:gd name="T2" fmla="*/ 0 w 4035"/>
                <a:gd name="T3" fmla="*/ 37 h 3580"/>
                <a:gd name="T4" fmla="*/ 3993 w 4035"/>
                <a:gd name="T5" fmla="*/ 3580 h 3580"/>
                <a:gd name="T6" fmla="*/ 4035 w 4035"/>
                <a:gd name="T7" fmla="*/ 3580 h 3580"/>
                <a:gd name="T8" fmla="*/ 0 w 4035"/>
                <a:gd name="T9" fmla="*/ 0 h 3580"/>
              </a:gdLst>
              <a:ahLst/>
              <a:cxnLst>
                <a:cxn ang="0">
                  <a:pos x="T0" y="T1"/>
                </a:cxn>
                <a:cxn ang="0">
                  <a:pos x="T2" y="T3"/>
                </a:cxn>
                <a:cxn ang="0">
                  <a:pos x="T4" y="T5"/>
                </a:cxn>
                <a:cxn ang="0">
                  <a:pos x="T6" y="T7"/>
                </a:cxn>
                <a:cxn ang="0">
                  <a:pos x="T8" y="T9"/>
                </a:cxn>
              </a:cxnLst>
              <a:rect l="0" t="0" r="r" b="b"/>
              <a:pathLst>
                <a:path w="4035" h="3580">
                  <a:moveTo>
                    <a:pt x="0" y="0"/>
                  </a:moveTo>
                  <a:lnTo>
                    <a:pt x="0" y="37"/>
                  </a:lnTo>
                  <a:lnTo>
                    <a:pt x="3993" y="3580"/>
                  </a:lnTo>
                  <a:lnTo>
                    <a:pt x="4035" y="358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9">
              <a:extLst>
                <a:ext uri="{FF2B5EF4-FFF2-40B4-BE49-F238E27FC236}">
                  <a16:creationId xmlns:a16="http://schemas.microsoft.com/office/drawing/2014/main" id="{06BAD9B2-E940-4293-9DA7-9DDBA1E04657}"/>
                </a:ext>
              </a:extLst>
            </p:cNvPr>
            <p:cNvSpPr>
              <a:spLocks/>
            </p:cNvSpPr>
            <p:nvPr/>
          </p:nvSpPr>
          <p:spPr bwMode="auto">
            <a:xfrm>
              <a:off x="576262" y="1011237"/>
              <a:ext cx="5810250" cy="5156200"/>
            </a:xfrm>
            <a:custGeom>
              <a:avLst/>
              <a:gdLst>
                <a:gd name="T0" fmla="*/ 0 w 3660"/>
                <a:gd name="T1" fmla="*/ 0 h 3248"/>
                <a:gd name="T2" fmla="*/ 0 w 3660"/>
                <a:gd name="T3" fmla="*/ 38 h 3248"/>
                <a:gd name="T4" fmla="*/ 3618 w 3660"/>
                <a:gd name="T5" fmla="*/ 3248 h 3248"/>
                <a:gd name="T6" fmla="*/ 3660 w 3660"/>
                <a:gd name="T7" fmla="*/ 3248 h 3248"/>
                <a:gd name="T8" fmla="*/ 0 w 3660"/>
                <a:gd name="T9" fmla="*/ 0 h 3248"/>
              </a:gdLst>
              <a:ahLst/>
              <a:cxnLst>
                <a:cxn ang="0">
                  <a:pos x="T0" y="T1"/>
                </a:cxn>
                <a:cxn ang="0">
                  <a:pos x="T2" y="T3"/>
                </a:cxn>
                <a:cxn ang="0">
                  <a:pos x="T4" y="T5"/>
                </a:cxn>
                <a:cxn ang="0">
                  <a:pos x="T6" y="T7"/>
                </a:cxn>
                <a:cxn ang="0">
                  <a:pos x="T8" y="T9"/>
                </a:cxn>
              </a:cxnLst>
              <a:rect l="0" t="0" r="r" b="b"/>
              <a:pathLst>
                <a:path w="3660" h="3248">
                  <a:moveTo>
                    <a:pt x="0" y="0"/>
                  </a:moveTo>
                  <a:lnTo>
                    <a:pt x="0" y="38"/>
                  </a:lnTo>
                  <a:lnTo>
                    <a:pt x="3618" y="3248"/>
                  </a:lnTo>
                  <a:lnTo>
                    <a:pt x="3660" y="324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0">
              <a:extLst>
                <a:ext uri="{FF2B5EF4-FFF2-40B4-BE49-F238E27FC236}">
                  <a16:creationId xmlns:a16="http://schemas.microsoft.com/office/drawing/2014/main" id="{F9800ED8-6073-41C8-9C42-6A742503A27B}"/>
                </a:ext>
              </a:extLst>
            </p:cNvPr>
            <p:cNvSpPr>
              <a:spLocks/>
            </p:cNvSpPr>
            <p:nvPr/>
          </p:nvSpPr>
          <p:spPr bwMode="auto">
            <a:xfrm>
              <a:off x="576262" y="1011237"/>
              <a:ext cx="5810250" cy="5156200"/>
            </a:xfrm>
            <a:custGeom>
              <a:avLst/>
              <a:gdLst>
                <a:gd name="T0" fmla="*/ 0 w 3660"/>
                <a:gd name="T1" fmla="*/ 0 h 3248"/>
                <a:gd name="T2" fmla="*/ 0 w 3660"/>
                <a:gd name="T3" fmla="*/ 38 h 3248"/>
                <a:gd name="T4" fmla="*/ 3618 w 3660"/>
                <a:gd name="T5" fmla="*/ 3248 h 3248"/>
                <a:gd name="T6" fmla="*/ 3660 w 3660"/>
                <a:gd name="T7" fmla="*/ 3248 h 3248"/>
                <a:gd name="T8" fmla="*/ 0 w 3660"/>
                <a:gd name="T9" fmla="*/ 0 h 3248"/>
              </a:gdLst>
              <a:ahLst/>
              <a:cxnLst>
                <a:cxn ang="0">
                  <a:pos x="T0" y="T1"/>
                </a:cxn>
                <a:cxn ang="0">
                  <a:pos x="T2" y="T3"/>
                </a:cxn>
                <a:cxn ang="0">
                  <a:pos x="T4" y="T5"/>
                </a:cxn>
                <a:cxn ang="0">
                  <a:pos x="T6" y="T7"/>
                </a:cxn>
                <a:cxn ang="0">
                  <a:pos x="T8" y="T9"/>
                </a:cxn>
              </a:cxnLst>
              <a:rect l="0" t="0" r="r" b="b"/>
              <a:pathLst>
                <a:path w="3660" h="3248">
                  <a:moveTo>
                    <a:pt x="0" y="0"/>
                  </a:moveTo>
                  <a:lnTo>
                    <a:pt x="0" y="38"/>
                  </a:lnTo>
                  <a:lnTo>
                    <a:pt x="3618" y="3248"/>
                  </a:lnTo>
                  <a:lnTo>
                    <a:pt x="3660" y="324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1">
              <a:extLst>
                <a:ext uri="{FF2B5EF4-FFF2-40B4-BE49-F238E27FC236}">
                  <a16:creationId xmlns:a16="http://schemas.microsoft.com/office/drawing/2014/main" id="{468652AC-2968-4CB0-A336-2F577E43D6FB}"/>
                </a:ext>
              </a:extLst>
            </p:cNvPr>
            <p:cNvSpPr>
              <a:spLocks/>
            </p:cNvSpPr>
            <p:nvPr/>
          </p:nvSpPr>
          <p:spPr bwMode="auto">
            <a:xfrm>
              <a:off x="576262" y="131762"/>
              <a:ext cx="6800851" cy="6035675"/>
            </a:xfrm>
            <a:custGeom>
              <a:avLst/>
              <a:gdLst>
                <a:gd name="T0" fmla="*/ 0 w 4284"/>
                <a:gd name="T1" fmla="*/ 0 h 3802"/>
                <a:gd name="T2" fmla="*/ 0 w 4284"/>
                <a:gd name="T3" fmla="*/ 38 h 3802"/>
                <a:gd name="T4" fmla="*/ 4244 w 4284"/>
                <a:gd name="T5" fmla="*/ 3802 h 3802"/>
                <a:gd name="T6" fmla="*/ 4284 w 4284"/>
                <a:gd name="T7" fmla="*/ 3802 h 3802"/>
                <a:gd name="T8" fmla="*/ 0 w 4284"/>
                <a:gd name="T9" fmla="*/ 0 h 3802"/>
              </a:gdLst>
              <a:ahLst/>
              <a:cxnLst>
                <a:cxn ang="0">
                  <a:pos x="T0" y="T1"/>
                </a:cxn>
                <a:cxn ang="0">
                  <a:pos x="T2" y="T3"/>
                </a:cxn>
                <a:cxn ang="0">
                  <a:pos x="T4" y="T5"/>
                </a:cxn>
                <a:cxn ang="0">
                  <a:pos x="T6" y="T7"/>
                </a:cxn>
                <a:cxn ang="0">
                  <a:pos x="T8" y="T9"/>
                </a:cxn>
              </a:cxnLst>
              <a:rect l="0" t="0" r="r" b="b"/>
              <a:pathLst>
                <a:path w="4284" h="3802">
                  <a:moveTo>
                    <a:pt x="0" y="0"/>
                  </a:moveTo>
                  <a:lnTo>
                    <a:pt x="0" y="38"/>
                  </a:lnTo>
                  <a:lnTo>
                    <a:pt x="4244" y="3802"/>
                  </a:lnTo>
                  <a:lnTo>
                    <a:pt x="4284" y="380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2">
              <a:extLst>
                <a:ext uri="{FF2B5EF4-FFF2-40B4-BE49-F238E27FC236}">
                  <a16:creationId xmlns:a16="http://schemas.microsoft.com/office/drawing/2014/main" id="{79814B05-24E5-4C13-8EFB-696896315DD8}"/>
                </a:ext>
              </a:extLst>
            </p:cNvPr>
            <p:cNvSpPr>
              <a:spLocks/>
            </p:cNvSpPr>
            <p:nvPr/>
          </p:nvSpPr>
          <p:spPr bwMode="auto">
            <a:xfrm>
              <a:off x="576262" y="131762"/>
              <a:ext cx="6800851" cy="6035675"/>
            </a:xfrm>
            <a:custGeom>
              <a:avLst/>
              <a:gdLst>
                <a:gd name="T0" fmla="*/ 0 w 4284"/>
                <a:gd name="T1" fmla="*/ 0 h 3802"/>
                <a:gd name="T2" fmla="*/ 0 w 4284"/>
                <a:gd name="T3" fmla="*/ 38 h 3802"/>
                <a:gd name="T4" fmla="*/ 4244 w 4284"/>
                <a:gd name="T5" fmla="*/ 3802 h 3802"/>
                <a:gd name="T6" fmla="*/ 4284 w 4284"/>
                <a:gd name="T7" fmla="*/ 3802 h 3802"/>
                <a:gd name="T8" fmla="*/ 0 w 4284"/>
                <a:gd name="T9" fmla="*/ 0 h 3802"/>
              </a:gdLst>
              <a:ahLst/>
              <a:cxnLst>
                <a:cxn ang="0">
                  <a:pos x="T0" y="T1"/>
                </a:cxn>
                <a:cxn ang="0">
                  <a:pos x="T2" y="T3"/>
                </a:cxn>
                <a:cxn ang="0">
                  <a:pos x="T4" y="T5"/>
                </a:cxn>
                <a:cxn ang="0">
                  <a:pos x="T6" y="T7"/>
                </a:cxn>
                <a:cxn ang="0">
                  <a:pos x="T8" y="T9"/>
                </a:cxn>
              </a:cxnLst>
              <a:rect l="0" t="0" r="r" b="b"/>
              <a:pathLst>
                <a:path w="4284" h="3802">
                  <a:moveTo>
                    <a:pt x="0" y="0"/>
                  </a:moveTo>
                  <a:lnTo>
                    <a:pt x="0" y="38"/>
                  </a:lnTo>
                  <a:lnTo>
                    <a:pt x="4244" y="3802"/>
                  </a:lnTo>
                  <a:lnTo>
                    <a:pt x="4284" y="380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
              <a:extLst>
                <a:ext uri="{FF2B5EF4-FFF2-40B4-BE49-F238E27FC236}">
                  <a16:creationId xmlns:a16="http://schemas.microsoft.com/office/drawing/2014/main" id="{3E72E79C-4206-4C1A-8AAD-9BB6A970B186}"/>
                </a:ext>
              </a:extLst>
            </p:cNvPr>
            <p:cNvSpPr>
              <a:spLocks/>
            </p:cNvSpPr>
            <p:nvPr/>
          </p:nvSpPr>
          <p:spPr bwMode="auto">
            <a:xfrm>
              <a:off x="576262" y="307975"/>
              <a:ext cx="6604001" cy="5859463"/>
            </a:xfrm>
            <a:custGeom>
              <a:avLst/>
              <a:gdLst>
                <a:gd name="T0" fmla="*/ 0 w 4160"/>
                <a:gd name="T1" fmla="*/ 0 h 3691"/>
                <a:gd name="T2" fmla="*/ 0 w 4160"/>
                <a:gd name="T3" fmla="*/ 37 h 3691"/>
                <a:gd name="T4" fmla="*/ 4118 w 4160"/>
                <a:gd name="T5" fmla="*/ 3691 h 3691"/>
                <a:gd name="T6" fmla="*/ 4160 w 4160"/>
                <a:gd name="T7" fmla="*/ 3691 h 3691"/>
                <a:gd name="T8" fmla="*/ 0 w 4160"/>
                <a:gd name="T9" fmla="*/ 0 h 3691"/>
              </a:gdLst>
              <a:ahLst/>
              <a:cxnLst>
                <a:cxn ang="0">
                  <a:pos x="T0" y="T1"/>
                </a:cxn>
                <a:cxn ang="0">
                  <a:pos x="T2" y="T3"/>
                </a:cxn>
                <a:cxn ang="0">
                  <a:pos x="T4" y="T5"/>
                </a:cxn>
                <a:cxn ang="0">
                  <a:pos x="T6" y="T7"/>
                </a:cxn>
                <a:cxn ang="0">
                  <a:pos x="T8" y="T9"/>
                </a:cxn>
              </a:cxnLst>
              <a:rect l="0" t="0" r="r" b="b"/>
              <a:pathLst>
                <a:path w="4160" h="3691">
                  <a:moveTo>
                    <a:pt x="0" y="0"/>
                  </a:moveTo>
                  <a:lnTo>
                    <a:pt x="0" y="37"/>
                  </a:lnTo>
                  <a:lnTo>
                    <a:pt x="4118" y="3691"/>
                  </a:lnTo>
                  <a:lnTo>
                    <a:pt x="4160" y="369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4">
              <a:extLst>
                <a:ext uri="{FF2B5EF4-FFF2-40B4-BE49-F238E27FC236}">
                  <a16:creationId xmlns:a16="http://schemas.microsoft.com/office/drawing/2014/main" id="{45B498A0-F74C-4FF6-B52D-997B99332F35}"/>
                </a:ext>
              </a:extLst>
            </p:cNvPr>
            <p:cNvSpPr>
              <a:spLocks/>
            </p:cNvSpPr>
            <p:nvPr/>
          </p:nvSpPr>
          <p:spPr bwMode="auto">
            <a:xfrm>
              <a:off x="576262" y="307975"/>
              <a:ext cx="6604001" cy="5859463"/>
            </a:xfrm>
            <a:custGeom>
              <a:avLst/>
              <a:gdLst>
                <a:gd name="T0" fmla="*/ 0 w 4160"/>
                <a:gd name="T1" fmla="*/ 0 h 3691"/>
                <a:gd name="T2" fmla="*/ 0 w 4160"/>
                <a:gd name="T3" fmla="*/ 37 h 3691"/>
                <a:gd name="T4" fmla="*/ 4118 w 4160"/>
                <a:gd name="T5" fmla="*/ 3691 h 3691"/>
                <a:gd name="T6" fmla="*/ 4160 w 4160"/>
                <a:gd name="T7" fmla="*/ 3691 h 3691"/>
                <a:gd name="T8" fmla="*/ 0 w 4160"/>
                <a:gd name="T9" fmla="*/ 0 h 3691"/>
              </a:gdLst>
              <a:ahLst/>
              <a:cxnLst>
                <a:cxn ang="0">
                  <a:pos x="T0" y="T1"/>
                </a:cxn>
                <a:cxn ang="0">
                  <a:pos x="T2" y="T3"/>
                </a:cxn>
                <a:cxn ang="0">
                  <a:pos x="T4" y="T5"/>
                </a:cxn>
                <a:cxn ang="0">
                  <a:pos x="T6" y="T7"/>
                </a:cxn>
                <a:cxn ang="0">
                  <a:pos x="T8" y="T9"/>
                </a:cxn>
              </a:cxnLst>
              <a:rect l="0" t="0" r="r" b="b"/>
              <a:pathLst>
                <a:path w="4160" h="3691">
                  <a:moveTo>
                    <a:pt x="0" y="0"/>
                  </a:moveTo>
                  <a:lnTo>
                    <a:pt x="0" y="37"/>
                  </a:lnTo>
                  <a:lnTo>
                    <a:pt x="4118" y="3691"/>
                  </a:lnTo>
                  <a:lnTo>
                    <a:pt x="4160" y="369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5">
              <a:extLst>
                <a:ext uri="{FF2B5EF4-FFF2-40B4-BE49-F238E27FC236}">
                  <a16:creationId xmlns:a16="http://schemas.microsoft.com/office/drawing/2014/main" id="{2E7EE093-3DA7-4ABB-B900-2AF8024E2E7A}"/>
                </a:ext>
              </a:extLst>
            </p:cNvPr>
            <p:cNvSpPr>
              <a:spLocks/>
            </p:cNvSpPr>
            <p:nvPr/>
          </p:nvSpPr>
          <p:spPr bwMode="auto">
            <a:xfrm>
              <a:off x="576262" y="835025"/>
              <a:ext cx="6008688" cy="5332413"/>
            </a:xfrm>
            <a:custGeom>
              <a:avLst/>
              <a:gdLst>
                <a:gd name="T0" fmla="*/ 0 w 3785"/>
                <a:gd name="T1" fmla="*/ 0 h 3359"/>
                <a:gd name="T2" fmla="*/ 0 w 3785"/>
                <a:gd name="T3" fmla="*/ 38 h 3359"/>
                <a:gd name="T4" fmla="*/ 3743 w 3785"/>
                <a:gd name="T5" fmla="*/ 3359 h 3359"/>
                <a:gd name="T6" fmla="*/ 3785 w 3785"/>
                <a:gd name="T7" fmla="*/ 3359 h 3359"/>
                <a:gd name="T8" fmla="*/ 0 w 3785"/>
                <a:gd name="T9" fmla="*/ 0 h 3359"/>
              </a:gdLst>
              <a:ahLst/>
              <a:cxnLst>
                <a:cxn ang="0">
                  <a:pos x="T0" y="T1"/>
                </a:cxn>
                <a:cxn ang="0">
                  <a:pos x="T2" y="T3"/>
                </a:cxn>
                <a:cxn ang="0">
                  <a:pos x="T4" y="T5"/>
                </a:cxn>
                <a:cxn ang="0">
                  <a:pos x="T6" y="T7"/>
                </a:cxn>
                <a:cxn ang="0">
                  <a:pos x="T8" y="T9"/>
                </a:cxn>
              </a:cxnLst>
              <a:rect l="0" t="0" r="r" b="b"/>
              <a:pathLst>
                <a:path w="3785" h="3359">
                  <a:moveTo>
                    <a:pt x="0" y="0"/>
                  </a:moveTo>
                  <a:lnTo>
                    <a:pt x="0" y="38"/>
                  </a:lnTo>
                  <a:lnTo>
                    <a:pt x="3743" y="3359"/>
                  </a:lnTo>
                  <a:lnTo>
                    <a:pt x="3785" y="335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6">
              <a:extLst>
                <a:ext uri="{FF2B5EF4-FFF2-40B4-BE49-F238E27FC236}">
                  <a16:creationId xmlns:a16="http://schemas.microsoft.com/office/drawing/2014/main" id="{F25736D5-647C-4EAD-B338-0E6D845BF57D}"/>
                </a:ext>
              </a:extLst>
            </p:cNvPr>
            <p:cNvSpPr>
              <a:spLocks/>
            </p:cNvSpPr>
            <p:nvPr/>
          </p:nvSpPr>
          <p:spPr bwMode="auto">
            <a:xfrm>
              <a:off x="576262" y="835025"/>
              <a:ext cx="6008688" cy="5332413"/>
            </a:xfrm>
            <a:custGeom>
              <a:avLst/>
              <a:gdLst>
                <a:gd name="T0" fmla="*/ 0 w 3785"/>
                <a:gd name="T1" fmla="*/ 0 h 3359"/>
                <a:gd name="T2" fmla="*/ 0 w 3785"/>
                <a:gd name="T3" fmla="*/ 38 h 3359"/>
                <a:gd name="T4" fmla="*/ 3743 w 3785"/>
                <a:gd name="T5" fmla="*/ 3359 h 3359"/>
                <a:gd name="T6" fmla="*/ 3785 w 3785"/>
                <a:gd name="T7" fmla="*/ 3359 h 3359"/>
                <a:gd name="T8" fmla="*/ 0 w 3785"/>
                <a:gd name="T9" fmla="*/ 0 h 3359"/>
              </a:gdLst>
              <a:ahLst/>
              <a:cxnLst>
                <a:cxn ang="0">
                  <a:pos x="T0" y="T1"/>
                </a:cxn>
                <a:cxn ang="0">
                  <a:pos x="T2" y="T3"/>
                </a:cxn>
                <a:cxn ang="0">
                  <a:pos x="T4" y="T5"/>
                </a:cxn>
                <a:cxn ang="0">
                  <a:pos x="T6" y="T7"/>
                </a:cxn>
                <a:cxn ang="0">
                  <a:pos x="T8" y="T9"/>
                </a:cxn>
              </a:cxnLst>
              <a:rect l="0" t="0" r="r" b="b"/>
              <a:pathLst>
                <a:path w="3785" h="3359">
                  <a:moveTo>
                    <a:pt x="0" y="0"/>
                  </a:moveTo>
                  <a:lnTo>
                    <a:pt x="0" y="38"/>
                  </a:lnTo>
                  <a:lnTo>
                    <a:pt x="3743" y="3359"/>
                  </a:lnTo>
                  <a:lnTo>
                    <a:pt x="3785" y="335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7">
              <a:extLst>
                <a:ext uri="{FF2B5EF4-FFF2-40B4-BE49-F238E27FC236}">
                  <a16:creationId xmlns:a16="http://schemas.microsoft.com/office/drawing/2014/main" id="{A6492FF4-16B6-499A-BF03-7BA4DB644E81}"/>
                </a:ext>
              </a:extLst>
            </p:cNvPr>
            <p:cNvSpPr>
              <a:spLocks/>
            </p:cNvSpPr>
            <p:nvPr/>
          </p:nvSpPr>
          <p:spPr bwMode="auto">
            <a:xfrm>
              <a:off x="576262" y="660400"/>
              <a:ext cx="6205538" cy="5507038"/>
            </a:xfrm>
            <a:custGeom>
              <a:avLst/>
              <a:gdLst>
                <a:gd name="T0" fmla="*/ 0 w 3909"/>
                <a:gd name="T1" fmla="*/ 0 h 3469"/>
                <a:gd name="T2" fmla="*/ 0 w 3909"/>
                <a:gd name="T3" fmla="*/ 37 h 3469"/>
                <a:gd name="T4" fmla="*/ 3867 w 3909"/>
                <a:gd name="T5" fmla="*/ 3469 h 3469"/>
                <a:gd name="T6" fmla="*/ 3909 w 3909"/>
                <a:gd name="T7" fmla="*/ 3469 h 3469"/>
                <a:gd name="T8" fmla="*/ 0 w 3909"/>
                <a:gd name="T9" fmla="*/ 0 h 3469"/>
              </a:gdLst>
              <a:ahLst/>
              <a:cxnLst>
                <a:cxn ang="0">
                  <a:pos x="T0" y="T1"/>
                </a:cxn>
                <a:cxn ang="0">
                  <a:pos x="T2" y="T3"/>
                </a:cxn>
                <a:cxn ang="0">
                  <a:pos x="T4" y="T5"/>
                </a:cxn>
                <a:cxn ang="0">
                  <a:pos x="T6" y="T7"/>
                </a:cxn>
                <a:cxn ang="0">
                  <a:pos x="T8" y="T9"/>
                </a:cxn>
              </a:cxnLst>
              <a:rect l="0" t="0" r="r" b="b"/>
              <a:pathLst>
                <a:path w="3909" h="3469">
                  <a:moveTo>
                    <a:pt x="0" y="0"/>
                  </a:moveTo>
                  <a:lnTo>
                    <a:pt x="0" y="37"/>
                  </a:lnTo>
                  <a:lnTo>
                    <a:pt x="3867" y="3469"/>
                  </a:lnTo>
                  <a:lnTo>
                    <a:pt x="3909" y="346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8">
              <a:extLst>
                <a:ext uri="{FF2B5EF4-FFF2-40B4-BE49-F238E27FC236}">
                  <a16:creationId xmlns:a16="http://schemas.microsoft.com/office/drawing/2014/main" id="{CF4F9764-C58C-4799-A5B1-41EE910B0E1B}"/>
                </a:ext>
              </a:extLst>
            </p:cNvPr>
            <p:cNvSpPr>
              <a:spLocks/>
            </p:cNvSpPr>
            <p:nvPr/>
          </p:nvSpPr>
          <p:spPr bwMode="auto">
            <a:xfrm>
              <a:off x="576262" y="660400"/>
              <a:ext cx="6205538" cy="5507038"/>
            </a:xfrm>
            <a:custGeom>
              <a:avLst/>
              <a:gdLst>
                <a:gd name="T0" fmla="*/ 0 w 3909"/>
                <a:gd name="T1" fmla="*/ 0 h 3469"/>
                <a:gd name="T2" fmla="*/ 0 w 3909"/>
                <a:gd name="T3" fmla="*/ 37 h 3469"/>
                <a:gd name="T4" fmla="*/ 3867 w 3909"/>
                <a:gd name="T5" fmla="*/ 3469 h 3469"/>
                <a:gd name="T6" fmla="*/ 3909 w 3909"/>
                <a:gd name="T7" fmla="*/ 3469 h 3469"/>
                <a:gd name="T8" fmla="*/ 0 w 3909"/>
                <a:gd name="T9" fmla="*/ 0 h 3469"/>
              </a:gdLst>
              <a:ahLst/>
              <a:cxnLst>
                <a:cxn ang="0">
                  <a:pos x="T0" y="T1"/>
                </a:cxn>
                <a:cxn ang="0">
                  <a:pos x="T2" y="T3"/>
                </a:cxn>
                <a:cxn ang="0">
                  <a:pos x="T4" y="T5"/>
                </a:cxn>
                <a:cxn ang="0">
                  <a:pos x="T6" y="T7"/>
                </a:cxn>
                <a:cxn ang="0">
                  <a:pos x="T8" y="T9"/>
                </a:cxn>
              </a:cxnLst>
              <a:rect l="0" t="0" r="r" b="b"/>
              <a:pathLst>
                <a:path w="3909" h="3469">
                  <a:moveTo>
                    <a:pt x="0" y="0"/>
                  </a:moveTo>
                  <a:lnTo>
                    <a:pt x="0" y="37"/>
                  </a:lnTo>
                  <a:lnTo>
                    <a:pt x="3867" y="3469"/>
                  </a:lnTo>
                  <a:lnTo>
                    <a:pt x="3909" y="346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9">
              <a:extLst>
                <a:ext uri="{FF2B5EF4-FFF2-40B4-BE49-F238E27FC236}">
                  <a16:creationId xmlns:a16="http://schemas.microsoft.com/office/drawing/2014/main" id="{634D3EB2-9905-4072-B8F5-AB77830AD3DC}"/>
                </a:ext>
              </a:extLst>
            </p:cNvPr>
            <p:cNvSpPr>
              <a:spLocks/>
            </p:cNvSpPr>
            <p:nvPr/>
          </p:nvSpPr>
          <p:spPr bwMode="auto">
            <a:xfrm>
              <a:off x="576262" y="1365250"/>
              <a:ext cx="5413375" cy="4802188"/>
            </a:xfrm>
            <a:custGeom>
              <a:avLst/>
              <a:gdLst>
                <a:gd name="T0" fmla="*/ 0 w 3410"/>
                <a:gd name="T1" fmla="*/ 0 h 3025"/>
                <a:gd name="T2" fmla="*/ 0 w 3410"/>
                <a:gd name="T3" fmla="*/ 36 h 3025"/>
                <a:gd name="T4" fmla="*/ 3368 w 3410"/>
                <a:gd name="T5" fmla="*/ 3025 h 3025"/>
                <a:gd name="T6" fmla="*/ 3410 w 3410"/>
                <a:gd name="T7" fmla="*/ 3025 h 3025"/>
                <a:gd name="T8" fmla="*/ 0 w 3410"/>
                <a:gd name="T9" fmla="*/ 0 h 3025"/>
              </a:gdLst>
              <a:ahLst/>
              <a:cxnLst>
                <a:cxn ang="0">
                  <a:pos x="T0" y="T1"/>
                </a:cxn>
                <a:cxn ang="0">
                  <a:pos x="T2" y="T3"/>
                </a:cxn>
                <a:cxn ang="0">
                  <a:pos x="T4" y="T5"/>
                </a:cxn>
                <a:cxn ang="0">
                  <a:pos x="T6" y="T7"/>
                </a:cxn>
                <a:cxn ang="0">
                  <a:pos x="T8" y="T9"/>
                </a:cxn>
              </a:cxnLst>
              <a:rect l="0" t="0" r="r" b="b"/>
              <a:pathLst>
                <a:path w="3410" h="3025">
                  <a:moveTo>
                    <a:pt x="0" y="0"/>
                  </a:moveTo>
                  <a:lnTo>
                    <a:pt x="0" y="36"/>
                  </a:lnTo>
                  <a:lnTo>
                    <a:pt x="3368" y="3025"/>
                  </a:lnTo>
                  <a:lnTo>
                    <a:pt x="3410" y="302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0">
              <a:extLst>
                <a:ext uri="{FF2B5EF4-FFF2-40B4-BE49-F238E27FC236}">
                  <a16:creationId xmlns:a16="http://schemas.microsoft.com/office/drawing/2014/main" id="{653BC7DF-604A-4E7E-850A-95DA6562C78A}"/>
                </a:ext>
              </a:extLst>
            </p:cNvPr>
            <p:cNvSpPr>
              <a:spLocks/>
            </p:cNvSpPr>
            <p:nvPr/>
          </p:nvSpPr>
          <p:spPr bwMode="auto">
            <a:xfrm>
              <a:off x="576262" y="1365250"/>
              <a:ext cx="5413375" cy="4802188"/>
            </a:xfrm>
            <a:custGeom>
              <a:avLst/>
              <a:gdLst>
                <a:gd name="T0" fmla="*/ 0 w 3410"/>
                <a:gd name="T1" fmla="*/ 0 h 3025"/>
                <a:gd name="T2" fmla="*/ 0 w 3410"/>
                <a:gd name="T3" fmla="*/ 36 h 3025"/>
                <a:gd name="T4" fmla="*/ 3368 w 3410"/>
                <a:gd name="T5" fmla="*/ 3025 h 3025"/>
                <a:gd name="T6" fmla="*/ 3410 w 3410"/>
                <a:gd name="T7" fmla="*/ 3025 h 3025"/>
                <a:gd name="T8" fmla="*/ 0 w 3410"/>
                <a:gd name="T9" fmla="*/ 0 h 3025"/>
              </a:gdLst>
              <a:ahLst/>
              <a:cxnLst>
                <a:cxn ang="0">
                  <a:pos x="T0" y="T1"/>
                </a:cxn>
                <a:cxn ang="0">
                  <a:pos x="T2" y="T3"/>
                </a:cxn>
                <a:cxn ang="0">
                  <a:pos x="T4" y="T5"/>
                </a:cxn>
                <a:cxn ang="0">
                  <a:pos x="T6" y="T7"/>
                </a:cxn>
                <a:cxn ang="0">
                  <a:pos x="T8" y="T9"/>
                </a:cxn>
              </a:cxnLst>
              <a:rect l="0" t="0" r="r" b="b"/>
              <a:pathLst>
                <a:path w="3410" h="3025">
                  <a:moveTo>
                    <a:pt x="0" y="0"/>
                  </a:moveTo>
                  <a:lnTo>
                    <a:pt x="0" y="36"/>
                  </a:lnTo>
                  <a:lnTo>
                    <a:pt x="3368" y="3025"/>
                  </a:lnTo>
                  <a:lnTo>
                    <a:pt x="3410" y="302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1">
              <a:extLst>
                <a:ext uri="{FF2B5EF4-FFF2-40B4-BE49-F238E27FC236}">
                  <a16:creationId xmlns:a16="http://schemas.microsoft.com/office/drawing/2014/main" id="{A0763CCF-EFA7-43F8-8FBA-3ADD4C674C48}"/>
                </a:ext>
              </a:extLst>
            </p:cNvPr>
            <p:cNvSpPr>
              <a:spLocks/>
            </p:cNvSpPr>
            <p:nvPr/>
          </p:nvSpPr>
          <p:spPr bwMode="auto">
            <a:xfrm>
              <a:off x="576262" y="2244725"/>
              <a:ext cx="4419600" cy="3922713"/>
            </a:xfrm>
            <a:custGeom>
              <a:avLst/>
              <a:gdLst>
                <a:gd name="T0" fmla="*/ 0 w 2784"/>
                <a:gd name="T1" fmla="*/ 0 h 2471"/>
                <a:gd name="T2" fmla="*/ 0 w 2784"/>
                <a:gd name="T3" fmla="*/ 38 h 2471"/>
                <a:gd name="T4" fmla="*/ 2742 w 2784"/>
                <a:gd name="T5" fmla="*/ 2471 h 2471"/>
                <a:gd name="T6" fmla="*/ 2784 w 2784"/>
                <a:gd name="T7" fmla="*/ 2471 h 2471"/>
                <a:gd name="T8" fmla="*/ 0 w 2784"/>
                <a:gd name="T9" fmla="*/ 0 h 2471"/>
              </a:gdLst>
              <a:ahLst/>
              <a:cxnLst>
                <a:cxn ang="0">
                  <a:pos x="T0" y="T1"/>
                </a:cxn>
                <a:cxn ang="0">
                  <a:pos x="T2" y="T3"/>
                </a:cxn>
                <a:cxn ang="0">
                  <a:pos x="T4" y="T5"/>
                </a:cxn>
                <a:cxn ang="0">
                  <a:pos x="T6" y="T7"/>
                </a:cxn>
                <a:cxn ang="0">
                  <a:pos x="T8" y="T9"/>
                </a:cxn>
              </a:cxnLst>
              <a:rect l="0" t="0" r="r" b="b"/>
              <a:pathLst>
                <a:path w="2784" h="2471">
                  <a:moveTo>
                    <a:pt x="0" y="0"/>
                  </a:moveTo>
                  <a:lnTo>
                    <a:pt x="0" y="38"/>
                  </a:lnTo>
                  <a:lnTo>
                    <a:pt x="2742" y="2471"/>
                  </a:lnTo>
                  <a:lnTo>
                    <a:pt x="2784" y="24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2">
              <a:extLst>
                <a:ext uri="{FF2B5EF4-FFF2-40B4-BE49-F238E27FC236}">
                  <a16:creationId xmlns:a16="http://schemas.microsoft.com/office/drawing/2014/main" id="{0CA485B7-FDD8-44D7-8BD5-56ABE605832A}"/>
                </a:ext>
              </a:extLst>
            </p:cNvPr>
            <p:cNvSpPr>
              <a:spLocks/>
            </p:cNvSpPr>
            <p:nvPr/>
          </p:nvSpPr>
          <p:spPr bwMode="auto">
            <a:xfrm>
              <a:off x="576262" y="2244725"/>
              <a:ext cx="4419600" cy="3922713"/>
            </a:xfrm>
            <a:custGeom>
              <a:avLst/>
              <a:gdLst>
                <a:gd name="T0" fmla="*/ 0 w 2784"/>
                <a:gd name="T1" fmla="*/ 0 h 2471"/>
                <a:gd name="T2" fmla="*/ 0 w 2784"/>
                <a:gd name="T3" fmla="*/ 38 h 2471"/>
                <a:gd name="T4" fmla="*/ 2742 w 2784"/>
                <a:gd name="T5" fmla="*/ 2471 h 2471"/>
                <a:gd name="T6" fmla="*/ 2784 w 2784"/>
                <a:gd name="T7" fmla="*/ 2471 h 2471"/>
                <a:gd name="T8" fmla="*/ 0 w 2784"/>
                <a:gd name="T9" fmla="*/ 0 h 2471"/>
              </a:gdLst>
              <a:ahLst/>
              <a:cxnLst>
                <a:cxn ang="0">
                  <a:pos x="T0" y="T1"/>
                </a:cxn>
                <a:cxn ang="0">
                  <a:pos x="T2" y="T3"/>
                </a:cxn>
                <a:cxn ang="0">
                  <a:pos x="T4" y="T5"/>
                </a:cxn>
                <a:cxn ang="0">
                  <a:pos x="T6" y="T7"/>
                </a:cxn>
                <a:cxn ang="0">
                  <a:pos x="T8" y="T9"/>
                </a:cxn>
              </a:cxnLst>
              <a:rect l="0" t="0" r="r" b="b"/>
              <a:pathLst>
                <a:path w="2784" h="2471">
                  <a:moveTo>
                    <a:pt x="0" y="0"/>
                  </a:moveTo>
                  <a:lnTo>
                    <a:pt x="0" y="38"/>
                  </a:lnTo>
                  <a:lnTo>
                    <a:pt x="2742" y="2471"/>
                  </a:lnTo>
                  <a:lnTo>
                    <a:pt x="2784" y="247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33">
              <a:extLst>
                <a:ext uri="{FF2B5EF4-FFF2-40B4-BE49-F238E27FC236}">
                  <a16:creationId xmlns:a16="http://schemas.microsoft.com/office/drawing/2014/main" id="{0FB1536F-3C8C-4306-A3ED-FF2DEA393F15}"/>
                </a:ext>
              </a:extLst>
            </p:cNvPr>
            <p:cNvSpPr>
              <a:spLocks/>
            </p:cNvSpPr>
            <p:nvPr/>
          </p:nvSpPr>
          <p:spPr bwMode="auto">
            <a:xfrm>
              <a:off x="576262" y="4357687"/>
              <a:ext cx="2036763" cy="1809750"/>
            </a:xfrm>
            <a:custGeom>
              <a:avLst/>
              <a:gdLst>
                <a:gd name="T0" fmla="*/ 0 w 1283"/>
                <a:gd name="T1" fmla="*/ 0 h 1140"/>
                <a:gd name="T2" fmla="*/ 0 w 1283"/>
                <a:gd name="T3" fmla="*/ 38 h 1140"/>
                <a:gd name="T4" fmla="*/ 1243 w 1283"/>
                <a:gd name="T5" fmla="*/ 1140 h 1140"/>
                <a:gd name="T6" fmla="*/ 1283 w 1283"/>
                <a:gd name="T7" fmla="*/ 1140 h 1140"/>
                <a:gd name="T8" fmla="*/ 0 w 1283"/>
                <a:gd name="T9" fmla="*/ 0 h 1140"/>
              </a:gdLst>
              <a:ahLst/>
              <a:cxnLst>
                <a:cxn ang="0">
                  <a:pos x="T0" y="T1"/>
                </a:cxn>
                <a:cxn ang="0">
                  <a:pos x="T2" y="T3"/>
                </a:cxn>
                <a:cxn ang="0">
                  <a:pos x="T4" y="T5"/>
                </a:cxn>
                <a:cxn ang="0">
                  <a:pos x="T6" y="T7"/>
                </a:cxn>
                <a:cxn ang="0">
                  <a:pos x="T8" y="T9"/>
                </a:cxn>
              </a:cxnLst>
              <a:rect l="0" t="0" r="r" b="b"/>
              <a:pathLst>
                <a:path w="1283" h="1140">
                  <a:moveTo>
                    <a:pt x="0" y="0"/>
                  </a:moveTo>
                  <a:lnTo>
                    <a:pt x="0" y="38"/>
                  </a:lnTo>
                  <a:lnTo>
                    <a:pt x="1243" y="1140"/>
                  </a:lnTo>
                  <a:lnTo>
                    <a:pt x="1283" y="11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34">
              <a:extLst>
                <a:ext uri="{FF2B5EF4-FFF2-40B4-BE49-F238E27FC236}">
                  <a16:creationId xmlns:a16="http://schemas.microsoft.com/office/drawing/2014/main" id="{5990F74F-DB20-4CB1-9791-8DBF73FBB40C}"/>
                </a:ext>
              </a:extLst>
            </p:cNvPr>
            <p:cNvSpPr>
              <a:spLocks/>
            </p:cNvSpPr>
            <p:nvPr/>
          </p:nvSpPr>
          <p:spPr bwMode="auto">
            <a:xfrm>
              <a:off x="576262" y="4357687"/>
              <a:ext cx="2036763" cy="1809750"/>
            </a:xfrm>
            <a:custGeom>
              <a:avLst/>
              <a:gdLst>
                <a:gd name="T0" fmla="*/ 0 w 1283"/>
                <a:gd name="T1" fmla="*/ 0 h 1140"/>
                <a:gd name="T2" fmla="*/ 0 w 1283"/>
                <a:gd name="T3" fmla="*/ 38 h 1140"/>
                <a:gd name="T4" fmla="*/ 1243 w 1283"/>
                <a:gd name="T5" fmla="*/ 1140 h 1140"/>
                <a:gd name="T6" fmla="*/ 1283 w 1283"/>
                <a:gd name="T7" fmla="*/ 1140 h 1140"/>
                <a:gd name="T8" fmla="*/ 0 w 1283"/>
                <a:gd name="T9" fmla="*/ 0 h 1140"/>
              </a:gdLst>
              <a:ahLst/>
              <a:cxnLst>
                <a:cxn ang="0">
                  <a:pos x="T0" y="T1"/>
                </a:cxn>
                <a:cxn ang="0">
                  <a:pos x="T2" y="T3"/>
                </a:cxn>
                <a:cxn ang="0">
                  <a:pos x="T4" y="T5"/>
                </a:cxn>
                <a:cxn ang="0">
                  <a:pos x="T6" y="T7"/>
                </a:cxn>
                <a:cxn ang="0">
                  <a:pos x="T8" y="T9"/>
                </a:cxn>
              </a:cxnLst>
              <a:rect l="0" t="0" r="r" b="b"/>
              <a:pathLst>
                <a:path w="1283" h="1140">
                  <a:moveTo>
                    <a:pt x="0" y="0"/>
                  </a:moveTo>
                  <a:lnTo>
                    <a:pt x="0" y="38"/>
                  </a:lnTo>
                  <a:lnTo>
                    <a:pt x="1243" y="1140"/>
                  </a:lnTo>
                  <a:lnTo>
                    <a:pt x="1283" y="114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5">
              <a:extLst>
                <a:ext uri="{FF2B5EF4-FFF2-40B4-BE49-F238E27FC236}">
                  <a16:creationId xmlns:a16="http://schemas.microsoft.com/office/drawing/2014/main" id="{F2EE9F14-A080-4C83-8659-38D850E332C5}"/>
                </a:ext>
              </a:extLst>
            </p:cNvPr>
            <p:cNvSpPr>
              <a:spLocks/>
            </p:cNvSpPr>
            <p:nvPr/>
          </p:nvSpPr>
          <p:spPr bwMode="auto">
            <a:xfrm>
              <a:off x="576262" y="3478212"/>
              <a:ext cx="3030538" cy="2689225"/>
            </a:xfrm>
            <a:custGeom>
              <a:avLst/>
              <a:gdLst>
                <a:gd name="T0" fmla="*/ 0 w 1909"/>
                <a:gd name="T1" fmla="*/ 0 h 1694"/>
                <a:gd name="T2" fmla="*/ 0 w 1909"/>
                <a:gd name="T3" fmla="*/ 36 h 1694"/>
                <a:gd name="T4" fmla="*/ 1867 w 1909"/>
                <a:gd name="T5" fmla="*/ 1694 h 1694"/>
                <a:gd name="T6" fmla="*/ 1909 w 1909"/>
                <a:gd name="T7" fmla="*/ 1694 h 1694"/>
                <a:gd name="T8" fmla="*/ 0 w 1909"/>
                <a:gd name="T9" fmla="*/ 0 h 1694"/>
              </a:gdLst>
              <a:ahLst/>
              <a:cxnLst>
                <a:cxn ang="0">
                  <a:pos x="T0" y="T1"/>
                </a:cxn>
                <a:cxn ang="0">
                  <a:pos x="T2" y="T3"/>
                </a:cxn>
                <a:cxn ang="0">
                  <a:pos x="T4" y="T5"/>
                </a:cxn>
                <a:cxn ang="0">
                  <a:pos x="T6" y="T7"/>
                </a:cxn>
                <a:cxn ang="0">
                  <a:pos x="T8" y="T9"/>
                </a:cxn>
              </a:cxnLst>
              <a:rect l="0" t="0" r="r" b="b"/>
              <a:pathLst>
                <a:path w="1909" h="1694">
                  <a:moveTo>
                    <a:pt x="0" y="0"/>
                  </a:moveTo>
                  <a:lnTo>
                    <a:pt x="0" y="36"/>
                  </a:lnTo>
                  <a:lnTo>
                    <a:pt x="1867" y="1694"/>
                  </a:lnTo>
                  <a:lnTo>
                    <a:pt x="1909" y="16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6">
              <a:extLst>
                <a:ext uri="{FF2B5EF4-FFF2-40B4-BE49-F238E27FC236}">
                  <a16:creationId xmlns:a16="http://schemas.microsoft.com/office/drawing/2014/main" id="{FCA31889-3ADC-4B4B-BB91-BA2D1E496717}"/>
                </a:ext>
              </a:extLst>
            </p:cNvPr>
            <p:cNvSpPr>
              <a:spLocks/>
            </p:cNvSpPr>
            <p:nvPr/>
          </p:nvSpPr>
          <p:spPr bwMode="auto">
            <a:xfrm>
              <a:off x="576262" y="3478212"/>
              <a:ext cx="3030538" cy="2689225"/>
            </a:xfrm>
            <a:custGeom>
              <a:avLst/>
              <a:gdLst>
                <a:gd name="T0" fmla="*/ 0 w 1909"/>
                <a:gd name="T1" fmla="*/ 0 h 1694"/>
                <a:gd name="T2" fmla="*/ 0 w 1909"/>
                <a:gd name="T3" fmla="*/ 36 h 1694"/>
                <a:gd name="T4" fmla="*/ 1867 w 1909"/>
                <a:gd name="T5" fmla="*/ 1694 h 1694"/>
                <a:gd name="T6" fmla="*/ 1909 w 1909"/>
                <a:gd name="T7" fmla="*/ 1694 h 1694"/>
                <a:gd name="T8" fmla="*/ 0 w 1909"/>
                <a:gd name="T9" fmla="*/ 0 h 1694"/>
              </a:gdLst>
              <a:ahLst/>
              <a:cxnLst>
                <a:cxn ang="0">
                  <a:pos x="T0" y="T1"/>
                </a:cxn>
                <a:cxn ang="0">
                  <a:pos x="T2" y="T3"/>
                </a:cxn>
                <a:cxn ang="0">
                  <a:pos x="T4" y="T5"/>
                </a:cxn>
                <a:cxn ang="0">
                  <a:pos x="T6" y="T7"/>
                </a:cxn>
                <a:cxn ang="0">
                  <a:pos x="T8" y="T9"/>
                </a:cxn>
              </a:cxnLst>
              <a:rect l="0" t="0" r="r" b="b"/>
              <a:pathLst>
                <a:path w="1909" h="1694">
                  <a:moveTo>
                    <a:pt x="0" y="0"/>
                  </a:moveTo>
                  <a:lnTo>
                    <a:pt x="0" y="36"/>
                  </a:lnTo>
                  <a:lnTo>
                    <a:pt x="1867" y="1694"/>
                  </a:lnTo>
                  <a:lnTo>
                    <a:pt x="1909" y="169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7">
              <a:extLst>
                <a:ext uri="{FF2B5EF4-FFF2-40B4-BE49-F238E27FC236}">
                  <a16:creationId xmlns:a16="http://schemas.microsoft.com/office/drawing/2014/main" id="{21B3563F-2207-40EA-B51C-C2BB9FF743BF}"/>
                </a:ext>
              </a:extLst>
            </p:cNvPr>
            <p:cNvSpPr>
              <a:spLocks/>
            </p:cNvSpPr>
            <p:nvPr/>
          </p:nvSpPr>
          <p:spPr bwMode="auto">
            <a:xfrm>
              <a:off x="576262" y="3300412"/>
              <a:ext cx="3230563" cy="2867025"/>
            </a:xfrm>
            <a:custGeom>
              <a:avLst/>
              <a:gdLst>
                <a:gd name="T0" fmla="*/ 0 w 2035"/>
                <a:gd name="T1" fmla="*/ 0 h 1806"/>
                <a:gd name="T2" fmla="*/ 0 w 2035"/>
                <a:gd name="T3" fmla="*/ 37 h 1806"/>
                <a:gd name="T4" fmla="*/ 1993 w 2035"/>
                <a:gd name="T5" fmla="*/ 1806 h 1806"/>
                <a:gd name="T6" fmla="*/ 2035 w 2035"/>
                <a:gd name="T7" fmla="*/ 1806 h 1806"/>
                <a:gd name="T8" fmla="*/ 0 w 2035"/>
                <a:gd name="T9" fmla="*/ 0 h 1806"/>
              </a:gdLst>
              <a:ahLst/>
              <a:cxnLst>
                <a:cxn ang="0">
                  <a:pos x="T0" y="T1"/>
                </a:cxn>
                <a:cxn ang="0">
                  <a:pos x="T2" y="T3"/>
                </a:cxn>
                <a:cxn ang="0">
                  <a:pos x="T4" y="T5"/>
                </a:cxn>
                <a:cxn ang="0">
                  <a:pos x="T6" y="T7"/>
                </a:cxn>
                <a:cxn ang="0">
                  <a:pos x="T8" y="T9"/>
                </a:cxn>
              </a:cxnLst>
              <a:rect l="0" t="0" r="r" b="b"/>
              <a:pathLst>
                <a:path w="2035" h="1806">
                  <a:moveTo>
                    <a:pt x="0" y="0"/>
                  </a:moveTo>
                  <a:lnTo>
                    <a:pt x="0" y="37"/>
                  </a:lnTo>
                  <a:lnTo>
                    <a:pt x="1993" y="1806"/>
                  </a:lnTo>
                  <a:lnTo>
                    <a:pt x="2035" y="18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8">
              <a:extLst>
                <a:ext uri="{FF2B5EF4-FFF2-40B4-BE49-F238E27FC236}">
                  <a16:creationId xmlns:a16="http://schemas.microsoft.com/office/drawing/2014/main" id="{16A34DC8-BA08-4C6B-90C0-E488407F1AC1}"/>
                </a:ext>
              </a:extLst>
            </p:cNvPr>
            <p:cNvSpPr>
              <a:spLocks/>
            </p:cNvSpPr>
            <p:nvPr/>
          </p:nvSpPr>
          <p:spPr bwMode="auto">
            <a:xfrm>
              <a:off x="576262" y="3300412"/>
              <a:ext cx="3230563" cy="2867025"/>
            </a:xfrm>
            <a:custGeom>
              <a:avLst/>
              <a:gdLst>
                <a:gd name="T0" fmla="*/ 0 w 2035"/>
                <a:gd name="T1" fmla="*/ 0 h 1806"/>
                <a:gd name="T2" fmla="*/ 0 w 2035"/>
                <a:gd name="T3" fmla="*/ 37 h 1806"/>
                <a:gd name="T4" fmla="*/ 1993 w 2035"/>
                <a:gd name="T5" fmla="*/ 1806 h 1806"/>
                <a:gd name="T6" fmla="*/ 2035 w 2035"/>
                <a:gd name="T7" fmla="*/ 1806 h 1806"/>
                <a:gd name="T8" fmla="*/ 0 w 2035"/>
                <a:gd name="T9" fmla="*/ 0 h 1806"/>
              </a:gdLst>
              <a:ahLst/>
              <a:cxnLst>
                <a:cxn ang="0">
                  <a:pos x="T0" y="T1"/>
                </a:cxn>
                <a:cxn ang="0">
                  <a:pos x="T2" y="T3"/>
                </a:cxn>
                <a:cxn ang="0">
                  <a:pos x="T4" y="T5"/>
                </a:cxn>
                <a:cxn ang="0">
                  <a:pos x="T6" y="T7"/>
                </a:cxn>
                <a:cxn ang="0">
                  <a:pos x="T8" y="T9"/>
                </a:cxn>
              </a:cxnLst>
              <a:rect l="0" t="0" r="r" b="b"/>
              <a:pathLst>
                <a:path w="2035" h="1806">
                  <a:moveTo>
                    <a:pt x="0" y="0"/>
                  </a:moveTo>
                  <a:lnTo>
                    <a:pt x="0" y="37"/>
                  </a:lnTo>
                  <a:lnTo>
                    <a:pt x="1993" y="1806"/>
                  </a:lnTo>
                  <a:lnTo>
                    <a:pt x="2035" y="1806"/>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9">
              <a:extLst>
                <a:ext uri="{FF2B5EF4-FFF2-40B4-BE49-F238E27FC236}">
                  <a16:creationId xmlns:a16="http://schemas.microsoft.com/office/drawing/2014/main" id="{A9582B4E-2181-4DDF-A959-4633E50A0109}"/>
                </a:ext>
              </a:extLst>
            </p:cNvPr>
            <p:cNvSpPr>
              <a:spLocks/>
            </p:cNvSpPr>
            <p:nvPr/>
          </p:nvSpPr>
          <p:spPr bwMode="auto">
            <a:xfrm>
              <a:off x="576262" y="4181475"/>
              <a:ext cx="2236788" cy="1985963"/>
            </a:xfrm>
            <a:custGeom>
              <a:avLst/>
              <a:gdLst>
                <a:gd name="T0" fmla="*/ 0 w 1409"/>
                <a:gd name="T1" fmla="*/ 0 h 1251"/>
                <a:gd name="T2" fmla="*/ 0 w 1409"/>
                <a:gd name="T3" fmla="*/ 38 h 1251"/>
                <a:gd name="T4" fmla="*/ 1367 w 1409"/>
                <a:gd name="T5" fmla="*/ 1251 h 1251"/>
                <a:gd name="T6" fmla="*/ 1409 w 1409"/>
                <a:gd name="T7" fmla="*/ 1251 h 1251"/>
                <a:gd name="T8" fmla="*/ 0 w 1409"/>
                <a:gd name="T9" fmla="*/ 0 h 1251"/>
              </a:gdLst>
              <a:ahLst/>
              <a:cxnLst>
                <a:cxn ang="0">
                  <a:pos x="T0" y="T1"/>
                </a:cxn>
                <a:cxn ang="0">
                  <a:pos x="T2" y="T3"/>
                </a:cxn>
                <a:cxn ang="0">
                  <a:pos x="T4" y="T5"/>
                </a:cxn>
                <a:cxn ang="0">
                  <a:pos x="T6" y="T7"/>
                </a:cxn>
                <a:cxn ang="0">
                  <a:pos x="T8" y="T9"/>
                </a:cxn>
              </a:cxnLst>
              <a:rect l="0" t="0" r="r" b="b"/>
              <a:pathLst>
                <a:path w="1409" h="1251">
                  <a:moveTo>
                    <a:pt x="0" y="0"/>
                  </a:moveTo>
                  <a:lnTo>
                    <a:pt x="0" y="38"/>
                  </a:lnTo>
                  <a:lnTo>
                    <a:pt x="1367" y="1251"/>
                  </a:lnTo>
                  <a:lnTo>
                    <a:pt x="1409" y="12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0">
              <a:extLst>
                <a:ext uri="{FF2B5EF4-FFF2-40B4-BE49-F238E27FC236}">
                  <a16:creationId xmlns:a16="http://schemas.microsoft.com/office/drawing/2014/main" id="{B9611BF3-1B97-440D-AA9D-A89864DE54DD}"/>
                </a:ext>
              </a:extLst>
            </p:cNvPr>
            <p:cNvSpPr>
              <a:spLocks/>
            </p:cNvSpPr>
            <p:nvPr/>
          </p:nvSpPr>
          <p:spPr bwMode="auto">
            <a:xfrm>
              <a:off x="576262" y="4181475"/>
              <a:ext cx="2236788" cy="1985963"/>
            </a:xfrm>
            <a:custGeom>
              <a:avLst/>
              <a:gdLst>
                <a:gd name="T0" fmla="*/ 0 w 1409"/>
                <a:gd name="T1" fmla="*/ 0 h 1251"/>
                <a:gd name="T2" fmla="*/ 0 w 1409"/>
                <a:gd name="T3" fmla="*/ 38 h 1251"/>
                <a:gd name="T4" fmla="*/ 1367 w 1409"/>
                <a:gd name="T5" fmla="*/ 1251 h 1251"/>
                <a:gd name="T6" fmla="*/ 1409 w 1409"/>
                <a:gd name="T7" fmla="*/ 1251 h 1251"/>
                <a:gd name="T8" fmla="*/ 0 w 1409"/>
                <a:gd name="T9" fmla="*/ 0 h 1251"/>
              </a:gdLst>
              <a:ahLst/>
              <a:cxnLst>
                <a:cxn ang="0">
                  <a:pos x="T0" y="T1"/>
                </a:cxn>
                <a:cxn ang="0">
                  <a:pos x="T2" y="T3"/>
                </a:cxn>
                <a:cxn ang="0">
                  <a:pos x="T4" y="T5"/>
                </a:cxn>
                <a:cxn ang="0">
                  <a:pos x="T6" y="T7"/>
                </a:cxn>
                <a:cxn ang="0">
                  <a:pos x="T8" y="T9"/>
                </a:cxn>
              </a:cxnLst>
              <a:rect l="0" t="0" r="r" b="b"/>
              <a:pathLst>
                <a:path w="1409" h="1251">
                  <a:moveTo>
                    <a:pt x="0" y="0"/>
                  </a:moveTo>
                  <a:lnTo>
                    <a:pt x="0" y="38"/>
                  </a:lnTo>
                  <a:lnTo>
                    <a:pt x="1367" y="1251"/>
                  </a:lnTo>
                  <a:lnTo>
                    <a:pt x="1409" y="125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1">
              <a:extLst>
                <a:ext uri="{FF2B5EF4-FFF2-40B4-BE49-F238E27FC236}">
                  <a16:creationId xmlns:a16="http://schemas.microsoft.com/office/drawing/2014/main" id="{340375A4-5587-4B6C-95CA-25899FBF4F2C}"/>
                </a:ext>
              </a:extLst>
            </p:cNvPr>
            <p:cNvSpPr>
              <a:spLocks/>
            </p:cNvSpPr>
            <p:nvPr/>
          </p:nvSpPr>
          <p:spPr bwMode="auto">
            <a:xfrm>
              <a:off x="576262" y="4006850"/>
              <a:ext cx="2435225" cy="2160588"/>
            </a:xfrm>
            <a:custGeom>
              <a:avLst/>
              <a:gdLst>
                <a:gd name="T0" fmla="*/ 0 w 1534"/>
                <a:gd name="T1" fmla="*/ 0 h 1361"/>
                <a:gd name="T2" fmla="*/ 0 w 1534"/>
                <a:gd name="T3" fmla="*/ 37 h 1361"/>
                <a:gd name="T4" fmla="*/ 1492 w 1534"/>
                <a:gd name="T5" fmla="*/ 1361 h 1361"/>
                <a:gd name="T6" fmla="*/ 1534 w 1534"/>
                <a:gd name="T7" fmla="*/ 1361 h 1361"/>
                <a:gd name="T8" fmla="*/ 0 w 1534"/>
                <a:gd name="T9" fmla="*/ 0 h 1361"/>
              </a:gdLst>
              <a:ahLst/>
              <a:cxnLst>
                <a:cxn ang="0">
                  <a:pos x="T0" y="T1"/>
                </a:cxn>
                <a:cxn ang="0">
                  <a:pos x="T2" y="T3"/>
                </a:cxn>
                <a:cxn ang="0">
                  <a:pos x="T4" y="T5"/>
                </a:cxn>
                <a:cxn ang="0">
                  <a:pos x="T6" y="T7"/>
                </a:cxn>
                <a:cxn ang="0">
                  <a:pos x="T8" y="T9"/>
                </a:cxn>
              </a:cxnLst>
              <a:rect l="0" t="0" r="r" b="b"/>
              <a:pathLst>
                <a:path w="1534" h="1361">
                  <a:moveTo>
                    <a:pt x="0" y="0"/>
                  </a:moveTo>
                  <a:lnTo>
                    <a:pt x="0" y="37"/>
                  </a:lnTo>
                  <a:lnTo>
                    <a:pt x="1492" y="1361"/>
                  </a:lnTo>
                  <a:lnTo>
                    <a:pt x="1534" y="13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2">
              <a:extLst>
                <a:ext uri="{FF2B5EF4-FFF2-40B4-BE49-F238E27FC236}">
                  <a16:creationId xmlns:a16="http://schemas.microsoft.com/office/drawing/2014/main" id="{ECC2E0E2-7101-4853-8B65-8E42DB521B19}"/>
                </a:ext>
              </a:extLst>
            </p:cNvPr>
            <p:cNvSpPr>
              <a:spLocks/>
            </p:cNvSpPr>
            <p:nvPr/>
          </p:nvSpPr>
          <p:spPr bwMode="auto">
            <a:xfrm>
              <a:off x="576262" y="4006850"/>
              <a:ext cx="2435225" cy="2160588"/>
            </a:xfrm>
            <a:custGeom>
              <a:avLst/>
              <a:gdLst>
                <a:gd name="T0" fmla="*/ 0 w 1534"/>
                <a:gd name="T1" fmla="*/ 0 h 1361"/>
                <a:gd name="T2" fmla="*/ 0 w 1534"/>
                <a:gd name="T3" fmla="*/ 37 h 1361"/>
                <a:gd name="T4" fmla="*/ 1492 w 1534"/>
                <a:gd name="T5" fmla="*/ 1361 h 1361"/>
                <a:gd name="T6" fmla="*/ 1534 w 1534"/>
                <a:gd name="T7" fmla="*/ 1361 h 1361"/>
                <a:gd name="T8" fmla="*/ 0 w 1534"/>
                <a:gd name="T9" fmla="*/ 0 h 1361"/>
              </a:gdLst>
              <a:ahLst/>
              <a:cxnLst>
                <a:cxn ang="0">
                  <a:pos x="T0" y="T1"/>
                </a:cxn>
                <a:cxn ang="0">
                  <a:pos x="T2" y="T3"/>
                </a:cxn>
                <a:cxn ang="0">
                  <a:pos x="T4" y="T5"/>
                </a:cxn>
                <a:cxn ang="0">
                  <a:pos x="T6" y="T7"/>
                </a:cxn>
                <a:cxn ang="0">
                  <a:pos x="T8" y="T9"/>
                </a:cxn>
              </a:cxnLst>
              <a:rect l="0" t="0" r="r" b="b"/>
              <a:pathLst>
                <a:path w="1534" h="1361">
                  <a:moveTo>
                    <a:pt x="0" y="0"/>
                  </a:moveTo>
                  <a:lnTo>
                    <a:pt x="0" y="37"/>
                  </a:lnTo>
                  <a:lnTo>
                    <a:pt x="1492" y="1361"/>
                  </a:lnTo>
                  <a:lnTo>
                    <a:pt x="1534" y="136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3">
              <a:extLst>
                <a:ext uri="{FF2B5EF4-FFF2-40B4-BE49-F238E27FC236}">
                  <a16:creationId xmlns:a16="http://schemas.microsoft.com/office/drawing/2014/main" id="{7186DA5B-4F82-43DE-9542-B641BF731DEE}"/>
                </a:ext>
              </a:extLst>
            </p:cNvPr>
            <p:cNvSpPr>
              <a:spLocks/>
            </p:cNvSpPr>
            <p:nvPr/>
          </p:nvSpPr>
          <p:spPr bwMode="auto">
            <a:xfrm>
              <a:off x="576262" y="3830637"/>
              <a:ext cx="2635250" cy="2336800"/>
            </a:xfrm>
            <a:custGeom>
              <a:avLst/>
              <a:gdLst>
                <a:gd name="T0" fmla="*/ 0 w 1660"/>
                <a:gd name="T1" fmla="*/ 0 h 1472"/>
                <a:gd name="T2" fmla="*/ 0 w 1660"/>
                <a:gd name="T3" fmla="*/ 36 h 1472"/>
                <a:gd name="T4" fmla="*/ 1618 w 1660"/>
                <a:gd name="T5" fmla="*/ 1472 h 1472"/>
                <a:gd name="T6" fmla="*/ 1660 w 1660"/>
                <a:gd name="T7" fmla="*/ 1472 h 1472"/>
                <a:gd name="T8" fmla="*/ 0 w 1660"/>
                <a:gd name="T9" fmla="*/ 0 h 1472"/>
              </a:gdLst>
              <a:ahLst/>
              <a:cxnLst>
                <a:cxn ang="0">
                  <a:pos x="T0" y="T1"/>
                </a:cxn>
                <a:cxn ang="0">
                  <a:pos x="T2" y="T3"/>
                </a:cxn>
                <a:cxn ang="0">
                  <a:pos x="T4" y="T5"/>
                </a:cxn>
                <a:cxn ang="0">
                  <a:pos x="T6" y="T7"/>
                </a:cxn>
                <a:cxn ang="0">
                  <a:pos x="T8" y="T9"/>
                </a:cxn>
              </a:cxnLst>
              <a:rect l="0" t="0" r="r" b="b"/>
              <a:pathLst>
                <a:path w="1660" h="1472">
                  <a:moveTo>
                    <a:pt x="0" y="0"/>
                  </a:moveTo>
                  <a:lnTo>
                    <a:pt x="0" y="36"/>
                  </a:lnTo>
                  <a:lnTo>
                    <a:pt x="1618" y="1472"/>
                  </a:lnTo>
                  <a:lnTo>
                    <a:pt x="1660" y="147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4">
              <a:extLst>
                <a:ext uri="{FF2B5EF4-FFF2-40B4-BE49-F238E27FC236}">
                  <a16:creationId xmlns:a16="http://schemas.microsoft.com/office/drawing/2014/main" id="{9EE302A5-E0EA-4376-80B6-BFED5304E031}"/>
                </a:ext>
              </a:extLst>
            </p:cNvPr>
            <p:cNvSpPr>
              <a:spLocks/>
            </p:cNvSpPr>
            <p:nvPr/>
          </p:nvSpPr>
          <p:spPr bwMode="auto">
            <a:xfrm>
              <a:off x="576262" y="3830637"/>
              <a:ext cx="2635250" cy="2336800"/>
            </a:xfrm>
            <a:custGeom>
              <a:avLst/>
              <a:gdLst>
                <a:gd name="T0" fmla="*/ 0 w 1660"/>
                <a:gd name="T1" fmla="*/ 0 h 1472"/>
                <a:gd name="T2" fmla="*/ 0 w 1660"/>
                <a:gd name="T3" fmla="*/ 36 h 1472"/>
                <a:gd name="T4" fmla="*/ 1618 w 1660"/>
                <a:gd name="T5" fmla="*/ 1472 h 1472"/>
                <a:gd name="T6" fmla="*/ 1660 w 1660"/>
                <a:gd name="T7" fmla="*/ 1472 h 1472"/>
                <a:gd name="T8" fmla="*/ 0 w 1660"/>
                <a:gd name="T9" fmla="*/ 0 h 1472"/>
              </a:gdLst>
              <a:ahLst/>
              <a:cxnLst>
                <a:cxn ang="0">
                  <a:pos x="T0" y="T1"/>
                </a:cxn>
                <a:cxn ang="0">
                  <a:pos x="T2" y="T3"/>
                </a:cxn>
                <a:cxn ang="0">
                  <a:pos x="T4" y="T5"/>
                </a:cxn>
                <a:cxn ang="0">
                  <a:pos x="T6" y="T7"/>
                </a:cxn>
                <a:cxn ang="0">
                  <a:pos x="T8" y="T9"/>
                </a:cxn>
              </a:cxnLst>
              <a:rect l="0" t="0" r="r" b="b"/>
              <a:pathLst>
                <a:path w="1660" h="1472">
                  <a:moveTo>
                    <a:pt x="0" y="0"/>
                  </a:moveTo>
                  <a:lnTo>
                    <a:pt x="0" y="36"/>
                  </a:lnTo>
                  <a:lnTo>
                    <a:pt x="1618" y="1472"/>
                  </a:lnTo>
                  <a:lnTo>
                    <a:pt x="1660" y="147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5">
              <a:extLst>
                <a:ext uri="{FF2B5EF4-FFF2-40B4-BE49-F238E27FC236}">
                  <a16:creationId xmlns:a16="http://schemas.microsoft.com/office/drawing/2014/main" id="{6578ADA8-6275-4191-9DBE-C623AE82C27A}"/>
                </a:ext>
              </a:extLst>
            </p:cNvPr>
            <p:cNvSpPr>
              <a:spLocks/>
            </p:cNvSpPr>
            <p:nvPr/>
          </p:nvSpPr>
          <p:spPr bwMode="auto">
            <a:xfrm>
              <a:off x="576262" y="2420937"/>
              <a:ext cx="4222750" cy="3746500"/>
            </a:xfrm>
            <a:custGeom>
              <a:avLst/>
              <a:gdLst>
                <a:gd name="T0" fmla="*/ 0 w 2660"/>
                <a:gd name="T1" fmla="*/ 0 h 2360"/>
                <a:gd name="T2" fmla="*/ 0 w 2660"/>
                <a:gd name="T3" fmla="*/ 37 h 2360"/>
                <a:gd name="T4" fmla="*/ 2618 w 2660"/>
                <a:gd name="T5" fmla="*/ 2360 h 2360"/>
                <a:gd name="T6" fmla="*/ 2660 w 2660"/>
                <a:gd name="T7" fmla="*/ 2360 h 2360"/>
                <a:gd name="T8" fmla="*/ 0 w 2660"/>
                <a:gd name="T9" fmla="*/ 0 h 2360"/>
              </a:gdLst>
              <a:ahLst/>
              <a:cxnLst>
                <a:cxn ang="0">
                  <a:pos x="T0" y="T1"/>
                </a:cxn>
                <a:cxn ang="0">
                  <a:pos x="T2" y="T3"/>
                </a:cxn>
                <a:cxn ang="0">
                  <a:pos x="T4" y="T5"/>
                </a:cxn>
                <a:cxn ang="0">
                  <a:pos x="T6" y="T7"/>
                </a:cxn>
                <a:cxn ang="0">
                  <a:pos x="T8" y="T9"/>
                </a:cxn>
              </a:cxnLst>
              <a:rect l="0" t="0" r="r" b="b"/>
              <a:pathLst>
                <a:path w="2660" h="2360">
                  <a:moveTo>
                    <a:pt x="0" y="0"/>
                  </a:moveTo>
                  <a:lnTo>
                    <a:pt x="0" y="37"/>
                  </a:lnTo>
                  <a:lnTo>
                    <a:pt x="2618" y="2360"/>
                  </a:lnTo>
                  <a:lnTo>
                    <a:pt x="2660" y="236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6">
              <a:extLst>
                <a:ext uri="{FF2B5EF4-FFF2-40B4-BE49-F238E27FC236}">
                  <a16:creationId xmlns:a16="http://schemas.microsoft.com/office/drawing/2014/main" id="{C18B316C-3A3F-469F-915C-AE632A01B558}"/>
                </a:ext>
              </a:extLst>
            </p:cNvPr>
            <p:cNvSpPr>
              <a:spLocks/>
            </p:cNvSpPr>
            <p:nvPr/>
          </p:nvSpPr>
          <p:spPr bwMode="auto">
            <a:xfrm>
              <a:off x="576262" y="2420937"/>
              <a:ext cx="4222750" cy="3746500"/>
            </a:xfrm>
            <a:custGeom>
              <a:avLst/>
              <a:gdLst>
                <a:gd name="T0" fmla="*/ 0 w 2660"/>
                <a:gd name="T1" fmla="*/ 0 h 2360"/>
                <a:gd name="T2" fmla="*/ 0 w 2660"/>
                <a:gd name="T3" fmla="*/ 37 h 2360"/>
                <a:gd name="T4" fmla="*/ 2618 w 2660"/>
                <a:gd name="T5" fmla="*/ 2360 h 2360"/>
                <a:gd name="T6" fmla="*/ 2660 w 2660"/>
                <a:gd name="T7" fmla="*/ 2360 h 2360"/>
                <a:gd name="T8" fmla="*/ 0 w 2660"/>
                <a:gd name="T9" fmla="*/ 0 h 2360"/>
              </a:gdLst>
              <a:ahLst/>
              <a:cxnLst>
                <a:cxn ang="0">
                  <a:pos x="T0" y="T1"/>
                </a:cxn>
                <a:cxn ang="0">
                  <a:pos x="T2" y="T3"/>
                </a:cxn>
                <a:cxn ang="0">
                  <a:pos x="T4" y="T5"/>
                </a:cxn>
                <a:cxn ang="0">
                  <a:pos x="T6" y="T7"/>
                </a:cxn>
                <a:cxn ang="0">
                  <a:pos x="T8" y="T9"/>
                </a:cxn>
              </a:cxnLst>
              <a:rect l="0" t="0" r="r" b="b"/>
              <a:pathLst>
                <a:path w="2660" h="2360">
                  <a:moveTo>
                    <a:pt x="0" y="0"/>
                  </a:moveTo>
                  <a:lnTo>
                    <a:pt x="0" y="37"/>
                  </a:lnTo>
                  <a:lnTo>
                    <a:pt x="2618" y="2360"/>
                  </a:lnTo>
                  <a:lnTo>
                    <a:pt x="2660" y="236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7">
              <a:extLst>
                <a:ext uri="{FF2B5EF4-FFF2-40B4-BE49-F238E27FC236}">
                  <a16:creationId xmlns:a16="http://schemas.microsoft.com/office/drawing/2014/main" id="{8E0AC718-068A-4DAA-9AFC-37AC32230DB4}"/>
                </a:ext>
              </a:extLst>
            </p:cNvPr>
            <p:cNvSpPr>
              <a:spLocks/>
            </p:cNvSpPr>
            <p:nvPr/>
          </p:nvSpPr>
          <p:spPr bwMode="auto">
            <a:xfrm>
              <a:off x="576262" y="3124200"/>
              <a:ext cx="3427413" cy="3043238"/>
            </a:xfrm>
            <a:custGeom>
              <a:avLst/>
              <a:gdLst>
                <a:gd name="T0" fmla="*/ 0 w 2159"/>
                <a:gd name="T1" fmla="*/ 0 h 1917"/>
                <a:gd name="T2" fmla="*/ 0 w 2159"/>
                <a:gd name="T3" fmla="*/ 38 h 1917"/>
                <a:gd name="T4" fmla="*/ 2117 w 2159"/>
                <a:gd name="T5" fmla="*/ 1917 h 1917"/>
                <a:gd name="T6" fmla="*/ 2159 w 2159"/>
                <a:gd name="T7" fmla="*/ 1917 h 1917"/>
                <a:gd name="T8" fmla="*/ 0 w 2159"/>
                <a:gd name="T9" fmla="*/ 0 h 1917"/>
              </a:gdLst>
              <a:ahLst/>
              <a:cxnLst>
                <a:cxn ang="0">
                  <a:pos x="T0" y="T1"/>
                </a:cxn>
                <a:cxn ang="0">
                  <a:pos x="T2" y="T3"/>
                </a:cxn>
                <a:cxn ang="0">
                  <a:pos x="T4" y="T5"/>
                </a:cxn>
                <a:cxn ang="0">
                  <a:pos x="T6" y="T7"/>
                </a:cxn>
                <a:cxn ang="0">
                  <a:pos x="T8" y="T9"/>
                </a:cxn>
              </a:cxnLst>
              <a:rect l="0" t="0" r="r" b="b"/>
              <a:pathLst>
                <a:path w="2159" h="1917">
                  <a:moveTo>
                    <a:pt x="0" y="0"/>
                  </a:moveTo>
                  <a:lnTo>
                    <a:pt x="0" y="38"/>
                  </a:lnTo>
                  <a:lnTo>
                    <a:pt x="2117" y="1917"/>
                  </a:lnTo>
                  <a:lnTo>
                    <a:pt x="2159" y="191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8">
              <a:extLst>
                <a:ext uri="{FF2B5EF4-FFF2-40B4-BE49-F238E27FC236}">
                  <a16:creationId xmlns:a16="http://schemas.microsoft.com/office/drawing/2014/main" id="{FDE4AD1F-8225-4A0E-859B-A0B6B9E71129}"/>
                </a:ext>
              </a:extLst>
            </p:cNvPr>
            <p:cNvSpPr>
              <a:spLocks/>
            </p:cNvSpPr>
            <p:nvPr/>
          </p:nvSpPr>
          <p:spPr bwMode="auto">
            <a:xfrm>
              <a:off x="576262" y="3124200"/>
              <a:ext cx="3427413" cy="3043238"/>
            </a:xfrm>
            <a:custGeom>
              <a:avLst/>
              <a:gdLst>
                <a:gd name="T0" fmla="*/ 0 w 2159"/>
                <a:gd name="T1" fmla="*/ 0 h 1917"/>
                <a:gd name="T2" fmla="*/ 0 w 2159"/>
                <a:gd name="T3" fmla="*/ 38 h 1917"/>
                <a:gd name="T4" fmla="*/ 2117 w 2159"/>
                <a:gd name="T5" fmla="*/ 1917 h 1917"/>
                <a:gd name="T6" fmla="*/ 2159 w 2159"/>
                <a:gd name="T7" fmla="*/ 1917 h 1917"/>
                <a:gd name="T8" fmla="*/ 0 w 2159"/>
                <a:gd name="T9" fmla="*/ 0 h 1917"/>
              </a:gdLst>
              <a:ahLst/>
              <a:cxnLst>
                <a:cxn ang="0">
                  <a:pos x="T0" y="T1"/>
                </a:cxn>
                <a:cxn ang="0">
                  <a:pos x="T2" y="T3"/>
                </a:cxn>
                <a:cxn ang="0">
                  <a:pos x="T4" y="T5"/>
                </a:cxn>
                <a:cxn ang="0">
                  <a:pos x="T6" y="T7"/>
                </a:cxn>
                <a:cxn ang="0">
                  <a:pos x="T8" y="T9"/>
                </a:cxn>
              </a:cxnLst>
              <a:rect l="0" t="0" r="r" b="b"/>
              <a:pathLst>
                <a:path w="2159" h="1917">
                  <a:moveTo>
                    <a:pt x="0" y="0"/>
                  </a:moveTo>
                  <a:lnTo>
                    <a:pt x="0" y="38"/>
                  </a:lnTo>
                  <a:lnTo>
                    <a:pt x="2117" y="1917"/>
                  </a:lnTo>
                  <a:lnTo>
                    <a:pt x="2159" y="191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9">
              <a:extLst>
                <a:ext uri="{FF2B5EF4-FFF2-40B4-BE49-F238E27FC236}">
                  <a16:creationId xmlns:a16="http://schemas.microsoft.com/office/drawing/2014/main" id="{4F91C597-E197-4812-963C-FEEDB27F3F19}"/>
                </a:ext>
              </a:extLst>
            </p:cNvPr>
            <p:cNvSpPr>
              <a:spLocks/>
            </p:cNvSpPr>
            <p:nvPr/>
          </p:nvSpPr>
          <p:spPr bwMode="auto">
            <a:xfrm>
              <a:off x="576262" y="2597150"/>
              <a:ext cx="4022725" cy="3570288"/>
            </a:xfrm>
            <a:custGeom>
              <a:avLst/>
              <a:gdLst>
                <a:gd name="T0" fmla="*/ 0 w 2534"/>
                <a:gd name="T1" fmla="*/ 0 h 2249"/>
                <a:gd name="T2" fmla="*/ 0 w 2534"/>
                <a:gd name="T3" fmla="*/ 37 h 2249"/>
                <a:gd name="T4" fmla="*/ 2492 w 2534"/>
                <a:gd name="T5" fmla="*/ 2249 h 2249"/>
                <a:gd name="T6" fmla="*/ 2534 w 2534"/>
                <a:gd name="T7" fmla="*/ 2249 h 2249"/>
                <a:gd name="T8" fmla="*/ 0 w 2534"/>
                <a:gd name="T9" fmla="*/ 0 h 2249"/>
              </a:gdLst>
              <a:ahLst/>
              <a:cxnLst>
                <a:cxn ang="0">
                  <a:pos x="T0" y="T1"/>
                </a:cxn>
                <a:cxn ang="0">
                  <a:pos x="T2" y="T3"/>
                </a:cxn>
                <a:cxn ang="0">
                  <a:pos x="T4" y="T5"/>
                </a:cxn>
                <a:cxn ang="0">
                  <a:pos x="T6" y="T7"/>
                </a:cxn>
                <a:cxn ang="0">
                  <a:pos x="T8" y="T9"/>
                </a:cxn>
              </a:cxnLst>
              <a:rect l="0" t="0" r="r" b="b"/>
              <a:pathLst>
                <a:path w="2534" h="2249">
                  <a:moveTo>
                    <a:pt x="0" y="0"/>
                  </a:moveTo>
                  <a:lnTo>
                    <a:pt x="0" y="37"/>
                  </a:lnTo>
                  <a:lnTo>
                    <a:pt x="2492" y="2249"/>
                  </a:lnTo>
                  <a:lnTo>
                    <a:pt x="2534" y="22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0">
              <a:extLst>
                <a:ext uri="{FF2B5EF4-FFF2-40B4-BE49-F238E27FC236}">
                  <a16:creationId xmlns:a16="http://schemas.microsoft.com/office/drawing/2014/main" id="{D19D6AA7-D0AF-404A-AC87-60AF126C7108}"/>
                </a:ext>
              </a:extLst>
            </p:cNvPr>
            <p:cNvSpPr>
              <a:spLocks/>
            </p:cNvSpPr>
            <p:nvPr/>
          </p:nvSpPr>
          <p:spPr bwMode="auto">
            <a:xfrm>
              <a:off x="576262" y="2597150"/>
              <a:ext cx="4022725" cy="3570288"/>
            </a:xfrm>
            <a:custGeom>
              <a:avLst/>
              <a:gdLst>
                <a:gd name="T0" fmla="*/ 0 w 2534"/>
                <a:gd name="T1" fmla="*/ 0 h 2249"/>
                <a:gd name="T2" fmla="*/ 0 w 2534"/>
                <a:gd name="T3" fmla="*/ 37 h 2249"/>
                <a:gd name="T4" fmla="*/ 2492 w 2534"/>
                <a:gd name="T5" fmla="*/ 2249 h 2249"/>
                <a:gd name="T6" fmla="*/ 2534 w 2534"/>
                <a:gd name="T7" fmla="*/ 2249 h 2249"/>
                <a:gd name="T8" fmla="*/ 0 w 2534"/>
                <a:gd name="T9" fmla="*/ 0 h 2249"/>
              </a:gdLst>
              <a:ahLst/>
              <a:cxnLst>
                <a:cxn ang="0">
                  <a:pos x="T0" y="T1"/>
                </a:cxn>
                <a:cxn ang="0">
                  <a:pos x="T2" y="T3"/>
                </a:cxn>
                <a:cxn ang="0">
                  <a:pos x="T4" y="T5"/>
                </a:cxn>
                <a:cxn ang="0">
                  <a:pos x="T6" y="T7"/>
                </a:cxn>
                <a:cxn ang="0">
                  <a:pos x="T8" y="T9"/>
                </a:cxn>
              </a:cxnLst>
              <a:rect l="0" t="0" r="r" b="b"/>
              <a:pathLst>
                <a:path w="2534" h="2249">
                  <a:moveTo>
                    <a:pt x="0" y="0"/>
                  </a:moveTo>
                  <a:lnTo>
                    <a:pt x="0" y="37"/>
                  </a:lnTo>
                  <a:lnTo>
                    <a:pt x="2492" y="2249"/>
                  </a:lnTo>
                  <a:lnTo>
                    <a:pt x="2534" y="224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51">
              <a:extLst>
                <a:ext uri="{FF2B5EF4-FFF2-40B4-BE49-F238E27FC236}">
                  <a16:creationId xmlns:a16="http://schemas.microsoft.com/office/drawing/2014/main" id="{CA0ECCFB-E32B-4EA1-90B9-A5BFC27275EE}"/>
                </a:ext>
              </a:extLst>
            </p:cNvPr>
            <p:cNvSpPr>
              <a:spLocks/>
            </p:cNvSpPr>
            <p:nvPr/>
          </p:nvSpPr>
          <p:spPr bwMode="auto">
            <a:xfrm>
              <a:off x="576262" y="2947987"/>
              <a:ext cx="3625850" cy="3219450"/>
            </a:xfrm>
            <a:custGeom>
              <a:avLst/>
              <a:gdLst>
                <a:gd name="T0" fmla="*/ 0 w 2284"/>
                <a:gd name="T1" fmla="*/ 0 h 2028"/>
                <a:gd name="T2" fmla="*/ 0 w 2284"/>
                <a:gd name="T3" fmla="*/ 38 h 2028"/>
                <a:gd name="T4" fmla="*/ 2243 w 2284"/>
                <a:gd name="T5" fmla="*/ 2028 h 2028"/>
                <a:gd name="T6" fmla="*/ 2284 w 2284"/>
                <a:gd name="T7" fmla="*/ 2028 h 2028"/>
                <a:gd name="T8" fmla="*/ 0 w 2284"/>
                <a:gd name="T9" fmla="*/ 0 h 2028"/>
              </a:gdLst>
              <a:ahLst/>
              <a:cxnLst>
                <a:cxn ang="0">
                  <a:pos x="T0" y="T1"/>
                </a:cxn>
                <a:cxn ang="0">
                  <a:pos x="T2" y="T3"/>
                </a:cxn>
                <a:cxn ang="0">
                  <a:pos x="T4" y="T5"/>
                </a:cxn>
                <a:cxn ang="0">
                  <a:pos x="T6" y="T7"/>
                </a:cxn>
                <a:cxn ang="0">
                  <a:pos x="T8" y="T9"/>
                </a:cxn>
              </a:cxnLst>
              <a:rect l="0" t="0" r="r" b="b"/>
              <a:pathLst>
                <a:path w="2284" h="2028">
                  <a:moveTo>
                    <a:pt x="0" y="0"/>
                  </a:moveTo>
                  <a:lnTo>
                    <a:pt x="0" y="38"/>
                  </a:lnTo>
                  <a:lnTo>
                    <a:pt x="2243" y="2028"/>
                  </a:lnTo>
                  <a:lnTo>
                    <a:pt x="2284" y="20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52">
              <a:extLst>
                <a:ext uri="{FF2B5EF4-FFF2-40B4-BE49-F238E27FC236}">
                  <a16:creationId xmlns:a16="http://schemas.microsoft.com/office/drawing/2014/main" id="{282BDE72-7B71-420D-982E-ECC52D5DFE38}"/>
                </a:ext>
              </a:extLst>
            </p:cNvPr>
            <p:cNvSpPr>
              <a:spLocks/>
            </p:cNvSpPr>
            <p:nvPr/>
          </p:nvSpPr>
          <p:spPr bwMode="auto">
            <a:xfrm>
              <a:off x="576262" y="2947987"/>
              <a:ext cx="3625850" cy="3219450"/>
            </a:xfrm>
            <a:custGeom>
              <a:avLst/>
              <a:gdLst>
                <a:gd name="T0" fmla="*/ 0 w 2284"/>
                <a:gd name="T1" fmla="*/ 0 h 2028"/>
                <a:gd name="T2" fmla="*/ 0 w 2284"/>
                <a:gd name="T3" fmla="*/ 38 h 2028"/>
                <a:gd name="T4" fmla="*/ 2243 w 2284"/>
                <a:gd name="T5" fmla="*/ 2028 h 2028"/>
                <a:gd name="T6" fmla="*/ 2284 w 2284"/>
                <a:gd name="T7" fmla="*/ 2028 h 2028"/>
                <a:gd name="T8" fmla="*/ 0 w 2284"/>
                <a:gd name="T9" fmla="*/ 0 h 2028"/>
              </a:gdLst>
              <a:ahLst/>
              <a:cxnLst>
                <a:cxn ang="0">
                  <a:pos x="T0" y="T1"/>
                </a:cxn>
                <a:cxn ang="0">
                  <a:pos x="T2" y="T3"/>
                </a:cxn>
                <a:cxn ang="0">
                  <a:pos x="T4" y="T5"/>
                </a:cxn>
                <a:cxn ang="0">
                  <a:pos x="T6" y="T7"/>
                </a:cxn>
                <a:cxn ang="0">
                  <a:pos x="T8" y="T9"/>
                </a:cxn>
              </a:cxnLst>
              <a:rect l="0" t="0" r="r" b="b"/>
              <a:pathLst>
                <a:path w="2284" h="2028">
                  <a:moveTo>
                    <a:pt x="0" y="0"/>
                  </a:moveTo>
                  <a:lnTo>
                    <a:pt x="0" y="38"/>
                  </a:lnTo>
                  <a:lnTo>
                    <a:pt x="2243" y="2028"/>
                  </a:lnTo>
                  <a:lnTo>
                    <a:pt x="2284" y="20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3">
              <a:extLst>
                <a:ext uri="{FF2B5EF4-FFF2-40B4-BE49-F238E27FC236}">
                  <a16:creationId xmlns:a16="http://schemas.microsoft.com/office/drawing/2014/main" id="{B1A3802D-7696-42C5-AA57-B8739506F9C7}"/>
                </a:ext>
              </a:extLst>
            </p:cNvPr>
            <p:cNvSpPr>
              <a:spLocks/>
            </p:cNvSpPr>
            <p:nvPr/>
          </p:nvSpPr>
          <p:spPr bwMode="auto">
            <a:xfrm>
              <a:off x="576262" y="2773362"/>
              <a:ext cx="3825875" cy="3394075"/>
            </a:xfrm>
            <a:custGeom>
              <a:avLst/>
              <a:gdLst>
                <a:gd name="T0" fmla="*/ 0 w 2410"/>
                <a:gd name="T1" fmla="*/ 0 h 2138"/>
                <a:gd name="T2" fmla="*/ 0 w 2410"/>
                <a:gd name="T3" fmla="*/ 37 h 2138"/>
                <a:gd name="T4" fmla="*/ 2368 w 2410"/>
                <a:gd name="T5" fmla="*/ 2138 h 2138"/>
                <a:gd name="T6" fmla="*/ 2410 w 2410"/>
                <a:gd name="T7" fmla="*/ 2138 h 2138"/>
                <a:gd name="T8" fmla="*/ 0 w 2410"/>
                <a:gd name="T9" fmla="*/ 0 h 2138"/>
              </a:gdLst>
              <a:ahLst/>
              <a:cxnLst>
                <a:cxn ang="0">
                  <a:pos x="T0" y="T1"/>
                </a:cxn>
                <a:cxn ang="0">
                  <a:pos x="T2" y="T3"/>
                </a:cxn>
                <a:cxn ang="0">
                  <a:pos x="T4" y="T5"/>
                </a:cxn>
                <a:cxn ang="0">
                  <a:pos x="T6" y="T7"/>
                </a:cxn>
                <a:cxn ang="0">
                  <a:pos x="T8" y="T9"/>
                </a:cxn>
              </a:cxnLst>
              <a:rect l="0" t="0" r="r" b="b"/>
              <a:pathLst>
                <a:path w="2410" h="2138">
                  <a:moveTo>
                    <a:pt x="0" y="0"/>
                  </a:moveTo>
                  <a:lnTo>
                    <a:pt x="0" y="37"/>
                  </a:lnTo>
                  <a:lnTo>
                    <a:pt x="2368" y="2138"/>
                  </a:lnTo>
                  <a:lnTo>
                    <a:pt x="2410" y="21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54">
              <a:extLst>
                <a:ext uri="{FF2B5EF4-FFF2-40B4-BE49-F238E27FC236}">
                  <a16:creationId xmlns:a16="http://schemas.microsoft.com/office/drawing/2014/main" id="{38CDF35D-7BA0-4144-92D7-AE1D139C4C88}"/>
                </a:ext>
              </a:extLst>
            </p:cNvPr>
            <p:cNvSpPr>
              <a:spLocks/>
            </p:cNvSpPr>
            <p:nvPr/>
          </p:nvSpPr>
          <p:spPr bwMode="auto">
            <a:xfrm>
              <a:off x="576262" y="2773362"/>
              <a:ext cx="3825875" cy="3394075"/>
            </a:xfrm>
            <a:custGeom>
              <a:avLst/>
              <a:gdLst>
                <a:gd name="T0" fmla="*/ 0 w 2410"/>
                <a:gd name="T1" fmla="*/ 0 h 2138"/>
                <a:gd name="T2" fmla="*/ 0 w 2410"/>
                <a:gd name="T3" fmla="*/ 37 h 2138"/>
                <a:gd name="T4" fmla="*/ 2368 w 2410"/>
                <a:gd name="T5" fmla="*/ 2138 h 2138"/>
                <a:gd name="T6" fmla="*/ 2410 w 2410"/>
                <a:gd name="T7" fmla="*/ 2138 h 2138"/>
                <a:gd name="T8" fmla="*/ 0 w 2410"/>
                <a:gd name="T9" fmla="*/ 0 h 2138"/>
              </a:gdLst>
              <a:ahLst/>
              <a:cxnLst>
                <a:cxn ang="0">
                  <a:pos x="T0" y="T1"/>
                </a:cxn>
                <a:cxn ang="0">
                  <a:pos x="T2" y="T3"/>
                </a:cxn>
                <a:cxn ang="0">
                  <a:pos x="T4" y="T5"/>
                </a:cxn>
                <a:cxn ang="0">
                  <a:pos x="T6" y="T7"/>
                </a:cxn>
                <a:cxn ang="0">
                  <a:pos x="T8" y="T9"/>
                </a:cxn>
              </a:cxnLst>
              <a:rect l="0" t="0" r="r" b="b"/>
              <a:pathLst>
                <a:path w="2410" h="2138">
                  <a:moveTo>
                    <a:pt x="0" y="0"/>
                  </a:moveTo>
                  <a:lnTo>
                    <a:pt x="0" y="37"/>
                  </a:lnTo>
                  <a:lnTo>
                    <a:pt x="2368" y="2138"/>
                  </a:lnTo>
                  <a:lnTo>
                    <a:pt x="2410" y="213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5">
              <a:extLst>
                <a:ext uri="{FF2B5EF4-FFF2-40B4-BE49-F238E27FC236}">
                  <a16:creationId xmlns:a16="http://schemas.microsoft.com/office/drawing/2014/main" id="{860B6381-143E-4141-913B-07890D3F563D}"/>
                </a:ext>
              </a:extLst>
            </p:cNvPr>
            <p:cNvSpPr>
              <a:spLocks/>
            </p:cNvSpPr>
            <p:nvPr/>
          </p:nvSpPr>
          <p:spPr bwMode="auto">
            <a:xfrm>
              <a:off x="576262" y="3654425"/>
              <a:ext cx="2832100" cy="2513013"/>
            </a:xfrm>
            <a:custGeom>
              <a:avLst/>
              <a:gdLst>
                <a:gd name="T0" fmla="*/ 0 w 1784"/>
                <a:gd name="T1" fmla="*/ 0 h 1583"/>
                <a:gd name="T2" fmla="*/ 0 w 1784"/>
                <a:gd name="T3" fmla="*/ 36 h 1583"/>
                <a:gd name="T4" fmla="*/ 1742 w 1784"/>
                <a:gd name="T5" fmla="*/ 1583 h 1583"/>
                <a:gd name="T6" fmla="*/ 1784 w 1784"/>
                <a:gd name="T7" fmla="*/ 1583 h 1583"/>
                <a:gd name="T8" fmla="*/ 0 w 1784"/>
                <a:gd name="T9" fmla="*/ 0 h 1583"/>
              </a:gdLst>
              <a:ahLst/>
              <a:cxnLst>
                <a:cxn ang="0">
                  <a:pos x="T0" y="T1"/>
                </a:cxn>
                <a:cxn ang="0">
                  <a:pos x="T2" y="T3"/>
                </a:cxn>
                <a:cxn ang="0">
                  <a:pos x="T4" y="T5"/>
                </a:cxn>
                <a:cxn ang="0">
                  <a:pos x="T6" y="T7"/>
                </a:cxn>
                <a:cxn ang="0">
                  <a:pos x="T8" y="T9"/>
                </a:cxn>
              </a:cxnLst>
              <a:rect l="0" t="0" r="r" b="b"/>
              <a:pathLst>
                <a:path w="1784" h="1583">
                  <a:moveTo>
                    <a:pt x="0" y="0"/>
                  </a:moveTo>
                  <a:lnTo>
                    <a:pt x="0" y="36"/>
                  </a:lnTo>
                  <a:lnTo>
                    <a:pt x="1742" y="1583"/>
                  </a:lnTo>
                  <a:lnTo>
                    <a:pt x="1784" y="158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56">
              <a:extLst>
                <a:ext uri="{FF2B5EF4-FFF2-40B4-BE49-F238E27FC236}">
                  <a16:creationId xmlns:a16="http://schemas.microsoft.com/office/drawing/2014/main" id="{F461FC82-17DA-4663-B1A2-4184B28E18F1}"/>
                </a:ext>
              </a:extLst>
            </p:cNvPr>
            <p:cNvSpPr>
              <a:spLocks/>
            </p:cNvSpPr>
            <p:nvPr/>
          </p:nvSpPr>
          <p:spPr bwMode="auto">
            <a:xfrm>
              <a:off x="576262" y="3654425"/>
              <a:ext cx="2832100" cy="2513013"/>
            </a:xfrm>
            <a:custGeom>
              <a:avLst/>
              <a:gdLst>
                <a:gd name="T0" fmla="*/ 0 w 1784"/>
                <a:gd name="T1" fmla="*/ 0 h 1583"/>
                <a:gd name="T2" fmla="*/ 0 w 1784"/>
                <a:gd name="T3" fmla="*/ 36 h 1583"/>
                <a:gd name="T4" fmla="*/ 1742 w 1784"/>
                <a:gd name="T5" fmla="*/ 1583 h 1583"/>
                <a:gd name="T6" fmla="*/ 1784 w 1784"/>
                <a:gd name="T7" fmla="*/ 1583 h 1583"/>
                <a:gd name="T8" fmla="*/ 0 w 1784"/>
                <a:gd name="T9" fmla="*/ 0 h 1583"/>
              </a:gdLst>
              <a:ahLst/>
              <a:cxnLst>
                <a:cxn ang="0">
                  <a:pos x="T0" y="T1"/>
                </a:cxn>
                <a:cxn ang="0">
                  <a:pos x="T2" y="T3"/>
                </a:cxn>
                <a:cxn ang="0">
                  <a:pos x="T4" y="T5"/>
                </a:cxn>
                <a:cxn ang="0">
                  <a:pos x="T6" y="T7"/>
                </a:cxn>
                <a:cxn ang="0">
                  <a:pos x="T8" y="T9"/>
                </a:cxn>
              </a:cxnLst>
              <a:rect l="0" t="0" r="r" b="b"/>
              <a:pathLst>
                <a:path w="1784" h="1583">
                  <a:moveTo>
                    <a:pt x="0" y="0"/>
                  </a:moveTo>
                  <a:lnTo>
                    <a:pt x="0" y="36"/>
                  </a:lnTo>
                  <a:lnTo>
                    <a:pt x="1742" y="1583"/>
                  </a:lnTo>
                  <a:lnTo>
                    <a:pt x="1784" y="158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7">
              <a:extLst>
                <a:ext uri="{FF2B5EF4-FFF2-40B4-BE49-F238E27FC236}">
                  <a16:creationId xmlns:a16="http://schemas.microsoft.com/office/drawing/2014/main" id="{06A012FF-71EA-49F6-AD71-6527CABE0A4C}"/>
                </a:ext>
              </a:extLst>
            </p:cNvPr>
            <p:cNvSpPr>
              <a:spLocks/>
            </p:cNvSpPr>
            <p:nvPr/>
          </p:nvSpPr>
          <p:spPr bwMode="auto">
            <a:xfrm>
              <a:off x="257333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8">
              <a:extLst>
                <a:ext uri="{FF2B5EF4-FFF2-40B4-BE49-F238E27FC236}">
                  <a16:creationId xmlns:a16="http://schemas.microsoft.com/office/drawing/2014/main" id="{676B3921-7375-47D4-A92D-10BDDF3EF895}"/>
                </a:ext>
              </a:extLst>
            </p:cNvPr>
            <p:cNvSpPr>
              <a:spLocks/>
            </p:cNvSpPr>
            <p:nvPr/>
          </p:nvSpPr>
          <p:spPr bwMode="auto">
            <a:xfrm>
              <a:off x="257333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59">
              <a:extLst>
                <a:ext uri="{FF2B5EF4-FFF2-40B4-BE49-F238E27FC236}">
                  <a16:creationId xmlns:a16="http://schemas.microsoft.com/office/drawing/2014/main" id="{6A7B51E5-0FC0-44B9-8592-020E6B57D99A}"/>
                </a:ext>
              </a:extLst>
            </p:cNvPr>
            <p:cNvSpPr>
              <a:spLocks/>
            </p:cNvSpPr>
            <p:nvPr/>
          </p:nvSpPr>
          <p:spPr bwMode="auto">
            <a:xfrm>
              <a:off x="1779587" y="-677863"/>
              <a:ext cx="7780338" cy="6845300"/>
            </a:xfrm>
            <a:custGeom>
              <a:avLst/>
              <a:gdLst>
                <a:gd name="T0" fmla="*/ 41 w 4901"/>
                <a:gd name="T1" fmla="*/ 0 h 4312"/>
                <a:gd name="T2" fmla="*/ 0 w 4901"/>
                <a:gd name="T3" fmla="*/ 0 h 4312"/>
                <a:gd name="T4" fmla="*/ 4861 w 4901"/>
                <a:gd name="T5" fmla="*/ 4312 h 4312"/>
                <a:gd name="T6" fmla="*/ 4901 w 4901"/>
                <a:gd name="T7" fmla="*/ 4312 h 4312"/>
                <a:gd name="T8" fmla="*/ 41 w 4901"/>
                <a:gd name="T9" fmla="*/ 0 h 4312"/>
              </a:gdLst>
              <a:ahLst/>
              <a:cxnLst>
                <a:cxn ang="0">
                  <a:pos x="T0" y="T1"/>
                </a:cxn>
                <a:cxn ang="0">
                  <a:pos x="T2" y="T3"/>
                </a:cxn>
                <a:cxn ang="0">
                  <a:pos x="T4" y="T5"/>
                </a:cxn>
                <a:cxn ang="0">
                  <a:pos x="T6" y="T7"/>
                </a:cxn>
                <a:cxn ang="0">
                  <a:pos x="T8" y="T9"/>
                </a:cxn>
              </a:cxnLst>
              <a:rect l="0" t="0" r="r" b="b"/>
              <a:pathLst>
                <a:path w="4901" h="4312">
                  <a:moveTo>
                    <a:pt x="41" y="0"/>
                  </a:moveTo>
                  <a:lnTo>
                    <a:pt x="0" y="0"/>
                  </a:lnTo>
                  <a:lnTo>
                    <a:pt x="4861" y="4312"/>
                  </a:lnTo>
                  <a:lnTo>
                    <a:pt x="4901" y="4312"/>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0">
              <a:extLst>
                <a:ext uri="{FF2B5EF4-FFF2-40B4-BE49-F238E27FC236}">
                  <a16:creationId xmlns:a16="http://schemas.microsoft.com/office/drawing/2014/main" id="{C92E76D3-1B31-48A4-8339-41E2B3F7D9AF}"/>
                </a:ext>
              </a:extLst>
            </p:cNvPr>
            <p:cNvSpPr>
              <a:spLocks/>
            </p:cNvSpPr>
            <p:nvPr/>
          </p:nvSpPr>
          <p:spPr bwMode="auto">
            <a:xfrm>
              <a:off x="1779587" y="-677863"/>
              <a:ext cx="7780338" cy="6845300"/>
            </a:xfrm>
            <a:custGeom>
              <a:avLst/>
              <a:gdLst>
                <a:gd name="T0" fmla="*/ 41 w 4901"/>
                <a:gd name="T1" fmla="*/ 0 h 4312"/>
                <a:gd name="T2" fmla="*/ 0 w 4901"/>
                <a:gd name="T3" fmla="*/ 0 h 4312"/>
                <a:gd name="T4" fmla="*/ 4861 w 4901"/>
                <a:gd name="T5" fmla="*/ 4312 h 4312"/>
                <a:gd name="T6" fmla="*/ 4901 w 4901"/>
                <a:gd name="T7" fmla="*/ 4312 h 4312"/>
                <a:gd name="T8" fmla="*/ 41 w 4901"/>
                <a:gd name="T9" fmla="*/ 0 h 4312"/>
              </a:gdLst>
              <a:ahLst/>
              <a:cxnLst>
                <a:cxn ang="0">
                  <a:pos x="T0" y="T1"/>
                </a:cxn>
                <a:cxn ang="0">
                  <a:pos x="T2" y="T3"/>
                </a:cxn>
                <a:cxn ang="0">
                  <a:pos x="T4" y="T5"/>
                </a:cxn>
                <a:cxn ang="0">
                  <a:pos x="T6" y="T7"/>
                </a:cxn>
                <a:cxn ang="0">
                  <a:pos x="T8" y="T9"/>
                </a:cxn>
              </a:cxnLst>
              <a:rect l="0" t="0" r="r" b="b"/>
              <a:pathLst>
                <a:path w="4901" h="4312">
                  <a:moveTo>
                    <a:pt x="41" y="0"/>
                  </a:moveTo>
                  <a:lnTo>
                    <a:pt x="0" y="0"/>
                  </a:lnTo>
                  <a:lnTo>
                    <a:pt x="4861" y="4312"/>
                  </a:lnTo>
                  <a:lnTo>
                    <a:pt x="4901" y="4312"/>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1">
              <a:extLst>
                <a:ext uri="{FF2B5EF4-FFF2-40B4-BE49-F238E27FC236}">
                  <a16:creationId xmlns:a16="http://schemas.microsoft.com/office/drawing/2014/main" id="{6D7B2C8D-4BC3-40AB-9732-113618BB446E}"/>
                </a:ext>
              </a:extLst>
            </p:cNvPr>
            <p:cNvSpPr>
              <a:spLocks/>
            </p:cNvSpPr>
            <p:nvPr/>
          </p:nvSpPr>
          <p:spPr bwMode="auto">
            <a:xfrm>
              <a:off x="157956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62">
              <a:extLst>
                <a:ext uri="{FF2B5EF4-FFF2-40B4-BE49-F238E27FC236}">
                  <a16:creationId xmlns:a16="http://schemas.microsoft.com/office/drawing/2014/main" id="{6B5CCC7F-6B70-4C24-AFBC-C83AC1FB9B9E}"/>
                </a:ext>
              </a:extLst>
            </p:cNvPr>
            <p:cNvSpPr>
              <a:spLocks/>
            </p:cNvSpPr>
            <p:nvPr/>
          </p:nvSpPr>
          <p:spPr bwMode="auto">
            <a:xfrm>
              <a:off x="157956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63">
              <a:extLst>
                <a:ext uri="{FF2B5EF4-FFF2-40B4-BE49-F238E27FC236}">
                  <a16:creationId xmlns:a16="http://schemas.microsoft.com/office/drawing/2014/main" id="{CAA99B2E-44A5-44A4-A349-B10AFAF9EFBC}"/>
                </a:ext>
              </a:extLst>
            </p:cNvPr>
            <p:cNvSpPr>
              <a:spLocks/>
            </p:cNvSpPr>
            <p:nvPr/>
          </p:nvSpPr>
          <p:spPr bwMode="auto">
            <a:xfrm>
              <a:off x="1978025"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64">
              <a:extLst>
                <a:ext uri="{FF2B5EF4-FFF2-40B4-BE49-F238E27FC236}">
                  <a16:creationId xmlns:a16="http://schemas.microsoft.com/office/drawing/2014/main" id="{809331DD-BC13-472E-ABB2-DC8097ADB8CD}"/>
                </a:ext>
              </a:extLst>
            </p:cNvPr>
            <p:cNvSpPr>
              <a:spLocks/>
            </p:cNvSpPr>
            <p:nvPr/>
          </p:nvSpPr>
          <p:spPr bwMode="auto">
            <a:xfrm>
              <a:off x="1978025"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65">
              <a:extLst>
                <a:ext uri="{FF2B5EF4-FFF2-40B4-BE49-F238E27FC236}">
                  <a16:creationId xmlns:a16="http://schemas.microsoft.com/office/drawing/2014/main" id="{6DD73153-BF2D-4B86-9649-81C2BBCD38E6}"/>
                </a:ext>
              </a:extLst>
            </p:cNvPr>
            <p:cNvSpPr>
              <a:spLocks/>
            </p:cNvSpPr>
            <p:nvPr/>
          </p:nvSpPr>
          <p:spPr bwMode="auto">
            <a:xfrm>
              <a:off x="576262" y="-219076"/>
              <a:ext cx="7199313" cy="6386513"/>
            </a:xfrm>
            <a:custGeom>
              <a:avLst/>
              <a:gdLst>
                <a:gd name="T0" fmla="*/ 0 w 4535"/>
                <a:gd name="T1" fmla="*/ 0 h 4023"/>
                <a:gd name="T2" fmla="*/ 0 w 4535"/>
                <a:gd name="T3" fmla="*/ 35 h 4023"/>
                <a:gd name="T4" fmla="*/ 4493 w 4535"/>
                <a:gd name="T5" fmla="*/ 4023 h 4023"/>
                <a:gd name="T6" fmla="*/ 4535 w 4535"/>
                <a:gd name="T7" fmla="*/ 4023 h 4023"/>
                <a:gd name="T8" fmla="*/ 0 w 4535"/>
                <a:gd name="T9" fmla="*/ 0 h 4023"/>
              </a:gdLst>
              <a:ahLst/>
              <a:cxnLst>
                <a:cxn ang="0">
                  <a:pos x="T0" y="T1"/>
                </a:cxn>
                <a:cxn ang="0">
                  <a:pos x="T2" y="T3"/>
                </a:cxn>
                <a:cxn ang="0">
                  <a:pos x="T4" y="T5"/>
                </a:cxn>
                <a:cxn ang="0">
                  <a:pos x="T6" y="T7"/>
                </a:cxn>
                <a:cxn ang="0">
                  <a:pos x="T8" y="T9"/>
                </a:cxn>
              </a:cxnLst>
              <a:rect l="0" t="0" r="r" b="b"/>
              <a:pathLst>
                <a:path w="4535" h="4023">
                  <a:moveTo>
                    <a:pt x="0" y="0"/>
                  </a:moveTo>
                  <a:lnTo>
                    <a:pt x="0" y="35"/>
                  </a:lnTo>
                  <a:lnTo>
                    <a:pt x="4493" y="4023"/>
                  </a:lnTo>
                  <a:lnTo>
                    <a:pt x="4535" y="40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66">
              <a:extLst>
                <a:ext uri="{FF2B5EF4-FFF2-40B4-BE49-F238E27FC236}">
                  <a16:creationId xmlns:a16="http://schemas.microsoft.com/office/drawing/2014/main" id="{A6C028C1-115B-42F3-B616-552D52507D6C}"/>
                </a:ext>
              </a:extLst>
            </p:cNvPr>
            <p:cNvSpPr>
              <a:spLocks/>
            </p:cNvSpPr>
            <p:nvPr/>
          </p:nvSpPr>
          <p:spPr bwMode="auto">
            <a:xfrm>
              <a:off x="576262" y="-219076"/>
              <a:ext cx="7199313" cy="6386513"/>
            </a:xfrm>
            <a:custGeom>
              <a:avLst/>
              <a:gdLst>
                <a:gd name="T0" fmla="*/ 0 w 4535"/>
                <a:gd name="T1" fmla="*/ 0 h 4023"/>
                <a:gd name="T2" fmla="*/ 0 w 4535"/>
                <a:gd name="T3" fmla="*/ 35 h 4023"/>
                <a:gd name="T4" fmla="*/ 4493 w 4535"/>
                <a:gd name="T5" fmla="*/ 4023 h 4023"/>
                <a:gd name="T6" fmla="*/ 4535 w 4535"/>
                <a:gd name="T7" fmla="*/ 4023 h 4023"/>
                <a:gd name="T8" fmla="*/ 0 w 4535"/>
                <a:gd name="T9" fmla="*/ 0 h 4023"/>
              </a:gdLst>
              <a:ahLst/>
              <a:cxnLst>
                <a:cxn ang="0">
                  <a:pos x="T0" y="T1"/>
                </a:cxn>
                <a:cxn ang="0">
                  <a:pos x="T2" y="T3"/>
                </a:cxn>
                <a:cxn ang="0">
                  <a:pos x="T4" y="T5"/>
                </a:cxn>
                <a:cxn ang="0">
                  <a:pos x="T6" y="T7"/>
                </a:cxn>
                <a:cxn ang="0">
                  <a:pos x="T8" y="T9"/>
                </a:cxn>
              </a:cxnLst>
              <a:rect l="0" t="0" r="r" b="b"/>
              <a:pathLst>
                <a:path w="4535" h="4023">
                  <a:moveTo>
                    <a:pt x="0" y="0"/>
                  </a:moveTo>
                  <a:lnTo>
                    <a:pt x="0" y="35"/>
                  </a:lnTo>
                  <a:lnTo>
                    <a:pt x="4493" y="4023"/>
                  </a:lnTo>
                  <a:lnTo>
                    <a:pt x="4535" y="40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67">
              <a:extLst>
                <a:ext uri="{FF2B5EF4-FFF2-40B4-BE49-F238E27FC236}">
                  <a16:creationId xmlns:a16="http://schemas.microsoft.com/office/drawing/2014/main" id="{F4F4AE01-8DB3-463D-976C-06EBA7D172CB}"/>
                </a:ext>
              </a:extLst>
            </p:cNvPr>
            <p:cNvSpPr>
              <a:spLocks/>
            </p:cNvSpPr>
            <p:nvPr/>
          </p:nvSpPr>
          <p:spPr bwMode="auto">
            <a:xfrm>
              <a:off x="23749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68">
              <a:extLst>
                <a:ext uri="{FF2B5EF4-FFF2-40B4-BE49-F238E27FC236}">
                  <a16:creationId xmlns:a16="http://schemas.microsoft.com/office/drawing/2014/main" id="{F35EE781-97CC-491C-8669-01FD1A04067F}"/>
                </a:ext>
              </a:extLst>
            </p:cNvPr>
            <p:cNvSpPr>
              <a:spLocks/>
            </p:cNvSpPr>
            <p:nvPr/>
          </p:nvSpPr>
          <p:spPr bwMode="auto">
            <a:xfrm>
              <a:off x="23749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69">
              <a:extLst>
                <a:ext uri="{FF2B5EF4-FFF2-40B4-BE49-F238E27FC236}">
                  <a16:creationId xmlns:a16="http://schemas.microsoft.com/office/drawing/2014/main" id="{316C3C9D-3F5A-47FB-BC58-057A8138F6EE}"/>
                </a:ext>
              </a:extLst>
            </p:cNvPr>
            <p:cNvSpPr>
              <a:spLocks/>
            </p:cNvSpPr>
            <p:nvPr/>
          </p:nvSpPr>
          <p:spPr bwMode="auto">
            <a:xfrm>
              <a:off x="138271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70">
              <a:extLst>
                <a:ext uri="{FF2B5EF4-FFF2-40B4-BE49-F238E27FC236}">
                  <a16:creationId xmlns:a16="http://schemas.microsoft.com/office/drawing/2014/main" id="{5B52A00D-49C9-460F-9AC6-3FA261F40A82}"/>
                </a:ext>
              </a:extLst>
            </p:cNvPr>
            <p:cNvSpPr>
              <a:spLocks/>
            </p:cNvSpPr>
            <p:nvPr/>
          </p:nvSpPr>
          <p:spPr bwMode="auto">
            <a:xfrm>
              <a:off x="138271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1">
              <a:extLst>
                <a:ext uri="{FF2B5EF4-FFF2-40B4-BE49-F238E27FC236}">
                  <a16:creationId xmlns:a16="http://schemas.microsoft.com/office/drawing/2014/main" id="{ADCCDB37-1E3D-4D78-8315-C4E646537D46}"/>
                </a:ext>
              </a:extLst>
            </p:cNvPr>
            <p:cNvSpPr>
              <a:spLocks/>
            </p:cNvSpPr>
            <p:nvPr/>
          </p:nvSpPr>
          <p:spPr bwMode="auto">
            <a:xfrm>
              <a:off x="576262" y="-571501"/>
              <a:ext cx="7596188" cy="6738938"/>
            </a:xfrm>
            <a:custGeom>
              <a:avLst/>
              <a:gdLst>
                <a:gd name="T0" fmla="*/ 0 w 4785"/>
                <a:gd name="T1" fmla="*/ 0 h 4245"/>
                <a:gd name="T2" fmla="*/ 0 w 4785"/>
                <a:gd name="T3" fmla="*/ 36 h 4245"/>
                <a:gd name="T4" fmla="*/ 4743 w 4785"/>
                <a:gd name="T5" fmla="*/ 4245 h 4245"/>
                <a:gd name="T6" fmla="*/ 4785 w 4785"/>
                <a:gd name="T7" fmla="*/ 4245 h 4245"/>
                <a:gd name="T8" fmla="*/ 0 w 4785"/>
                <a:gd name="T9" fmla="*/ 0 h 4245"/>
              </a:gdLst>
              <a:ahLst/>
              <a:cxnLst>
                <a:cxn ang="0">
                  <a:pos x="T0" y="T1"/>
                </a:cxn>
                <a:cxn ang="0">
                  <a:pos x="T2" y="T3"/>
                </a:cxn>
                <a:cxn ang="0">
                  <a:pos x="T4" y="T5"/>
                </a:cxn>
                <a:cxn ang="0">
                  <a:pos x="T6" y="T7"/>
                </a:cxn>
                <a:cxn ang="0">
                  <a:pos x="T8" y="T9"/>
                </a:cxn>
              </a:cxnLst>
              <a:rect l="0" t="0" r="r" b="b"/>
              <a:pathLst>
                <a:path w="4785" h="4245">
                  <a:moveTo>
                    <a:pt x="0" y="0"/>
                  </a:moveTo>
                  <a:lnTo>
                    <a:pt x="0" y="36"/>
                  </a:lnTo>
                  <a:lnTo>
                    <a:pt x="4743" y="4245"/>
                  </a:lnTo>
                  <a:lnTo>
                    <a:pt x="4785" y="42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72">
              <a:extLst>
                <a:ext uri="{FF2B5EF4-FFF2-40B4-BE49-F238E27FC236}">
                  <a16:creationId xmlns:a16="http://schemas.microsoft.com/office/drawing/2014/main" id="{AEC86B3C-59A5-45DA-AB2C-A9AE9BCBC330}"/>
                </a:ext>
              </a:extLst>
            </p:cNvPr>
            <p:cNvSpPr>
              <a:spLocks/>
            </p:cNvSpPr>
            <p:nvPr/>
          </p:nvSpPr>
          <p:spPr bwMode="auto">
            <a:xfrm>
              <a:off x="576262" y="-571501"/>
              <a:ext cx="7596188" cy="6738938"/>
            </a:xfrm>
            <a:custGeom>
              <a:avLst/>
              <a:gdLst>
                <a:gd name="T0" fmla="*/ 0 w 4785"/>
                <a:gd name="T1" fmla="*/ 0 h 4245"/>
                <a:gd name="T2" fmla="*/ 0 w 4785"/>
                <a:gd name="T3" fmla="*/ 36 h 4245"/>
                <a:gd name="T4" fmla="*/ 4743 w 4785"/>
                <a:gd name="T5" fmla="*/ 4245 h 4245"/>
                <a:gd name="T6" fmla="*/ 4785 w 4785"/>
                <a:gd name="T7" fmla="*/ 4245 h 4245"/>
                <a:gd name="T8" fmla="*/ 0 w 4785"/>
                <a:gd name="T9" fmla="*/ 0 h 4245"/>
              </a:gdLst>
              <a:ahLst/>
              <a:cxnLst>
                <a:cxn ang="0">
                  <a:pos x="T0" y="T1"/>
                </a:cxn>
                <a:cxn ang="0">
                  <a:pos x="T2" y="T3"/>
                </a:cxn>
                <a:cxn ang="0">
                  <a:pos x="T4" y="T5"/>
                </a:cxn>
                <a:cxn ang="0">
                  <a:pos x="T6" y="T7"/>
                </a:cxn>
                <a:cxn ang="0">
                  <a:pos x="T8" y="T9"/>
                </a:cxn>
              </a:cxnLst>
              <a:rect l="0" t="0" r="r" b="b"/>
              <a:pathLst>
                <a:path w="4785" h="4245">
                  <a:moveTo>
                    <a:pt x="0" y="0"/>
                  </a:moveTo>
                  <a:lnTo>
                    <a:pt x="0" y="36"/>
                  </a:lnTo>
                  <a:lnTo>
                    <a:pt x="4743" y="4245"/>
                  </a:lnTo>
                  <a:lnTo>
                    <a:pt x="4785" y="424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73">
              <a:extLst>
                <a:ext uri="{FF2B5EF4-FFF2-40B4-BE49-F238E27FC236}">
                  <a16:creationId xmlns:a16="http://schemas.microsoft.com/office/drawing/2014/main" id="{0EDCFCDD-3A5C-483B-A391-E26776B0EDDE}"/>
                </a:ext>
              </a:extLst>
            </p:cNvPr>
            <p:cNvSpPr>
              <a:spLocks/>
            </p:cNvSpPr>
            <p:nvPr/>
          </p:nvSpPr>
          <p:spPr bwMode="auto">
            <a:xfrm>
              <a:off x="5873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74">
              <a:extLst>
                <a:ext uri="{FF2B5EF4-FFF2-40B4-BE49-F238E27FC236}">
                  <a16:creationId xmlns:a16="http://schemas.microsoft.com/office/drawing/2014/main" id="{2BB9439F-ABE9-4BAD-8806-2CC9BD6221F2}"/>
                </a:ext>
              </a:extLst>
            </p:cNvPr>
            <p:cNvSpPr>
              <a:spLocks/>
            </p:cNvSpPr>
            <p:nvPr/>
          </p:nvSpPr>
          <p:spPr bwMode="auto">
            <a:xfrm>
              <a:off x="5873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75">
              <a:extLst>
                <a:ext uri="{FF2B5EF4-FFF2-40B4-BE49-F238E27FC236}">
                  <a16:creationId xmlns:a16="http://schemas.microsoft.com/office/drawing/2014/main" id="{195C42E9-AA4E-480F-8457-1D354F4E6476}"/>
                </a:ext>
              </a:extLst>
            </p:cNvPr>
            <p:cNvSpPr>
              <a:spLocks/>
            </p:cNvSpPr>
            <p:nvPr/>
          </p:nvSpPr>
          <p:spPr bwMode="auto">
            <a:xfrm>
              <a:off x="7874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76">
              <a:extLst>
                <a:ext uri="{FF2B5EF4-FFF2-40B4-BE49-F238E27FC236}">
                  <a16:creationId xmlns:a16="http://schemas.microsoft.com/office/drawing/2014/main" id="{B3EC1684-DDE9-45FF-B3C4-59FE311757E8}"/>
                </a:ext>
              </a:extLst>
            </p:cNvPr>
            <p:cNvSpPr>
              <a:spLocks/>
            </p:cNvSpPr>
            <p:nvPr/>
          </p:nvSpPr>
          <p:spPr bwMode="auto">
            <a:xfrm>
              <a:off x="78740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77">
              <a:extLst>
                <a:ext uri="{FF2B5EF4-FFF2-40B4-BE49-F238E27FC236}">
                  <a16:creationId xmlns:a16="http://schemas.microsoft.com/office/drawing/2014/main" id="{3C2140F2-5425-496A-8BE4-A22B8A974991}"/>
                </a:ext>
              </a:extLst>
            </p:cNvPr>
            <p:cNvSpPr>
              <a:spLocks/>
            </p:cNvSpPr>
            <p:nvPr/>
          </p:nvSpPr>
          <p:spPr bwMode="auto">
            <a:xfrm>
              <a:off x="1182687"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78">
              <a:extLst>
                <a:ext uri="{FF2B5EF4-FFF2-40B4-BE49-F238E27FC236}">
                  <a16:creationId xmlns:a16="http://schemas.microsoft.com/office/drawing/2014/main" id="{C3A215AA-B151-44EC-B565-6829D5477D7C}"/>
                </a:ext>
              </a:extLst>
            </p:cNvPr>
            <p:cNvSpPr>
              <a:spLocks/>
            </p:cNvSpPr>
            <p:nvPr/>
          </p:nvSpPr>
          <p:spPr bwMode="auto">
            <a:xfrm>
              <a:off x="1182687"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79">
              <a:extLst>
                <a:ext uri="{FF2B5EF4-FFF2-40B4-BE49-F238E27FC236}">
                  <a16:creationId xmlns:a16="http://schemas.microsoft.com/office/drawing/2014/main" id="{C6DF2939-13F4-4A4E-A8F2-4C01CF0298FC}"/>
                </a:ext>
              </a:extLst>
            </p:cNvPr>
            <p:cNvSpPr>
              <a:spLocks/>
            </p:cNvSpPr>
            <p:nvPr/>
          </p:nvSpPr>
          <p:spPr bwMode="auto">
            <a:xfrm>
              <a:off x="9842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80">
              <a:extLst>
                <a:ext uri="{FF2B5EF4-FFF2-40B4-BE49-F238E27FC236}">
                  <a16:creationId xmlns:a16="http://schemas.microsoft.com/office/drawing/2014/main" id="{62C62277-A32B-450A-9E4A-13FA74A5B2A7}"/>
                </a:ext>
              </a:extLst>
            </p:cNvPr>
            <p:cNvSpPr>
              <a:spLocks/>
            </p:cNvSpPr>
            <p:nvPr/>
          </p:nvSpPr>
          <p:spPr bwMode="auto">
            <a:xfrm>
              <a:off x="9842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81">
              <a:extLst>
                <a:ext uri="{FF2B5EF4-FFF2-40B4-BE49-F238E27FC236}">
                  <a16:creationId xmlns:a16="http://schemas.microsoft.com/office/drawing/2014/main" id="{6F729F6E-386D-4278-B9AF-716924AE670C}"/>
                </a:ext>
              </a:extLst>
            </p:cNvPr>
            <p:cNvSpPr>
              <a:spLocks/>
            </p:cNvSpPr>
            <p:nvPr/>
          </p:nvSpPr>
          <p:spPr bwMode="auto">
            <a:xfrm>
              <a:off x="21748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82">
              <a:extLst>
                <a:ext uri="{FF2B5EF4-FFF2-40B4-BE49-F238E27FC236}">
                  <a16:creationId xmlns:a16="http://schemas.microsoft.com/office/drawing/2014/main" id="{CFF1C200-3412-4E66-A6CF-0D85A2117BA2}"/>
                </a:ext>
              </a:extLst>
            </p:cNvPr>
            <p:cNvSpPr>
              <a:spLocks/>
            </p:cNvSpPr>
            <p:nvPr/>
          </p:nvSpPr>
          <p:spPr bwMode="auto">
            <a:xfrm>
              <a:off x="217487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83">
              <a:extLst>
                <a:ext uri="{FF2B5EF4-FFF2-40B4-BE49-F238E27FC236}">
                  <a16:creationId xmlns:a16="http://schemas.microsoft.com/office/drawing/2014/main" id="{7AAE2D8C-8512-45DA-B950-810BFE075FBC}"/>
                </a:ext>
              </a:extLst>
            </p:cNvPr>
            <p:cNvSpPr>
              <a:spLocks/>
            </p:cNvSpPr>
            <p:nvPr/>
          </p:nvSpPr>
          <p:spPr bwMode="auto">
            <a:xfrm>
              <a:off x="396398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84">
              <a:extLst>
                <a:ext uri="{FF2B5EF4-FFF2-40B4-BE49-F238E27FC236}">
                  <a16:creationId xmlns:a16="http://schemas.microsoft.com/office/drawing/2014/main" id="{80E39020-09CF-431F-9F3A-BE1126E4EDF2}"/>
                </a:ext>
              </a:extLst>
            </p:cNvPr>
            <p:cNvSpPr>
              <a:spLocks/>
            </p:cNvSpPr>
            <p:nvPr/>
          </p:nvSpPr>
          <p:spPr bwMode="auto">
            <a:xfrm>
              <a:off x="3963987"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5">
              <a:extLst>
                <a:ext uri="{FF2B5EF4-FFF2-40B4-BE49-F238E27FC236}">
                  <a16:creationId xmlns:a16="http://schemas.microsoft.com/office/drawing/2014/main" id="{DDE4AB77-5C6B-4B90-8FBF-71FAFFED4D7D}"/>
                </a:ext>
              </a:extLst>
            </p:cNvPr>
            <p:cNvSpPr>
              <a:spLocks/>
            </p:cNvSpPr>
            <p:nvPr/>
          </p:nvSpPr>
          <p:spPr bwMode="auto">
            <a:xfrm>
              <a:off x="4160837"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86">
              <a:extLst>
                <a:ext uri="{FF2B5EF4-FFF2-40B4-BE49-F238E27FC236}">
                  <a16:creationId xmlns:a16="http://schemas.microsoft.com/office/drawing/2014/main" id="{FBDDE348-C8F4-4B89-8447-1620168B8AA2}"/>
                </a:ext>
              </a:extLst>
            </p:cNvPr>
            <p:cNvSpPr>
              <a:spLocks/>
            </p:cNvSpPr>
            <p:nvPr/>
          </p:nvSpPr>
          <p:spPr bwMode="auto">
            <a:xfrm>
              <a:off x="4160837"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87">
              <a:extLst>
                <a:ext uri="{FF2B5EF4-FFF2-40B4-BE49-F238E27FC236}">
                  <a16:creationId xmlns:a16="http://schemas.microsoft.com/office/drawing/2014/main" id="{F509E897-AD53-4662-8A5E-0D407A6B27FD}"/>
                </a:ext>
              </a:extLst>
            </p:cNvPr>
            <p:cNvSpPr>
              <a:spLocks/>
            </p:cNvSpPr>
            <p:nvPr/>
          </p:nvSpPr>
          <p:spPr bwMode="auto">
            <a:xfrm>
              <a:off x="455930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88">
              <a:extLst>
                <a:ext uri="{FF2B5EF4-FFF2-40B4-BE49-F238E27FC236}">
                  <a16:creationId xmlns:a16="http://schemas.microsoft.com/office/drawing/2014/main" id="{4EA05BA8-9BA3-44E4-ABC6-34C316B60526}"/>
                </a:ext>
              </a:extLst>
            </p:cNvPr>
            <p:cNvSpPr>
              <a:spLocks/>
            </p:cNvSpPr>
            <p:nvPr/>
          </p:nvSpPr>
          <p:spPr bwMode="auto">
            <a:xfrm>
              <a:off x="455930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89">
              <a:extLst>
                <a:ext uri="{FF2B5EF4-FFF2-40B4-BE49-F238E27FC236}">
                  <a16:creationId xmlns:a16="http://schemas.microsoft.com/office/drawing/2014/main" id="{898CD9F7-276E-42E6-A7BC-744217EE9B3E}"/>
                </a:ext>
              </a:extLst>
            </p:cNvPr>
            <p:cNvSpPr>
              <a:spLocks/>
            </p:cNvSpPr>
            <p:nvPr/>
          </p:nvSpPr>
          <p:spPr bwMode="auto">
            <a:xfrm>
              <a:off x="4359275"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90">
              <a:extLst>
                <a:ext uri="{FF2B5EF4-FFF2-40B4-BE49-F238E27FC236}">
                  <a16:creationId xmlns:a16="http://schemas.microsoft.com/office/drawing/2014/main" id="{3EA4E6E1-84B2-4900-A947-117321EA08A1}"/>
                </a:ext>
              </a:extLst>
            </p:cNvPr>
            <p:cNvSpPr>
              <a:spLocks/>
            </p:cNvSpPr>
            <p:nvPr/>
          </p:nvSpPr>
          <p:spPr bwMode="auto">
            <a:xfrm>
              <a:off x="4359275" y="-677863"/>
              <a:ext cx="7781926" cy="6845300"/>
            </a:xfrm>
            <a:custGeom>
              <a:avLst/>
              <a:gdLst>
                <a:gd name="T0" fmla="*/ 42 w 4902"/>
                <a:gd name="T1" fmla="*/ 0 h 4312"/>
                <a:gd name="T2" fmla="*/ 0 w 4902"/>
                <a:gd name="T3" fmla="*/ 0 h 4312"/>
                <a:gd name="T4" fmla="*/ 4862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2"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91">
              <a:extLst>
                <a:ext uri="{FF2B5EF4-FFF2-40B4-BE49-F238E27FC236}">
                  <a16:creationId xmlns:a16="http://schemas.microsoft.com/office/drawing/2014/main" id="{A85D56AA-6080-48C4-8E71-9C0A10642374}"/>
                </a:ext>
              </a:extLst>
            </p:cNvPr>
            <p:cNvSpPr>
              <a:spLocks/>
            </p:cNvSpPr>
            <p:nvPr/>
          </p:nvSpPr>
          <p:spPr bwMode="auto">
            <a:xfrm>
              <a:off x="47561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92">
              <a:extLst>
                <a:ext uri="{FF2B5EF4-FFF2-40B4-BE49-F238E27FC236}">
                  <a16:creationId xmlns:a16="http://schemas.microsoft.com/office/drawing/2014/main" id="{5FF706C6-8919-43C6-AC76-E4A13D5A907B}"/>
                </a:ext>
              </a:extLst>
            </p:cNvPr>
            <p:cNvSpPr>
              <a:spLocks/>
            </p:cNvSpPr>
            <p:nvPr/>
          </p:nvSpPr>
          <p:spPr bwMode="auto">
            <a:xfrm>
              <a:off x="4756150"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93">
              <a:extLst>
                <a:ext uri="{FF2B5EF4-FFF2-40B4-BE49-F238E27FC236}">
                  <a16:creationId xmlns:a16="http://schemas.microsoft.com/office/drawing/2014/main" id="{07DBA9D8-8895-4154-BB57-33F918125A0F}"/>
                </a:ext>
              </a:extLst>
            </p:cNvPr>
            <p:cNvSpPr>
              <a:spLocks/>
            </p:cNvSpPr>
            <p:nvPr/>
          </p:nvSpPr>
          <p:spPr bwMode="auto">
            <a:xfrm>
              <a:off x="49561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94">
              <a:extLst>
                <a:ext uri="{FF2B5EF4-FFF2-40B4-BE49-F238E27FC236}">
                  <a16:creationId xmlns:a16="http://schemas.microsoft.com/office/drawing/2014/main" id="{7C2F22AB-0F3B-43B4-B3FF-70DB5D2B52B4}"/>
                </a:ext>
              </a:extLst>
            </p:cNvPr>
            <p:cNvSpPr>
              <a:spLocks/>
            </p:cNvSpPr>
            <p:nvPr/>
          </p:nvSpPr>
          <p:spPr bwMode="auto">
            <a:xfrm>
              <a:off x="49561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95">
              <a:extLst>
                <a:ext uri="{FF2B5EF4-FFF2-40B4-BE49-F238E27FC236}">
                  <a16:creationId xmlns:a16="http://schemas.microsoft.com/office/drawing/2014/main" id="{BA9D2A92-469E-4F6C-BB36-781786A47340}"/>
                </a:ext>
              </a:extLst>
            </p:cNvPr>
            <p:cNvSpPr>
              <a:spLocks/>
            </p:cNvSpPr>
            <p:nvPr/>
          </p:nvSpPr>
          <p:spPr bwMode="auto">
            <a:xfrm>
              <a:off x="33686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96">
              <a:extLst>
                <a:ext uri="{FF2B5EF4-FFF2-40B4-BE49-F238E27FC236}">
                  <a16:creationId xmlns:a16="http://schemas.microsoft.com/office/drawing/2014/main" id="{7965FFEC-3F6F-4858-8152-4018F743399A}"/>
                </a:ext>
              </a:extLst>
            </p:cNvPr>
            <p:cNvSpPr>
              <a:spLocks/>
            </p:cNvSpPr>
            <p:nvPr/>
          </p:nvSpPr>
          <p:spPr bwMode="auto">
            <a:xfrm>
              <a:off x="3368675" y="-677863"/>
              <a:ext cx="7780338" cy="6845300"/>
            </a:xfrm>
            <a:custGeom>
              <a:avLst/>
              <a:gdLst>
                <a:gd name="T0" fmla="*/ 40 w 4901"/>
                <a:gd name="T1" fmla="*/ 0 h 4312"/>
                <a:gd name="T2" fmla="*/ 0 w 4901"/>
                <a:gd name="T3" fmla="*/ 0 h 4312"/>
                <a:gd name="T4" fmla="*/ 4860 w 4901"/>
                <a:gd name="T5" fmla="*/ 4312 h 4312"/>
                <a:gd name="T6" fmla="*/ 4901 w 4901"/>
                <a:gd name="T7" fmla="*/ 4312 h 4312"/>
                <a:gd name="T8" fmla="*/ 40 w 4901"/>
                <a:gd name="T9" fmla="*/ 0 h 4312"/>
              </a:gdLst>
              <a:ahLst/>
              <a:cxnLst>
                <a:cxn ang="0">
                  <a:pos x="T0" y="T1"/>
                </a:cxn>
                <a:cxn ang="0">
                  <a:pos x="T2" y="T3"/>
                </a:cxn>
                <a:cxn ang="0">
                  <a:pos x="T4" y="T5"/>
                </a:cxn>
                <a:cxn ang="0">
                  <a:pos x="T6" y="T7"/>
                </a:cxn>
                <a:cxn ang="0">
                  <a:pos x="T8" y="T9"/>
                </a:cxn>
              </a:cxnLst>
              <a:rect l="0" t="0" r="r" b="b"/>
              <a:pathLst>
                <a:path w="4901" h="4312">
                  <a:moveTo>
                    <a:pt x="40" y="0"/>
                  </a:moveTo>
                  <a:lnTo>
                    <a:pt x="0" y="0"/>
                  </a:lnTo>
                  <a:lnTo>
                    <a:pt x="4860" y="4312"/>
                  </a:lnTo>
                  <a:lnTo>
                    <a:pt x="4901" y="431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97">
              <a:extLst>
                <a:ext uri="{FF2B5EF4-FFF2-40B4-BE49-F238E27FC236}">
                  <a16:creationId xmlns:a16="http://schemas.microsoft.com/office/drawing/2014/main" id="{339E0728-DDDA-4BAC-B8B5-24E8A45F6642}"/>
                </a:ext>
              </a:extLst>
            </p:cNvPr>
            <p:cNvSpPr>
              <a:spLocks/>
            </p:cNvSpPr>
            <p:nvPr/>
          </p:nvSpPr>
          <p:spPr bwMode="auto">
            <a:xfrm>
              <a:off x="316865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98">
              <a:extLst>
                <a:ext uri="{FF2B5EF4-FFF2-40B4-BE49-F238E27FC236}">
                  <a16:creationId xmlns:a16="http://schemas.microsoft.com/office/drawing/2014/main" id="{12036652-AC2A-416E-A143-F26D547AAB4A}"/>
                </a:ext>
              </a:extLst>
            </p:cNvPr>
            <p:cNvSpPr>
              <a:spLocks/>
            </p:cNvSpPr>
            <p:nvPr/>
          </p:nvSpPr>
          <p:spPr bwMode="auto">
            <a:xfrm>
              <a:off x="3168650"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9">
              <a:extLst>
                <a:ext uri="{FF2B5EF4-FFF2-40B4-BE49-F238E27FC236}">
                  <a16:creationId xmlns:a16="http://schemas.microsoft.com/office/drawing/2014/main" id="{EAF362EC-1292-49CD-B25E-8EC91833CA1A}"/>
                </a:ext>
              </a:extLst>
            </p:cNvPr>
            <p:cNvSpPr>
              <a:spLocks/>
            </p:cNvSpPr>
            <p:nvPr/>
          </p:nvSpPr>
          <p:spPr bwMode="auto">
            <a:xfrm>
              <a:off x="376396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0">
              <a:extLst>
                <a:ext uri="{FF2B5EF4-FFF2-40B4-BE49-F238E27FC236}">
                  <a16:creationId xmlns:a16="http://schemas.microsoft.com/office/drawing/2014/main" id="{A6C2C02C-C92A-42CF-B665-23FCF69EE4F3}"/>
                </a:ext>
              </a:extLst>
            </p:cNvPr>
            <p:cNvSpPr>
              <a:spLocks/>
            </p:cNvSpPr>
            <p:nvPr/>
          </p:nvSpPr>
          <p:spPr bwMode="auto">
            <a:xfrm>
              <a:off x="3763962" y="-677863"/>
              <a:ext cx="7781926" cy="6845300"/>
            </a:xfrm>
            <a:custGeom>
              <a:avLst/>
              <a:gdLst>
                <a:gd name="T0" fmla="*/ 42 w 4902"/>
                <a:gd name="T1" fmla="*/ 0 h 4312"/>
                <a:gd name="T2" fmla="*/ 0 w 4902"/>
                <a:gd name="T3" fmla="*/ 0 h 4312"/>
                <a:gd name="T4" fmla="*/ 4860 w 4902"/>
                <a:gd name="T5" fmla="*/ 4312 h 4312"/>
                <a:gd name="T6" fmla="*/ 4902 w 4902"/>
                <a:gd name="T7" fmla="*/ 4312 h 4312"/>
                <a:gd name="T8" fmla="*/ 42 w 4902"/>
                <a:gd name="T9" fmla="*/ 0 h 4312"/>
              </a:gdLst>
              <a:ahLst/>
              <a:cxnLst>
                <a:cxn ang="0">
                  <a:pos x="T0" y="T1"/>
                </a:cxn>
                <a:cxn ang="0">
                  <a:pos x="T2" y="T3"/>
                </a:cxn>
                <a:cxn ang="0">
                  <a:pos x="T4" y="T5"/>
                </a:cxn>
                <a:cxn ang="0">
                  <a:pos x="T6" y="T7"/>
                </a:cxn>
                <a:cxn ang="0">
                  <a:pos x="T8" y="T9"/>
                </a:cxn>
              </a:cxnLst>
              <a:rect l="0" t="0" r="r" b="b"/>
              <a:pathLst>
                <a:path w="4902" h="4312">
                  <a:moveTo>
                    <a:pt x="42" y="0"/>
                  </a:moveTo>
                  <a:lnTo>
                    <a:pt x="0" y="0"/>
                  </a:lnTo>
                  <a:lnTo>
                    <a:pt x="4860" y="4312"/>
                  </a:lnTo>
                  <a:lnTo>
                    <a:pt x="4902"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01">
              <a:extLst>
                <a:ext uri="{FF2B5EF4-FFF2-40B4-BE49-F238E27FC236}">
                  <a16:creationId xmlns:a16="http://schemas.microsoft.com/office/drawing/2014/main" id="{B1C61CDC-9F8D-4F7A-A448-C02AE66052DF}"/>
                </a:ext>
              </a:extLst>
            </p:cNvPr>
            <p:cNvSpPr>
              <a:spLocks/>
            </p:cNvSpPr>
            <p:nvPr/>
          </p:nvSpPr>
          <p:spPr bwMode="auto">
            <a:xfrm>
              <a:off x="297021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02">
              <a:extLst>
                <a:ext uri="{FF2B5EF4-FFF2-40B4-BE49-F238E27FC236}">
                  <a16:creationId xmlns:a16="http://schemas.microsoft.com/office/drawing/2014/main" id="{55392984-9FA6-4770-BCBD-2266CD77E494}"/>
                </a:ext>
              </a:extLst>
            </p:cNvPr>
            <p:cNvSpPr>
              <a:spLocks/>
            </p:cNvSpPr>
            <p:nvPr/>
          </p:nvSpPr>
          <p:spPr bwMode="auto">
            <a:xfrm>
              <a:off x="2970212"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03">
              <a:extLst>
                <a:ext uri="{FF2B5EF4-FFF2-40B4-BE49-F238E27FC236}">
                  <a16:creationId xmlns:a16="http://schemas.microsoft.com/office/drawing/2014/main" id="{E75523A0-3870-4F43-8DFF-07723C6BF7B2}"/>
                </a:ext>
              </a:extLst>
            </p:cNvPr>
            <p:cNvSpPr>
              <a:spLocks/>
            </p:cNvSpPr>
            <p:nvPr/>
          </p:nvSpPr>
          <p:spPr bwMode="auto">
            <a:xfrm>
              <a:off x="2770187" y="-677863"/>
              <a:ext cx="7783513" cy="6845300"/>
            </a:xfrm>
            <a:custGeom>
              <a:avLst/>
              <a:gdLst>
                <a:gd name="T0" fmla="*/ 42 w 4903"/>
                <a:gd name="T1" fmla="*/ 0 h 4312"/>
                <a:gd name="T2" fmla="*/ 0 w 4903"/>
                <a:gd name="T3" fmla="*/ 0 h 4312"/>
                <a:gd name="T4" fmla="*/ 4862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2"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04">
              <a:extLst>
                <a:ext uri="{FF2B5EF4-FFF2-40B4-BE49-F238E27FC236}">
                  <a16:creationId xmlns:a16="http://schemas.microsoft.com/office/drawing/2014/main" id="{D0C6EA91-6B22-4DAE-9AE9-785CE77D5C90}"/>
                </a:ext>
              </a:extLst>
            </p:cNvPr>
            <p:cNvSpPr>
              <a:spLocks/>
            </p:cNvSpPr>
            <p:nvPr/>
          </p:nvSpPr>
          <p:spPr bwMode="auto">
            <a:xfrm>
              <a:off x="2770187" y="-677863"/>
              <a:ext cx="7783513" cy="6845300"/>
            </a:xfrm>
            <a:custGeom>
              <a:avLst/>
              <a:gdLst>
                <a:gd name="T0" fmla="*/ 42 w 4903"/>
                <a:gd name="T1" fmla="*/ 0 h 4312"/>
                <a:gd name="T2" fmla="*/ 0 w 4903"/>
                <a:gd name="T3" fmla="*/ 0 h 4312"/>
                <a:gd name="T4" fmla="*/ 4862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2"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05">
              <a:extLst>
                <a:ext uri="{FF2B5EF4-FFF2-40B4-BE49-F238E27FC236}">
                  <a16:creationId xmlns:a16="http://schemas.microsoft.com/office/drawing/2014/main" id="{24ECB326-2D6E-4003-B5D3-4007215AD81C}"/>
                </a:ext>
              </a:extLst>
            </p:cNvPr>
            <p:cNvSpPr>
              <a:spLocks/>
            </p:cNvSpPr>
            <p:nvPr/>
          </p:nvSpPr>
          <p:spPr bwMode="auto">
            <a:xfrm>
              <a:off x="356552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06">
              <a:extLst>
                <a:ext uri="{FF2B5EF4-FFF2-40B4-BE49-F238E27FC236}">
                  <a16:creationId xmlns:a16="http://schemas.microsoft.com/office/drawing/2014/main" id="{AE7302B3-2EF9-4ECB-AD23-8C818F00F0A2}"/>
                </a:ext>
              </a:extLst>
            </p:cNvPr>
            <p:cNvSpPr>
              <a:spLocks/>
            </p:cNvSpPr>
            <p:nvPr/>
          </p:nvSpPr>
          <p:spPr bwMode="auto">
            <a:xfrm>
              <a:off x="3565525" y="-677863"/>
              <a:ext cx="7783513" cy="6845300"/>
            </a:xfrm>
            <a:custGeom>
              <a:avLst/>
              <a:gdLst>
                <a:gd name="T0" fmla="*/ 42 w 4903"/>
                <a:gd name="T1" fmla="*/ 0 h 4312"/>
                <a:gd name="T2" fmla="*/ 0 w 4903"/>
                <a:gd name="T3" fmla="*/ 0 h 4312"/>
                <a:gd name="T4" fmla="*/ 4861 w 4903"/>
                <a:gd name="T5" fmla="*/ 4312 h 4312"/>
                <a:gd name="T6" fmla="*/ 4903 w 4903"/>
                <a:gd name="T7" fmla="*/ 4312 h 4312"/>
                <a:gd name="T8" fmla="*/ 42 w 4903"/>
                <a:gd name="T9" fmla="*/ 0 h 4312"/>
              </a:gdLst>
              <a:ahLst/>
              <a:cxnLst>
                <a:cxn ang="0">
                  <a:pos x="T0" y="T1"/>
                </a:cxn>
                <a:cxn ang="0">
                  <a:pos x="T2" y="T3"/>
                </a:cxn>
                <a:cxn ang="0">
                  <a:pos x="T4" y="T5"/>
                </a:cxn>
                <a:cxn ang="0">
                  <a:pos x="T6" y="T7"/>
                </a:cxn>
                <a:cxn ang="0">
                  <a:pos x="T8" y="T9"/>
                </a:cxn>
              </a:cxnLst>
              <a:rect l="0" t="0" r="r" b="b"/>
              <a:pathLst>
                <a:path w="4903" h="4312">
                  <a:moveTo>
                    <a:pt x="42" y="0"/>
                  </a:moveTo>
                  <a:lnTo>
                    <a:pt x="0" y="0"/>
                  </a:lnTo>
                  <a:lnTo>
                    <a:pt x="4861" y="4312"/>
                  </a:lnTo>
                  <a:lnTo>
                    <a:pt x="4903" y="43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07">
              <a:extLst>
                <a:ext uri="{FF2B5EF4-FFF2-40B4-BE49-F238E27FC236}">
                  <a16:creationId xmlns:a16="http://schemas.microsoft.com/office/drawing/2014/main" id="{075FD8BF-B5C8-4079-A394-71E6268FC823}"/>
                </a:ext>
              </a:extLst>
            </p:cNvPr>
            <p:cNvSpPr>
              <a:spLocks/>
            </p:cNvSpPr>
            <p:nvPr/>
          </p:nvSpPr>
          <p:spPr bwMode="auto">
            <a:xfrm>
              <a:off x="10710863" y="-677863"/>
              <a:ext cx="2054225" cy="1819275"/>
            </a:xfrm>
            <a:custGeom>
              <a:avLst/>
              <a:gdLst>
                <a:gd name="T0" fmla="*/ 42 w 1294"/>
                <a:gd name="T1" fmla="*/ 0 h 1146"/>
                <a:gd name="T2" fmla="*/ 0 w 1294"/>
                <a:gd name="T3" fmla="*/ 0 h 1146"/>
                <a:gd name="T4" fmla="*/ 1294 w 1294"/>
                <a:gd name="T5" fmla="*/ 1146 h 1146"/>
                <a:gd name="T6" fmla="*/ 1294 w 1294"/>
                <a:gd name="T7" fmla="*/ 1111 h 1146"/>
                <a:gd name="T8" fmla="*/ 42 w 1294"/>
                <a:gd name="T9" fmla="*/ 0 h 1146"/>
              </a:gdLst>
              <a:ahLst/>
              <a:cxnLst>
                <a:cxn ang="0">
                  <a:pos x="T0" y="T1"/>
                </a:cxn>
                <a:cxn ang="0">
                  <a:pos x="T2" y="T3"/>
                </a:cxn>
                <a:cxn ang="0">
                  <a:pos x="T4" y="T5"/>
                </a:cxn>
                <a:cxn ang="0">
                  <a:pos x="T6" y="T7"/>
                </a:cxn>
                <a:cxn ang="0">
                  <a:pos x="T8" y="T9"/>
                </a:cxn>
              </a:cxnLst>
              <a:rect l="0" t="0" r="r" b="b"/>
              <a:pathLst>
                <a:path w="1294" h="1146">
                  <a:moveTo>
                    <a:pt x="42" y="0"/>
                  </a:moveTo>
                  <a:lnTo>
                    <a:pt x="0" y="0"/>
                  </a:lnTo>
                  <a:lnTo>
                    <a:pt x="1294" y="1146"/>
                  </a:lnTo>
                  <a:lnTo>
                    <a:pt x="1294" y="111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08">
              <a:extLst>
                <a:ext uri="{FF2B5EF4-FFF2-40B4-BE49-F238E27FC236}">
                  <a16:creationId xmlns:a16="http://schemas.microsoft.com/office/drawing/2014/main" id="{A774308E-3283-4E16-91B4-1A4543D20F19}"/>
                </a:ext>
              </a:extLst>
            </p:cNvPr>
            <p:cNvSpPr>
              <a:spLocks/>
            </p:cNvSpPr>
            <p:nvPr/>
          </p:nvSpPr>
          <p:spPr bwMode="auto">
            <a:xfrm>
              <a:off x="10710863" y="-677863"/>
              <a:ext cx="2054225" cy="1819275"/>
            </a:xfrm>
            <a:custGeom>
              <a:avLst/>
              <a:gdLst>
                <a:gd name="T0" fmla="*/ 42 w 1294"/>
                <a:gd name="T1" fmla="*/ 0 h 1146"/>
                <a:gd name="T2" fmla="*/ 0 w 1294"/>
                <a:gd name="T3" fmla="*/ 0 h 1146"/>
                <a:gd name="T4" fmla="*/ 1294 w 1294"/>
                <a:gd name="T5" fmla="*/ 1146 h 1146"/>
                <a:gd name="T6" fmla="*/ 1294 w 1294"/>
                <a:gd name="T7" fmla="*/ 1111 h 1146"/>
                <a:gd name="T8" fmla="*/ 42 w 1294"/>
                <a:gd name="T9" fmla="*/ 0 h 1146"/>
              </a:gdLst>
              <a:ahLst/>
              <a:cxnLst>
                <a:cxn ang="0">
                  <a:pos x="T0" y="T1"/>
                </a:cxn>
                <a:cxn ang="0">
                  <a:pos x="T2" y="T3"/>
                </a:cxn>
                <a:cxn ang="0">
                  <a:pos x="T4" y="T5"/>
                </a:cxn>
                <a:cxn ang="0">
                  <a:pos x="T6" y="T7"/>
                </a:cxn>
                <a:cxn ang="0">
                  <a:pos x="T8" y="T9"/>
                </a:cxn>
              </a:cxnLst>
              <a:rect l="0" t="0" r="r" b="b"/>
              <a:pathLst>
                <a:path w="1294" h="1146">
                  <a:moveTo>
                    <a:pt x="42" y="0"/>
                  </a:moveTo>
                  <a:lnTo>
                    <a:pt x="0" y="0"/>
                  </a:lnTo>
                  <a:lnTo>
                    <a:pt x="1294" y="1146"/>
                  </a:lnTo>
                  <a:lnTo>
                    <a:pt x="1294" y="111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9">
              <a:extLst>
                <a:ext uri="{FF2B5EF4-FFF2-40B4-BE49-F238E27FC236}">
                  <a16:creationId xmlns:a16="http://schemas.microsoft.com/office/drawing/2014/main" id="{08EE05F9-51CE-4E0B-889D-4DE4FB9C1F23}"/>
                </a:ext>
              </a:extLst>
            </p:cNvPr>
            <p:cNvSpPr>
              <a:spLocks/>
            </p:cNvSpPr>
            <p:nvPr/>
          </p:nvSpPr>
          <p:spPr bwMode="auto">
            <a:xfrm>
              <a:off x="9917113" y="-677863"/>
              <a:ext cx="2847975" cy="2525713"/>
            </a:xfrm>
            <a:custGeom>
              <a:avLst/>
              <a:gdLst>
                <a:gd name="T0" fmla="*/ 42 w 1794"/>
                <a:gd name="T1" fmla="*/ 0 h 1591"/>
                <a:gd name="T2" fmla="*/ 0 w 1794"/>
                <a:gd name="T3" fmla="*/ 0 h 1591"/>
                <a:gd name="T4" fmla="*/ 1794 w 1794"/>
                <a:gd name="T5" fmla="*/ 1591 h 1591"/>
                <a:gd name="T6" fmla="*/ 1794 w 1794"/>
                <a:gd name="T7" fmla="*/ 1554 h 1591"/>
                <a:gd name="T8" fmla="*/ 42 w 1794"/>
                <a:gd name="T9" fmla="*/ 0 h 1591"/>
              </a:gdLst>
              <a:ahLst/>
              <a:cxnLst>
                <a:cxn ang="0">
                  <a:pos x="T0" y="T1"/>
                </a:cxn>
                <a:cxn ang="0">
                  <a:pos x="T2" y="T3"/>
                </a:cxn>
                <a:cxn ang="0">
                  <a:pos x="T4" y="T5"/>
                </a:cxn>
                <a:cxn ang="0">
                  <a:pos x="T6" y="T7"/>
                </a:cxn>
                <a:cxn ang="0">
                  <a:pos x="T8" y="T9"/>
                </a:cxn>
              </a:cxnLst>
              <a:rect l="0" t="0" r="r" b="b"/>
              <a:pathLst>
                <a:path w="1794" h="1591">
                  <a:moveTo>
                    <a:pt x="42" y="0"/>
                  </a:moveTo>
                  <a:lnTo>
                    <a:pt x="0" y="0"/>
                  </a:lnTo>
                  <a:lnTo>
                    <a:pt x="1794" y="1591"/>
                  </a:lnTo>
                  <a:lnTo>
                    <a:pt x="1794" y="1554"/>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0">
              <a:extLst>
                <a:ext uri="{FF2B5EF4-FFF2-40B4-BE49-F238E27FC236}">
                  <a16:creationId xmlns:a16="http://schemas.microsoft.com/office/drawing/2014/main" id="{95FE86DE-B70E-4CF4-A8E5-3358058AB3E0}"/>
                </a:ext>
              </a:extLst>
            </p:cNvPr>
            <p:cNvSpPr>
              <a:spLocks/>
            </p:cNvSpPr>
            <p:nvPr/>
          </p:nvSpPr>
          <p:spPr bwMode="auto">
            <a:xfrm>
              <a:off x="9917113" y="-677863"/>
              <a:ext cx="2847975" cy="2525713"/>
            </a:xfrm>
            <a:custGeom>
              <a:avLst/>
              <a:gdLst>
                <a:gd name="T0" fmla="*/ 42 w 1794"/>
                <a:gd name="T1" fmla="*/ 0 h 1591"/>
                <a:gd name="T2" fmla="*/ 0 w 1794"/>
                <a:gd name="T3" fmla="*/ 0 h 1591"/>
                <a:gd name="T4" fmla="*/ 1794 w 1794"/>
                <a:gd name="T5" fmla="*/ 1591 h 1591"/>
                <a:gd name="T6" fmla="*/ 1794 w 1794"/>
                <a:gd name="T7" fmla="*/ 1554 h 1591"/>
                <a:gd name="T8" fmla="*/ 42 w 1794"/>
                <a:gd name="T9" fmla="*/ 0 h 1591"/>
              </a:gdLst>
              <a:ahLst/>
              <a:cxnLst>
                <a:cxn ang="0">
                  <a:pos x="T0" y="T1"/>
                </a:cxn>
                <a:cxn ang="0">
                  <a:pos x="T2" y="T3"/>
                </a:cxn>
                <a:cxn ang="0">
                  <a:pos x="T4" y="T5"/>
                </a:cxn>
                <a:cxn ang="0">
                  <a:pos x="T6" y="T7"/>
                </a:cxn>
                <a:cxn ang="0">
                  <a:pos x="T8" y="T9"/>
                </a:cxn>
              </a:cxnLst>
              <a:rect l="0" t="0" r="r" b="b"/>
              <a:pathLst>
                <a:path w="1794" h="1591">
                  <a:moveTo>
                    <a:pt x="42" y="0"/>
                  </a:moveTo>
                  <a:lnTo>
                    <a:pt x="0" y="0"/>
                  </a:lnTo>
                  <a:lnTo>
                    <a:pt x="1794" y="1591"/>
                  </a:lnTo>
                  <a:lnTo>
                    <a:pt x="1794" y="1554"/>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1">
              <a:extLst>
                <a:ext uri="{FF2B5EF4-FFF2-40B4-BE49-F238E27FC236}">
                  <a16:creationId xmlns:a16="http://schemas.microsoft.com/office/drawing/2014/main" id="{3169A482-2A8C-453B-A17C-053BD2848E2A}"/>
                </a:ext>
              </a:extLst>
            </p:cNvPr>
            <p:cNvSpPr>
              <a:spLocks/>
            </p:cNvSpPr>
            <p:nvPr/>
          </p:nvSpPr>
          <p:spPr bwMode="auto">
            <a:xfrm>
              <a:off x="9717088" y="-677863"/>
              <a:ext cx="3048000" cy="2701925"/>
            </a:xfrm>
            <a:custGeom>
              <a:avLst/>
              <a:gdLst>
                <a:gd name="T0" fmla="*/ 42 w 1920"/>
                <a:gd name="T1" fmla="*/ 0 h 1702"/>
                <a:gd name="T2" fmla="*/ 0 w 1920"/>
                <a:gd name="T3" fmla="*/ 0 h 1702"/>
                <a:gd name="T4" fmla="*/ 1920 w 1920"/>
                <a:gd name="T5" fmla="*/ 1702 h 1702"/>
                <a:gd name="T6" fmla="*/ 1920 w 1920"/>
                <a:gd name="T7" fmla="*/ 1665 h 1702"/>
                <a:gd name="T8" fmla="*/ 42 w 1920"/>
                <a:gd name="T9" fmla="*/ 0 h 1702"/>
              </a:gdLst>
              <a:ahLst/>
              <a:cxnLst>
                <a:cxn ang="0">
                  <a:pos x="T0" y="T1"/>
                </a:cxn>
                <a:cxn ang="0">
                  <a:pos x="T2" y="T3"/>
                </a:cxn>
                <a:cxn ang="0">
                  <a:pos x="T4" y="T5"/>
                </a:cxn>
                <a:cxn ang="0">
                  <a:pos x="T6" y="T7"/>
                </a:cxn>
                <a:cxn ang="0">
                  <a:pos x="T8" y="T9"/>
                </a:cxn>
              </a:cxnLst>
              <a:rect l="0" t="0" r="r" b="b"/>
              <a:pathLst>
                <a:path w="1920" h="1702">
                  <a:moveTo>
                    <a:pt x="42" y="0"/>
                  </a:moveTo>
                  <a:lnTo>
                    <a:pt x="0" y="0"/>
                  </a:lnTo>
                  <a:lnTo>
                    <a:pt x="1920" y="1702"/>
                  </a:lnTo>
                  <a:lnTo>
                    <a:pt x="1920" y="166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2">
              <a:extLst>
                <a:ext uri="{FF2B5EF4-FFF2-40B4-BE49-F238E27FC236}">
                  <a16:creationId xmlns:a16="http://schemas.microsoft.com/office/drawing/2014/main" id="{3EE92F76-8266-4463-9336-42C3954BF487}"/>
                </a:ext>
              </a:extLst>
            </p:cNvPr>
            <p:cNvSpPr>
              <a:spLocks/>
            </p:cNvSpPr>
            <p:nvPr/>
          </p:nvSpPr>
          <p:spPr bwMode="auto">
            <a:xfrm>
              <a:off x="9717088" y="-677863"/>
              <a:ext cx="3048000" cy="2701925"/>
            </a:xfrm>
            <a:custGeom>
              <a:avLst/>
              <a:gdLst>
                <a:gd name="T0" fmla="*/ 42 w 1920"/>
                <a:gd name="T1" fmla="*/ 0 h 1702"/>
                <a:gd name="T2" fmla="*/ 0 w 1920"/>
                <a:gd name="T3" fmla="*/ 0 h 1702"/>
                <a:gd name="T4" fmla="*/ 1920 w 1920"/>
                <a:gd name="T5" fmla="*/ 1702 h 1702"/>
                <a:gd name="T6" fmla="*/ 1920 w 1920"/>
                <a:gd name="T7" fmla="*/ 1665 h 1702"/>
                <a:gd name="T8" fmla="*/ 42 w 1920"/>
                <a:gd name="T9" fmla="*/ 0 h 1702"/>
              </a:gdLst>
              <a:ahLst/>
              <a:cxnLst>
                <a:cxn ang="0">
                  <a:pos x="T0" y="T1"/>
                </a:cxn>
                <a:cxn ang="0">
                  <a:pos x="T2" y="T3"/>
                </a:cxn>
                <a:cxn ang="0">
                  <a:pos x="T4" y="T5"/>
                </a:cxn>
                <a:cxn ang="0">
                  <a:pos x="T6" y="T7"/>
                </a:cxn>
                <a:cxn ang="0">
                  <a:pos x="T8" y="T9"/>
                </a:cxn>
              </a:cxnLst>
              <a:rect l="0" t="0" r="r" b="b"/>
              <a:pathLst>
                <a:path w="1920" h="1702">
                  <a:moveTo>
                    <a:pt x="42" y="0"/>
                  </a:moveTo>
                  <a:lnTo>
                    <a:pt x="0" y="0"/>
                  </a:lnTo>
                  <a:lnTo>
                    <a:pt x="1920" y="1702"/>
                  </a:lnTo>
                  <a:lnTo>
                    <a:pt x="1920" y="166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3">
              <a:extLst>
                <a:ext uri="{FF2B5EF4-FFF2-40B4-BE49-F238E27FC236}">
                  <a16:creationId xmlns:a16="http://schemas.microsoft.com/office/drawing/2014/main" id="{54434095-5435-44A6-9BEE-51FC2E5F5615}"/>
                </a:ext>
              </a:extLst>
            </p:cNvPr>
            <p:cNvSpPr>
              <a:spLocks/>
            </p:cNvSpPr>
            <p:nvPr/>
          </p:nvSpPr>
          <p:spPr bwMode="auto">
            <a:xfrm>
              <a:off x="9520238" y="-677863"/>
              <a:ext cx="3244850" cy="2878138"/>
            </a:xfrm>
            <a:custGeom>
              <a:avLst/>
              <a:gdLst>
                <a:gd name="T0" fmla="*/ 42 w 2044"/>
                <a:gd name="T1" fmla="*/ 0 h 1813"/>
                <a:gd name="T2" fmla="*/ 0 w 2044"/>
                <a:gd name="T3" fmla="*/ 0 h 1813"/>
                <a:gd name="T4" fmla="*/ 2044 w 2044"/>
                <a:gd name="T5" fmla="*/ 1813 h 1813"/>
                <a:gd name="T6" fmla="*/ 2044 w 2044"/>
                <a:gd name="T7" fmla="*/ 1775 h 1813"/>
                <a:gd name="T8" fmla="*/ 42 w 2044"/>
                <a:gd name="T9" fmla="*/ 0 h 1813"/>
              </a:gdLst>
              <a:ahLst/>
              <a:cxnLst>
                <a:cxn ang="0">
                  <a:pos x="T0" y="T1"/>
                </a:cxn>
                <a:cxn ang="0">
                  <a:pos x="T2" y="T3"/>
                </a:cxn>
                <a:cxn ang="0">
                  <a:pos x="T4" y="T5"/>
                </a:cxn>
                <a:cxn ang="0">
                  <a:pos x="T6" y="T7"/>
                </a:cxn>
                <a:cxn ang="0">
                  <a:pos x="T8" y="T9"/>
                </a:cxn>
              </a:cxnLst>
              <a:rect l="0" t="0" r="r" b="b"/>
              <a:pathLst>
                <a:path w="2044" h="1813">
                  <a:moveTo>
                    <a:pt x="42" y="0"/>
                  </a:moveTo>
                  <a:lnTo>
                    <a:pt x="0" y="0"/>
                  </a:lnTo>
                  <a:lnTo>
                    <a:pt x="2044" y="1813"/>
                  </a:lnTo>
                  <a:lnTo>
                    <a:pt x="2044" y="177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4">
              <a:extLst>
                <a:ext uri="{FF2B5EF4-FFF2-40B4-BE49-F238E27FC236}">
                  <a16:creationId xmlns:a16="http://schemas.microsoft.com/office/drawing/2014/main" id="{975C7101-B172-4463-9A74-888513A3169D}"/>
                </a:ext>
              </a:extLst>
            </p:cNvPr>
            <p:cNvSpPr>
              <a:spLocks/>
            </p:cNvSpPr>
            <p:nvPr/>
          </p:nvSpPr>
          <p:spPr bwMode="auto">
            <a:xfrm>
              <a:off x="9520238" y="-677863"/>
              <a:ext cx="3244850" cy="2878138"/>
            </a:xfrm>
            <a:custGeom>
              <a:avLst/>
              <a:gdLst>
                <a:gd name="T0" fmla="*/ 42 w 2044"/>
                <a:gd name="T1" fmla="*/ 0 h 1813"/>
                <a:gd name="T2" fmla="*/ 0 w 2044"/>
                <a:gd name="T3" fmla="*/ 0 h 1813"/>
                <a:gd name="T4" fmla="*/ 2044 w 2044"/>
                <a:gd name="T5" fmla="*/ 1813 h 1813"/>
                <a:gd name="T6" fmla="*/ 2044 w 2044"/>
                <a:gd name="T7" fmla="*/ 1775 h 1813"/>
                <a:gd name="T8" fmla="*/ 42 w 2044"/>
                <a:gd name="T9" fmla="*/ 0 h 1813"/>
              </a:gdLst>
              <a:ahLst/>
              <a:cxnLst>
                <a:cxn ang="0">
                  <a:pos x="T0" y="T1"/>
                </a:cxn>
                <a:cxn ang="0">
                  <a:pos x="T2" y="T3"/>
                </a:cxn>
                <a:cxn ang="0">
                  <a:pos x="T4" y="T5"/>
                </a:cxn>
                <a:cxn ang="0">
                  <a:pos x="T6" y="T7"/>
                </a:cxn>
                <a:cxn ang="0">
                  <a:pos x="T8" y="T9"/>
                </a:cxn>
              </a:cxnLst>
              <a:rect l="0" t="0" r="r" b="b"/>
              <a:pathLst>
                <a:path w="2044" h="1813">
                  <a:moveTo>
                    <a:pt x="42" y="0"/>
                  </a:moveTo>
                  <a:lnTo>
                    <a:pt x="0" y="0"/>
                  </a:lnTo>
                  <a:lnTo>
                    <a:pt x="2044" y="1813"/>
                  </a:lnTo>
                  <a:lnTo>
                    <a:pt x="2044" y="177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5">
              <a:extLst>
                <a:ext uri="{FF2B5EF4-FFF2-40B4-BE49-F238E27FC236}">
                  <a16:creationId xmlns:a16="http://schemas.microsoft.com/office/drawing/2014/main" id="{C3C87ECF-B838-4547-B713-4E6B23E4F516}"/>
                </a:ext>
              </a:extLst>
            </p:cNvPr>
            <p:cNvSpPr>
              <a:spLocks/>
            </p:cNvSpPr>
            <p:nvPr/>
          </p:nvSpPr>
          <p:spPr bwMode="auto">
            <a:xfrm>
              <a:off x="10512425" y="-677863"/>
              <a:ext cx="2252663" cy="1998663"/>
            </a:xfrm>
            <a:custGeom>
              <a:avLst/>
              <a:gdLst>
                <a:gd name="T0" fmla="*/ 42 w 1419"/>
                <a:gd name="T1" fmla="*/ 0 h 1259"/>
                <a:gd name="T2" fmla="*/ 0 w 1419"/>
                <a:gd name="T3" fmla="*/ 0 h 1259"/>
                <a:gd name="T4" fmla="*/ 1419 w 1419"/>
                <a:gd name="T5" fmla="*/ 1259 h 1259"/>
                <a:gd name="T6" fmla="*/ 1419 w 1419"/>
                <a:gd name="T7" fmla="*/ 1221 h 1259"/>
                <a:gd name="T8" fmla="*/ 42 w 1419"/>
                <a:gd name="T9" fmla="*/ 0 h 1259"/>
              </a:gdLst>
              <a:ahLst/>
              <a:cxnLst>
                <a:cxn ang="0">
                  <a:pos x="T0" y="T1"/>
                </a:cxn>
                <a:cxn ang="0">
                  <a:pos x="T2" y="T3"/>
                </a:cxn>
                <a:cxn ang="0">
                  <a:pos x="T4" y="T5"/>
                </a:cxn>
                <a:cxn ang="0">
                  <a:pos x="T6" y="T7"/>
                </a:cxn>
                <a:cxn ang="0">
                  <a:pos x="T8" y="T9"/>
                </a:cxn>
              </a:cxnLst>
              <a:rect l="0" t="0" r="r" b="b"/>
              <a:pathLst>
                <a:path w="1419" h="1259">
                  <a:moveTo>
                    <a:pt x="42" y="0"/>
                  </a:moveTo>
                  <a:lnTo>
                    <a:pt x="0" y="0"/>
                  </a:lnTo>
                  <a:lnTo>
                    <a:pt x="1419" y="1259"/>
                  </a:lnTo>
                  <a:lnTo>
                    <a:pt x="1419" y="122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16">
              <a:extLst>
                <a:ext uri="{FF2B5EF4-FFF2-40B4-BE49-F238E27FC236}">
                  <a16:creationId xmlns:a16="http://schemas.microsoft.com/office/drawing/2014/main" id="{45CE6845-505A-4FDE-A62C-E171090A248E}"/>
                </a:ext>
              </a:extLst>
            </p:cNvPr>
            <p:cNvSpPr>
              <a:spLocks/>
            </p:cNvSpPr>
            <p:nvPr/>
          </p:nvSpPr>
          <p:spPr bwMode="auto">
            <a:xfrm>
              <a:off x="10512425" y="-677863"/>
              <a:ext cx="2252663" cy="1998663"/>
            </a:xfrm>
            <a:custGeom>
              <a:avLst/>
              <a:gdLst>
                <a:gd name="T0" fmla="*/ 42 w 1419"/>
                <a:gd name="T1" fmla="*/ 0 h 1259"/>
                <a:gd name="T2" fmla="*/ 0 w 1419"/>
                <a:gd name="T3" fmla="*/ 0 h 1259"/>
                <a:gd name="T4" fmla="*/ 1419 w 1419"/>
                <a:gd name="T5" fmla="*/ 1259 h 1259"/>
                <a:gd name="T6" fmla="*/ 1419 w 1419"/>
                <a:gd name="T7" fmla="*/ 1221 h 1259"/>
                <a:gd name="T8" fmla="*/ 42 w 1419"/>
                <a:gd name="T9" fmla="*/ 0 h 1259"/>
              </a:gdLst>
              <a:ahLst/>
              <a:cxnLst>
                <a:cxn ang="0">
                  <a:pos x="T0" y="T1"/>
                </a:cxn>
                <a:cxn ang="0">
                  <a:pos x="T2" y="T3"/>
                </a:cxn>
                <a:cxn ang="0">
                  <a:pos x="T4" y="T5"/>
                </a:cxn>
                <a:cxn ang="0">
                  <a:pos x="T6" y="T7"/>
                </a:cxn>
                <a:cxn ang="0">
                  <a:pos x="T8" y="T9"/>
                </a:cxn>
              </a:cxnLst>
              <a:rect l="0" t="0" r="r" b="b"/>
              <a:pathLst>
                <a:path w="1419" h="1259">
                  <a:moveTo>
                    <a:pt x="42" y="0"/>
                  </a:moveTo>
                  <a:lnTo>
                    <a:pt x="0" y="0"/>
                  </a:lnTo>
                  <a:lnTo>
                    <a:pt x="1419" y="1259"/>
                  </a:lnTo>
                  <a:lnTo>
                    <a:pt x="1419" y="122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17">
              <a:extLst>
                <a:ext uri="{FF2B5EF4-FFF2-40B4-BE49-F238E27FC236}">
                  <a16:creationId xmlns:a16="http://schemas.microsoft.com/office/drawing/2014/main" id="{1C8BA180-CB79-48D0-A307-47F12EC4F8DF}"/>
                </a:ext>
              </a:extLst>
            </p:cNvPr>
            <p:cNvSpPr>
              <a:spLocks/>
            </p:cNvSpPr>
            <p:nvPr/>
          </p:nvSpPr>
          <p:spPr bwMode="auto">
            <a:xfrm>
              <a:off x="576262" y="4533900"/>
              <a:ext cx="1839913" cy="1633538"/>
            </a:xfrm>
            <a:custGeom>
              <a:avLst/>
              <a:gdLst>
                <a:gd name="T0" fmla="*/ 0 w 1159"/>
                <a:gd name="T1" fmla="*/ 0 h 1029"/>
                <a:gd name="T2" fmla="*/ 0 w 1159"/>
                <a:gd name="T3" fmla="*/ 37 h 1029"/>
                <a:gd name="T4" fmla="*/ 1117 w 1159"/>
                <a:gd name="T5" fmla="*/ 1029 h 1029"/>
                <a:gd name="T6" fmla="*/ 1159 w 1159"/>
                <a:gd name="T7" fmla="*/ 1029 h 1029"/>
                <a:gd name="T8" fmla="*/ 0 w 1159"/>
                <a:gd name="T9" fmla="*/ 0 h 1029"/>
              </a:gdLst>
              <a:ahLst/>
              <a:cxnLst>
                <a:cxn ang="0">
                  <a:pos x="T0" y="T1"/>
                </a:cxn>
                <a:cxn ang="0">
                  <a:pos x="T2" y="T3"/>
                </a:cxn>
                <a:cxn ang="0">
                  <a:pos x="T4" y="T5"/>
                </a:cxn>
                <a:cxn ang="0">
                  <a:pos x="T6" y="T7"/>
                </a:cxn>
                <a:cxn ang="0">
                  <a:pos x="T8" y="T9"/>
                </a:cxn>
              </a:cxnLst>
              <a:rect l="0" t="0" r="r" b="b"/>
              <a:pathLst>
                <a:path w="1159" h="1029">
                  <a:moveTo>
                    <a:pt x="0" y="0"/>
                  </a:moveTo>
                  <a:lnTo>
                    <a:pt x="0" y="37"/>
                  </a:lnTo>
                  <a:lnTo>
                    <a:pt x="1117" y="1029"/>
                  </a:lnTo>
                  <a:lnTo>
                    <a:pt x="1159" y="102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18">
              <a:extLst>
                <a:ext uri="{FF2B5EF4-FFF2-40B4-BE49-F238E27FC236}">
                  <a16:creationId xmlns:a16="http://schemas.microsoft.com/office/drawing/2014/main" id="{118FE375-507B-4BB4-BE71-861357C97031}"/>
                </a:ext>
              </a:extLst>
            </p:cNvPr>
            <p:cNvSpPr>
              <a:spLocks/>
            </p:cNvSpPr>
            <p:nvPr/>
          </p:nvSpPr>
          <p:spPr bwMode="auto">
            <a:xfrm>
              <a:off x="576262" y="4533900"/>
              <a:ext cx="1839913" cy="1633538"/>
            </a:xfrm>
            <a:custGeom>
              <a:avLst/>
              <a:gdLst>
                <a:gd name="T0" fmla="*/ 0 w 1159"/>
                <a:gd name="T1" fmla="*/ 0 h 1029"/>
                <a:gd name="T2" fmla="*/ 0 w 1159"/>
                <a:gd name="T3" fmla="*/ 37 h 1029"/>
                <a:gd name="T4" fmla="*/ 1117 w 1159"/>
                <a:gd name="T5" fmla="*/ 1029 h 1029"/>
                <a:gd name="T6" fmla="*/ 1159 w 1159"/>
                <a:gd name="T7" fmla="*/ 1029 h 1029"/>
                <a:gd name="T8" fmla="*/ 0 w 1159"/>
                <a:gd name="T9" fmla="*/ 0 h 1029"/>
              </a:gdLst>
              <a:ahLst/>
              <a:cxnLst>
                <a:cxn ang="0">
                  <a:pos x="T0" y="T1"/>
                </a:cxn>
                <a:cxn ang="0">
                  <a:pos x="T2" y="T3"/>
                </a:cxn>
                <a:cxn ang="0">
                  <a:pos x="T4" y="T5"/>
                </a:cxn>
                <a:cxn ang="0">
                  <a:pos x="T6" y="T7"/>
                </a:cxn>
                <a:cxn ang="0">
                  <a:pos x="T8" y="T9"/>
                </a:cxn>
              </a:cxnLst>
              <a:rect l="0" t="0" r="r" b="b"/>
              <a:pathLst>
                <a:path w="1159" h="1029">
                  <a:moveTo>
                    <a:pt x="0" y="0"/>
                  </a:moveTo>
                  <a:lnTo>
                    <a:pt x="0" y="37"/>
                  </a:lnTo>
                  <a:lnTo>
                    <a:pt x="1117" y="1029"/>
                  </a:lnTo>
                  <a:lnTo>
                    <a:pt x="1159" y="102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19">
              <a:extLst>
                <a:ext uri="{FF2B5EF4-FFF2-40B4-BE49-F238E27FC236}">
                  <a16:creationId xmlns:a16="http://schemas.microsoft.com/office/drawing/2014/main" id="{821EEDAA-548C-49DF-BA46-D8C149FBDCA2}"/>
                </a:ext>
              </a:extLst>
            </p:cNvPr>
            <p:cNvSpPr>
              <a:spLocks/>
            </p:cNvSpPr>
            <p:nvPr/>
          </p:nvSpPr>
          <p:spPr bwMode="auto">
            <a:xfrm>
              <a:off x="10115550" y="-677863"/>
              <a:ext cx="2649538" cy="2349500"/>
            </a:xfrm>
            <a:custGeom>
              <a:avLst/>
              <a:gdLst>
                <a:gd name="T0" fmla="*/ 42 w 1669"/>
                <a:gd name="T1" fmla="*/ 0 h 1480"/>
                <a:gd name="T2" fmla="*/ 0 w 1669"/>
                <a:gd name="T3" fmla="*/ 0 h 1480"/>
                <a:gd name="T4" fmla="*/ 1669 w 1669"/>
                <a:gd name="T5" fmla="*/ 1480 h 1480"/>
                <a:gd name="T6" fmla="*/ 1669 w 1669"/>
                <a:gd name="T7" fmla="*/ 1443 h 1480"/>
                <a:gd name="T8" fmla="*/ 42 w 1669"/>
                <a:gd name="T9" fmla="*/ 0 h 1480"/>
              </a:gdLst>
              <a:ahLst/>
              <a:cxnLst>
                <a:cxn ang="0">
                  <a:pos x="T0" y="T1"/>
                </a:cxn>
                <a:cxn ang="0">
                  <a:pos x="T2" y="T3"/>
                </a:cxn>
                <a:cxn ang="0">
                  <a:pos x="T4" y="T5"/>
                </a:cxn>
                <a:cxn ang="0">
                  <a:pos x="T6" y="T7"/>
                </a:cxn>
                <a:cxn ang="0">
                  <a:pos x="T8" y="T9"/>
                </a:cxn>
              </a:cxnLst>
              <a:rect l="0" t="0" r="r" b="b"/>
              <a:pathLst>
                <a:path w="1669" h="1480">
                  <a:moveTo>
                    <a:pt x="42" y="0"/>
                  </a:moveTo>
                  <a:lnTo>
                    <a:pt x="0" y="0"/>
                  </a:lnTo>
                  <a:lnTo>
                    <a:pt x="1669" y="1480"/>
                  </a:lnTo>
                  <a:lnTo>
                    <a:pt x="1669" y="144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
              <a:extLst>
                <a:ext uri="{FF2B5EF4-FFF2-40B4-BE49-F238E27FC236}">
                  <a16:creationId xmlns:a16="http://schemas.microsoft.com/office/drawing/2014/main" id="{D60537D5-E26F-4009-ADAD-D093BAC5098F}"/>
                </a:ext>
              </a:extLst>
            </p:cNvPr>
            <p:cNvSpPr>
              <a:spLocks/>
            </p:cNvSpPr>
            <p:nvPr/>
          </p:nvSpPr>
          <p:spPr bwMode="auto">
            <a:xfrm>
              <a:off x="10115550" y="-677863"/>
              <a:ext cx="2649538" cy="2349500"/>
            </a:xfrm>
            <a:custGeom>
              <a:avLst/>
              <a:gdLst>
                <a:gd name="T0" fmla="*/ 42 w 1669"/>
                <a:gd name="T1" fmla="*/ 0 h 1480"/>
                <a:gd name="T2" fmla="*/ 0 w 1669"/>
                <a:gd name="T3" fmla="*/ 0 h 1480"/>
                <a:gd name="T4" fmla="*/ 1669 w 1669"/>
                <a:gd name="T5" fmla="*/ 1480 h 1480"/>
                <a:gd name="T6" fmla="*/ 1669 w 1669"/>
                <a:gd name="T7" fmla="*/ 1443 h 1480"/>
                <a:gd name="T8" fmla="*/ 42 w 1669"/>
                <a:gd name="T9" fmla="*/ 0 h 1480"/>
              </a:gdLst>
              <a:ahLst/>
              <a:cxnLst>
                <a:cxn ang="0">
                  <a:pos x="T0" y="T1"/>
                </a:cxn>
                <a:cxn ang="0">
                  <a:pos x="T2" y="T3"/>
                </a:cxn>
                <a:cxn ang="0">
                  <a:pos x="T4" y="T5"/>
                </a:cxn>
                <a:cxn ang="0">
                  <a:pos x="T6" y="T7"/>
                </a:cxn>
                <a:cxn ang="0">
                  <a:pos x="T8" y="T9"/>
                </a:cxn>
              </a:cxnLst>
              <a:rect l="0" t="0" r="r" b="b"/>
              <a:pathLst>
                <a:path w="1669" h="1480">
                  <a:moveTo>
                    <a:pt x="42" y="0"/>
                  </a:moveTo>
                  <a:lnTo>
                    <a:pt x="0" y="0"/>
                  </a:lnTo>
                  <a:lnTo>
                    <a:pt x="1669" y="1480"/>
                  </a:lnTo>
                  <a:lnTo>
                    <a:pt x="1669" y="144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1">
              <a:extLst>
                <a:ext uri="{FF2B5EF4-FFF2-40B4-BE49-F238E27FC236}">
                  <a16:creationId xmlns:a16="http://schemas.microsoft.com/office/drawing/2014/main" id="{C11D2F5D-294E-492B-A330-79269C13CDBD}"/>
                </a:ext>
              </a:extLst>
            </p:cNvPr>
            <p:cNvSpPr>
              <a:spLocks/>
            </p:cNvSpPr>
            <p:nvPr/>
          </p:nvSpPr>
          <p:spPr bwMode="auto">
            <a:xfrm>
              <a:off x="10315575" y="-677863"/>
              <a:ext cx="2449513" cy="2174875"/>
            </a:xfrm>
            <a:custGeom>
              <a:avLst/>
              <a:gdLst>
                <a:gd name="T0" fmla="*/ 40 w 1543"/>
                <a:gd name="T1" fmla="*/ 0 h 1370"/>
                <a:gd name="T2" fmla="*/ 0 w 1543"/>
                <a:gd name="T3" fmla="*/ 0 h 1370"/>
                <a:gd name="T4" fmla="*/ 1543 w 1543"/>
                <a:gd name="T5" fmla="*/ 1370 h 1370"/>
                <a:gd name="T6" fmla="*/ 1543 w 1543"/>
                <a:gd name="T7" fmla="*/ 1332 h 1370"/>
                <a:gd name="T8" fmla="*/ 40 w 1543"/>
                <a:gd name="T9" fmla="*/ 0 h 1370"/>
              </a:gdLst>
              <a:ahLst/>
              <a:cxnLst>
                <a:cxn ang="0">
                  <a:pos x="T0" y="T1"/>
                </a:cxn>
                <a:cxn ang="0">
                  <a:pos x="T2" y="T3"/>
                </a:cxn>
                <a:cxn ang="0">
                  <a:pos x="T4" y="T5"/>
                </a:cxn>
                <a:cxn ang="0">
                  <a:pos x="T6" y="T7"/>
                </a:cxn>
                <a:cxn ang="0">
                  <a:pos x="T8" y="T9"/>
                </a:cxn>
              </a:cxnLst>
              <a:rect l="0" t="0" r="r" b="b"/>
              <a:pathLst>
                <a:path w="1543" h="1370">
                  <a:moveTo>
                    <a:pt x="40" y="0"/>
                  </a:moveTo>
                  <a:lnTo>
                    <a:pt x="0" y="0"/>
                  </a:lnTo>
                  <a:lnTo>
                    <a:pt x="1543" y="1370"/>
                  </a:lnTo>
                  <a:lnTo>
                    <a:pt x="1543" y="133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2">
              <a:extLst>
                <a:ext uri="{FF2B5EF4-FFF2-40B4-BE49-F238E27FC236}">
                  <a16:creationId xmlns:a16="http://schemas.microsoft.com/office/drawing/2014/main" id="{692F1774-85CD-497D-9B4A-494A30A00B96}"/>
                </a:ext>
              </a:extLst>
            </p:cNvPr>
            <p:cNvSpPr>
              <a:spLocks/>
            </p:cNvSpPr>
            <p:nvPr/>
          </p:nvSpPr>
          <p:spPr bwMode="auto">
            <a:xfrm>
              <a:off x="10315575" y="-677863"/>
              <a:ext cx="2449513" cy="2174875"/>
            </a:xfrm>
            <a:custGeom>
              <a:avLst/>
              <a:gdLst>
                <a:gd name="T0" fmla="*/ 40 w 1543"/>
                <a:gd name="T1" fmla="*/ 0 h 1370"/>
                <a:gd name="T2" fmla="*/ 0 w 1543"/>
                <a:gd name="T3" fmla="*/ 0 h 1370"/>
                <a:gd name="T4" fmla="*/ 1543 w 1543"/>
                <a:gd name="T5" fmla="*/ 1370 h 1370"/>
                <a:gd name="T6" fmla="*/ 1543 w 1543"/>
                <a:gd name="T7" fmla="*/ 1332 h 1370"/>
                <a:gd name="T8" fmla="*/ 40 w 1543"/>
                <a:gd name="T9" fmla="*/ 0 h 1370"/>
              </a:gdLst>
              <a:ahLst/>
              <a:cxnLst>
                <a:cxn ang="0">
                  <a:pos x="T0" y="T1"/>
                </a:cxn>
                <a:cxn ang="0">
                  <a:pos x="T2" y="T3"/>
                </a:cxn>
                <a:cxn ang="0">
                  <a:pos x="T4" y="T5"/>
                </a:cxn>
                <a:cxn ang="0">
                  <a:pos x="T6" y="T7"/>
                </a:cxn>
                <a:cxn ang="0">
                  <a:pos x="T8" y="T9"/>
                </a:cxn>
              </a:cxnLst>
              <a:rect l="0" t="0" r="r" b="b"/>
              <a:pathLst>
                <a:path w="1543" h="1370">
                  <a:moveTo>
                    <a:pt x="40" y="0"/>
                  </a:moveTo>
                  <a:lnTo>
                    <a:pt x="0" y="0"/>
                  </a:lnTo>
                  <a:lnTo>
                    <a:pt x="1543" y="1370"/>
                  </a:lnTo>
                  <a:lnTo>
                    <a:pt x="1543" y="133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23">
              <a:extLst>
                <a:ext uri="{FF2B5EF4-FFF2-40B4-BE49-F238E27FC236}">
                  <a16:creationId xmlns:a16="http://schemas.microsoft.com/office/drawing/2014/main" id="{D5EE069C-9727-4EED-BE64-86E1F801EB26}"/>
                </a:ext>
              </a:extLst>
            </p:cNvPr>
            <p:cNvSpPr>
              <a:spLocks/>
            </p:cNvSpPr>
            <p:nvPr/>
          </p:nvSpPr>
          <p:spPr bwMode="auto">
            <a:xfrm>
              <a:off x="8528050" y="-677863"/>
              <a:ext cx="4237038" cy="3757613"/>
            </a:xfrm>
            <a:custGeom>
              <a:avLst/>
              <a:gdLst>
                <a:gd name="T0" fmla="*/ 42 w 2669"/>
                <a:gd name="T1" fmla="*/ 0 h 2367"/>
                <a:gd name="T2" fmla="*/ 0 w 2669"/>
                <a:gd name="T3" fmla="*/ 0 h 2367"/>
                <a:gd name="T4" fmla="*/ 2669 w 2669"/>
                <a:gd name="T5" fmla="*/ 2367 h 2367"/>
                <a:gd name="T6" fmla="*/ 2669 w 2669"/>
                <a:gd name="T7" fmla="*/ 2331 h 2367"/>
                <a:gd name="T8" fmla="*/ 42 w 2669"/>
                <a:gd name="T9" fmla="*/ 0 h 2367"/>
              </a:gdLst>
              <a:ahLst/>
              <a:cxnLst>
                <a:cxn ang="0">
                  <a:pos x="T0" y="T1"/>
                </a:cxn>
                <a:cxn ang="0">
                  <a:pos x="T2" y="T3"/>
                </a:cxn>
                <a:cxn ang="0">
                  <a:pos x="T4" y="T5"/>
                </a:cxn>
                <a:cxn ang="0">
                  <a:pos x="T6" y="T7"/>
                </a:cxn>
                <a:cxn ang="0">
                  <a:pos x="T8" y="T9"/>
                </a:cxn>
              </a:cxnLst>
              <a:rect l="0" t="0" r="r" b="b"/>
              <a:pathLst>
                <a:path w="2669" h="2367">
                  <a:moveTo>
                    <a:pt x="42" y="0"/>
                  </a:moveTo>
                  <a:lnTo>
                    <a:pt x="0" y="0"/>
                  </a:lnTo>
                  <a:lnTo>
                    <a:pt x="2669" y="2367"/>
                  </a:lnTo>
                  <a:lnTo>
                    <a:pt x="2669" y="233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24">
              <a:extLst>
                <a:ext uri="{FF2B5EF4-FFF2-40B4-BE49-F238E27FC236}">
                  <a16:creationId xmlns:a16="http://schemas.microsoft.com/office/drawing/2014/main" id="{B8846F24-47CE-4315-BBE0-6C52C26CFC43}"/>
                </a:ext>
              </a:extLst>
            </p:cNvPr>
            <p:cNvSpPr>
              <a:spLocks/>
            </p:cNvSpPr>
            <p:nvPr/>
          </p:nvSpPr>
          <p:spPr bwMode="auto">
            <a:xfrm>
              <a:off x="8528050" y="-677863"/>
              <a:ext cx="4237038" cy="3757613"/>
            </a:xfrm>
            <a:custGeom>
              <a:avLst/>
              <a:gdLst>
                <a:gd name="T0" fmla="*/ 42 w 2669"/>
                <a:gd name="T1" fmla="*/ 0 h 2367"/>
                <a:gd name="T2" fmla="*/ 0 w 2669"/>
                <a:gd name="T3" fmla="*/ 0 h 2367"/>
                <a:gd name="T4" fmla="*/ 2669 w 2669"/>
                <a:gd name="T5" fmla="*/ 2367 h 2367"/>
                <a:gd name="T6" fmla="*/ 2669 w 2669"/>
                <a:gd name="T7" fmla="*/ 2331 h 2367"/>
                <a:gd name="T8" fmla="*/ 42 w 2669"/>
                <a:gd name="T9" fmla="*/ 0 h 2367"/>
              </a:gdLst>
              <a:ahLst/>
              <a:cxnLst>
                <a:cxn ang="0">
                  <a:pos x="T0" y="T1"/>
                </a:cxn>
                <a:cxn ang="0">
                  <a:pos x="T2" y="T3"/>
                </a:cxn>
                <a:cxn ang="0">
                  <a:pos x="T4" y="T5"/>
                </a:cxn>
                <a:cxn ang="0">
                  <a:pos x="T6" y="T7"/>
                </a:cxn>
                <a:cxn ang="0">
                  <a:pos x="T8" y="T9"/>
                </a:cxn>
              </a:cxnLst>
              <a:rect l="0" t="0" r="r" b="b"/>
              <a:pathLst>
                <a:path w="2669" h="2367">
                  <a:moveTo>
                    <a:pt x="42" y="0"/>
                  </a:moveTo>
                  <a:lnTo>
                    <a:pt x="0" y="0"/>
                  </a:lnTo>
                  <a:lnTo>
                    <a:pt x="2669" y="2367"/>
                  </a:lnTo>
                  <a:lnTo>
                    <a:pt x="2669" y="233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25">
              <a:extLst>
                <a:ext uri="{FF2B5EF4-FFF2-40B4-BE49-F238E27FC236}">
                  <a16:creationId xmlns:a16="http://schemas.microsoft.com/office/drawing/2014/main" id="{12C1337B-77F2-48F7-89BF-8FCBC4DD307F}"/>
                </a:ext>
              </a:extLst>
            </p:cNvPr>
            <p:cNvSpPr>
              <a:spLocks/>
            </p:cNvSpPr>
            <p:nvPr/>
          </p:nvSpPr>
          <p:spPr bwMode="auto">
            <a:xfrm>
              <a:off x="8329613" y="-677863"/>
              <a:ext cx="4435475" cy="3935413"/>
            </a:xfrm>
            <a:custGeom>
              <a:avLst/>
              <a:gdLst>
                <a:gd name="T0" fmla="*/ 42 w 2794"/>
                <a:gd name="T1" fmla="*/ 0 h 2479"/>
                <a:gd name="T2" fmla="*/ 0 w 2794"/>
                <a:gd name="T3" fmla="*/ 0 h 2479"/>
                <a:gd name="T4" fmla="*/ 2794 w 2794"/>
                <a:gd name="T5" fmla="*/ 2479 h 2479"/>
                <a:gd name="T6" fmla="*/ 2794 w 2794"/>
                <a:gd name="T7" fmla="*/ 2442 h 2479"/>
                <a:gd name="T8" fmla="*/ 42 w 2794"/>
                <a:gd name="T9" fmla="*/ 0 h 2479"/>
              </a:gdLst>
              <a:ahLst/>
              <a:cxnLst>
                <a:cxn ang="0">
                  <a:pos x="T0" y="T1"/>
                </a:cxn>
                <a:cxn ang="0">
                  <a:pos x="T2" y="T3"/>
                </a:cxn>
                <a:cxn ang="0">
                  <a:pos x="T4" y="T5"/>
                </a:cxn>
                <a:cxn ang="0">
                  <a:pos x="T6" y="T7"/>
                </a:cxn>
                <a:cxn ang="0">
                  <a:pos x="T8" y="T9"/>
                </a:cxn>
              </a:cxnLst>
              <a:rect l="0" t="0" r="r" b="b"/>
              <a:pathLst>
                <a:path w="2794" h="2479">
                  <a:moveTo>
                    <a:pt x="42" y="0"/>
                  </a:moveTo>
                  <a:lnTo>
                    <a:pt x="0" y="0"/>
                  </a:lnTo>
                  <a:lnTo>
                    <a:pt x="2794" y="2479"/>
                  </a:lnTo>
                  <a:lnTo>
                    <a:pt x="2794" y="244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26">
              <a:extLst>
                <a:ext uri="{FF2B5EF4-FFF2-40B4-BE49-F238E27FC236}">
                  <a16:creationId xmlns:a16="http://schemas.microsoft.com/office/drawing/2014/main" id="{D4CA5BD6-9277-4DED-8C19-D37C249CBE24}"/>
                </a:ext>
              </a:extLst>
            </p:cNvPr>
            <p:cNvSpPr>
              <a:spLocks/>
            </p:cNvSpPr>
            <p:nvPr/>
          </p:nvSpPr>
          <p:spPr bwMode="auto">
            <a:xfrm>
              <a:off x="8329613" y="-677863"/>
              <a:ext cx="4435475" cy="3935413"/>
            </a:xfrm>
            <a:custGeom>
              <a:avLst/>
              <a:gdLst>
                <a:gd name="T0" fmla="*/ 42 w 2794"/>
                <a:gd name="T1" fmla="*/ 0 h 2479"/>
                <a:gd name="T2" fmla="*/ 0 w 2794"/>
                <a:gd name="T3" fmla="*/ 0 h 2479"/>
                <a:gd name="T4" fmla="*/ 2794 w 2794"/>
                <a:gd name="T5" fmla="*/ 2479 h 2479"/>
                <a:gd name="T6" fmla="*/ 2794 w 2794"/>
                <a:gd name="T7" fmla="*/ 2442 h 2479"/>
                <a:gd name="T8" fmla="*/ 42 w 2794"/>
                <a:gd name="T9" fmla="*/ 0 h 2479"/>
              </a:gdLst>
              <a:ahLst/>
              <a:cxnLst>
                <a:cxn ang="0">
                  <a:pos x="T0" y="T1"/>
                </a:cxn>
                <a:cxn ang="0">
                  <a:pos x="T2" y="T3"/>
                </a:cxn>
                <a:cxn ang="0">
                  <a:pos x="T4" y="T5"/>
                </a:cxn>
                <a:cxn ang="0">
                  <a:pos x="T6" y="T7"/>
                </a:cxn>
                <a:cxn ang="0">
                  <a:pos x="T8" y="T9"/>
                </a:cxn>
              </a:cxnLst>
              <a:rect l="0" t="0" r="r" b="b"/>
              <a:pathLst>
                <a:path w="2794" h="2479">
                  <a:moveTo>
                    <a:pt x="42" y="0"/>
                  </a:moveTo>
                  <a:lnTo>
                    <a:pt x="0" y="0"/>
                  </a:lnTo>
                  <a:lnTo>
                    <a:pt x="2794" y="2479"/>
                  </a:lnTo>
                  <a:lnTo>
                    <a:pt x="2794" y="244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27">
              <a:extLst>
                <a:ext uri="{FF2B5EF4-FFF2-40B4-BE49-F238E27FC236}">
                  <a16:creationId xmlns:a16="http://schemas.microsoft.com/office/drawing/2014/main" id="{1DB4BF6D-91FC-4DEA-95A8-3C9E7B985C6C}"/>
                </a:ext>
              </a:extLst>
            </p:cNvPr>
            <p:cNvSpPr>
              <a:spLocks/>
            </p:cNvSpPr>
            <p:nvPr/>
          </p:nvSpPr>
          <p:spPr bwMode="auto">
            <a:xfrm>
              <a:off x="8132763" y="-677863"/>
              <a:ext cx="4632325" cy="4111625"/>
            </a:xfrm>
            <a:custGeom>
              <a:avLst/>
              <a:gdLst>
                <a:gd name="T0" fmla="*/ 40 w 2918"/>
                <a:gd name="T1" fmla="*/ 0 h 2590"/>
                <a:gd name="T2" fmla="*/ 0 w 2918"/>
                <a:gd name="T3" fmla="*/ 0 h 2590"/>
                <a:gd name="T4" fmla="*/ 2918 w 2918"/>
                <a:gd name="T5" fmla="*/ 2590 h 2590"/>
                <a:gd name="T6" fmla="*/ 2918 w 2918"/>
                <a:gd name="T7" fmla="*/ 2552 h 2590"/>
                <a:gd name="T8" fmla="*/ 40 w 2918"/>
                <a:gd name="T9" fmla="*/ 0 h 2590"/>
              </a:gdLst>
              <a:ahLst/>
              <a:cxnLst>
                <a:cxn ang="0">
                  <a:pos x="T0" y="T1"/>
                </a:cxn>
                <a:cxn ang="0">
                  <a:pos x="T2" y="T3"/>
                </a:cxn>
                <a:cxn ang="0">
                  <a:pos x="T4" y="T5"/>
                </a:cxn>
                <a:cxn ang="0">
                  <a:pos x="T6" y="T7"/>
                </a:cxn>
                <a:cxn ang="0">
                  <a:pos x="T8" y="T9"/>
                </a:cxn>
              </a:cxnLst>
              <a:rect l="0" t="0" r="r" b="b"/>
              <a:pathLst>
                <a:path w="2918" h="2590">
                  <a:moveTo>
                    <a:pt x="40" y="0"/>
                  </a:moveTo>
                  <a:lnTo>
                    <a:pt x="0" y="0"/>
                  </a:lnTo>
                  <a:lnTo>
                    <a:pt x="2918" y="2590"/>
                  </a:lnTo>
                  <a:lnTo>
                    <a:pt x="2918" y="2552"/>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28">
              <a:extLst>
                <a:ext uri="{FF2B5EF4-FFF2-40B4-BE49-F238E27FC236}">
                  <a16:creationId xmlns:a16="http://schemas.microsoft.com/office/drawing/2014/main" id="{3B767B11-8F42-4108-877A-EE30E0B4257B}"/>
                </a:ext>
              </a:extLst>
            </p:cNvPr>
            <p:cNvSpPr>
              <a:spLocks/>
            </p:cNvSpPr>
            <p:nvPr/>
          </p:nvSpPr>
          <p:spPr bwMode="auto">
            <a:xfrm>
              <a:off x="8132763" y="-677863"/>
              <a:ext cx="4632325" cy="4111625"/>
            </a:xfrm>
            <a:custGeom>
              <a:avLst/>
              <a:gdLst>
                <a:gd name="T0" fmla="*/ 40 w 2918"/>
                <a:gd name="T1" fmla="*/ 0 h 2590"/>
                <a:gd name="T2" fmla="*/ 0 w 2918"/>
                <a:gd name="T3" fmla="*/ 0 h 2590"/>
                <a:gd name="T4" fmla="*/ 2918 w 2918"/>
                <a:gd name="T5" fmla="*/ 2590 h 2590"/>
                <a:gd name="T6" fmla="*/ 2918 w 2918"/>
                <a:gd name="T7" fmla="*/ 2552 h 2590"/>
                <a:gd name="T8" fmla="*/ 40 w 2918"/>
                <a:gd name="T9" fmla="*/ 0 h 2590"/>
              </a:gdLst>
              <a:ahLst/>
              <a:cxnLst>
                <a:cxn ang="0">
                  <a:pos x="T0" y="T1"/>
                </a:cxn>
                <a:cxn ang="0">
                  <a:pos x="T2" y="T3"/>
                </a:cxn>
                <a:cxn ang="0">
                  <a:pos x="T4" y="T5"/>
                </a:cxn>
                <a:cxn ang="0">
                  <a:pos x="T6" y="T7"/>
                </a:cxn>
                <a:cxn ang="0">
                  <a:pos x="T8" y="T9"/>
                </a:cxn>
              </a:cxnLst>
              <a:rect l="0" t="0" r="r" b="b"/>
              <a:pathLst>
                <a:path w="2918" h="2590">
                  <a:moveTo>
                    <a:pt x="40" y="0"/>
                  </a:moveTo>
                  <a:lnTo>
                    <a:pt x="0" y="0"/>
                  </a:lnTo>
                  <a:lnTo>
                    <a:pt x="2918" y="2590"/>
                  </a:lnTo>
                  <a:lnTo>
                    <a:pt x="2918" y="2552"/>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29">
              <a:extLst>
                <a:ext uri="{FF2B5EF4-FFF2-40B4-BE49-F238E27FC236}">
                  <a16:creationId xmlns:a16="http://schemas.microsoft.com/office/drawing/2014/main" id="{F500722B-E359-44DF-95A3-FCAF7B8EA448}"/>
                </a:ext>
              </a:extLst>
            </p:cNvPr>
            <p:cNvSpPr>
              <a:spLocks/>
            </p:cNvSpPr>
            <p:nvPr/>
          </p:nvSpPr>
          <p:spPr bwMode="auto">
            <a:xfrm>
              <a:off x="8924925" y="-677863"/>
              <a:ext cx="3840163" cy="3405188"/>
            </a:xfrm>
            <a:custGeom>
              <a:avLst/>
              <a:gdLst>
                <a:gd name="T0" fmla="*/ 42 w 2419"/>
                <a:gd name="T1" fmla="*/ 0 h 2145"/>
                <a:gd name="T2" fmla="*/ 0 w 2419"/>
                <a:gd name="T3" fmla="*/ 0 h 2145"/>
                <a:gd name="T4" fmla="*/ 2419 w 2419"/>
                <a:gd name="T5" fmla="*/ 2145 h 2145"/>
                <a:gd name="T6" fmla="*/ 2419 w 2419"/>
                <a:gd name="T7" fmla="*/ 2109 h 2145"/>
                <a:gd name="T8" fmla="*/ 42 w 2419"/>
                <a:gd name="T9" fmla="*/ 0 h 2145"/>
              </a:gdLst>
              <a:ahLst/>
              <a:cxnLst>
                <a:cxn ang="0">
                  <a:pos x="T0" y="T1"/>
                </a:cxn>
                <a:cxn ang="0">
                  <a:pos x="T2" y="T3"/>
                </a:cxn>
                <a:cxn ang="0">
                  <a:pos x="T4" y="T5"/>
                </a:cxn>
                <a:cxn ang="0">
                  <a:pos x="T6" y="T7"/>
                </a:cxn>
                <a:cxn ang="0">
                  <a:pos x="T8" y="T9"/>
                </a:cxn>
              </a:cxnLst>
              <a:rect l="0" t="0" r="r" b="b"/>
              <a:pathLst>
                <a:path w="2419" h="2145">
                  <a:moveTo>
                    <a:pt x="42" y="0"/>
                  </a:moveTo>
                  <a:lnTo>
                    <a:pt x="0" y="0"/>
                  </a:lnTo>
                  <a:lnTo>
                    <a:pt x="2419" y="2145"/>
                  </a:lnTo>
                  <a:lnTo>
                    <a:pt x="2419" y="210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30">
              <a:extLst>
                <a:ext uri="{FF2B5EF4-FFF2-40B4-BE49-F238E27FC236}">
                  <a16:creationId xmlns:a16="http://schemas.microsoft.com/office/drawing/2014/main" id="{FCF994D4-FD9C-4AC0-9D0E-8A0C05508E76}"/>
                </a:ext>
              </a:extLst>
            </p:cNvPr>
            <p:cNvSpPr>
              <a:spLocks/>
            </p:cNvSpPr>
            <p:nvPr/>
          </p:nvSpPr>
          <p:spPr bwMode="auto">
            <a:xfrm>
              <a:off x="8924925" y="-677863"/>
              <a:ext cx="3840163" cy="3405188"/>
            </a:xfrm>
            <a:custGeom>
              <a:avLst/>
              <a:gdLst>
                <a:gd name="T0" fmla="*/ 42 w 2419"/>
                <a:gd name="T1" fmla="*/ 0 h 2145"/>
                <a:gd name="T2" fmla="*/ 0 w 2419"/>
                <a:gd name="T3" fmla="*/ 0 h 2145"/>
                <a:gd name="T4" fmla="*/ 2419 w 2419"/>
                <a:gd name="T5" fmla="*/ 2145 h 2145"/>
                <a:gd name="T6" fmla="*/ 2419 w 2419"/>
                <a:gd name="T7" fmla="*/ 2109 h 2145"/>
                <a:gd name="T8" fmla="*/ 42 w 2419"/>
                <a:gd name="T9" fmla="*/ 0 h 2145"/>
              </a:gdLst>
              <a:ahLst/>
              <a:cxnLst>
                <a:cxn ang="0">
                  <a:pos x="T0" y="T1"/>
                </a:cxn>
                <a:cxn ang="0">
                  <a:pos x="T2" y="T3"/>
                </a:cxn>
                <a:cxn ang="0">
                  <a:pos x="T4" y="T5"/>
                </a:cxn>
                <a:cxn ang="0">
                  <a:pos x="T6" y="T7"/>
                </a:cxn>
                <a:cxn ang="0">
                  <a:pos x="T8" y="T9"/>
                </a:cxn>
              </a:cxnLst>
              <a:rect l="0" t="0" r="r" b="b"/>
              <a:pathLst>
                <a:path w="2419" h="2145">
                  <a:moveTo>
                    <a:pt x="42" y="0"/>
                  </a:moveTo>
                  <a:lnTo>
                    <a:pt x="0" y="0"/>
                  </a:lnTo>
                  <a:lnTo>
                    <a:pt x="2419" y="2145"/>
                  </a:lnTo>
                  <a:lnTo>
                    <a:pt x="2419" y="2109"/>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31">
              <a:extLst>
                <a:ext uri="{FF2B5EF4-FFF2-40B4-BE49-F238E27FC236}">
                  <a16:creationId xmlns:a16="http://schemas.microsoft.com/office/drawing/2014/main" id="{6856430C-EF45-4E08-90A0-57148D5CD14F}"/>
                </a:ext>
              </a:extLst>
            </p:cNvPr>
            <p:cNvSpPr>
              <a:spLocks/>
            </p:cNvSpPr>
            <p:nvPr/>
          </p:nvSpPr>
          <p:spPr bwMode="auto">
            <a:xfrm>
              <a:off x="8726488" y="-677863"/>
              <a:ext cx="4038600" cy="3581400"/>
            </a:xfrm>
            <a:custGeom>
              <a:avLst/>
              <a:gdLst>
                <a:gd name="T0" fmla="*/ 41 w 2544"/>
                <a:gd name="T1" fmla="*/ 0 h 2256"/>
                <a:gd name="T2" fmla="*/ 0 w 2544"/>
                <a:gd name="T3" fmla="*/ 0 h 2256"/>
                <a:gd name="T4" fmla="*/ 2544 w 2544"/>
                <a:gd name="T5" fmla="*/ 2256 h 2256"/>
                <a:gd name="T6" fmla="*/ 2544 w 2544"/>
                <a:gd name="T7" fmla="*/ 2220 h 2256"/>
                <a:gd name="T8" fmla="*/ 41 w 2544"/>
                <a:gd name="T9" fmla="*/ 0 h 2256"/>
              </a:gdLst>
              <a:ahLst/>
              <a:cxnLst>
                <a:cxn ang="0">
                  <a:pos x="T0" y="T1"/>
                </a:cxn>
                <a:cxn ang="0">
                  <a:pos x="T2" y="T3"/>
                </a:cxn>
                <a:cxn ang="0">
                  <a:pos x="T4" y="T5"/>
                </a:cxn>
                <a:cxn ang="0">
                  <a:pos x="T6" y="T7"/>
                </a:cxn>
                <a:cxn ang="0">
                  <a:pos x="T8" y="T9"/>
                </a:cxn>
              </a:cxnLst>
              <a:rect l="0" t="0" r="r" b="b"/>
              <a:pathLst>
                <a:path w="2544" h="2256">
                  <a:moveTo>
                    <a:pt x="41" y="0"/>
                  </a:moveTo>
                  <a:lnTo>
                    <a:pt x="0" y="0"/>
                  </a:lnTo>
                  <a:lnTo>
                    <a:pt x="2544" y="2256"/>
                  </a:lnTo>
                  <a:lnTo>
                    <a:pt x="2544" y="222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32">
              <a:extLst>
                <a:ext uri="{FF2B5EF4-FFF2-40B4-BE49-F238E27FC236}">
                  <a16:creationId xmlns:a16="http://schemas.microsoft.com/office/drawing/2014/main" id="{94E21609-501E-4BA2-949B-096033B0E53A}"/>
                </a:ext>
              </a:extLst>
            </p:cNvPr>
            <p:cNvSpPr>
              <a:spLocks/>
            </p:cNvSpPr>
            <p:nvPr/>
          </p:nvSpPr>
          <p:spPr bwMode="auto">
            <a:xfrm>
              <a:off x="8726488" y="-677863"/>
              <a:ext cx="4038600" cy="3581400"/>
            </a:xfrm>
            <a:custGeom>
              <a:avLst/>
              <a:gdLst>
                <a:gd name="T0" fmla="*/ 41 w 2544"/>
                <a:gd name="T1" fmla="*/ 0 h 2256"/>
                <a:gd name="T2" fmla="*/ 0 w 2544"/>
                <a:gd name="T3" fmla="*/ 0 h 2256"/>
                <a:gd name="T4" fmla="*/ 2544 w 2544"/>
                <a:gd name="T5" fmla="*/ 2256 h 2256"/>
                <a:gd name="T6" fmla="*/ 2544 w 2544"/>
                <a:gd name="T7" fmla="*/ 2220 h 2256"/>
                <a:gd name="T8" fmla="*/ 41 w 2544"/>
                <a:gd name="T9" fmla="*/ 0 h 2256"/>
              </a:gdLst>
              <a:ahLst/>
              <a:cxnLst>
                <a:cxn ang="0">
                  <a:pos x="T0" y="T1"/>
                </a:cxn>
                <a:cxn ang="0">
                  <a:pos x="T2" y="T3"/>
                </a:cxn>
                <a:cxn ang="0">
                  <a:pos x="T4" y="T5"/>
                </a:cxn>
                <a:cxn ang="0">
                  <a:pos x="T6" y="T7"/>
                </a:cxn>
                <a:cxn ang="0">
                  <a:pos x="T8" y="T9"/>
                </a:cxn>
              </a:cxnLst>
              <a:rect l="0" t="0" r="r" b="b"/>
              <a:pathLst>
                <a:path w="2544" h="2256">
                  <a:moveTo>
                    <a:pt x="41" y="0"/>
                  </a:moveTo>
                  <a:lnTo>
                    <a:pt x="0" y="0"/>
                  </a:lnTo>
                  <a:lnTo>
                    <a:pt x="2544" y="2256"/>
                  </a:lnTo>
                  <a:lnTo>
                    <a:pt x="2544" y="2220"/>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33">
              <a:extLst>
                <a:ext uri="{FF2B5EF4-FFF2-40B4-BE49-F238E27FC236}">
                  <a16:creationId xmlns:a16="http://schemas.microsoft.com/office/drawing/2014/main" id="{E858F1F9-D9CE-459D-8553-69AD03E73E49}"/>
                </a:ext>
              </a:extLst>
            </p:cNvPr>
            <p:cNvSpPr>
              <a:spLocks/>
            </p:cNvSpPr>
            <p:nvPr/>
          </p:nvSpPr>
          <p:spPr bwMode="auto">
            <a:xfrm>
              <a:off x="9121775" y="-677863"/>
              <a:ext cx="3643313" cy="3228975"/>
            </a:xfrm>
            <a:custGeom>
              <a:avLst/>
              <a:gdLst>
                <a:gd name="T0" fmla="*/ 42 w 2295"/>
                <a:gd name="T1" fmla="*/ 0 h 2034"/>
                <a:gd name="T2" fmla="*/ 0 w 2295"/>
                <a:gd name="T3" fmla="*/ 0 h 2034"/>
                <a:gd name="T4" fmla="*/ 2295 w 2295"/>
                <a:gd name="T5" fmla="*/ 2034 h 2034"/>
                <a:gd name="T6" fmla="*/ 2295 w 2295"/>
                <a:gd name="T7" fmla="*/ 1997 h 2034"/>
                <a:gd name="T8" fmla="*/ 42 w 2295"/>
                <a:gd name="T9" fmla="*/ 0 h 2034"/>
              </a:gdLst>
              <a:ahLst/>
              <a:cxnLst>
                <a:cxn ang="0">
                  <a:pos x="T0" y="T1"/>
                </a:cxn>
                <a:cxn ang="0">
                  <a:pos x="T2" y="T3"/>
                </a:cxn>
                <a:cxn ang="0">
                  <a:pos x="T4" y="T5"/>
                </a:cxn>
                <a:cxn ang="0">
                  <a:pos x="T6" y="T7"/>
                </a:cxn>
                <a:cxn ang="0">
                  <a:pos x="T8" y="T9"/>
                </a:cxn>
              </a:cxnLst>
              <a:rect l="0" t="0" r="r" b="b"/>
              <a:pathLst>
                <a:path w="2295" h="2034">
                  <a:moveTo>
                    <a:pt x="42" y="0"/>
                  </a:moveTo>
                  <a:lnTo>
                    <a:pt x="0" y="0"/>
                  </a:lnTo>
                  <a:lnTo>
                    <a:pt x="2295" y="2034"/>
                  </a:lnTo>
                  <a:lnTo>
                    <a:pt x="2295" y="1997"/>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34">
              <a:extLst>
                <a:ext uri="{FF2B5EF4-FFF2-40B4-BE49-F238E27FC236}">
                  <a16:creationId xmlns:a16="http://schemas.microsoft.com/office/drawing/2014/main" id="{19AABA9E-9891-451D-B93D-6B49F809E0D0}"/>
                </a:ext>
              </a:extLst>
            </p:cNvPr>
            <p:cNvSpPr>
              <a:spLocks/>
            </p:cNvSpPr>
            <p:nvPr/>
          </p:nvSpPr>
          <p:spPr bwMode="auto">
            <a:xfrm>
              <a:off x="9121775" y="-677863"/>
              <a:ext cx="3643313" cy="3228975"/>
            </a:xfrm>
            <a:custGeom>
              <a:avLst/>
              <a:gdLst>
                <a:gd name="T0" fmla="*/ 42 w 2295"/>
                <a:gd name="T1" fmla="*/ 0 h 2034"/>
                <a:gd name="T2" fmla="*/ 0 w 2295"/>
                <a:gd name="T3" fmla="*/ 0 h 2034"/>
                <a:gd name="T4" fmla="*/ 2295 w 2295"/>
                <a:gd name="T5" fmla="*/ 2034 h 2034"/>
                <a:gd name="T6" fmla="*/ 2295 w 2295"/>
                <a:gd name="T7" fmla="*/ 1997 h 2034"/>
                <a:gd name="T8" fmla="*/ 42 w 2295"/>
                <a:gd name="T9" fmla="*/ 0 h 2034"/>
              </a:gdLst>
              <a:ahLst/>
              <a:cxnLst>
                <a:cxn ang="0">
                  <a:pos x="T0" y="T1"/>
                </a:cxn>
                <a:cxn ang="0">
                  <a:pos x="T2" y="T3"/>
                </a:cxn>
                <a:cxn ang="0">
                  <a:pos x="T4" y="T5"/>
                </a:cxn>
                <a:cxn ang="0">
                  <a:pos x="T6" y="T7"/>
                </a:cxn>
                <a:cxn ang="0">
                  <a:pos x="T8" y="T9"/>
                </a:cxn>
              </a:cxnLst>
              <a:rect l="0" t="0" r="r" b="b"/>
              <a:pathLst>
                <a:path w="2295" h="2034">
                  <a:moveTo>
                    <a:pt x="42" y="0"/>
                  </a:moveTo>
                  <a:lnTo>
                    <a:pt x="0" y="0"/>
                  </a:lnTo>
                  <a:lnTo>
                    <a:pt x="2295" y="2034"/>
                  </a:lnTo>
                  <a:lnTo>
                    <a:pt x="2295" y="1997"/>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35">
              <a:extLst>
                <a:ext uri="{FF2B5EF4-FFF2-40B4-BE49-F238E27FC236}">
                  <a16:creationId xmlns:a16="http://schemas.microsoft.com/office/drawing/2014/main" id="{9F295C6E-2E7A-4B97-BD9E-523DE5615B24}"/>
                </a:ext>
              </a:extLst>
            </p:cNvPr>
            <p:cNvSpPr>
              <a:spLocks/>
            </p:cNvSpPr>
            <p:nvPr/>
          </p:nvSpPr>
          <p:spPr bwMode="auto">
            <a:xfrm>
              <a:off x="12298363" y="-677863"/>
              <a:ext cx="466725" cy="412750"/>
            </a:xfrm>
            <a:custGeom>
              <a:avLst/>
              <a:gdLst>
                <a:gd name="T0" fmla="*/ 42 w 294"/>
                <a:gd name="T1" fmla="*/ 0 h 260"/>
                <a:gd name="T2" fmla="*/ 0 w 294"/>
                <a:gd name="T3" fmla="*/ 0 h 260"/>
                <a:gd name="T4" fmla="*/ 294 w 294"/>
                <a:gd name="T5" fmla="*/ 260 h 260"/>
                <a:gd name="T6" fmla="*/ 294 w 294"/>
                <a:gd name="T7" fmla="*/ 223 h 260"/>
                <a:gd name="T8" fmla="*/ 42 w 294"/>
                <a:gd name="T9" fmla="*/ 0 h 260"/>
              </a:gdLst>
              <a:ahLst/>
              <a:cxnLst>
                <a:cxn ang="0">
                  <a:pos x="T0" y="T1"/>
                </a:cxn>
                <a:cxn ang="0">
                  <a:pos x="T2" y="T3"/>
                </a:cxn>
                <a:cxn ang="0">
                  <a:pos x="T4" y="T5"/>
                </a:cxn>
                <a:cxn ang="0">
                  <a:pos x="T6" y="T7"/>
                </a:cxn>
                <a:cxn ang="0">
                  <a:pos x="T8" y="T9"/>
                </a:cxn>
              </a:cxnLst>
              <a:rect l="0" t="0" r="r" b="b"/>
              <a:pathLst>
                <a:path w="294" h="260">
                  <a:moveTo>
                    <a:pt x="42" y="0"/>
                  </a:moveTo>
                  <a:lnTo>
                    <a:pt x="0" y="0"/>
                  </a:lnTo>
                  <a:lnTo>
                    <a:pt x="294" y="260"/>
                  </a:lnTo>
                  <a:lnTo>
                    <a:pt x="294" y="22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36">
              <a:extLst>
                <a:ext uri="{FF2B5EF4-FFF2-40B4-BE49-F238E27FC236}">
                  <a16:creationId xmlns:a16="http://schemas.microsoft.com/office/drawing/2014/main" id="{E67CD07A-EBAB-495D-B688-BDCAECE80724}"/>
                </a:ext>
              </a:extLst>
            </p:cNvPr>
            <p:cNvSpPr>
              <a:spLocks/>
            </p:cNvSpPr>
            <p:nvPr/>
          </p:nvSpPr>
          <p:spPr bwMode="auto">
            <a:xfrm>
              <a:off x="12298363" y="-677863"/>
              <a:ext cx="466725" cy="412750"/>
            </a:xfrm>
            <a:custGeom>
              <a:avLst/>
              <a:gdLst>
                <a:gd name="T0" fmla="*/ 42 w 294"/>
                <a:gd name="T1" fmla="*/ 0 h 260"/>
                <a:gd name="T2" fmla="*/ 0 w 294"/>
                <a:gd name="T3" fmla="*/ 0 h 260"/>
                <a:gd name="T4" fmla="*/ 294 w 294"/>
                <a:gd name="T5" fmla="*/ 260 h 260"/>
                <a:gd name="T6" fmla="*/ 294 w 294"/>
                <a:gd name="T7" fmla="*/ 223 h 260"/>
                <a:gd name="T8" fmla="*/ 42 w 294"/>
                <a:gd name="T9" fmla="*/ 0 h 260"/>
              </a:gdLst>
              <a:ahLst/>
              <a:cxnLst>
                <a:cxn ang="0">
                  <a:pos x="T0" y="T1"/>
                </a:cxn>
                <a:cxn ang="0">
                  <a:pos x="T2" y="T3"/>
                </a:cxn>
                <a:cxn ang="0">
                  <a:pos x="T4" y="T5"/>
                </a:cxn>
                <a:cxn ang="0">
                  <a:pos x="T6" y="T7"/>
                </a:cxn>
                <a:cxn ang="0">
                  <a:pos x="T8" y="T9"/>
                </a:cxn>
              </a:cxnLst>
              <a:rect l="0" t="0" r="r" b="b"/>
              <a:pathLst>
                <a:path w="294" h="260">
                  <a:moveTo>
                    <a:pt x="42" y="0"/>
                  </a:moveTo>
                  <a:lnTo>
                    <a:pt x="0" y="0"/>
                  </a:lnTo>
                  <a:lnTo>
                    <a:pt x="294" y="260"/>
                  </a:lnTo>
                  <a:lnTo>
                    <a:pt x="294" y="22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37">
              <a:extLst>
                <a:ext uri="{FF2B5EF4-FFF2-40B4-BE49-F238E27FC236}">
                  <a16:creationId xmlns:a16="http://schemas.microsoft.com/office/drawing/2014/main" id="{DA82ED4A-0D43-4A43-B864-035ECBE62CDC}"/>
                </a:ext>
              </a:extLst>
            </p:cNvPr>
            <p:cNvSpPr>
              <a:spLocks/>
            </p:cNvSpPr>
            <p:nvPr/>
          </p:nvSpPr>
          <p:spPr bwMode="auto">
            <a:xfrm>
              <a:off x="12101513" y="-677863"/>
              <a:ext cx="663575" cy="588963"/>
            </a:xfrm>
            <a:custGeom>
              <a:avLst/>
              <a:gdLst>
                <a:gd name="T0" fmla="*/ 42 w 418"/>
                <a:gd name="T1" fmla="*/ 0 h 371"/>
                <a:gd name="T2" fmla="*/ 0 w 418"/>
                <a:gd name="T3" fmla="*/ 0 h 371"/>
                <a:gd name="T4" fmla="*/ 418 w 418"/>
                <a:gd name="T5" fmla="*/ 371 h 371"/>
                <a:gd name="T6" fmla="*/ 418 w 418"/>
                <a:gd name="T7" fmla="*/ 333 h 371"/>
                <a:gd name="T8" fmla="*/ 42 w 418"/>
                <a:gd name="T9" fmla="*/ 0 h 371"/>
              </a:gdLst>
              <a:ahLst/>
              <a:cxnLst>
                <a:cxn ang="0">
                  <a:pos x="T0" y="T1"/>
                </a:cxn>
                <a:cxn ang="0">
                  <a:pos x="T2" y="T3"/>
                </a:cxn>
                <a:cxn ang="0">
                  <a:pos x="T4" y="T5"/>
                </a:cxn>
                <a:cxn ang="0">
                  <a:pos x="T6" y="T7"/>
                </a:cxn>
                <a:cxn ang="0">
                  <a:pos x="T8" y="T9"/>
                </a:cxn>
              </a:cxnLst>
              <a:rect l="0" t="0" r="r" b="b"/>
              <a:pathLst>
                <a:path w="418" h="371">
                  <a:moveTo>
                    <a:pt x="42" y="0"/>
                  </a:moveTo>
                  <a:lnTo>
                    <a:pt x="0" y="0"/>
                  </a:lnTo>
                  <a:lnTo>
                    <a:pt x="418" y="371"/>
                  </a:lnTo>
                  <a:lnTo>
                    <a:pt x="418" y="33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38">
              <a:extLst>
                <a:ext uri="{FF2B5EF4-FFF2-40B4-BE49-F238E27FC236}">
                  <a16:creationId xmlns:a16="http://schemas.microsoft.com/office/drawing/2014/main" id="{78DA8766-D2B6-45D7-A268-004E82B6E55F}"/>
                </a:ext>
              </a:extLst>
            </p:cNvPr>
            <p:cNvSpPr>
              <a:spLocks/>
            </p:cNvSpPr>
            <p:nvPr/>
          </p:nvSpPr>
          <p:spPr bwMode="auto">
            <a:xfrm>
              <a:off x="12101513" y="-677863"/>
              <a:ext cx="663575" cy="588963"/>
            </a:xfrm>
            <a:custGeom>
              <a:avLst/>
              <a:gdLst>
                <a:gd name="T0" fmla="*/ 42 w 418"/>
                <a:gd name="T1" fmla="*/ 0 h 371"/>
                <a:gd name="T2" fmla="*/ 0 w 418"/>
                <a:gd name="T3" fmla="*/ 0 h 371"/>
                <a:gd name="T4" fmla="*/ 418 w 418"/>
                <a:gd name="T5" fmla="*/ 371 h 371"/>
                <a:gd name="T6" fmla="*/ 418 w 418"/>
                <a:gd name="T7" fmla="*/ 333 h 371"/>
                <a:gd name="T8" fmla="*/ 42 w 418"/>
                <a:gd name="T9" fmla="*/ 0 h 371"/>
              </a:gdLst>
              <a:ahLst/>
              <a:cxnLst>
                <a:cxn ang="0">
                  <a:pos x="T0" y="T1"/>
                </a:cxn>
                <a:cxn ang="0">
                  <a:pos x="T2" y="T3"/>
                </a:cxn>
                <a:cxn ang="0">
                  <a:pos x="T4" y="T5"/>
                </a:cxn>
                <a:cxn ang="0">
                  <a:pos x="T6" y="T7"/>
                </a:cxn>
                <a:cxn ang="0">
                  <a:pos x="T8" y="T9"/>
                </a:cxn>
              </a:cxnLst>
              <a:rect l="0" t="0" r="r" b="b"/>
              <a:pathLst>
                <a:path w="418" h="371">
                  <a:moveTo>
                    <a:pt x="42" y="0"/>
                  </a:moveTo>
                  <a:lnTo>
                    <a:pt x="0" y="0"/>
                  </a:lnTo>
                  <a:lnTo>
                    <a:pt x="418" y="371"/>
                  </a:lnTo>
                  <a:lnTo>
                    <a:pt x="418" y="33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39">
              <a:extLst>
                <a:ext uri="{FF2B5EF4-FFF2-40B4-BE49-F238E27FC236}">
                  <a16:creationId xmlns:a16="http://schemas.microsoft.com/office/drawing/2014/main" id="{27714BFE-E05A-4D2A-AD46-D8F8A62DFEBA}"/>
                </a:ext>
              </a:extLst>
            </p:cNvPr>
            <p:cNvSpPr>
              <a:spLocks/>
            </p:cNvSpPr>
            <p:nvPr/>
          </p:nvSpPr>
          <p:spPr bwMode="auto">
            <a:xfrm>
              <a:off x="11903075" y="-677863"/>
              <a:ext cx="862013" cy="765175"/>
            </a:xfrm>
            <a:custGeom>
              <a:avLst/>
              <a:gdLst>
                <a:gd name="T0" fmla="*/ 41 w 543"/>
                <a:gd name="T1" fmla="*/ 0 h 482"/>
                <a:gd name="T2" fmla="*/ 0 w 543"/>
                <a:gd name="T3" fmla="*/ 0 h 482"/>
                <a:gd name="T4" fmla="*/ 543 w 543"/>
                <a:gd name="T5" fmla="*/ 482 h 482"/>
                <a:gd name="T6" fmla="*/ 543 w 543"/>
                <a:gd name="T7" fmla="*/ 444 h 482"/>
                <a:gd name="T8" fmla="*/ 41 w 543"/>
                <a:gd name="T9" fmla="*/ 0 h 482"/>
              </a:gdLst>
              <a:ahLst/>
              <a:cxnLst>
                <a:cxn ang="0">
                  <a:pos x="T0" y="T1"/>
                </a:cxn>
                <a:cxn ang="0">
                  <a:pos x="T2" y="T3"/>
                </a:cxn>
                <a:cxn ang="0">
                  <a:pos x="T4" y="T5"/>
                </a:cxn>
                <a:cxn ang="0">
                  <a:pos x="T6" y="T7"/>
                </a:cxn>
                <a:cxn ang="0">
                  <a:pos x="T8" y="T9"/>
                </a:cxn>
              </a:cxnLst>
              <a:rect l="0" t="0" r="r" b="b"/>
              <a:pathLst>
                <a:path w="543" h="482">
                  <a:moveTo>
                    <a:pt x="41" y="0"/>
                  </a:moveTo>
                  <a:lnTo>
                    <a:pt x="0" y="0"/>
                  </a:lnTo>
                  <a:lnTo>
                    <a:pt x="543" y="482"/>
                  </a:lnTo>
                  <a:lnTo>
                    <a:pt x="543" y="444"/>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40">
              <a:extLst>
                <a:ext uri="{FF2B5EF4-FFF2-40B4-BE49-F238E27FC236}">
                  <a16:creationId xmlns:a16="http://schemas.microsoft.com/office/drawing/2014/main" id="{D8C89779-C9EB-446D-B7B6-45B03185C76C}"/>
                </a:ext>
              </a:extLst>
            </p:cNvPr>
            <p:cNvSpPr>
              <a:spLocks/>
            </p:cNvSpPr>
            <p:nvPr/>
          </p:nvSpPr>
          <p:spPr bwMode="auto">
            <a:xfrm>
              <a:off x="11903075" y="-677863"/>
              <a:ext cx="862013" cy="765175"/>
            </a:xfrm>
            <a:custGeom>
              <a:avLst/>
              <a:gdLst>
                <a:gd name="T0" fmla="*/ 41 w 543"/>
                <a:gd name="T1" fmla="*/ 0 h 482"/>
                <a:gd name="T2" fmla="*/ 0 w 543"/>
                <a:gd name="T3" fmla="*/ 0 h 482"/>
                <a:gd name="T4" fmla="*/ 543 w 543"/>
                <a:gd name="T5" fmla="*/ 482 h 482"/>
                <a:gd name="T6" fmla="*/ 543 w 543"/>
                <a:gd name="T7" fmla="*/ 444 h 482"/>
                <a:gd name="T8" fmla="*/ 41 w 543"/>
                <a:gd name="T9" fmla="*/ 0 h 482"/>
              </a:gdLst>
              <a:ahLst/>
              <a:cxnLst>
                <a:cxn ang="0">
                  <a:pos x="T0" y="T1"/>
                </a:cxn>
                <a:cxn ang="0">
                  <a:pos x="T2" y="T3"/>
                </a:cxn>
                <a:cxn ang="0">
                  <a:pos x="T4" y="T5"/>
                </a:cxn>
                <a:cxn ang="0">
                  <a:pos x="T6" y="T7"/>
                </a:cxn>
                <a:cxn ang="0">
                  <a:pos x="T8" y="T9"/>
                </a:cxn>
              </a:cxnLst>
              <a:rect l="0" t="0" r="r" b="b"/>
              <a:pathLst>
                <a:path w="543" h="482">
                  <a:moveTo>
                    <a:pt x="41" y="0"/>
                  </a:moveTo>
                  <a:lnTo>
                    <a:pt x="0" y="0"/>
                  </a:lnTo>
                  <a:lnTo>
                    <a:pt x="543" y="482"/>
                  </a:lnTo>
                  <a:lnTo>
                    <a:pt x="543" y="444"/>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41">
              <a:extLst>
                <a:ext uri="{FF2B5EF4-FFF2-40B4-BE49-F238E27FC236}">
                  <a16:creationId xmlns:a16="http://schemas.microsoft.com/office/drawing/2014/main" id="{4EE1C85D-17FB-46D4-AA9E-16908AD1A475}"/>
                </a:ext>
              </a:extLst>
            </p:cNvPr>
            <p:cNvSpPr>
              <a:spLocks/>
            </p:cNvSpPr>
            <p:nvPr/>
          </p:nvSpPr>
          <p:spPr bwMode="auto">
            <a:xfrm>
              <a:off x="12498388" y="-677863"/>
              <a:ext cx="266700" cy="236538"/>
            </a:xfrm>
            <a:custGeom>
              <a:avLst/>
              <a:gdLst>
                <a:gd name="T0" fmla="*/ 42 w 168"/>
                <a:gd name="T1" fmla="*/ 0 h 149"/>
                <a:gd name="T2" fmla="*/ 0 w 168"/>
                <a:gd name="T3" fmla="*/ 0 h 149"/>
                <a:gd name="T4" fmla="*/ 168 w 168"/>
                <a:gd name="T5" fmla="*/ 149 h 149"/>
                <a:gd name="T6" fmla="*/ 168 w 168"/>
                <a:gd name="T7" fmla="*/ 112 h 149"/>
                <a:gd name="T8" fmla="*/ 42 w 168"/>
                <a:gd name="T9" fmla="*/ 0 h 149"/>
              </a:gdLst>
              <a:ahLst/>
              <a:cxnLst>
                <a:cxn ang="0">
                  <a:pos x="T0" y="T1"/>
                </a:cxn>
                <a:cxn ang="0">
                  <a:pos x="T2" y="T3"/>
                </a:cxn>
                <a:cxn ang="0">
                  <a:pos x="T4" y="T5"/>
                </a:cxn>
                <a:cxn ang="0">
                  <a:pos x="T6" y="T7"/>
                </a:cxn>
                <a:cxn ang="0">
                  <a:pos x="T8" y="T9"/>
                </a:cxn>
              </a:cxnLst>
              <a:rect l="0" t="0" r="r" b="b"/>
              <a:pathLst>
                <a:path w="168" h="149">
                  <a:moveTo>
                    <a:pt x="42" y="0"/>
                  </a:moveTo>
                  <a:lnTo>
                    <a:pt x="0" y="0"/>
                  </a:lnTo>
                  <a:lnTo>
                    <a:pt x="168" y="149"/>
                  </a:lnTo>
                  <a:lnTo>
                    <a:pt x="168" y="11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42">
              <a:extLst>
                <a:ext uri="{FF2B5EF4-FFF2-40B4-BE49-F238E27FC236}">
                  <a16:creationId xmlns:a16="http://schemas.microsoft.com/office/drawing/2014/main" id="{3037CBB3-902C-4C9E-A19A-DF0C572EB485}"/>
                </a:ext>
              </a:extLst>
            </p:cNvPr>
            <p:cNvSpPr>
              <a:spLocks/>
            </p:cNvSpPr>
            <p:nvPr/>
          </p:nvSpPr>
          <p:spPr bwMode="auto">
            <a:xfrm>
              <a:off x="12498388" y="-677863"/>
              <a:ext cx="266700" cy="236538"/>
            </a:xfrm>
            <a:custGeom>
              <a:avLst/>
              <a:gdLst>
                <a:gd name="T0" fmla="*/ 42 w 168"/>
                <a:gd name="T1" fmla="*/ 0 h 149"/>
                <a:gd name="T2" fmla="*/ 0 w 168"/>
                <a:gd name="T3" fmla="*/ 0 h 149"/>
                <a:gd name="T4" fmla="*/ 168 w 168"/>
                <a:gd name="T5" fmla="*/ 149 h 149"/>
                <a:gd name="T6" fmla="*/ 168 w 168"/>
                <a:gd name="T7" fmla="*/ 112 h 149"/>
                <a:gd name="T8" fmla="*/ 42 w 168"/>
                <a:gd name="T9" fmla="*/ 0 h 149"/>
              </a:gdLst>
              <a:ahLst/>
              <a:cxnLst>
                <a:cxn ang="0">
                  <a:pos x="T0" y="T1"/>
                </a:cxn>
                <a:cxn ang="0">
                  <a:pos x="T2" y="T3"/>
                </a:cxn>
                <a:cxn ang="0">
                  <a:pos x="T4" y="T5"/>
                </a:cxn>
                <a:cxn ang="0">
                  <a:pos x="T6" y="T7"/>
                </a:cxn>
                <a:cxn ang="0">
                  <a:pos x="T8" y="T9"/>
                </a:cxn>
              </a:cxnLst>
              <a:rect l="0" t="0" r="r" b="b"/>
              <a:pathLst>
                <a:path w="168" h="149">
                  <a:moveTo>
                    <a:pt x="42" y="0"/>
                  </a:moveTo>
                  <a:lnTo>
                    <a:pt x="0" y="0"/>
                  </a:lnTo>
                  <a:lnTo>
                    <a:pt x="168" y="149"/>
                  </a:lnTo>
                  <a:lnTo>
                    <a:pt x="168" y="11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43">
              <a:extLst>
                <a:ext uri="{FF2B5EF4-FFF2-40B4-BE49-F238E27FC236}">
                  <a16:creationId xmlns:a16="http://schemas.microsoft.com/office/drawing/2014/main" id="{6EE65616-567B-4DC1-8E26-677462BB6BA8}"/>
                </a:ext>
              </a:extLst>
            </p:cNvPr>
            <p:cNvSpPr>
              <a:spLocks/>
            </p:cNvSpPr>
            <p:nvPr/>
          </p:nvSpPr>
          <p:spPr bwMode="auto">
            <a:xfrm>
              <a:off x="12695238" y="-677863"/>
              <a:ext cx="69850" cy="61913"/>
            </a:xfrm>
            <a:custGeom>
              <a:avLst/>
              <a:gdLst>
                <a:gd name="T0" fmla="*/ 44 w 44"/>
                <a:gd name="T1" fmla="*/ 0 h 39"/>
                <a:gd name="T2" fmla="*/ 0 w 44"/>
                <a:gd name="T3" fmla="*/ 0 h 39"/>
                <a:gd name="T4" fmla="*/ 44 w 44"/>
                <a:gd name="T5" fmla="*/ 39 h 39"/>
                <a:gd name="T6" fmla="*/ 44 w 44"/>
                <a:gd name="T7" fmla="*/ 0 h 39"/>
              </a:gdLst>
              <a:ahLst/>
              <a:cxnLst>
                <a:cxn ang="0">
                  <a:pos x="T0" y="T1"/>
                </a:cxn>
                <a:cxn ang="0">
                  <a:pos x="T2" y="T3"/>
                </a:cxn>
                <a:cxn ang="0">
                  <a:pos x="T4" y="T5"/>
                </a:cxn>
                <a:cxn ang="0">
                  <a:pos x="T6" y="T7"/>
                </a:cxn>
              </a:cxnLst>
              <a:rect l="0" t="0" r="r" b="b"/>
              <a:pathLst>
                <a:path w="44" h="39">
                  <a:moveTo>
                    <a:pt x="44" y="0"/>
                  </a:moveTo>
                  <a:lnTo>
                    <a:pt x="0" y="0"/>
                  </a:lnTo>
                  <a:lnTo>
                    <a:pt x="44" y="39"/>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44">
              <a:extLst>
                <a:ext uri="{FF2B5EF4-FFF2-40B4-BE49-F238E27FC236}">
                  <a16:creationId xmlns:a16="http://schemas.microsoft.com/office/drawing/2014/main" id="{4BA9C748-74A3-4316-9765-8E4492FFCE70}"/>
                </a:ext>
              </a:extLst>
            </p:cNvPr>
            <p:cNvSpPr>
              <a:spLocks/>
            </p:cNvSpPr>
            <p:nvPr/>
          </p:nvSpPr>
          <p:spPr bwMode="auto">
            <a:xfrm>
              <a:off x="12695238" y="-677863"/>
              <a:ext cx="69850" cy="61913"/>
            </a:xfrm>
            <a:custGeom>
              <a:avLst/>
              <a:gdLst>
                <a:gd name="T0" fmla="*/ 44 w 44"/>
                <a:gd name="T1" fmla="*/ 0 h 39"/>
                <a:gd name="T2" fmla="*/ 0 w 44"/>
                <a:gd name="T3" fmla="*/ 0 h 39"/>
                <a:gd name="T4" fmla="*/ 44 w 44"/>
                <a:gd name="T5" fmla="*/ 39 h 39"/>
                <a:gd name="T6" fmla="*/ 44 w 44"/>
                <a:gd name="T7" fmla="*/ 0 h 39"/>
              </a:gdLst>
              <a:ahLst/>
              <a:cxnLst>
                <a:cxn ang="0">
                  <a:pos x="T0" y="T1"/>
                </a:cxn>
                <a:cxn ang="0">
                  <a:pos x="T2" y="T3"/>
                </a:cxn>
                <a:cxn ang="0">
                  <a:pos x="T4" y="T5"/>
                </a:cxn>
                <a:cxn ang="0">
                  <a:pos x="T6" y="T7"/>
                </a:cxn>
              </a:cxnLst>
              <a:rect l="0" t="0" r="r" b="b"/>
              <a:pathLst>
                <a:path w="44" h="39">
                  <a:moveTo>
                    <a:pt x="44" y="0"/>
                  </a:moveTo>
                  <a:lnTo>
                    <a:pt x="0" y="0"/>
                  </a:lnTo>
                  <a:lnTo>
                    <a:pt x="44" y="39"/>
                  </a:lnTo>
                  <a:lnTo>
                    <a:pt x="4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45">
              <a:extLst>
                <a:ext uri="{FF2B5EF4-FFF2-40B4-BE49-F238E27FC236}">
                  <a16:creationId xmlns:a16="http://schemas.microsoft.com/office/drawing/2014/main" id="{E52681E0-B569-4BF2-BE0F-73361B746745}"/>
                </a:ext>
              </a:extLst>
            </p:cNvPr>
            <p:cNvSpPr>
              <a:spLocks/>
            </p:cNvSpPr>
            <p:nvPr/>
          </p:nvSpPr>
          <p:spPr bwMode="auto">
            <a:xfrm>
              <a:off x="11703050" y="-677863"/>
              <a:ext cx="1062038" cy="939800"/>
            </a:xfrm>
            <a:custGeom>
              <a:avLst/>
              <a:gdLst>
                <a:gd name="T0" fmla="*/ 42 w 669"/>
                <a:gd name="T1" fmla="*/ 0 h 592"/>
                <a:gd name="T2" fmla="*/ 0 w 669"/>
                <a:gd name="T3" fmla="*/ 0 h 592"/>
                <a:gd name="T4" fmla="*/ 669 w 669"/>
                <a:gd name="T5" fmla="*/ 592 h 592"/>
                <a:gd name="T6" fmla="*/ 669 w 669"/>
                <a:gd name="T7" fmla="*/ 555 h 592"/>
                <a:gd name="T8" fmla="*/ 42 w 669"/>
                <a:gd name="T9" fmla="*/ 0 h 592"/>
              </a:gdLst>
              <a:ahLst/>
              <a:cxnLst>
                <a:cxn ang="0">
                  <a:pos x="T0" y="T1"/>
                </a:cxn>
                <a:cxn ang="0">
                  <a:pos x="T2" y="T3"/>
                </a:cxn>
                <a:cxn ang="0">
                  <a:pos x="T4" y="T5"/>
                </a:cxn>
                <a:cxn ang="0">
                  <a:pos x="T6" y="T7"/>
                </a:cxn>
                <a:cxn ang="0">
                  <a:pos x="T8" y="T9"/>
                </a:cxn>
              </a:cxnLst>
              <a:rect l="0" t="0" r="r" b="b"/>
              <a:pathLst>
                <a:path w="669" h="592">
                  <a:moveTo>
                    <a:pt x="42" y="0"/>
                  </a:moveTo>
                  <a:lnTo>
                    <a:pt x="0" y="0"/>
                  </a:lnTo>
                  <a:lnTo>
                    <a:pt x="669" y="592"/>
                  </a:lnTo>
                  <a:lnTo>
                    <a:pt x="669" y="55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46">
              <a:extLst>
                <a:ext uri="{FF2B5EF4-FFF2-40B4-BE49-F238E27FC236}">
                  <a16:creationId xmlns:a16="http://schemas.microsoft.com/office/drawing/2014/main" id="{7964419B-D315-4F11-AC72-0ADA76801F68}"/>
                </a:ext>
              </a:extLst>
            </p:cNvPr>
            <p:cNvSpPr>
              <a:spLocks/>
            </p:cNvSpPr>
            <p:nvPr/>
          </p:nvSpPr>
          <p:spPr bwMode="auto">
            <a:xfrm>
              <a:off x="11703050" y="-677863"/>
              <a:ext cx="1062038" cy="939800"/>
            </a:xfrm>
            <a:custGeom>
              <a:avLst/>
              <a:gdLst>
                <a:gd name="T0" fmla="*/ 42 w 669"/>
                <a:gd name="T1" fmla="*/ 0 h 592"/>
                <a:gd name="T2" fmla="*/ 0 w 669"/>
                <a:gd name="T3" fmla="*/ 0 h 592"/>
                <a:gd name="T4" fmla="*/ 669 w 669"/>
                <a:gd name="T5" fmla="*/ 592 h 592"/>
                <a:gd name="T6" fmla="*/ 669 w 669"/>
                <a:gd name="T7" fmla="*/ 555 h 592"/>
                <a:gd name="T8" fmla="*/ 42 w 669"/>
                <a:gd name="T9" fmla="*/ 0 h 592"/>
              </a:gdLst>
              <a:ahLst/>
              <a:cxnLst>
                <a:cxn ang="0">
                  <a:pos x="T0" y="T1"/>
                </a:cxn>
                <a:cxn ang="0">
                  <a:pos x="T2" y="T3"/>
                </a:cxn>
                <a:cxn ang="0">
                  <a:pos x="T4" y="T5"/>
                </a:cxn>
                <a:cxn ang="0">
                  <a:pos x="T6" y="T7"/>
                </a:cxn>
                <a:cxn ang="0">
                  <a:pos x="T8" y="T9"/>
                </a:cxn>
              </a:cxnLst>
              <a:rect l="0" t="0" r="r" b="b"/>
              <a:pathLst>
                <a:path w="669" h="592">
                  <a:moveTo>
                    <a:pt x="42" y="0"/>
                  </a:moveTo>
                  <a:lnTo>
                    <a:pt x="0" y="0"/>
                  </a:lnTo>
                  <a:lnTo>
                    <a:pt x="669" y="592"/>
                  </a:lnTo>
                  <a:lnTo>
                    <a:pt x="669" y="55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47">
              <a:extLst>
                <a:ext uri="{FF2B5EF4-FFF2-40B4-BE49-F238E27FC236}">
                  <a16:creationId xmlns:a16="http://schemas.microsoft.com/office/drawing/2014/main" id="{7A47B1BF-1372-4C65-A1AF-E5E277FBE1EA}"/>
                </a:ext>
              </a:extLst>
            </p:cNvPr>
            <p:cNvSpPr>
              <a:spLocks/>
            </p:cNvSpPr>
            <p:nvPr/>
          </p:nvSpPr>
          <p:spPr bwMode="auto">
            <a:xfrm>
              <a:off x="576262" y="-395288"/>
              <a:ext cx="7399338" cy="6562725"/>
            </a:xfrm>
            <a:custGeom>
              <a:avLst/>
              <a:gdLst>
                <a:gd name="T0" fmla="*/ 0 w 4661"/>
                <a:gd name="T1" fmla="*/ 0 h 4134"/>
                <a:gd name="T2" fmla="*/ 0 w 4661"/>
                <a:gd name="T3" fmla="*/ 36 h 4134"/>
                <a:gd name="T4" fmla="*/ 4619 w 4661"/>
                <a:gd name="T5" fmla="*/ 4134 h 4134"/>
                <a:gd name="T6" fmla="*/ 4661 w 4661"/>
                <a:gd name="T7" fmla="*/ 4134 h 4134"/>
                <a:gd name="T8" fmla="*/ 0 w 4661"/>
                <a:gd name="T9" fmla="*/ 0 h 4134"/>
              </a:gdLst>
              <a:ahLst/>
              <a:cxnLst>
                <a:cxn ang="0">
                  <a:pos x="T0" y="T1"/>
                </a:cxn>
                <a:cxn ang="0">
                  <a:pos x="T2" y="T3"/>
                </a:cxn>
                <a:cxn ang="0">
                  <a:pos x="T4" y="T5"/>
                </a:cxn>
                <a:cxn ang="0">
                  <a:pos x="T6" y="T7"/>
                </a:cxn>
                <a:cxn ang="0">
                  <a:pos x="T8" y="T9"/>
                </a:cxn>
              </a:cxnLst>
              <a:rect l="0" t="0" r="r" b="b"/>
              <a:pathLst>
                <a:path w="4661" h="4134">
                  <a:moveTo>
                    <a:pt x="0" y="0"/>
                  </a:moveTo>
                  <a:lnTo>
                    <a:pt x="0" y="36"/>
                  </a:lnTo>
                  <a:lnTo>
                    <a:pt x="4619" y="4134"/>
                  </a:lnTo>
                  <a:lnTo>
                    <a:pt x="4661" y="413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48">
              <a:extLst>
                <a:ext uri="{FF2B5EF4-FFF2-40B4-BE49-F238E27FC236}">
                  <a16:creationId xmlns:a16="http://schemas.microsoft.com/office/drawing/2014/main" id="{7C949BB2-B144-4758-8B2F-7541A1881FEC}"/>
                </a:ext>
              </a:extLst>
            </p:cNvPr>
            <p:cNvSpPr>
              <a:spLocks/>
            </p:cNvSpPr>
            <p:nvPr/>
          </p:nvSpPr>
          <p:spPr bwMode="auto">
            <a:xfrm>
              <a:off x="576262" y="-395288"/>
              <a:ext cx="7399338" cy="6562725"/>
            </a:xfrm>
            <a:custGeom>
              <a:avLst/>
              <a:gdLst>
                <a:gd name="T0" fmla="*/ 0 w 4661"/>
                <a:gd name="T1" fmla="*/ 0 h 4134"/>
                <a:gd name="T2" fmla="*/ 0 w 4661"/>
                <a:gd name="T3" fmla="*/ 36 h 4134"/>
                <a:gd name="T4" fmla="*/ 4619 w 4661"/>
                <a:gd name="T5" fmla="*/ 4134 h 4134"/>
                <a:gd name="T6" fmla="*/ 4661 w 4661"/>
                <a:gd name="T7" fmla="*/ 4134 h 4134"/>
                <a:gd name="T8" fmla="*/ 0 w 4661"/>
                <a:gd name="T9" fmla="*/ 0 h 4134"/>
              </a:gdLst>
              <a:ahLst/>
              <a:cxnLst>
                <a:cxn ang="0">
                  <a:pos x="T0" y="T1"/>
                </a:cxn>
                <a:cxn ang="0">
                  <a:pos x="T2" y="T3"/>
                </a:cxn>
                <a:cxn ang="0">
                  <a:pos x="T4" y="T5"/>
                </a:cxn>
                <a:cxn ang="0">
                  <a:pos x="T6" y="T7"/>
                </a:cxn>
                <a:cxn ang="0">
                  <a:pos x="T8" y="T9"/>
                </a:cxn>
              </a:cxnLst>
              <a:rect l="0" t="0" r="r" b="b"/>
              <a:pathLst>
                <a:path w="4661" h="4134">
                  <a:moveTo>
                    <a:pt x="0" y="0"/>
                  </a:moveTo>
                  <a:lnTo>
                    <a:pt x="0" y="36"/>
                  </a:lnTo>
                  <a:lnTo>
                    <a:pt x="4619" y="4134"/>
                  </a:lnTo>
                  <a:lnTo>
                    <a:pt x="4661" y="413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49">
              <a:extLst>
                <a:ext uri="{FF2B5EF4-FFF2-40B4-BE49-F238E27FC236}">
                  <a16:creationId xmlns:a16="http://schemas.microsoft.com/office/drawing/2014/main" id="{52048796-FF18-440B-B61C-9F85D97B8B4C}"/>
                </a:ext>
              </a:extLst>
            </p:cNvPr>
            <p:cNvSpPr>
              <a:spLocks/>
            </p:cNvSpPr>
            <p:nvPr/>
          </p:nvSpPr>
          <p:spPr bwMode="auto">
            <a:xfrm>
              <a:off x="10910888" y="-677863"/>
              <a:ext cx="1854200" cy="1644650"/>
            </a:xfrm>
            <a:custGeom>
              <a:avLst/>
              <a:gdLst>
                <a:gd name="T0" fmla="*/ 42 w 1168"/>
                <a:gd name="T1" fmla="*/ 0 h 1036"/>
                <a:gd name="T2" fmla="*/ 0 w 1168"/>
                <a:gd name="T3" fmla="*/ 0 h 1036"/>
                <a:gd name="T4" fmla="*/ 1168 w 1168"/>
                <a:gd name="T5" fmla="*/ 1036 h 1036"/>
                <a:gd name="T6" fmla="*/ 1168 w 1168"/>
                <a:gd name="T7" fmla="*/ 1000 h 1036"/>
                <a:gd name="T8" fmla="*/ 42 w 1168"/>
                <a:gd name="T9" fmla="*/ 0 h 1036"/>
              </a:gdLst>
              <a:ahLst/>
              <a:cxnLst>
                <a:cxn ang="0">
                  <a:pos x="T0" y="T1"/>
                </a:cxn>
                <a:cxn ang="0">
                  <a:pos x="T2" y="T3"/>
                </a:cxn>
                <a:cxn ang="0">
                  <a:pos x="T4" y="T5"/>
                </a:cxn>
                <a:cxn ang="0">
                  <a:pos x="T6" y="T7"/>
                </a:cxn>
                <a:cxn ang="0">
                  <a:pos x="T8" y="T9"/>
                </a:cxn>
              </a:cxnLst>
              <a:rect l="0" t="0" r="r" b="b"/>
              <a:pathLst>
                <a:path w="1168" h="1036">
                  <a:moveTo>
                    <a:pt x="42" y="0"/>
                  </a:moveTo>
                  <a:lnTo>
                    <a:pt x="0" y="0"/>
                  </a:lnTo>
                  <a:lnTo>
                    <a:pt x="1168" y="1036"/>
                  </a:lnTo>
                  <a:lnTo>
                    <a:pt x="1168" y="100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50">
              <a:extLst>
                <a:ext uri="{FF2B5EF4-FFF2-40B4-BE49-F238E27FC236}">
                  <a16:creationId xmlns:a16="http://schemas.microsoft.com/office/drawing/2014/main" id="{C68E97BF-7DBF-4D09-B545-652CD583FB63}"/>
                </a:ext>
              </a:extLst>
            </p:cNvPr>
            <p:cNvSpPr>
              <a:spLocks/>
            </p:cNvSpPr>
            <p:nvPr/>
          </p:nvSpPr>
          <p:spPr bwMode="auto">
            <a:xfrm>
              <a:off x="10910888" y="-677863"/>
              <a:ext cx="1854200" cy="1644650"/>
            </a:xfrm>
            <a:custGeom>
              <a:avLst/>
              <a:gdLst>
                <a:gd name="T0" fmla="*/ 42 w 1168"/>
                <a:gd name="T1" fmla="*/ 0 h 1036"/>
                <a:gd name="T2" fmla="*/ 0 w 1168"/>
                <a:gd name="T3" fmla="*/ 0 h 1036"/>
                <a:gd name="T4" fmla="*/ 1168 w 1168"/>
                <a:gd name="T5" fmla="*/ 1036 h 1036"/>
                <a:gd name="T6" fmla="*/ 1168 w 1168"/>
                <a:gd name="T7" fmla="*/ 1000 h 1036"/>
                <a:gd name="T8" fmla="*/ 42 w 1168"/>
                <a:gd name="T9" fmla="*/ 0 h 1036"/>
              </a:gdLst>
              <a:ahLst/>
              <a:cxnLst>
                <a:cxn ang="0">
                  <a:pos x="T0" y="T1"/>
                </a:cxn>
                <a:cxn ang="0">
                  <a:pos x="T2" y="T3"/>
                </a:cxn>
                <a:cxn ang="0">
                  <a:pos x="T4" y="T5"/>
                </a:cxn>
                <a:cxn ang="0">
                  <a:pos x="T6" y="T7"/>
                </a:cxn>
                <a:cxn ang="0">
                  <a:pos x="T8" y="T9"/>
                </a:cxn>
              </a:cxnLst>
              <a:rect l="0" t="0" r="r" b="b"/>
              <a:pathLst>
                <a:path w="1168" h="1036">
                  <a:moveTo>
                    <a:pt x="42" y="0"/>
                  </a:moveTo>
                  <a:lnTo>
                    <a:pt x="0" y="0"/>
                  </a:lnTo>
                  <a:lnTo>
                    <a:pt x="1168" y="1036"/>
                  </a:lnTo>
                  <a:lnTo>
                    <a:pt x="1168" y="1000"/>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51">
              <a:extLst>
                <a:ext uri="{FF2B5EF4-FFF2-40B4-BE49-F238E27FC236}">
                  <a16:creationId xmlns:a16="http://schemas.microsoft.com/office/drawing/2014/main" id="{801B4C6F-AB10-49A5-A721-6B97926DF72F}"/>
                </a:ext>
              </a:extLst>
            </p:cNvPr>
            <p:cNvSpPr>
              <a:spLocks/>
            </p:cNvSpPr>
            <p:nvPr/>
          </p:nvSpPr>
          <p:spPr bwMode="auto">
            <a:xfrm>
              <a:off x="11107738" y="-677863"/>
              <a:ext cx="1657350" cy="1468438"/>
            </a:xfrm>
            <a:custGeom>
              <a:avLst/>
              <a:gdLst>
                <a:gd name="T0" fmla="*/ 42 w 1044"/>
                <a:gd name="T1" fmla="*/ 0 h 925"/>
                <a:gd name="T2" fmla="*/ 0 w 1044"/>
                <a:gd name="T3" fmla="*/ 0 h 925"/>
                <a:gd name="T4" fmla="*/ 1044 w 1044"/>
                <a:gd name="T5" fmla="*/ 925 h 925"/>
                <a:gd name="T6" fmla="*/ 1044 w 1044"/>
                <a:gd name="T7" fmla="*/ 889 h 925"/>
                <a:gd name="T8" fmla="*/ 42 w 1044"/>
                <a:gd name="T9" fmla="*/ 0 h 925"/>
              </a:gdLst>
              <a:ahLst/>
              <a:cxnLst>
                <a:cxn ang="0">
                  <a:pos x="T0" y="T1"/>
                </a:cxn>
                <a:cxn ang="0">
                  <a:pos x="T2" y="T3"/>
                </a:cxn>
                <a:cxn ang="0">
                  <a:pos x="T4" y="T5"/>
                </a:cxn>
                <a:cxn ang="0">
                  <a:pos x="T6" y="T7"/>
                </a:cxn>
                <a:cxn ang="0">
                  <a:pos x="T8" y="T9"/>
                </a:cxn>
              </a:cxnLst>
              <a:rect l="0" t="0" r="r" b="b"/>
              <a:pathLst>
                <a:path w="1044" h="925">
                  <a:moveTo>
                    <a:pt x="42" y="0"/>
                  </a:moveTo>
                  <a:lnTo>
                    <a:pt x="0" y="0"/>
                  </a:lnTo>
                  <a:lnTo>
                    <a:pt x="1044" y="925"/>
                  </a:lnTo>
                  <a:lnTo>
                    <a:pt x="1044" y="88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52">
              <a:extLst>
                <a:ext uri="{FF2B5EF4-FFF2-40B4-BE49-F238E27FC236}">
                  <a16:creationId xmlns:a16="http://schemas.microsoft.com/office/drawing/2014/main" id="{DF78D0EC-75D7-44A8-B6EA-DB7B024E9C44}"/>
                </a:ext>
              </a:extLst>
            </p:cNvPr>
            <p:cNvSpPr>
              <a:spLocks/>
            </p:cNvSpPr>
            <p:nvPr/>
          </p:nvSpPr>
          <p:spPr bwMode="auto">
            <a:xfrm>
              <a:off x="11107738" y="-677863"/>
              <a:ext cx="1657350" cy="1468438"/>
            </a:xfrm>
            <a:custGeom>
              <a:avLst/>
              <a:gdLst>
                <a:gd name="T0" fmla="*/ 42 w 1044"/>
                <a:gd name="T1" fmla="*/ 0 h 925"/>
                <a:gd name="T2" fmla="*/ 0 w 1044"/>
                <a:gd name="T3" fmla="*/ 0 h 925"/>
                <a:gd name="T4" fmla="*/ 1044 w 1044"/>
                <a:gd name="T5" fmla="*/ 925 h 925"/>
                <a:gd name="T6" fmla="*/ 1044 w 1044"/>
                <a:gd name="T7" fmla="*/ 889 h 925"/>
                <a:gd name="T8" fmla="*/ 42 w 1044"/>
                <a:gd name="T9" fmla="*/ 0 h 925"/>
              </a:gdLst>
              <a:ahLst/>
              <a:cxnLst>
                <a:cxn ang="0">
                  <a:pos x="T0" y="T1"/>
                </a:cxn>
                <a:cxn ang="0">
                  <a:pos x="T2" y="T3"/>
                </a:cxn>
                <a:cxn ang="0">
                  <a:pos x="T4" y="T5"/>
                </a:cxn>
                <a:cxn ang="0">
                  <a:pos x="T6" y="T7"/>
                </a:cxn>
                <a:cxn ang="0">
                  <a:pos x="T8" y="T9"/>
                </a:cxn>
              </a:cxnLst>
              <a:rect l="0" t="0" r="r" b="b"/>
              <a:pathLst>
                <a:path w="1044" h="925">
                  <a:moveTo>
                    <a:pt x="42" y="0"/>
                  </a:moveTo>
                  <a:lnTo>
                    <a:pt x="0" y="0"/>
                  </a:lnTo>
                  <a:lnTo>
                    <a:pt x="1044" y="925"/>
                  </a:lnTo>
                  <a:lnTo>
                    <a:pt x="1044" y="889"/>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53">
              <a:extLst>
                <a:ext uri="{FF2B5EF4-FFF2-40B4-BE49-F238E27FC236}">
                  <a16:creationId xmlns:a16="http://schemas.microsoft.com/office/drawing/2014/main" id="{2334A45B-6A4A-463A-95B5-9213F61D98AE}"/>
                </a:ext>
              </a:extLst>
            </p:cNvPr>
            <p:cNvSpPr>
              <a:spLocks/>
            </p:cNvSpPr>
            <p:nvPr/>
          </p:nvSpPr>
          <p:spPr bwMode="auto">
            <a:xfrm>
              <a:off x="11306175" y="-677863"/>
              <a:ext cx="1458913" cy="1292225"/>
            </a:xfrm>
            <a:custGeom>
              <a:avLst/>
              <a:gdLst>
                <a:gd name="T0" fmla="*/ 42 w 919"/>
                <a:gd name="T1" fmla="*/ 0 h 814"/>
                <a:gd name="T2" fmla="*/ 0 w 919"/>
                <a:gd name="T3" fmla="*/ 0 h 814"/>
                <a:gd name="T4" fmla="*/ 919 w 919"/>
                <a:gd name="T5" fmla="*/ 814 h 814"/>
                <a:gd name="T6" fmla="*/ 919 w 919"/>
                <a:gd name="T7" fmla="*/ 778 h 814"/>
                <a:gd name="T8" fmla="*/ 42 w 919"/>
                <a:gd name="T9" fmla="*/ 0 h 814"/>
              </a:gdLst>
              <a:ahLst/>
              <a:cxnLst>
                <a:cxn ang="0">
                  <a:pos x="T0" y="T1"/>
                </a:cxn>
                <a:cxn ang="0">
                  <a:pos x="T2" y="T3"/>
                </a:cxn>
                <a:cxn ang="0">
                  <a:pos x="T4" y="T5"/>
                </a:cxn>
                <a:cxn ang="0">
                  <a:pos x="T6" y="T7"/>
                </a:cxn>
                <a:cxn ang="0">
                  <a:pos x="T8" y="T9"/>
                </a:cxn>
              </a:cxnLst>
              <a:rect l="0" t="0" r="r" b="b"/>
              <a:pathLst>
                <a:path w="919" h="814">
                  <a:moveTo>
                    <a:pt x="42" y="0"/>
                  </a:moveTo>
                  <a:lnTo>
                    <a:pt x="0" y="0"/>
                  </a:lnTo>
                  <a:lnTo>
                    <a:pt x="919" y="814"/>
                  </a:lnTo>
                  <a:lnTo>
                    <a:pt x="919" y="778"/>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54">
              <a:extLst>
                <a:ext uri="{FF2B5EF4-FFF2-40B4-BE49-F238E27FC236}">
                  <a16:creationId xmlns:a16="http://schemas.microsoft.com/office/drawing/2014/main" id="{2FF287D3-5877-4CB6-96D1-8F01721621BF}"/>
                </a:ext>
              </a:extLst>
            </p:cNvPr>
            <p:cNvSpPr>
              <a:spLocks/>
            </p:cNvSpPr>
            <p:nvPr/>
          </p:nvSpPr>
          <p:spPr bwMode="auto">
            <a:xfrm>
              <a:off x="11306175" y="-677863"/>
              <a:ext cx="1458913" cy="1292225"/>
            </a:xfrm>
            <a:custGeom>
              <a:avLst/>
              <a:gdLst>
                <a:gd name="T0" fmla="*/ 42 w 919"/>
                <a:gd name="T1" fmla="*/ 0 h 814"/>
                <a:gd name="T2" fmla="*/ 0 w 919"/>
                <a:gd name="T3" fmla="*/ 0 h 814"/>
                <a:gd name="T4" fmla="*/ 919 w 919"/>
                <a:gd name="T5" fmla="*/ 814 h 814"/>
                <a:gd name="T6" fmla="*/ 919 w 919"/>
                <a:gd name="T7" fmla="*/ 778 h 814"/>
                <a:gd name="T8" fmla="*/ 42 w 919"/>
                <a:gd name="T9" fmla="*/ 0 h 814"/>
              </a:gdLst>
              <a:ahLst/>
              <a:cxnLst>
                <a:cxn ang="0">
                  <a:pos x="T0" y="T1"/>
                </a:cxn>
                <a:cxn ang="0">
                  <a:pos x="T2" y="T3"/>
                </a:cxn>
                <a:cxn ang="0">
                  <a:pos x="T4" y="T5"/>
                </a:cxn>
                <a:cxn ang="0">
                  <a:pos x="T6" y="T7"/>
                </a:cxn>
                <a:cxn ang="0">
                  <a:pos x="T8" y="T9"/>
                </a:cxn>
              </a:cxnLst>
              <a:rect l="0" t="0" r="r" b="b"/>
              <a:pathLst>
                <a:path w="919" h="814">
                  <a:moveTo>
                    <a:pt x="42" y="0"/>
                  </a:moveTo>
                  <a:lnTo>
                    <a:pt x="0" y="0"/>
                  </a:lnTo>
                  <a:lnTo>
                    <a:pt x="919" y="814"/>
                  </a:lnTo>
                  <a:lnTo>
                    <a:pt x="919" y="778"/>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55">
              <a:extLst>
                <a:ext uri="{FF2B5EF4-FFF2-40B4-BE49-F238E27FC236}">
                  <a16:creationId xmlns:a16="http://schemas.microsoft.com/office/drawing/2014/main" id="{B5C5DBEC-ACEC-4125-A208-3FBC85497E01}"/>
                </a:ext>
              </a:extLst>
            </p:cNvPr>
            <p:cNvSpPr>
              <a:spLocks/>
            </p:cNvSpPr>
            <p:nvPr/>
          </p:nvSpPr>
          <p:spPr bwMode="auto">
            <a:xfrm>
              <a:off x="11506200" y="-677863"/>
              <a:ext cx="1258888" cy="1116013"/>
            </a:xfrm>
            <a:custGeom>
              <a:avLst/>
              <a:gdLst>
                <a:gd name="T0" fmla="*/ 42 w 793"/>
                <a:gd name="T1" fmla="*/ 0 h 703"/>
                <a:gd name="T2" fmla="*/ 0 w 793"/>
                <a:gd name="T3" fmla="*/ 0 h 703"/>
                <a:gd name="T4" fmla="*/ 793 w 793"/>
                <a:gd name="T5" fmla="*/ 703 h 703"/>
                <a:gd name="T6" fmla="*/ 793 w 793"/>
                <a:gd name="T7" fmla="*/ 666 h 703"/>
                <a:gd name="T8" fmla="*/ 42 w 793"/>
                <a:gd name="T9" fmla="*/ 0 h 703"/>
              </a:gdLst>
              <a:ahLst/>
              <a:cxnLst>
                <a:cxn ang="0">
                  <a:pos x="T0" y="T1"/>
                </a:cxn>
                <a:cxn ang="0">
                  <a:pos x="T2" y="T3"/>
                </a:cxn>
                <a:cxn ang="0">
                  <a:pos x="T4" y="T5"/>
                </a:cxn>
                <a:cxn ang="0">
                  <a:pos x="T6" y="T7"/>
                </a:cxn>
                <a:cxn ang="0">
                  <a:pos x="T8" y="T9"/>
                </a:cxn>
              </a:cxnLst>
              <a:rect l="0" t="0" r="r" b="b"/>
              <a:pathLst>
                <a:path w="793" h="703">
                  <a:moveTo>
                    <a:pt x="42" y="0"/>
                  </a:moveTo>
                  <a:lnTo>
                    <a:pt x="0" y="0"/>
                  </a:lnTo>
                  <a:lnTo>
                    <a:pt x="793" y="703"/>
                  </a:lnTo>
                  <a:lnTo>
                    <a:pt x="793" y="66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56">
              <a:extLst>
                <a:ext uri="{FF2B5EF4-FFF2-40B4-BE49-F238E27FC236}">
                  <a16:creationId xmlns:a16="http://schemas.microsoft.com/office/drawing/2014/main" id="{CB004051-F90D-406F-AC9B-FE9D8CD66782}"/>
                </a:ext>
              </a:extLst>
            </p:cNvPr>
            <p:cNvSpPr>
              <a:spLocks/>
            </p:cNvSpPr>
            <p:nvPr/>
          </p:nvSpPr>
          <p:spPr bwMode="auto">
            <a:xfrm>
              <a:off x="11506200" y="-677863"/>
              <a:ext cx="1258888" cy="1116013"/>
            </a:xfrm>
            <a:custGeom>
              <a:avLst/>
              <a:gdLst>
                <a:gd name="T0" fmla="*/ 42 w 793"/>
                <a:gd name="T1" fmla="*/ 0 h 703"/>
                <a:gd name="T2" fmla="*/ 0 w 793"/>
                <a:gd name="T3" fmla="*/ 0 h 703"/>
                <a:gd name="T4" fmla="*/ 793 w 793"/>
                <a:gd name="T5" fmla="*/ 703 h 703"/>
                <a:gd name="T6" fmla="*/ 793 w 793"/>
                <a:gd name="T7" fmla="*/ 666 h 703"/>
                <a:gd name="T8" fmla="*/ 42 w 793"/>
                <a:gd name="T9" fmla="*/ 0 h 703"/>
              </a:gdLst>
              <a:ahLst/>
              <a:cxnLst>
                <a:cxn ang="0">
                  <a:pos x="T0" y="T1"/>
                </a:cxn>
                <a:cxn ang="0">
                  <a:pos x="T2" y="T3"/>
                </a:cxn>
                <a:cxn ang="0">
                  <a:pos x="T4" y="T5"/>
                </a:cxn>
                <a:cxn ang="0">
                  <a:pos x="T6" y="T7"/>
                </a:cxn>
                <a:cxn ang="0">
                  <a:pos x="T8" y="T9"/>
                </a:cxn>
              </a:cxnLst>
              <a:rect l="0" t="0" r="r" b="b"/>
              <a:pathLst>
                <a:path w="793" h="703">
                  <a:moveTo>
                    <a:pt x="42" y="0"/>
                  </a:moveTo>
                  <a:lnTo>
                    <a:pt x="0" y="0"/>
                  </a:lnTo>
                  <a:lnTo>
                    <a:pt x="793" y="703"/>
                  </a:lnTo>
                  <a:lnTo>
                    <a:pt x="793" y="66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57">
              <a:extLst>
                <a:ext uri="{FF2B5EF4-FFF2-40B4-BE49-F238E27FC236}">
                  <a16:creationId xmlns:a16="http://schemas.microsoft.com/office/drawing/2014/main" id="{AB1D7306-C407-4E96-B6D4-008DC7949D9D}"/>
                </a:ext>
              </a:extLst>
            </p:cNvPr>
            <p:cNvSpPr>
              <a:spLocks/>
            </p:cNvSpPr>
            <p:nvPr/>
          </p:nvSpPr>
          <p:spPr bwMode="auto">
            <a:xfrm>
              <a:off x="9321800" y="-677863"/>
              <a:ext cx="3443288" cy="3054350"/>
            </a:xfrm>
            <a:custGeom>
              <a:avLst/>
              <a:gdLst>
                <a:gd name="T0" fmla="*/ 42 w 2169"/>
                <a:gd name="T1" fmla="*/ 0 h 1924"/>
                <a:gd name="T2" fmla="*/ 0 w 2169"/>
                <a:gd name="T3" fmla="*/ 0 h 1924"/>
                <a:gd name="T4" fmla="*/ 2169 w 2169"/>
                <a:gd name="T5" fmla="*/ 1924 h 1924"/>
                <a:gd name="T6" fmla="*/ 2169 w 2169"/>
                <a:gd name="T7" fmla="*/ 1886 h 1924"/>
                <a:gd name="T8" fmla="*/ 42 w 2169"/>
                <a:gd name="T9" fmla="*/ 0 h 1924"/>
              </a:gdLst>
              <a:ahLst/>
              <a:cxnLst>
                <a:cxn ang="0">
                  <a:pos x="T0" y="T1"/>
                </a:cxn>
                <a:cxn ang="0">
                  <a:pos x="T2" y="T3"/>
                </a:cxn>
                <a:cxn ang="0">
                  <a:pos x="T4" y="T5"/>
                </a:cxn>
                <a:cxn ang="0">
                  <a:pos x="T6" y="T7"/>
                </a:cxn>
                <a:cxn ang="0">
                  <a:pos x="T8" y="T9"/>
                </a:cxn>
              </a:cxnLst>
              <a:rect l="0" t="0" r="r" b="b"/>
              <a:pathLst>
                <a:path w="2169" h="1924">
                  <a:moveTo>
                    <a:pt x="42" y="0"/>
                  </a:moveTo>
                  <a:lnTo>
                    <a:pt x="0" y="0"/>
                  </a:lnTo>
                  <a:lnTo>
                    <a:pt x="2169" y="1924"/>
                  </a:lnTo>
                  <a:lnTo>
                    <a:pt x="2169" y="188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158">
              <a:extLst>
                <a:ext uri="{FF2B5EF4-FFF2-40B4-BE49-F238E27FC236}">
                  <a16:creationId xmlns:a16="http://schemas.microsoft.com/office/drawing/2014/main" id="{0A3256EF-01F1-45E5-8A1E-508FDBA6016D}"/>
                </a:ext>
              </a:extLst>
            </p:cNvPr>
            <p:cNvSpPr>
              <a:spLocks/>
            </p:cNvSpPr>
            <p:nvPr/>
          </p:nvSpPr>
          <p:spPr bwMode="auto">
            <a:xfrm>
              <a:off x="9321800" y="-677863"/>
              <a:ext cx="3443288" cy="3054350"/>
            </a:xfrm>
            <a:custGeom>
              <a:avLst/>
              <a:gdLst>
                <a:gd name="T0" fmla="*/ 42 w 2169"/>
                <a:gd name="T1" fmla="*/ 0 h 1924"/>
                <a:gd name="T2" fmla="*/ 0 w 2169"/>
                <a:gd name="T3" fmla="*/ 0 h 1924"/>
                <a:gd name="T4" fmla="*/ 2169 w 2169"/>
                <a:gd name="T5" fmla="*/ 1924 h 1924"/>
                <a:gd name="T6" fmla="*/ 2169 w 2169"/>
                <a:gd name="T7" fmla="*/ 1886 h 1924"/>
                <a:gd name="T8" fmla="*/ 42 w 2169"/>
                <a:gd name="T9" fmla="*/ 0 h 1924"/>
              </a:gdLst>
              <a:ahLst/>
              <a:cxnLst>
                <a:cxn ang="0">
                  <a:pos x="T0" y="T1"/>
                </a:cxn>
                <a:cxn ang="0">
                  <a:pos x="T2" y="T3"/>
                </a:cxn>
                <a:cxn ang="0">
                  <a:pos x="T4" y="T5"/>
                </a:cxn>
                <a:cxn ang="0">
                  <a:pos x="T6" y="T7"/>
                </a:cxn>
                <a:cxn ang="0">
                  <a:pos x="T8" y="T9"/>
                </a:cxn>
              </a:cxnLst>
              <a:rect l="0" t="0" r="r" b="b"/>
              <a:pathLst>
                <a:path w="2169" h="1924">
                  <a:moveTo>
                    <a:pt x="42" y="0"/>
                  </a:moveTo>
                  <a:lnTo>
                    <a:pt x="0" y="0"/>
                  </a:lnTo>
                  <a:lnTo>
                    <a:pt x="2169" y="1924"/>
                  </a:lnTo>
                  <a:lnTo>
                    <a:pt x="2169" y="188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59">
              <a:extLst>
                <a:ext uri="{FF2B5EF4-FFF2-40B4-BE49-F238E27FC236}">
                  <a16:creationId xmlns:a16="http://schemas.microsoft.com/office/drawing/2014/main" id="{5154995B-9DC3-45A6-AF5E-47E138A031E9}"/>
                </a:ext>
              </a:extLst>
            </p:cNvPr>
            <p:cNvSpPr>
              <a:spLocks/>
            </p:cNvSpPr>
            <p:nvPr/>
          </p:nvSpPr>
          <p:spPr bwMode="auto">
            <a:xfrm>
              <a:off x="576262" y="5943600"/>
              <a:ext cx="250825" cy="223838"/>
            </a:xfrm>
            <a:custGeom>
              <a:avLst/>
              <a:gdLst>
                <a:gd name="T0" fmla="*/ 0 w 158"/>
                <a:gd name="T1" fmla="*/ 0 h 141"/>
                <a:gd name="T2" fmla="*/ 0 w 158"/>
                <a:gd name="T3" fmla="*/ 36 h 141"/>
                <a:gd name="T4" fmla="*/ 116 w 158"/>
                <a:gd name="T5" fmla="*/ 141 h 141"/>
                <a:gd name="T6" fmla="*/ 158 w 158"/>
                <a:gd name="T7" fmla="*/ 141 h 141"/>
                <a:gd name="T8" fmla="*/ 0 w 158"/>
                <a:gd name="T9" fmla="*/ 0 h 141"/>
              </a:gdLst>
              <a:ahLst/>
              <a:cxnLst>
                <a:cxn ang="0">
                  <a:pos x="T0" y="T1"/>
                </a:cxn>
                <a:cxn ang="0">
                  <a:pos x="T2" y="T3"/>
                </a:cxn>
                <a:cxn ang="0">
                  <a:pos x="T4" y="T5"/>
                </a:cxn>
                <a:cxn ang="0">
                  <a:pos x="T6" y="T7"/>
                </a:cxn>
                <a:cxn ang="0">
                  <a:pos x="T8" y="T9"/>
                </a:cxn>
              </a:cxnLst>
              <a:rect l="0" t="0" r="r" b="b"/>
              <a:pathLst>
                <a:path w="158" h="141">
                  <a:moveTo>
                    <a:pt x="0" y="0"/>
                  </a:moveTo>
                  <a:lnTo>
                    <a:pt x="0" y="36"/>
                  </a:lnTo>
                  <a:lnTo>
                    <a:pt x="116" y="141"/>
                  </a:lnTo>
                  <a:lnTo>
                    <a:pt x="158" y="1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60">
              <a:extLst>
                <a:ext uri="{FF2B5EF4-FFF2-40B4-BE49-F238E27FC236}">
                  <a16:creationId xmlns:a16="http://schemas.microsoft.com/office/drawing/2014/main" id="{11DF960F-D7A4-407A-B514-047DA2EA2C4E}"/>
                </a:ext>
              </a:extLst>
            </p:cNvPr>
            <p:cNvSpPr>
              <a:spLocks/>
            </p:cNvSpPr>
            <p:nvPr/>
          </p:nvSpPr>
          <p:spPr bwMode="auto">
            <a:xfrm>
              <a:off x="576262" y="5943600"/>
              <a:ext cx="250825" cy="223838"/>
            </a:xfrm>
            <a:custGeom>
              <a:avLst/>
              <a:gdLst>
                <a:gd name="T0" fmla="*/ 0 w 158"/>
                <a:gd name="T1" fmla="*/ 0 h 141"/>
                <a:gd name="T2" fmla="*/ 0 w 158"/>
                <a:gd name="T3" fmla="*/ 36 h 141"/>
                <a:gd name="T4" fmla="*/ 116 w 158"/>
                <a:gd name="T5" fmla="*/ 141 h 141"/>
                <a:gd name="T6" fmla="*/ 158 w 158"/>
                <a:gd name="T7" fmla="*/ 141 h 141"/>
                <a:gd name="T8" fmla="*/ 0 w 158"/>
                <a:gd name="T9" fmla="*/ 0 h 141"/>
              </a:gdLst>
              <a:ahLst/>
              <a:cxnLst>
                <a:cxn ang="0">
                  <a:pos x="T0" y="T1"/>
                </a:cxn>
                <a:cxn ang="0">
                  <a:pos x="T2" y="T3"/>
                </a:cxn>
                <a:cxn ang="0">
                  <a:pos x="T4" y="T5"/>
                </a:cxn>
                <a:cxn ang="0">
                  <a:pos x="T6" y="T7"/>
                </a:cxn>
                <a:cxn ang="0">
                  <a:pos x="T8" y="T9"/>
                </a:cxn>
              </a:cxnLst>
              <a:rect l="0" t="0" r="r" b="b"/>
              <a:pathLst>
                <a:path w="158" h="141">
                  <a:moveTo>
                    <a:pt x="0" y="0"/>
                  </a:moveTo>
                  <a:lnTo>
                    <a:pt x="0" y="36"/>
                  </a:lnTo>
                  <a:lnTo>
                    <a:pt x="116" y="141"/>
                  </a:lnTo>
                  <a:lnTo>
                    <a:pt x="158" y="141"/>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61">
              <a:extLst>
                <a:ext uri="{FF2B5EF4-FFF2-40B4-BE49-F238E27FC236}">
                  <a16:creationId xmlns:a16="http://schemas.microsoft.com/office/drawing/2014/main" id="{57C130CE-AF9E-4452-8B62-AAF8CC959EBE}"/>
                </a:ext>
              </a:extLst>
            </p:cNvPr>
            <p:cNvSpPr>
              <a:spLocks/>
            </p:cNvSpPr>
            <p:nvPr/>
          </p:nvSpPr>
          <p:spPr bwMode="auto">
            <a:xfrm>
              <a:off x="5551487" y="-677863"/>
              <a:ext cx="7213601" cy="6400800"/>
            </a:xfrm>
            <a:custGeom>
              <a:avLst/>
              <a:gdLst>
                <a:gd name="T0" fmla="*/ 40 w 4544"/>
                <a:gd name="T1" fmla="*/ 0 h 4032"/>
                <a:gd name="T2" fmla="*/ 0 w 4544"/>
                <a:gd name="T3" fmla="*/ 0 h 4032"/>
                <a:gd name="T4" fmla="*/ 4544 w 4544"/>
                <a:gd name="T5" fmla="*/ 4032 h 4032"/>
                <a:gd name="T6" fmla="*/ 4544 w 4544"/>
                <a:gd name="T7" fmla="*/ 3994 h 4032"/>
                <a:gd name="T8" fmla="*/ 40 w 4544"/>
                <a:gd name="T9" fmla="*/ 0 h 4032"/>
              </a:gdLst>
              <a:ahLst/>
              <a:cxnLst>
                <a:cxn ang="0">
                  <a:pos x="T0" y="T1"/>
                </a:cxn>
                <a:cxn ang="0">
                  <a:pos x="T2" y="T3"/>
                </a:cxn>
                <a:cxn ang="0">
                  <a:pos x="T4" y="T5"/>
                </a:cxn>
                <a:cxn ang="0">
                  <a:pos x="T6" y="T7"/>
                </a:cxn>
                <a:cxn ang="0">
                  <a:pos x="T8" y="T9"/>
                </a:cxn>
              </a:cxnLst>
              <a:rect l="0" t="0" r="r" b="b"/>
              <a:pathLst>
                <a:path w="4544" h="4032">
                  <a:moveTo>
                    <a:pt x="40" y="0"/>
                  </a:moveTo>
                  <a:lnTo>
                    <a:pt x="0" y="0"/>
                  </a:lnTo>
                  <a:lnTo>
                    <a:pt x="4544" y="4032"/>
                  </a:lnTo>
                  <a:lnTo>
                    <a:pt x="4544" y="399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62">
              <a:extLst>
                <a:ext uri="{FF2B5EF4-FFF2-40B4-BE49-F238E27FC236}">
                  <a16:creationId xmlns:a16="http://schemas.microsoft.com/office/drawing/2014/main" id="{526984A6-4DF0-4E6A-BB3A-883C929B8AB1}"/>
                </a:ext>
              </a:extLst>
            </p:cNvPr>
            <p:cNvSpPr>
              <a:spLocks/>
            </p:cNvSpPr>
            <p:nvPr/>
          </p:nvSpPr>
          <p:spPr bwMode="auto">
            <a:xfrm>
              <a:off x="5551487" y="-677863"/>
              <a:ext cx="7213601" cy="6400800"/>
            </a:xfrm>
            <a:custGeom>
              <a:avLst/>
              <a:gdLst>
                <a:gd name="T0" fmla="*/ 40 w 4544"/>
                <a:gd name="T1" fmla="*/ 0 h 4032"/>
                <a:gd name="T2" fmla="*/ 0 w 4544"/>
                <a:gd name="T3" fmla="*/ 0 h 4032"/>
                <a:gd name="T4" fmla="*/ 4544 w 4544"/>
                <a:gd name="T5" fmla="*/ 4032 h 4032"/>
                <a:gd name="T6" fmla="*/ 4544 w 4544"/>
                <a:gd name="T7" fmla="*/ 3994 h 4032"/>
                <a:gd name="T8" fmla="*/ 40 w 4544"/>
                <a:gd name="T9" fmla="*/ 0 h 4032"/>
              </a:gdLst>
              <a:ahLst/>
              <a:cxnLst>
                <a:cxn ang="0">
                  <a:pos x="T0" y="T1"/>
                </a:cxn>
                <a:cxn ang="0">
                  <a:pos x="T2" y="T3"/>
                </a:cxn>
                <a:cxn ang="0">
                  <a:pos x="T4" y="T5"/>
                </a:cxn>
                <a:cxn ang="0">
                  <a:pos x="T6" y="T7"/>
                </a:cxn>
                <a:cxn ang="0">
                  <a:pos x="T8" y="T9"/>
                </a:cxn>
              </a:cxnLst>
              <a:rect l="0" t="0" r="r" b="b"/>
              <a:pathLst>
                <a:path w="4544" h="4032">
                  <a:moveTo>
                    <a:pt x="40" y="0"/>
                  </a:moveTo>
                  <a:lnTo>
                    <a:pt x="0" y="0"/>
                  </a:lnTo>
                  <a:lnTo>
                    <a:pt x="4544" y="4032"/>
                  </a:lnTo>
                  <a:lnTo>
                    <a:pt x="4544" y="3994"/>
                  </a:lnTo>
                  <a:lnTo>
                    <a:pt x="4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63">
              <a:extLst>
                <a:ext uri="{FF2B5EF4-FFF2-40B4-BE49-F238E27FC236}">
                  <a16:creationId xmlns:a16="http://schemas.microsoft.com/office/drawing/2014/main" id="{0F9E3024-B8C7-480D-84C3-B694ADFF2211}"/>
                </a:ext>
              </a:extLst>
            </p:cNvPr>
            <p:cNvSpPr>
              <a:spLocks/>
            </p:cNvSpPr>
            <p:nvPr/>
          </p:nvSpPr>
          <p:spPr bwMode="auto">
            <a:xfrm>
              <a:off x="5153025" y="-677863"/>
              <a:ext cx="7612063" cy="6751638"/>
            </a:xfrm>
            <a:custGeom>
              <a:avLst/>
              <a:gdLst>
                <a:gd name="T0" fmla="*/ 42 w 4795"/>
                <a:gd name="T1" fmla="*/ 0 h 4253"/>
                <a:gd name="T2" fmla="*/ 0 w 4795"/>
                <a:gd name="T3" fmla="*/ 0 h 4253"/>
                <a:gd name="T4" fmla="*/ 4795 w 4795"/>
                <a:gd name="T5" fmla="*/ 4253 h 4253"/>
                <a:gd name="T6" fmla="*/ 4795 w 4795"/>
                <a:gd name="T7" fmla="*/ 4216 h 4253"/>
                <a:gd name="T8" fmla="*/ 42 w 4795"/>
                <a:gd name="T9" fmla="*/ 0 h 4253"/>
              </a:gdLst>
              <a:ahLst/>
              <a:cxnLst>
                <a:cxn ang="0">
                  <a:pos x="T0" y="T1"/>
                </a:cxn>
                <a:cxn ang="0">
                  <a:pos x="T2" y="T3"/>
                </a:cxn>
                <a:cxn ang="0">
                  <a:pos x="T4" y="T5"/>
                </a:cxn>
                <a:cxn ang="0">
                  <a:pos x="T6" y="T7"/>
                </a:cxn>
                <a:cxn ang="0">
                  <a:pos x="T8" y="T9"/>
                </a:cxn>
              </a:cxnLst>
              <a:rect l="0" t="0" r="r" b="b"/>
              <a:pathLst>
                <a:path w="4795" h="4253">
                  <a:moveTo>
                    <a:pt x="42" y="0"/>
                  </a:moveTo>
                  <a:lnTo>
                    <a:pt x="0" y="0"/>
                  </a:lnTo>
                  <a:lnTo>
                    <a:pt x="4795" y="4253"/>
                  </a:lnTo>
                  <a:lnTo>
                    <a:pt x="4795" y="421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64">
              <a:extLst>
                <a:ext uri="{FF2B5EF4-FFF2-40B4-BE49-F238E27FC236}">
                  <a16:creationId xmlns:a16="http://schemas.microsoft.com/office/drawing/2014/main" id="{B211B66B-7903-41D1-8161-C924E645C68A}"/>
                </a:ext>
              </a:extLst>
            </p:cNvPr>
            <p:cNvSpPr>
              <a:spLocks/>
            </p:cNvSpPr>
            <p:nvPr/>
          </p:nvSpPr>
          <p:spPr bwMode="auto">
            <a:xfrm>
              <a:off x="5153025" y="-677863"/>
              <a:ext cx="7612063" cy="6751638"/>
            </a:xfrm>
            <a:custGeom>
              <a:avLst/>
              <a:gdLst>
                <a:gd name="T0" fmla="*/ 42 w 4795"/>
                <a:gd name="T1" fmla="*/ 0 h 4253"/>
                <a:gd name="T2" fmla="*/ 0 w 4795"/>
                <a:gd name="T3" fmla="*/ 0 h 4253"/>
                <a:gd name="T4" fmla="*/ 4795 w 4795"/>
                <a:gd name="T5" fmla="*/ 4253 h 4253"/>
                <a:gd name="T6" fmla="*/ 4795 w 4795"/>
                <a:gd name="T7" fmla="*/ 4216 h 4253"/>
                <a:gd name="T8" fmla="*/ 42 w 4795"/>
                <a:gd name="T9" fmla="*/ 0 h 4253"/>
              </a:gdLst>
              <a:ahLst/>
              <a:cxnLst>
                <a:cxn ang="0">
                  <a:pos x="T0" y="T1"/>
                </a:cxn>
                <a:cxn ang="0">
                  <a:pos x="T2" y="T3"/>
                </a:cxn>
                <a:cxn ang="0">
                  <a:pos x="T4" y="T5"/>
                </a:cxn>
                <a:cxn ang="0">
                  <a:pos x="T6" y="T7"/>
                </a:cxn>
                <a:cxn ang="0">
                  <a:pos x="T8" y="T9"/>
                </a:cxn>
              </a:cxnLst>
              <a:rect l="0" t="0" r="r" b="b"/>
              <a:pathLst>
                <a:path w="4795" h="4253">
                  <a:moveTo>
                    <a:pt x="42" y="0"/>
                  </a:moveTo>
                  <a:lnTo>
                    <a:pt x="0" y="0"/>
                  </a:lnTo>
                  <a:lnTo>
                    <a:pt x="4795" y="4253"/>
                  </a:lnTo>
                  <a:lnTo>
                    <a:pt x="4795" y="421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65">
              <a:extLst>
                <a:ext uri="{FF2B5EF4-FFF2-40B4-BE49-F238E27FC236}">
                  <a16:creationId xmlns:a16="http://schemas.microsoft.com/office/drawing/2014/main" id="{BEEA7E65-88F8-4D7F-BE1B-FBEFCB935E1E}"/>
                </a:ext>
              </a:extLst>
            </p:cNvPr>
            <p:cNvSpPr>
              <a:spLocks/>
            </p:cNvSpPr>
            <p:nvPr/>
          </p:nvSpPr>
          <p:spPr bwMode="auto">
            <a:xfrm>
              <a:off x="576262" y="5591175"/>
              <a:ext cx="649288" cy="576263"/>
            </a:xfrm>
            <a:custGeom>
              <a:avLst/>
              <a:gdLst>
                <a:gd name="T0" fmla="*/ 0 w 409"/>
                <a:gd name="T1" fmla="*/ 0 h 363"/>
                <a:gd name="T2" fmla="*/ 0 w 409"/>
                <a:gd name="T3" fmla="*/ 36 h 363"/>
                <a:gd name="T4" fmla="*/ 367 w 409"/>
                <a:gd name="T5" fmla="*/ 363 h 363"/>
                <a:gd name="T6" fmla="*/ 409 w 409"/>
                <a:gd name="T7" fmla="*/ 363 h 363"/>
                <a:gd name="T8" fmla="*/ 0 w 409"/>
                <a:gd name="T9" fmla="*/ 0 h 363"/>
              </a:gdLst>
              <a:ahLst/>
              <a:cxnLst>
                <a:cxn ang="0">
                  <a:pos x="T0" y="T1"/>
                </a:cxn>
                <a:cxn ang="0">
                  <a:pos x="T2" y="T3"/>
                </a:cxn>
                <a:cxn ang="0">
                  <a:pos x="T4" y="T5"/>
                </a:cxn>
                <a:cxn ang="0">
                  <a:pos x="T6" y="T7"/>
                </a:cxn>
                <a:cxn ang="0">
                  <a:pos x="T8" y="T9"/>
                </a:cxn>
              </a:cxnLst>
              <a:rect l="0" t="0" r="r" b="b"/>
              <a:pathLst>
                <a:path w="409" h="363">
                  <a:moveTo>
                    <a:pt x="0" y="0"/>
                  </a:moveTo>
                  <a:lnTo>
                    <a:pt x="0" y="36"/>
                  </a:lnTo>
                  <a:lnTo>
                    <a:pt x="367" y="363"/>
                  </a:lnTo>
                  <a:lnTo>
                    <a:pt x="409"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66">
              <a:extLst>
                <a:ext uri="{FF2B5EF4-FFF2-40B4-BE49-F238E27FC236}">
                  <a16:creationId xmlns:a16="http://schemas.microsoft.com/office/drawing/2014/main" id="{11CD25E4-E824-4615-AA1A-C24395823C16}"/>
                </a:ext>
              </a:extLst>
            </p:cNvPr>
            <p:cNvSpPr>
              <a:spLocks/>
            </p:cNvSpPr>
            <p:nvPr/>
          </p:nvSpPr>
          <p:spPr bwMode="auto">
            <a:xfrm>
              <a:off x="576262" y="5591175"/>
              <a:ext cx="649288" cy="576263"/>
            </a:xfrm>
            <a:custGeom>
              <a:avLst/>
              <a:gdLst>
                <a:gd name="T0" fmla="*/ 0 w 409"/>
                <a:gd name="T1" fmla="*/ 0 h 363"/>
                <a:gd name="T2" fmla="*/ 0 w 409"/>
                <a:gd name="T3" fmla="*/ 36 h 363"/>
                <a:gd name="T4" fmla="*/ 367 w 409"/>
                <a:gd name="T5" fmla="*/ 363 h 363"/>
                <a:gd name="T6" fmla="*/ 409 w 409"/>
                <a:gd name="T7" fmla="*/ 363 h 363"/>
                <a:gd name="T8" fmla="*/ 0 w 409"/>
                <a:gd name="T9" fmla="*/ 0 h 363"/>
              </a:gdLst>
              <a:ahLst/>
              <a:cxnLst>
                <a:cxn ang="0">
                  <a:pos x="T0" y="T1"/>
                </a:cxn>
                <a:cxn ang="0">
                  <a:pos x="T2" y="T3"/>
                </a:cxn>
                <a:cxn ang="0">
                  <a:pos x="T4" y="T5"/>
                </a:cxn>
                <a:cxn ang="0">
                  <a:pos x="T6" y="T7"/>
                </a:cxn>
                <a:cxn ang="0">
                  <a:pos x="T8" y="T9"/>
                </a:cxn>
              </a:cxnLst>
              <a:rect l="0" t="0" r="r" b="b"/>
              <a:pathLst>
                <a:path w="409" h="363">
                  <a:moveTo>
                    <a:pt x="0" y="0"/>
                  </a:moveTo>
                  <a:lnTo>
                    <a:pt x="0" y="36"/>
                  </a:lnTo>
                  <a:lnTo>
                    <a:pt x="367" y="363"/>
                  </a:lnTo>
                  <a:lnTo>
                    <a:pt x="409" y="36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67">
              <a:extLst>
                <a:ext uri="{FF2B5EF4-FFF2-40B4-BE49-F238E27FC236}">
                  <a16:creationId xmlns:a16="http://schemas.microsoft.com/office/drawing/2014/main" id="{E433F579-CDDF-40F8-9007-AC362BF7EDB3}"/>
                </a:ext>
              </a:extLst>
            </p:cNvPr>
            <p:cNvSpPr>
              <a:spLocks/>
            </p:cNvSpPr>
            <p:nvPr/>
          </p:nvSpPr>
          <p:spPr bwMode="auto">
            <a:xfrm>
              <a:off x="5351462" y="-677863"/>
              <a:ext cx="7413626" cy="6575425"/>
            </a:xfrm>
            <a:custGeom>
              <a:avLst/>
              <a:gdLst>
                <a:gd name="T0" fmla="*/ 42 w 4670"/>
                <a:gd name="T1" fmla="*/ 0 h 4142"/>
                <a:gd name="T2" fmla="*/ 0 w 4670"/>
                <a:gd name="T3" fmla="*/ 0 h 4142"/>
                <a:gd name="T4" fmla="*/ 4670 w 4670"/>
                <a:gd name="T5" fmla="*/ 4142 h 4142"/>
                <a:gd name="T6" fmla="*/ 4670 w 4670"/>
                <a:gd name="T7" fmla="*/ 4105 h 4142"/>
                <a:gd name="T8" fmla="*/ 42 w 4670"/>
                <a:gd name="T9" fmla="*/ 0 h 4142"/>
              </a:gdLst>
              <a:ahLst/>
              <a:cxnLst>
                <a:cxn ang="0">
                  <a:pos x="T0" y="T1"/>
                </a:cxn>
                <a:cxn ang="0">
                  <a:pos x="T2" y="T3"/>
                </a:cxn>
                <a:cxn ang="0">
                  <a:pos x="T4" y="T5"/>
                </a:cxn>
                <a:cxn ang="0">
                  <a:pos x="T6" y="T7"/>
                </a:cxn>
                <a:cxn ang="0">
                  <a:pos x="T8" y="T9"/>
                </a:cxn>
              </a:cxnLst>
              <a:rect l="0" t="0" r="r" b="b"/>
              <a:pathLst>
                <a:path w="4670" h="4142">
                  <a:moveTo>
                    <a:pt x="42" y="0"/>
                  </a:moveTo>
                  <a:lnTo>
                    <a:pt x="0" y="0"/>
                  </a:lnTo>
                  <a:lnTo>
                    <a:pt x="4670" y="4142"/>
                  </a:lnTo>
                  <a:lnTo>
                    <a:pt x="4670" y="410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68">
              <a:extLst>
                <a:ext uri="{FF2B5EF4-FFF2-40B4-BE49-F238E27FC236}">
                  <a16:creationId xmlns:a16="http://schemas.microsoft.com/office/drawing/2014/main" id="{92269BAD-B37B-43BC-A446-E2AF586DF913}"/>
                </a:ext>
              </a:extLst>
            </p:cNvPr>
            <p:cNvSpPr>
              <a:spLocks/>
            </p:cNvSpPr>
            <p:nvPr/>
          </p:nvSpPr>
          <p:spPr bwMode="auto">
            <a:xfrm>
              <a:off x="5351462" y="-677863"/>
              <a:ext cx="7413626" cy="6575425"/>
            </a:xfrm>
            <a:custGeom>
              <a:avLst/>
              <a:gdLst>
                <a:gd name="T0" fmla="*/ 42 w 4670"/>
                <a:gd name="T1" fmla="*/ 0 h 4142"/>
                <a:gd name="T2" fmla="*/ 0 w 4670"/>
                <a:gd name="T3" fmla="*/ 0 h 4142"/>
                <a:gd name="T4" fmla="*/ 4670 w 4670"/>
                <a:gd name="T5" fmla="*/ 4142 h 4142"/>
                <a:gd name="T6" fmla="*/ 4670 w 4670"/>
                <a:gd name="T7" fmla="*/ 4105 h 4142"/>
                <a:gd name="T8" fmla="*/ 42 w 4670"/>
                <a:gd name="T9" fmla="*/ 0 h 4142"/>
              </a:gdLst>
              <a:ahLst/>
              <a:cxnLst>
                <a:cxn ang="0">
                  <a:pos x="T0" y="T1"/>
                </a:cxn>
                <a:cxn ang="0">
                  <a:pos x="T2" y="T3"/>
                </a:cxn>
                <a:cxn ang="0">
                  <a:pos x="T4" y="T5"/>
                </a:cxn>
                <a:cxn ang="0">
                  <a:pos x="T6" y="T7"/>
                </a:cxn>
                <a:cxn ang="0">
                  <a:pos x="T8" y="T9"/>
                </a:cxn>
              </a:cxnLst>
              <a:rect l="0" t="0" r="r" b="b"/>
              <a:pathLst>
                <a:path w="4670" h="4142">
                  <a:moveTo>
                    <a:pt x="42" y="0"/>
                  </a:moveTo>
                  <a:lnTo>
                    <a:pt x="0" y="0"/>
                  </a:lnTo>
                  <a:lnTo>
                    <a:pt x="4670" y="4142"/>
                  </a:lnTo>
                  <a:lnTo>
                    <a:pt x="4670" y="410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69">
              <a:extLst>
                <a:ext uri="{FF2B5EF4-FFF2-40B4-BE49-F238E27FC236}">
                  <a16:creationId xmlns:a16="http://schemas.microsoft.com/office/drawing/2014/main" id="{58E55981-2CD6-4080-8826-8AF9C7326899}"/>
                </a:ext>
              </a:extLst>
            </p:cNvPr>
            <p:cNvSpPr>
              <a:spLocks/>
            </p:cNvSpPr>
            <p:nvPr/>
          </p:nvSpPr>
          <p:spPr bwMode="auto">
            <a:xfrm>
              <a:off x="7932738" y="-677863"/>
              <a:ext cx="4832350" cy="4287838"/>
            </a:xfrm>
            <a:custGeom>
              <a:avLst/>
              <a:gdLst>
                <a:gd name="T0" fmla="*/ 42 w 3044"/>
                <a:gd name="T1" fmla="*/ 0 h 2701"/>
                <a:gd name="T2" fmla="*/ 0 w 3044"/>
                <a:gd name="T3" fmla="*/ 0 h 2701"/>
                <a:gd name="T4" fmla="*/ 3044 w 3044"/>
                <a:gd name="T5" fmla="*/ 2701 h 2701"/>
                <a:gd name="T6" fmla="*/ 3044 w 3044"/>
                <a:gd name="T7" fmla="*/ 2663 h 2701"/>
                <a:gd name="T8" fmla="*/ 42 w 3044"/>
                <a:gd name="T9" fmla="*/ 0 h 2701"/>
              </a:gdLst>
              <a:ahLst/>
              <a:cxnLst>
                <a:cxn ang="0">
                  <a:pos x="T0" y="T1"/>
                </a:cxn>
                <a:cxn ang="0">
                  <a:pos x="T2" y="T3"/>
                </a:cxn>
                <a:cxn ang="0">
                  <a:pos x="T4" y="T5"/>
                </a:cxn>
                <a:cxn ang="0">
                  <a:pos x="T6" y="T7"/>
                </a:cxn>
                <a:cxn ang="0">
                  <a:pos x="T8" y="T9"/>
                </a:cxn>
              </a:cxnLst>
              <a:rect l="0" t="0" r="r" b="b"/>
              <a:pathLst>
                <a:path w="3044" h="2701">
                  <a:moveTo>
                    <a:pt x="42" y="0"/>
                  </a:moveTo>
                  <a:lnTo>
                    <a:pt x="0" y="0"/>
                  </a:lnTo>
                  <a:lnTo>
                    <a:pt x="3044" y="2701"/>
                  </a:lnTo>
                  <a:lnTo>
                    <a:pt x="3044" y="266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70">
              <a:extLst>
                <a:ext uri="{FF2B5EF4-FFF2-40B4-BE49-F238E27FC236}">
                  <a16:creationId xmlns:a16="http://schemas.microsoft.com/office/drawing/2014/main" id="{7C3C9E08-E406-4E2E-82C2-C0DB94D418F7}"/>
                </a:ext>
              </a:extLst>
            </p:cNvPr>
            <p:cNvSpPr>
              <a:spLocks/>
            </p:cNvSpPr>
            <p:nvPr/>
          </p:nvSpPr>
          <p:spPr bwMode="auto">
            <a:xfrm>
              <a:off x="7932738" y="-677863"/>
              <a:ext cx="4832350" cy="4287838"/>
            </a:xfrm>
            <a:custGeom>
              <a:avLst/>
              <a:gdLst>
                <a:gd name="T0" fmla="*/ 42 w 3044"/>
                <a:gd name="T1" fmla="*/ 0 h 2701"/>
                <a:gd name="T2" fmla="*/ 0 w 3044"/>
                <a:gd name="T3" fmla="*/ 0 h 2701"/>
                <a:gd name="T4" fmla="*/ 3044 w 3044"/>
                <a:gd name="T5" fmla="*/ 2701 h 2701"/>
                <a:gd name="T6" fmla="*/ 3044 w 3044"/>
                <a:gd name="T7" fmla="*/ 2663 h 2701"/>
                <a:gd name="T8" fmla="*/ 42 w 3044"/>
                <a:gd name="T9" fmla="*/ 0 h 2701"/>
              </a:gdLst>
              <a:ahLst/>
              <a:cxnLst>
                <a:cxn ang="0">
                  <a:pos x="T0" y="T1"/>
                </a:cxn>
                <a:cxn ang="0">
                  <a:pos x="T2" y="T3"/>
                </a:cxn>
                <a:cxn ang="0">
                  <a:pos x="T4" y="T5"/>
                </a:cxn>
                <a:cxn ang="0">
                  <a:pos x="T6" y="T7"/>
                </a:cxn>
                <a:cxn ang="0">
                  <a:pos x="T8" y="T9"/>
                </a:cxn>
              </a:cxnLst>
              <a:rect l="0" t="0" r="r" b="b"/>
              <a:pathLst>
                <a:path w="3044" h="2701">
                  <a:moveTo>
                    <a:pt x="42" y="0"/>
                  </a:moveTo>
                  <a:lnTo>
                    <a:pt x="0" y="0"/>
                  </a:lnTo>
                  <a:lnTo>
                    <a:pt x="3044" y="2701"/>
                  </a:lnTo>
                  <a:lnTo>
                    <a:pt x="3044" y="266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171">
              <a:extLst>
                <a:ext uri="{FF2B5EF4-FFF2-40B4-BE49-F238E27FC236}">
                  <a16:creationId xmlns:a16="http://schemas.microsoft.com/office/drawing/2014/main" id="{AF6472C9-B08A-4ADE-81E9-ECBD2D29F407}"/>
                </a:ext>
              </a:extLst>
            </p:cNvPr>
            <p:cNvSpPr>
              <a:spLocks/>
            </p:cNvSpPr>
            <p:nvPr/>
          </p:nvSpPr>
          <p:spPr bwMode="auto">
            <a:xfrm>
              <a:off x="576262" y="4710112"/>
              <a:ext cx="1641475" cy="1457325"/>
            </a:xfrm>
            <a:custGeom>
              <a:avLst/>
              <a:gdLst>
                <a:gd name="T0" fmla="*/ 0 w 1034"/>
                <a:gd name="T1" fmla="*/ 0 h 918"/>
                <a:gd name="T2" fmla="*/ 0 w 1034"/>
                <a:gd name="T3" fmla="*/ 37 h 918"/>
                <a:gd name="T4" fmla="*/ 992 w 1034"/>
                <a:gd name="T5" fmla="*/ 918 h 918"/>
                <a:gd name="T6" fmla="*/ 1034 w 1034"/>
                <a:gd name="T7" fmla="*/ 918 h 918"/>
                <a:gd name="T8" fmla="*/ 0 w 1034"/>
                <a:gd name="T9" fmla="*/ 0 h 918"/>
              </a:gdLst>
              <a:ahLst/>
              <a:cxnLst>
                <a:cxn ang="0">
                  <a:pos x="T0" y="T1"/>
                </a:cxn>
                <a:cxn ang="0">
                  <a:pos x="T2" y="T3"/>
                </a:cxn>
                <a:cxn ang="0">
                  <a:pos x="T4" y="T5"/>
                </a:cxn>
                <a:cxn ang="0">
                  <a:pos x="T6" y="T7"/>
                </a:cxn>
                <a:cxn ang="0">
                  <a:pos x="T8" y="T9"/>
                </a:cxn>
              </a:cxnLst>
              <a:rect l="0" t="0" r="r" b="b"/>
              <a:pathLst>
                <a:path w="1034" h="918">
                  <a:moveTo>
                    <a:pt x="0" y="0"/>
                  </a:moveTo>
                  <a:lnTo>
                    <a:pt x="0" y="37"/>
                  </a:lnTo>
                  <a:lnTo>
                    <a:pt x="992" y="918"/>
                  </a:lnTo>
                  <a:lnTo>
                    <a:pt x="1034" y="91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72">
              <a:extLst>
                <a:ext uri="{FF2B5EF4-FFF2-40B4-BE49-F238E27FC236}">
                  <a16:creationId xmlns:a16="http://schemas.microsoft.com/office/drawing/2014/main" id="{0D47B822-F866-4A4F-8057-8D9A04017CCB}"/>
                </a:ext>
              </a:extLst>
            </p:cNvPr>
            <p:cNvSpPr>
              <a:spLocks/>
            </p:cNvSpPr>
            <p:nvPr/>
          </p:nvSpPr>
          <p:spPr bwMode="auto">
            <a:xfrm>
              <a:off x="576262" y="4710112"/>
              <a:ext cx="1641475" cy="1457325"/>
            </a:xfrm>
            <a:custGeom>
              <a:avLst/>
              <a:gdLst>
                <a:gd name="T0" fmla="*/ 0 w 1034"/>
                <a:gd name="T1" fmla="*/ 0 h 918"/>
                <a:gd name="T2" fmla="*/ 0 w 1034"/>
                <a:gd name="T3" fmla="*/ 37 h 918"/>
                <a:gd name="T4" fmla="*/ 992 w 1034"/>
                <a:gd name="T5" fmla="*/ 918 h 918"/>
                <a:gd name="T6" fmla="*/ 1034 w 1034"/>
                <a:gd name="T7" fmla="*/ 918 h 918"/>
                <a:gd name="T8" fmla="*/ 0 w 1034"/>
                <a:gd name="T9" fmla="*/ 0 h 918"/>
              </a:gdLst>
              <a:ahLst/>
              <a:cxnLst>
                <a:cxn ang="0">
                  <a:pos x="T0" y="T1"/>
                </a:cxn>
                <a:cxn ang="0">
                  <a:pos x="T2" y="T3"/>
                </a:cxn>
                <a:cxn ang="0">
                  <a:pos x="T4" y="T5"/>
                </a:cxn>
                <a:cxn ang="0">
                  <a:pos x="T6" y="T7"/>
                </a:cxn>
                <a:cxn ang="0">
                  <a:pos x="T8" y="T9"/>
                </a:cxn>
              </a:cxnLst>
              <a:rect l="0" t="0" r="r" b="b"/>
              <a:pathLst>
                <a:path w="1034" h="918">
                  <a:moveTo>
                    <a:pt x="0" y="0"/>
                  </a:moveTo>
                  <a:lnTo>
                    <a:pt x="0" y="37"/>
                  </a:lnTo>
                  <a:lnTo>
                    <a:pt x="992" y="918"/>
                  </a:lnTo>
                  <a:lnTo>
                    <a:pt x="1034" y="91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73">
              <a:extLst>
                <a:ext uri="{FF2B5EF4-FFF2-40B4-BE49-F238E27FC236}">
                  <a16:creationId xmlns:a16="http://schemas.microsoft.com/office/drawing/2014/main" id="{53D432E2-9989-4D47-9079-7FCC9BD128C4}"/>
                </a:ext>
              </a:extLst>
            </p:cNvPr>
            <p:cNvSpPr>
              <a:spLocks/>
            </p:cNvSpPr>
            <p:nvPr/>
          </p:nvSpPr>
          <p:spPr bwMode="auto">
            <a:xfrm>
              <a:off x="576262" y="4886325"/>
              <a:ext cx="1441450" cy="1281113"/>
            </a:xfrm>
            <a:custGeom>
              <a:avLst/>
              <a:gdLst>
                <a:gd name="T0" fmla="*/ 0 w 908"/>
                <a:gd name="T1" fmla="*/ 0 h 807"/>
                <a:gd name="T2" fmla="*/ 0 w 908"/>
                <a:gd name="T3" fmla="*/ 37 h 807"/>
                <a:gd name="T4" fmla="*/ 866 w 908"/>
                <a:gd name="T5" fmla="*/ 807 h 807"/>
                <a:gd name="T6" fmla="*/ 908 w 908"/>
                <a:gd name="T7" fmla="*/ 807 h 807"/>
                <a:gd name="T8" fmla="*/ 0 w 908"/>
                <a:gd name="T9" fmla="*/ 0 h 807"/>
              </a:gdLst>
              <a:ahLst/>
              <a:cxnLst>
                <a:cxn ang="0">
                  <a:pos x="T0" y="T1"/>
                </a:cxn>
                <a:cxn ang="0">
                  <a:pos x="T2" y="T3"/>
                </a:cxn>
                <a:cxn ang="0">
                  <a:pos x="T4" y="T5"/>
                </a:cxn>
                <a:cxn ang="0">
                  <a:pos x="T6" y="T7"/>
                </a:cxn>
                <a:cxn ang="0">
                  <a:pos x="T8" y="T9"/>
                </a:cxn>
              </a:cxnLst>
              <a:rect l="0" t="0" r="r" b="b"/>
              <a:pathLst>
                <a:path w="908" h="807">
                  <a:moveTo>
                    <a:pt x="0" y="0"/>
                  </a:moveTo>
                  <a:lnTo>
                    <a:pt x="0" y="37"/>
                  </a:lnTo>
                  <a:lnTo>
                    <a:pt x="866" y="807"/>
                  </a:lnTo>
                  <a:lnTo>
                    <a:pt x="908" y="8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74">
              <a:extLst>
                <a:ext uri="{FF2B5EF4-FFF2-40B4-BE49-F238E27FC236}">
                  <a16:creationId xmlns:a16="http://schemas.microsoft.com/office/drawing/2014/main" id="{BA44EA2F-9A65-450E-B000-A3F075455551}"/>
                </a:ext>
              </a:extLst>
            </p:cNvPr>
            <p:cNvSpPr>
              <a:spLocks/>
            </p:cNvSpPr>
            <p:nvPr/>
          </p:nvSpPr>
          <p:spPr bwMode="auto">
            <a:xfrm>
              <a:off x="576262" y="4886325"/>
              <a:ext cx="1441450" cy="1281113"/>
            </a:xfrm>
            <a:custGeom>
              <a:avLst/>
              <a:gdLst>
                <a:gd name="T0" fmla="*/ 0 w 908"/>
                <a:gd name="T1" fmla="*/ 0 h 807"/>
                <a:gd name="T2" fmla="*/ 0 w 908"/>
                <a:gd name="T3" fmla="*/ 37 h 807"/>
                <a:gd name="T4" fmla="*/ 866 w 908"/>
                <a:gd name="T5" fmla="*/ 807 h 807"/>
                <a:gd name="T6" fmla="*/ 908 w 908"/>
                <a:gd name="T7" fmla="*/ 807 h 807"/>
                <a:gd name="T8" fmla="*/ 0 w 908"/>
                <a:gd name="T9" fmla="*/ 0 h 807"/>
              </a:gdLst>
              <a:ahLst/>
              <a:cxnLst>
                <a:cxn ang="0">
                  <a:pos x="T0" y="T1"/>
                </a:cxn>
                <a:cxn ang="0">
                  <a:pos x="T2" y="T3"/>
                </a:cxn>
                <a:cxn ang="0">
                  <a:pos x="T4" y="T5"/>
                </a:cxn>
                <a:cxn ang="0">
                  <a:pos x="T6" y="T7"/>
                </a:cxn>
                <a:cxn ang="0">
                  <a:pos x="T8" y="T9"/>
                </a:cxn>
              </a:cxnLst>
              <a:rect l="0" t="0" r="r" b="b"/>
              <a:pathLst>
                <a:path w="908" h="807">
                  <a:moveTo>
                    <a:pt x="0" y="0"/>
                  </a:moveTo>
                  <a:lnTo>
                    <a:pt x="0" y="37"/>
                  </a:lnTo>
                  <a:lnTo>
                    <a:pt x="866" y="807"/>
                  </a:lnTo>
                  <a:lnTo>
                    <a:pt x="908" y="80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75">
              <a:extLst>
                <a:ext uri="{FF2B5EF4-FFF2-40B4-BE49-F238E27FC236}">
                  <a16:creationId xmlns:a16="http://schemas.microsoft.com/office/drawing/2014/main" id="{5017928A-D6E3-4D36-8192-BDF8FEE2A289}"/>
                </a:ext>
              </a:extLst>
            </p:cNvPr>
            <p:cNvSpPr>
              <a:spLocks/>
            </p:cNvSpPr>
            <p:nvPr/>
          </p:nvSpPr>
          <p:spPr bwMode="auto">
            <a:xfrm>
              <a:off x="576262" y="5060950"/>
              <a:ext cx="1244600" cy="1106488"/>
            </a:xfrm>
            <a:custGeom>
              <a:avLst/>
              <a:gdLst>
                <a:gd name="T0" fmla="*/ 0 w 784"/>
                <a:gd name="T1" fmla="*/ 0 h 697"/>
                <a:gd name="T2" fmla="*/ 0 w 784"/>
                <a:gd name="T3" fmla="*/ 38 h 697"/>
                <a:gd name="T4" fmla="*/ 742 w 784"/>
                <a:gd name="T5" fmla="*/ 697 h 697"/>
                <a:gd name="T6" fmla="*/ 784 w 784"/>
                <a:gd name="T7" fmla="*/ 697 h 697"/>
                <a:gd name="T8" fmla="*/ 0 w 784"/>
                <a:gd name="T9" fmla="*/ 0 h 697"/>
              </a:gdLst>
              <a:ahLst/>
              <a:cxnLst>
                <a:cxn ang="0">
                  <a:pos x="T0" y="T1"/>
                </a:cxn>
                <a:cxn ang="0">
                  <a:pos x="T2" y="T3"/>
                </a:cxn>
                <a:cxn ang="0">
                  <a:pos x="T4" y="T5"/>
                </a:cxn>
                <a:cxn ang="0">
                  <a:pos x="T6" y="T7"/>
                </a:cxn>
                <a:cxn ang="0">
                  <a:pos x="T8" y="T9"/>
                </a:cxn>
              </a:cxnLst>
              <a:rect l="0" t="0" r="r" b="b"/>
              <a:pathLst>
                <a:path w="784" h="697">
                  <a:moveTo>
                    <a:pt x="0" y="0"/>
                  </a:moveTo>
                  <a:lnTo>
                    <a:pt x="0" y="38"/>
                  </a:lnTo>
                  <a:lnTo>
                    <a:pt x="742" y="697"/>
                  </a:lnTo>
                  <a:lnTo>
                    <a:pt x="784" y="69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76">
              <a:extLst>
                <a:ext uri="{FF2B5EF4-FFF2-40B4-BE49-F238E27FC236}">
                  <a16:creationId xmlns:a16="http://schemas.microsoft.com/office/drawing/2014/main" id="{2F0357DC-5EEB-4DA6-8C71-A540CC5C190A}"/>
                </a:ext>
              </a:extLst>
            </p:cNvPr>
            <p:cNvSpPr>
              <a:spLocks/>
            </p:cNvSpPr>
            <p:nvPr/>
          </p:nvSpPr>
          <p:spPr bwMode="auto">
            <a:xfrm>
              <a:off x="576262" y="5060950"/>
              <a:ext cx="1244600" cy="1106488"/>
            </a:xfrm>
            <a:custGeom>
              <a:avLst/>
              <a:gdLst>
                <a:gd name="T0" fmla="*/ 0 w 784"/>
                <a:gd name="T1" fmla="*/ 0 h 697"/>
                <a:gd name="T2" fmla="*/ 0 w 784"/>
                <a:gd name="T3" fmla="*/ 38 h 697"/>
                <a:gd name="T4" fmla="*/ 742 w 784"/>
                <a:gd name="T5" fmla="*/ 697 h 697"/>
                <a:gd name="T6" fmla="*/ 784 w 784"/>
                <a:gd name="T7" fmla="*/ 697 h 697"/>
                <a:gd name="T8" fmla="*/ 0 w 784"/>
                <a:gd name="T9" fmla="*/ 0 h 697"/>
              </a:gdLst>
              <a:ahLst/>
              <a:cxnLst>
                <a:cxn ang="0">
                  <a:pos x="T0" y="T1"/>
                </a:cxn>
                <a:cxn ang="0">
                  <a:pos x="T2" y="T3"/>
                </a:cxn>
                <a:cxn ang="0">
                  <a:pos x="T4" y="T5"/>
                </a:cxn>
                <a:cxn ang="0">
                  <a:pos x="T6" y="T7"/>
                </a:cxn>
                <a:cxn ang="0">
                  <a:pos x="T8" y="T9"/>
                </a:cxn>
              </a:cxnLst>
              <a:rect l="0" t="0" r="r" b="b"/>
              <a:pathLst>
                <a:path w="784" h="697">
                  <a:moveTo>
                    <a:pt x="0" y="0"/>
                  </a:moveTo>
                  <a:lnTo>
                    <a:pt x="0" y="38"/>
                  </a:lnTo>
                  <a:lnTo>
                    <a:pt x="742" y="697"/>
                  </a:lnTo>
                  <a:lnTo>
                    <a:pt x="784" y="69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77">
              <a:extLst>
                <a:ext uri="{FF2B5EF4-FFF2-40B4-BE49-F238E27FC236}">
                  <a16:creationId xmlns:a16="http://schemas.microsoft.com/office/drawing/2014/main" id="{DE59E0DB-72CC-4F0B-8FE5-2852E55CA979}"/>
                </a:ext>
              </a:extLst>
            </p:cNvPr>
            <p:cNvSpPr>
              <a:spLocks/>
            </p:cNvSpPr>
            <p:nvPr/>
          </p:nvSpPr>
          <p:spPr bwMode="auto">
            <a:xfrm>
              <a:off x="576262" y="5413375"/>
              <a:ext cx="846138" cy="754063"/>
            </a:xfrm>
            <a:custGeom>
              <a:avLst/>
              <a:gdLst>
                <a:gd name="T0" fmla="*/ 0 w 533"/>
                <a:gd name="T1" fmla="*/ 0 h 475"/>
                <a:gd name="T2" fmla="*/ 0 w 533"/>
                <a:gd name="T3" fmla="*/ 37 h 475"/>
                <a:gd name="T4" fmla="*/ 491 w 533"/>
                <a:gd name="T5" fmla="*/ 475 h 475"/>
                <a:gd name="T6" fmla="*/ 533 w 533"/>
                <a:gd name="T7" fmla="*/ 475 h 475"/>
                <a:gd name="T8" fmla="*/ 0 w 533"/>
                <a:gd name="T9" fmla="*/ 0 h 475"/>
              </a:gdLst>
              <a:ahLst/>
              <a:cxnLst>
                <a:cxn ang="0">
                  <a:pos x="T0" y="T1"/>
                </a:cxn>
                <a:cxn ang="0">
                  <a:pos x="T2" y="T3"/>
                </a:cxn>
                <a:cxn ang="0">
                  <a:pos x="T4" y="T5"/>
                </a:cxn>
                <a:cxn ang="0">
                  <a:pos x="T6" y="T7"/>
                </a:cxn>
                <a:cxn ang="0">
                  <a:pos x="T8" y="T9"/>
                </a:cxn>
              </a:cxnLst>
              <a:rect l="0" t="0" r="r" b="b"/>
              <a:pathLst>
                <a:path w="533" h="475">
                  <a:moveTo>
                    <a:pt x="0" y="0"/>
                  </a:moveTo>
                  <a:lnTo>
                    <a:pt x="0" y="37"/>
                  </a:lnTo>
                  <a:lnTo>
                    <a:pt x="491" y="475"/>
                  </a:lnTo>
                  <a:lnTo>
                    <a:pt x="533" y="47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78">
              <a:extLst>
                <a:ext uri="{FF2B5EF4-FFF2-40B4-BE49-F238E27FC236}">
                  <a16:creationId xmlns:a16="http://schemas.microsoft.com/office/drawing/2014/main" id="{3458D3DD-840F-4E18-89F0-8641A4937AEA}"/>
                </a:ext>
              </a:extLst>
            </p:cNvPr>
            <p:cNvSpPr>
              <a:spLocks/>
            </p:cNvSpPr>
            <p:nvPr/>
          </p:nvSpPr>
          <p:spPr bwMode="auto">
            <a:xfrm>
              <a:off x="576262" y="5413375"/>
              <a:ext cx="846138" cy="754063"/>
            </a:xfrm>
            <a:custGeom>
              <a:avLst/>
              <a:gdLst>
                <a:gd name="T0" fmla="*/ 0 w 533"/>
                <a:gd name="T1" fmla="*/ 0 h 475"/>
                <a:gd name="T2" fmla="*/ 0 w 533"/>
                <a:gd name="T3" fmla="*/ 37 h 475"/>
                <a:gd name="T4" fmla="*/ 491 w 533"/>
                <a:gd name="T5" fmla="*/ 475 h 475"/>
                <a:gd name="T6" fmla="*/ 533 w 533"/>
                <a:gd name="T7" fmla="*/ 475 h 475"/>
                <a:gd name="T8" fmla="*/ 0 w 533"/>
                <a:gd name="T9" fmla="*/ 0 h 475"/>
              </a:gdLst>
              <a:ahLst/>
              <a:cxnLst>
                <a:cxn ang="0">
                  <a:pos x="T0" y="T1"/>
                </a:cxn>
                <a:cxn ang="0">
                  <a:pos x="T2" y="T3"/>
                </a:cxn>
                <a:cxn ang="0">
                  <a:pos x="T4" y="T5"/>
                </a:cxn>
                <a:cxn ang="0">
                  <a:pos x="T6" y="T7"/>
                </a:cxn>
                <a:cxn ang="0">
                  <a:pos x="T8" y="T9"/>
                </a:cxn>
              </a:cxnLst>
              <a:rect l="0" t="0" r="r" b="b"/>
              <a:pathLst>
                <a:path w="533" h="475">
                  <a:moveTo>
                    <a:pt x="0" y="0"/>
                  </a:moveTo>
                  <a:lnTo>
                    <a:pt x="0" y="37"/>
                  </a:lnTo>
                  <a:lnTo>
                    <a:pt x="491" y="475"/>
                  </a:lnTo>
                  <a:lnTo>
                    <a:pt x="533" y="47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79">
              <a:extLst>
                <a:ext uri="{FF2B5EF4-FFF2-40B4-BE49-F238E27FC236}">
                  <a16:creationId xmlns:a16="http://schemas.microsoft.com/office/drawing/2014/main" id="{7B1A0597-610F-44B3-A77D-6E7A854F7A89}"/>
                </a:ext>
              </a:extLst>
            </p:cNvPr>
            <p:cNvSpPr>
              <a:spLocks/>
            </p:cNvSpPr>
            <p:nvPr/>
          </p:nvSpPr>
          <p:spPr bwMode="auto">
            <a:xfrm>
              <a:off x="576262" y="5237162"/>
              <a:ext cx="1046163" cy="930275"/>
            </a:xfrm>
            <a:custGeom>
              <a:avLst/>
              <a:gdLst>
                <a:gd name="T0" fmla="*/ 0 w 659"/>
                <a:gd name="T1" fmla="*/ 0 h 586"/>
                <a:gd name="T2" fmla="*/ 0 w 659"/>
                <a:gd name="T3" fmla="*/ 38 h 586"/>
                <a:gd name="T4" fmla="*/ 617 w 659"/>
                <a:gd name="T5" fmla="*/ 586 h 586"/>
                <a:gd name="T6" fmla="*/ 659 w 659"/>
                <a:gd name="T7" fmla="*/ 586 h 586"/>
                <a:gd name="T8" fmla="*/ 0 w 659"/>
                <a:gd name="T9" fmla="*/ 0 h 586"/>
              </a:gdLst>
              <a:ahLst/>
              <a:cxnLst>
                <a:cxn ang="0">
                  <a:pos x="T0" y="T1"/>
                </a:cxn>
                <a:cxn ang="0">
                  <a:pos x="T2" y="T3"/>
                </a:cxn>
                <a:cxn ang="0">
                  <a:pos x="T4" y="T5"/>
                </a:cxn>
                <a:cxn ang="0">
                  <a:pos x="T6" y="T7"/>
                </a:cxn>
                <a:cxn ang="0">
                  <a:pos x="T8" y="T9"/>
                </a:cxn>
              </a:cxnLst>
              <a:rect l="0" t="0" r="r" b="b"/>
              <a:pathLst>
                <a:path w="659" h="586">
                  <a:moveTo>
                    <a:pt x="0" y="0"/>
                  </a:moveTo>
                  <a:lnTo>
                    <a:pt x="0" y="38"/>
                  </a:lnTo>
                  <a:lnTo>
                    <a:pt x="617" y="586"/>
                  </a:lnTo>
                  <a:lnTo>
                    <a:pt x="659" y="58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80">
              <a:extLst>
                <a:ext uri="{FF2B5EF4-FFF2-40B4-BE49-F238E27FC236}">
                  <a16:creationId xmlns:a16="http://schemas.microsoft.com/office/drawing/2014/main" id="{042E1895-1F5D-4075-8921-51889A47E169}"/>
                </a:ext>
              </a:extLst>
            </p:cNvPr>
            <p:cNvSpPr>
              <a:spLocks/>
            </p:cNvSpPr>
            <p:nvPr/>
          </p:nvSpPr>
          <p:spPr bwMode="auto">
            <a:xfrm>
              <a:off x="576262" y="5237162"/>
              <a:ext cx="1046163" cy="930275"/>
            </a:xfrm>
            <a:custGeom>
              <a:avLst/>
              <a:gdLst>
                <a:gd name="T0" fmla="*/ 0 w 659"/>
                <a:gd name="T1" fmla="*/ 0 h 586"/>
                <a:gd name="T2" fmla="*/ 0 w 659"/>
                <a:gd name="T3" fmla="*/ 38 h 586"/>
                <a:gd name="T4" fmla="*/ 617 w 659"/>
                <a:gd name="T5" fmla="*/ 586 h 586"/>
                <a:gd name="T6" fmla="*/ 659 w 659"/>
                <a:gd name="T7" fmla="*/ 586 h 586"/>
                <a:gd name="T8" fmla="*/ 0 w 659"/>
                <a:gd name="T9" fmla="*/ 0 h 586"/>
              </a:gdLst>
              <a:ahLst/>
              <a:cxnLst>
                <a:cxn ang="0">
                  <a:pos x="T0" y="T1"/>
                </a:cxn>
                <a:cxn ang="0">
                  <a:pos x="T2" y="T3"/>
                </a:cxn>
                <a:cxn ang="0">
                  <a:pos x="T4" y="T5"/>
                </a:cxn>
                <a:cxn ang="0">
                  <a:pos x="T6" y="T7"/>
                </a:cxn>
                <a:cxn ang="0">
                  <a:pos x="T8" y="T9"/>
                </a:cxn>
              </a:cxnLst>
              <a:rect l="0" t="0" r="r" b="b"/>
              <a:pathLst>
                <a:path w="659" h="586">
                  <a:moveTo>
                    <a:pt x="0" y="0"/>
                  </a:moveTo>
                  <a:lnTo>
                    <a:pt x="0" y="38"/>
                  </a:lnTo>
                  <a:lnTo>
                    <a:pt x="617" y="586"/>
                  </a:lnTo>
                  <a:lnTo>
                    <a:pt x="659" y="586"/>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81">
              <a:extLst>
                <a:ext uri="{FF2B5EF4-FFF2-40B4-BE49-F238E27FC236}">
                  <a16:creationId xmlns:a16="http://schemas.microsoft.com/office/drawing/2014/main" id="{FFF22BFF-36A0-4433-9C08-17C0D3F1D192}"/>
                </a:ext>
              </a:extLst>
            </p:cNvPr>
            <p:cNvSpPr>
              <a:spLocks/>
            </p:cNvSpPr>
            <p:nvPr/>
          </p:nvSpPr>
          <p:spPr bwMode="auto">
            <a:xfrm>
              <a:off x="576262" y="5767387"/>
              <a:ext cx="449263" cy="400050"/>
            </a:xfrm>
            <a:custGeom>
              <a:avLst/>
              <a:gdLst>
                <a:gd name="T0" fmla="*/ 0 w 283"/>
                <a:gd name="T1" fmla="*/ 0 h 252"/>
                <a:gd name="T2" fmla="*/ 0 w 283"/>
                <a:gd name="T3" fmla="*/ 36 h 252"/>
                <a:gd name="T4" fmla="*/ 242 w 283"/>
                <a:gd name="T5" fmla="*/ 252 h 252"/>
                <a:gd name="T6" fmla="*/ 283 w 283"/>
                <a:gd name="T7" fmla="*/ 252 h 252"/>
                <a:gd name="T8" fmla="*/ 0 w 283"/>
                <a:gd name="T9" fmla="*/ 0 h 252"/>
              </a:gdLst>
              <a:ahLst/>
              <a:cxnLst>
                <a:cxn ang="0">
                  <a:pos x="T0" y="T1"/>
                </a:cxn>
                <a:cxn ang="0">
                  <a:pos x="T2" y="T3"/>
                </a:cxn>
                <a:cxn ang="0">
                  <a:pos x="T4" y="T5"/>
                </a:cxn>
                <a:cxn ang="0">
                  <a:pos x="T6" y="T7"/>
                </a:cxn>
                <a:cxn ang="0">
                  <a:pos x="T8" y="T9"/>
                </a:cxn>
              </a:cxnLst>
              <a:rect l="0" t="0" r="r" b="b"/>
              <a:pathLst>
                <a:path w="283" h="252">
                  <a:moveTo>
                    <a:pt x="0" y="0"/>
                  </a:moveTo>
                  <a:lnTo>
                    <a:pt x="0" y="36"/>
                  </a:lnTo>
                  <a:lnTo>
                    <a:pt x="242" y="252"/>
                  </a:lnTo>
                  <a:lnTo>
                    <a:pt x="283" y="25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82">
              <a:extLst>
                <a:ext uri="{FF2B5EF4-FFF2-40B4-BE49-F238E27FC236}">
                  <a16:creationId xmlns:a16="http://schemas.microsoft.com/office/drawing/2014/main" id="{631A63A0-58E3-44D9-BDDA-D70CC86F3832}"/>
                </a:ext>
              </a:extLst>
            </p:cNvPr>
            <p:cNvSpPr>
              <a:spLocks/>
            </p:cNvSpPr>
            <p:nvPr/>
          </p:nvSpPr>
          <p:spPr bwMode="auto">
            <a:xfrm>
              <a:off x="576262" y="5767387"/>
              <a:ext cx="449263" cy="400050"/>
            </a:xfrm>
            <a:custGeom>
              <a:avLst/>
              <a:gdLst>
                <a:gd name="T0" fmla="*/ 0 w 283"/>
                <a:gd name="T1" fmla="*/ 0 h 252"/>
                <a:gd name="T2" fmla="*/ 0 w 283"/>
                <a:gd name="T3" fmla="*/ 36 h 252"/>
                <a:gd name="T4" fmla="*/ 242 w 283"/>
                <a:gd name="T5" fmla="*/ 252 h 252"/>
                <a:gd name="T6" fmla="*/ 283 w 283"/>
                <a:gd name="T7" fmla="*/ 252 h 252"/>
                <a:gd name="T8" fmla="*/ 0 w 283"/>
                <a:gd name="T9" fmla="*/ 0 h 252"/>
              </a:gdLst>
              <a:ahLst/>
              <a:cxnLst>
                <a:cxn ang="0">
                  <a:pos x="T0" y="T1"/>
                </a:cxn>
                <a:cxn ang="0">
                  <a:pos x="T2" y="T3"/>
                </a:cxn>
                <a:cxn ang="0">
                  <a:pos x="T4" y="T5"/>
                </a:cxn>
                <a:cxn ang="0">
                  <a:pos x="T6" y="T7"/>
                </a:cxn>
                <a:cxn ang="0">
                  <a:pos x="T8" y="T9"/>
                </a:cxn>
              </a:cxnLst>
              <a:rect l="0" t="0" r="r" b="b"/>
              <a:pathLst>
                <a:path w="283" h="252">
                  <a:moveTo>
                    <a:pt x="0" y="0"/>
                  </a:moveTo>
                  <a:lnTo>
                    <a:pt x="0" y="36"/>
                  </a:lnTo>
                  <a:lnTo>
                    <a:pt x="242" y="252"/>
                  </a:lnTo>
                  <a:lnTo>
                    <a:pt x="283" y="25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83">
              <a:extLst>
                <a:ext uri="{FF2B5EF4-FFF2-40B4-BE49-F238E27FC236}">
                  <a16:creationId xmlns:a16="http://schemas.microsoft.com/office/drawing/2014/main" id="{A3C08619-DC2F-4866-8873-1A64B3EE834B}"/>
                </a:ext>
              </a:extLst>
            </p:cNvPr>
            <p:cNvSpPr>
              <a:spLocks/>
            </p:cNvSpPr>
            <p:nvPr/>
          </p:nvSpPr>
          <p:spPr bwMode="auto">
            <a:xfrm>
              <a:off x="6938963" y="-677863"/>
              <a:ext cx="5826125" cy="5167313"/>
            </a:xfrm>
            <a:custGeom>
              <a:avLst/>
              <a:gdLst>
                <a:gd name="T0" fmla="*/ 42 w 3670"/>
                <a:gd name="T1" fmla="*/ 0 h 3255"/>
                <a:gd name="T2" fmla="*/ 0 w 3670"/>
                <a:gd name="T3" fmla="*/ 0 h 3255"/>
                <a:gd name="T4" fmla="*/ 3670 w 3670"/>
                <a:gd name="T5" fmla="*/ 3255 h 3255"/>
                <a:gd name="T6" fmla="*/ 3670 w 3670"/>
                <a:gd name="T7" fmla="*/ 3217 h 3255"/>
                <a:gd name="T8" fmla="*/ 42 w 3670"/>
                <a:gd name="T9" fmla="*/ 0 h 3255"/>
              </a:gdLst>
              <a:ahLst/>
              <a:cxnLst>
                <a:cxn ang="0">
                  <a:pos x="T0" y="T1"/>
                </a:cxn>
                <a:cxn ang="0">
                  <a:pos x="T2" y="T3"/>
                </a:cxn>
                <a:cxn ang="0">
                  <a:pos x="T4" y="T5"/>
                </a:cxn>
                <a:cxn ang="0">
                  <a:pos x="T6" y="T7"/>
                </a:cxn>
                <a:cxn ang="0">
                  <a:pos x="T8" y="T9"/>
                </a:cxn>
              </a:cxnLst>
              <a:rect l="0" t="0" r="r" b="b"/>
              <a:pathLst>
                <a:path w="3670" h="3255">
                  <a:moveTo>
                    <a:pt x="42" y="0"/>
                  </a:moveTo>
                  <a:lnTo>
                    <a:pt x="0" y="0"/>
                  </a:lnTo>
                  <a:lnTo>
                    <a:pt x="3670" y="3255"/>
                  </a:lnTo>
                  <a:lnTo>
                    <a:pt x="3670" y="3217"/>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84">
              <a:extLst>
                <a:ext uri="{FF2B5EF4-FFF2-40B4-BE49-F238E27FC236}">
                  <a16:creationId xmlns:a16="http://schemas.microsoft.com/office/drawing/2014/main" id="{FBD47810-D7F4-463E-9A68-C41C2288860F}"/>
                </a:ext>
              </a:extLst>
            </p:cNvPr>
            <p:cNvSpPr>
              <a:spLocks/>
            </p:cNvSpPr>
            <p:nvPr/>
          </p:nvSpPr>
          <p:spPr bwMode="auto">
            <a:xfrm>
              <a:off x="6938963" y="-677863"/>
              <a:ext cx="5826125" cy="5167313"/>
            </a:xfrm>
            <a:custGeom>
              <a:avLst/>
              <a:gdLst>
                <a:gd name="T0" fmla="*/ 42 w 3670"/>
                <a:gd name="T1" fmla="*/ 0 h 3255"/>
                <a:gd name="T2" fmla="*/ 0 w 3670"/>
                <a:gd name="T3" fmla="*/ 0 h 3255"/>
                <a:gd name="T4" fmla="*/ 3670 w 3670"/>
                <a:gd name="T5" fmla="*/ 3255 h 3255"/>
                <a:gd name="T6" fmla="*/ 3670 w 3670"/>
                <a:gd name="T7" fmla="*/ 3217 h 3255"/>
                <a:gd name="T8" fmla="*/ 42 w 3670"/>
                <a:gd name="T9" fmla="*/ 0 h 3255"/>
              </a:gdLst>
              <a:ahLst/>
              <a:cxnLst>
                <a:cxn ang="0">
                  <a:pos x="T0" y="T1"/>
                </a:cxn>
                <a:cxn ang="0">
                  <a:pos x="T2" y="T3"/>
                </a:cxn>
                <a:cxn ang="0">
                  <a:pos x="T4" y="T5"/>
                </a:cxn>
                <a:cxn ang="0">
                  <a:pos x="T6" y="T7"/>
                </a:cxn>
                <a:cxn ang="0">
                  <a:pos x="T8" y="T9"/>
                </a:cxn>
              </a:cxnLst>
              <a:rect l="0" t="0" r="r" b="b"/>
              <a:pathLst>
                <a:path w="3670" h="3255">
                  <a:moveTo>
                    <a:pt x="42" y="0"/>
                  </a:moveTo>
                  <a:lnTo>
                    <a:pt x="0" y="0"/>
                  </a:lnTo>
                  <a:lnTo>
                    <a:pt x="3670" y="3255"/>
                  </a:lnTo>
                  <a:lnTo>
                    <a:pt x="3670" y="3217"/>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85">
              <a:extLst>
                <a:ext uri="{FF2B5EF4-FFF2-40B4-BE49-F238E27FC236}">
                  <a16:creationId xmlns:a16="http://schemas.microsoft.com/office/drawing/2014/main" id="{64A2615D-6E8F-410B-A36E-818E7BF2B4C4}"/>
                </a:ext>
              </a:extLst>
            </p:cNvPr>
            <p:cNvSpPr>
              <a:spLocks/>
            </p:cNvSpPr>
            <p:nvPr/>
          </p:nvSpPr>
          <p:spPr bwMode="auto">
            <a:xfrm>
              <a:off x="7337425" y="-677863"/>
              <a:ext cx="5427663" cy="4814888"/>
            </a:xfrm>
            <a:custGeom>
              <a:avLst/>
              <a:gdLst>
                <a:gd name="T0" fmla="*/ 42 w 3419"/>
                <a:gd name="T1" fmla="*/ 0 h 3033"/>
                <a:gd name="T2" fmla="*/ 0 w 3419"/>
                <a:gd name="T3" fmla="*/ 0 h 3033"/>
                <a:gd name="T4" fmla="*/ 3419 w 3419"/>
                <a:gd name="T5" fmla="*/ 3033 h 3033"/>
                <a:gd name="T6" fmla="*/ 3419 w 3419"/>
                <a:gd name="T7" fmla="*/ 2996 h 3033"/>
                <a:gd name="T8" fmla="*/ 42 w 3419"/>
                <a:gd name="T9" fmla="*/ 0 h 3033"/>
              </a:gdLst>
              <a:ahLst/>
              <a:cxnLst>
                <a:cxn ang="0">
                  <a:pos x="T0" y="T1"/>
                </a:cxn>
                <a:cxn ang="0">
                  <a:pos x="T2" y="T3"/>
                </a:cxn>
                <a:cxn ang="0">
                  <a:pos x="T4" y="T5"/>
                </a:cxn>
                <a:cxn ang="0">
                  <a:pos x="T6" y="T7"/>
                </a:cxn>
                <a:cxn ang="0">
                  <a:pos x="T8" y="T9"/>
                </a:cxn>
              </a:cxnLst>
              <a:rect l="0" t="0" r="r" b="b"/>
              <a:pathLst>
                <a:path w="3419" h="3033">
                  <a:moveTo>
                    <a:pt x="42" y="0"/>
                  </a:moveTo>
                  <a:lnTo>
                    <a:pt x="0" y="0"/>
                  </a:lnTo>
                  <a:lnTo>
                    <a:pt x="3419" y="3033"/>
                  </a:lnTo>
                  <a:lnTo>
                    <a:pt x="3419" y="2996"/>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86">
              <a:extLst>
                <a:ext uri="{FF2B5EF4-FFF2-40B4-BE49-F238E27FC236}">
                  <a16:creationId xmlns:a16="http://schemas.microsoft.com/office/drawing/2014/main" id="{40024910-BF25-430D-B27B-F8E2E3A0FF02}"/>
                </a:ext>
              </a:extLst>
            </p:cNvPr>
            <p:cNvSpPr>
              <a:spLocks/>
            </p:cNvSpPr>
            <p:nvPr/>
          </p:nvSpPr>
          <p:spPr bwMode="auto">
            <a:xfrm>
              <a:off x="7337425" y="-677863"/>
              <a:ext cx="5427663" cy="4814888"/>
            </a:xfrm>
            <a:custGeom>
              <a:avLst/>
              <a:gdLst>
                <a:gd name="T0" fmla="*/ 42 w 3419"/>
                <a:gd name="T1" fmla="*/ 0 h 3033"/>
                <a:gd name="T2" fmla="*/ 0 w 3419"/>
                <a:gd name="T3" fmla="*/ 0 h 3033"/>
                <a:gd name="T4" fmla="*/ 3419 w 3419"/>
                <a:gd name="T5" fmla="*/ 3033 h 3033"/>
                <a:gd name="T6" fmla="*/ 3419 w 3419"/>
                <a:gd name="T7" fmla="*/ 2996 h 3033"/>
                <a:gd name="T8" fmla="*/ 42 w 3419"/>
                <a:gd name="T9" fmla="*/ 0 h 3033"/>
              </a:gdLst>
              <a:ahLst/>
              <a:cxnLst>
                <a:cxn ang="0">
                  <a:pos x="T0" y="T1"/>
                </a:cxn>
                <a:cxn ang="0">
                  <a:pos x="T2" y="T3"/>
                </a:cxn>
                <a:cxn ang="0">
                  <a:pos x="T4" y="T5"/>
                </a:cxn>
                <a:cxn ang="0">
                  <a:pos x="T6" y="T7"/>
                </a:cxn>
                <a:cxn ang="0">
                  <a:pos x="T8" y="T9"/>
                </a:cxn>
              </a:cxnLst>
              <a:rect l="0" t="0" r="r" b="b"/>
              <a:pathLst>
                <a:path w="3419" h="3033">
                  <a:moveTo>
                    <a:pt x="42" y="0"/>
                  </a:moveTo>
                  <a:lnTo>
                    <a:pt x="0" y="0"/>
                  </a:lnTo>
                  <a:lnTo>
                    <a:pt x="3419" y="3033"/>
                  </a:lnTo>
                  <a:lnTo>
                    <a:pt x="3419" y="2996"/>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87">
              <a:extLst>
                <a:ext uri="{FF2B5EF4-FFF2-40B4-BE49-F238E27FC236}">
                  <a16:creationId xmlns:a16="http://schemas.microsoft.com/office/drawing/2014/main" id="{94E147C7-6D68-4B99-B423-41BF301BCAC7}"/>
                </a:ext>
              </a:extLst>
            </p:cNvPr>
            <p:cNvSpPr>
              <a:spLocks/>
            </p:cNvSpPr>
            <p:nvPr/>
          </p:nvSpPr>
          <p:spPr bwMode="auto">
            <a:xfrm>
              <a:off x="7138988" y="-677863"/>
              <a:ext cx="5626100" cy="4991100"/>
            </a:xfrm>
            <a:custGeom>
              <a:avLst/>
              <a:gdLst>
                <a:gd name="T0" fmla="*/ 41 w 3544"/>
                <a:gd name="T1" fmla="*/ 0 h 3144"/>
                <a:gd name="T2" fmla="*/ 0 w 3544"/>
                <a:gd name="T3" fmla="*/ 0 h 3144"/>
                <a:gd name="T4" fmla="*/ 3544 w 3544"/>
                <a:gd name="T5" fmla="*/ 3144 h 3144"/>
                <a:gd name="T6" fmla="*/ 3544 w 3544"/>
                <a:gd name="T7" fmla="*/ 3106 h 3144"/>
                <a:gd name="T8" fmla="*/ 41 w 3544"/>
                <a:gd name="T9" fmla="*/ 0 h 3144"/>
              </a:gdLst>
              <a:ahLst/>
              <a:cxnLst>
                <a:cxn ang="0">
                  <a:pos x="T0" y="T1"/>
                </a:cxn>
                <a:cxn ang="0">
                  <a:pos x="T2" y="T3"/>
                </a:cxn>
                <a:cxn ang="0">
                  <a:pos x="T4" y="T5"/>
                </a:cxn>
                <a:cxn ang="0">
                  <a:pos x="T6" y="T7"/>
                </a:cxn>
                <a:cxn ang="0">
                  <a:pos x="T8" y="T9"/>
                </a:cxn>
              </a:cxnLst>
              <a:rect l="0" t="0" r="r" b="b"/>
              <a:pathLst>
                <a:path w="3544" h="3144">
                  <a:moveTo>
                    <a:pt x="41" y="0"/>
                  </a:moveTo>
                  <a:lnTo>
                    <a:pt x="0" y="0"/>
                  </a:lnTo>
                  <a:lnTo>
                    <a:pt x="3544" y="3144"/>
                  </a:lnTo>
                  <a:lnTo>
                    <a:pt x="3544" y="3106"/>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88">
              <a:extLst>
                <a:ext uri="{FF2B5EF4-FFF2-40B4-BE49-F238E27FC236}">
                  <a16:creationId xmlns:a16="http://schemas.microsoft.com/office/drawing/2014/main" id="{28227FE9-CDAF-4BED-8F96-F69CB8AE3B53}"/>
                </a:ext>
              </a:extLst>
            </p:cNvPr>
            <p:cNvSpPr>
              <a:spLocks/>
            </p:cNvSpPr>
            <p:nvPr/>
          </p:nvSpPr>
          <p:spPr bwMode="auto">
            <a:xfrm>
              <a:off x="7138988" y="-677863"/>
              <a:ext cx="5626100" cy="4991100"/>
            </a:xfrm>
            <a:custGeom>
              <a:avLst/>
              <a:gdLst>
                <a:gd name="T0" fmla="*/ 41 w 3544"/>
                <a:gd name="T1" fmla="*/ 0 h 3144"/>
                <a:gd name="T2" fmla="*/ 0 w 3544"/>
                <a:gd name="T3" fmla="*/ 0 h 3144"/>
                <a:gd name="T4" fmla="*/ 3544 w 3544"/>
                <a:gd name="T5" fmla="*/ 3144 h 3144"/>
                <a:gd name="T6" fmla="*/ 3544 w 3544"/>
                <a:gd name="T7" fmla="*/ 3106 h 3144"/>
                <a:gd name="T8" fmla="*/ 41 w 3544"/>
                <a:gd name="T9" fmla="*/ 0 h 3144"/>
              </a:gdLst>
              <a:ahLst/>
              <a:cxnLst>
                <a:cxn ang="0">
                  <a:pos x="T0" y="T1"/>
                </a:cxn>
                <a:cxn ang="0">
                  <a:pos x="T2" y="T3"/>
                </a:cxn>
                <a:cxn ang="0">
                  <a:pos x="T4" y="T5"/>
                </a:cxn>
                <a:cxn ang="0">
                  <a:pos x="T6" y="T7"/>
                </a:cxn>
                <a:cxn ang="0">
                  <a:pos x="T8" y="T9"/>
                </a:cxn>
              </a:cxnLst>
              <a:rect l="0" t="0" r="r" b="b"/>
              <a:pathLst>
                <a:path w="3544" h="3144">
                  <a:moveTo>
                    <a:pt x="41" y="0"/>
                  </a:moveTo>
                  <a:lnTo>
                    <a:pt x="0" y="0"/>
                  </a:lnTo>
                  <a:lnTo>
                    <a:pt x="3544" y="3144"/>
                  </a:lnTo>
                  <a:lnTo>
                    <a:pt x="3544" y="3106"/>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89">
              <a:extLst>
                <a:ext uri="{FF2B5EF4-FFF2-40B4-BE49-F238E27FC236}">
                  <a16:creationId xmlns:a16="http://schemas.microsoft.com/office/drawing/2014/main" id="{FED3D460-130F-4749-9BB9-8C3EF81089AC}"/>
                </a:ext>
              </a:extLst>
            </p:cNvPr>
            <p:cNvSpPr>
              <a:spLocks/>
            </p:cNvSpPr>
            <p:nvPr/>
          </p:nvSpPr>
          <p:spPr bwMode="auto">
            <a:xfrm>
              <a:off x="7734300" y="-677863"/>
              <a:ext cx="5030788" cy="4462463"/>
            </a:xfrm>
            <a:custGeom>
              <a:avLst/>
              <a:gdLst>
                <a:gd name="T0" fmla="*/ 42 w 3169"/>
                <a:gd name="T1" fmla="*/ 0 h 2811"/>
                <a:gd name="T2" fmla="*/ 0 w 3169"/>
                <a:gd name="T3" fmla="*/ 0 h 2811"/>
                <a:gd name="T4" fmla="*/ 3169 w 3169"/>
                <a:gd name="T5" fmla="*/ 2811 h 2811"/>
                <a:gd name="T6" fmla="*/ 3169 w 3169"/>
                <a:gd name="T7" fmla="*/ 2774 h 2811"/>
                <a:gd name="T8" fmla="*/ 42 w 3169"/>
                <a:gd name="T9" fmla="*/ 0 h 2811"/>
              </a:gdLst>
              <a:ahLst/>
              <a:cxnLst>
                <a:cxn ang="0">
                  <a:pos x="T0" y="T1"/>
                </a:cxn>
                <a:cxn ang="0">
                  <a:pos x="T2" y="T3"/>
                </a:cxn>
                <a:cxn ang="0">
                  <a:pos x="T4" y="T5"/>
                </a:cxn>
                <a:cxn ang="0">
                  <a:pos x="T6" y="T7"/>
                </a:cxn>
                <a:cxn ang="0">
                  <a:pos x="T8" y="T9"/>
                </a:cxn>
              </a:cxnLst>
              <a:rect l="0" t="0" r="r" b="b"/>
              <a:pathLst>
                <a:path w="3169" h="2811">
                  <a:moveTo>
                    <a:pt x="42" y="0"/>
                  </a:moveTo>
                  <a:lnTo>
                    <a:pt x="0" y="0"/>
                  </a:lnTo>
                  <a:lnTo>
                    <a:pt x="3169" y="2811"/>
                  </a:lnTo>
                  <a:lnTo>
                    <a:pt x="3169" y="2774"/>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90">
              <a:extLst>
                <a:ext uri="{FF2B5EF4-FFF2-40B4-BE49-F238E27FC236}">
                  <a16:creationId xmlns:a16="http://schemas.microsoft.com/office/drawing/2014/main" id="{9E639606-7410-4A54-ABF9-7607B08BA7A8}"/>
                </a:ext>
              </a:extLst>
            </p:cNvPr>
            <p:cNvSpPr>
              <a:spLocks/>
            </p:cNvSpPr>
            <p:nvPr/>
          </p:nvSpPr>
          <p:spPr bwMode="auto">
            <a:xfrm>
              <a:off x="7734300" y="-677863"/>
              <a:ext cx="5030788" cy="4462463"/>
            </a:xfrm>
            <a:custGeom>
              <a:avLst/>
              <a:gdLst>
                <a:gd name="T0" fmla="*/ 42 w 3169"/>
                <a:gd name="T1" fmla="*/ 0 h 2811"/>
                <a:gd name="T2" fmla="*/ 0 w 3169"/>
                <a:gd name="T3" fmla="*/ 0 h 2811"/>
                <a:gd name="T4" fmla="*/ 3169 w 3169"/>
                <a:gd name="T5" fmla="*/ 2811 h 2811"/>
                <a:gd name="T6" fmla="*/ 3169 w 3169"/>
                <a:gd name="T7" fmla="*/ 2774 h 2811"/>
                <a:gd name="T8" fmla="*/ 42 w 3169"/>
                <a:gd name="T9" fmla="*/ 0 h 2811"/>
              </a:gdLst>
              <a:ahLst/>
              <a:cxnLst>
                <a:cxn ang="0">
                  <a:pos x="T0" y="T1"/>
                </a:cxn>
                <a:cxn ang="0">
                  <a:pos x="T2" y="T3"/>
                </a:cxn>
                <a:cxn ang="0">
                  <a:pos x="T4" y="T5"/>
                </a:cxn>
                <a:cxn ang="0">
                  <a:pos x="T6" y="T7"/>
                </a:cxn>
                <a:cxn ang="0">
                  <a:pos x="T8" y="T9"/>
                </a:cxn>
              </a:cxnLst>
              <a:rect l="0" t="0" r="r" b="b"/>
              <a:pathLst>
                <a:path w="3169" h="2811">
                  <a:moveTo>
                    <a:pt x="42" y="0"/>
                  </a:moveTo>
                  <a:lnTo>
                    <a:pt x="0" y="0"/>
                  </a:lnTo>
                  <a:lnTo>
                    <a:pt x="3169" y="2811"/>
                  </a:lnTo>
                  <a:lnTo>
                    <a:pt x="3169" y="2774"/>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91">
              <a:extLst>
                <a:ext uri="{FF2B5EF4-FFF2-40B4-BE49-F238E27FC236}">
                  <a16:creationId xmlns:a16="http://schemas.microsoft.com/office/drawing/2014/main" id="{5D30A457-1E09-4F9E-B264-964D4C65F802}"/>
                </a:ext>
              </a:extLst>
            </p:cNvPr>
            <p:cNvSpPr>
              <a:spLocks/>
            </p:cNvSpPr>
            <p:nvPr/>
          </p:nvSpPr>
          <p:spPr bwMode="auto">
            <a:xfrm>
              <a:off x="7534275" y="-677863"/>
              <a:ext cx="5230813" cy="4638675"/>
            </a:xfrm>
            <a:custGeom>
              <a:avLst/>
              <a:gdLst>
                <a:gd name="T0" fmla="*/ 42 w 3295"/>
                <a:gd name="T1" fmla="*/ 0 h 2922"/>
                <a:gd name="T2" fmla="*/ 0 w 3295"/>
                <a:gd name="T3" fmla="*/ 0 h 2922"/>
                <a:gd name="T4" fmla="*/ 3295 w 3295"/>
                <a:gd name="T5" fmla="*/ 2922 h 2922"/>
                <a:gd name="T6" fmla="*/ 3295 w 3295"/>
                <a:gd name="T7" fmla="*/ 2885 h 2922"/>
                <a:gd name="T8" fmla="*/ 42 w 3295"/>
                <a:gd name="T9" fmla="*/ 0 h 2922"/>
              </a:gdLst>
              <a:ahLst/>
              <a:cxnLst>
                <a:cxn ang="0">
                  <a:pos x="T0" y="T1"/>
                </a:cxn>
                <a:cxn ang="0">
                  <a:pos x="T2" y="T3"/>
                </a:cxn>
                <a:cxn ang="0">
                  <a:pos x="T4" y="T5"/>
                </a:cxn>
                <a:cxn ang="0">
                  <a:pos x="T6" y="T7"/>
                </a:cxn>
                <a:cxn ang="0">
                  <a:pos x="T8" y="T9"/>
                </a:cxn>
              </a:cxnLst>
              <a:rect l="0" t="0" r="r" b="b"/>
              <a:pathLst>
                <a:path w="3295" h="2922">
                  <a:moveTo>
                    <a:pt x="42" y="0"/>
                  </a:moveTo>
                  <a:lnTo>
                    <a:pt x="0" y="0"/>
                  </a:lnTo>
                  <a:lnTo>
                    <a:pt x="3295" y="2922"/>
                  </a:lnTo>
                  <a:lnTo>
                    <a:pt x="3295" y="288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92">
              <a:extLst>
                <a:ext uri="{FF2B5EF4-FFF2-40B4-BE49-F238E27FC236}">
                  <a16:creationId xmlns:a16="http://schemas.microsoft.com/office/drawing/2014/main" id="{70701EAE-DA77-43DE-AD2F-BB06C1A13F5B}"/>
                </a:ext>
              </a:extLst>
            </p:cNvPr>
            <p:cNvSpPr>
              <a:spLocks/>
            </p:cNvSpPr>
            <p:nvPr/>
          </p:nvSpPr>
          <p:spPr bwMode="auto">
            <a:xfrm>
              <a:off x="7534275" y="-677863"/>
              <a:ext cx="5230813" cy="4638675"/>
            </a:xfrm>
            <a:custGeom>
              <a:avLst/>
              <a:gdLst>
                <a:gd name="T0" fmla="*/ 42 w 3295"/>
                <a:gd name="T1" fmla="*/ 0 h 2922"/>
                <a:gd name="T2" fmla="*/ 0 w 3295"/>
                <a:gd name="T3" fmla="*/ 0 h 2922"/>
                <a:gd name="T4" fmla="*/ 3295 w 3295"/>
                <a:gd name="T5" fmla="*/ 2922 h 2922"/>
                <a:gd name="T6" fmla="*/ 3295 w 3295"/>
                <a:gd name="T7" fmla="*/ 2885 h 2922"/>
                <a:gd name="T8" fmla="*/ 42 w 3295"/>
                <a:gd name="T9" fmla="*/ 0 h 2922"/>
              </a:gdLst>
              <a:ahLst/>
              <a:cxnLst>
                <a:cxn ang="0">
                  <a:pos x="T0" y="T1"/>
                </a:cxn>
                <a:cxn ang="0">
                  <a:pos x="T2" y="T3"/>
                </a:cxn>
                <a:cxn ang="0">
                  <a:pos x="T4" y="T5"/>
                </a:cxn>
                <a:cxn ang="0">
                  <a:pos x="T6" y="T7"/>
                </a:cxn>
                <a:cxn ang="0">
                  <a:pos x="T8" y="T9"/>
                </a:cxn>
              </a:cxnLst>
              <a:rect l="0" t="0" r="r" b="b"/>
              <a:pathLst>
                <a:path w="3295" h="2922">
                  <a:moveTo>
                    <a:pt x="42" y="0"/>
                  </a:moveTo>
                  <a:lnTo>
                    <a:pt x="0" y="0"/>
                  </a:lnTo>
                  <a:lnTo>
                    <a:pt x="3295" y="2922"/>
                  </a:lnTo>
                  <a:lnTo>
                    <a:pt x="3295" y="288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93">
              <a:extLst>
                <a:ext uri="{FF2B5EF4-FFF2-40B4-BE49-F238E27FC236}">
                  <a16:creationId xmlns:a16="http://schemas.microsoft.com/office/drawing/2014/main" id="{F656B345-82D4-43F4-83C8-BB447FDADDC5}"/>
                </a:ext>
              </a:extLst>
            </p:cNvPr>
            <p:cNvSpPr>
              <a:spLocks/>
            </p:cNvSpPr>
            <p:nvPr/>
          </p:nvSpPr>
          <p:spPr bwMode="auto">
            <a:xfrm>
              <a:off x="6543675" y="-677863"/>
              <a:ext cx="6221413" cy="5518150"/>
            </a:xfrm>
            <a:custGeom>
              <a:avLst/>
              <a:gdLst>
                <a:gd name="T0" fmla="*/ 41 w 3919"/>
                <a:gd name="T1" fmla="*/ 0 h 3476"/>
                <a:gd name="T2" fmla="*/ 0 w 3919"/>
                <a:gd name="T3" fmla="*/ 0 h 3476"/>
                <a:gd name="T4" fmla="*/ 3919 w 3919"/>
                <a:gd name="T5" fmla="*/ 3476 h 3476"/>
                <a:gd name="T6" fmla="*/ 3919 w 3919"/>
                <a:gd name="T7" fmla="*/ 3440 h 3476"/>
                <a:gd name="T8" fmla="*/ 41 w 3919"/>
                <a:gd name="T9" fmla="*/ 0 h 3476"/>
              </a:gdLst>
              <a:ahLst/>
              <a:cxnLst>
                <a:cxn ang="0">
                  <a:pos x="T0" y="T1"/>
                </a:cxn>
                <a:cxn ang="0">
                  <a:pos x="T2" y="T3"/>
                </a:cxn>
                <a:cxn ang="0">
                  <a:pos x="T4" y="T5"/>
                </a:cxn>
                <a:cxn ang="0">
                  <a:pos x="T6" y="T7"/>
                </a:cxn>
                <a:cxn ang="0">
                  <a:pos x="T8" y="T9"/>
                </a:cxn>
              </a:cxnLst>
              <a:rect l="0" t="0" r="r" b="b"/>
              <a:pathLst>
                <a:path w="3919" h="3476">
                  <a:moveTo>
                    <a:pt x="41" y="0"/>
                  </a:moveTo>
                  <a:lnTo>
                    <a:pt x="0" y="0"/>
                  </a:lnTo>
                  <a:lnTo>
                    <a:pt x="3919" y="3476"/>
                  </a:lnTo>
                  <a:lnTo>
                    <a:pt x="3919" y="344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94">
              <a:extLst>
                <a:ext uri="{FF2B5EF4-FFF2-40B4-BE49-F238E27FC236}">
                  <a16:creationId xmlns:a16="http://schemas.microsoft.com/office/drawing/2014/main" id="{6B704C46-1D28-4760-B4EB-CA4A796D8135}"/>
                </a:ext>
              </a:extLst>
            </p:cNvPr>
            <p:cNvSpPr>
              <a:spLocks/>
            </p:cNvSpPr>
            <p:nvPr/>
          </p:nvSpPr>
          <p:spPr bwMode="auto">
            <a:xfrm>
              <a:off x="6543675" y="-677863"/>
              <a:ext cx="6221413" cy="5518150"/>
            </a:xfrm>
            <a:custGeom>
              <a:avLst/>
              <a:gdLst>
                <a:gd name="T0" fmla="*/ 41 w 3919"/>
                <a:gd name="T1" fmla="*/ 0 h 3476"/>
                <a:gd name="T2" fmla="*/ 0 w 3919"/>
                <a:gd name="T3" fmla="*/ 0 h 3476"/>
                <a:gd name="T4" fmla="*/ 3919 w 3919"/>
                <a:gd name="T5" fmla="*/ 3476 h 3476"/>
                <a:gd name="T6" fmla="*/ 3919 w 3919"/>
                <a:gd name="T7" fmla="*/ 3440 h 3476"/>
                <a:gd name="T8" fmla="*/ 41 w 3919"/>
                <a:gd name="T9" fmla="*/ 0 h 3476"/>
              </a:gdLst>
              <a:ahLst/>
              <a:cxnLst>
                <a:cxn ang="0">
                  <a:pos x="T0" y="T1"/>
                </a:cxn>
                <a:cxn ang="0">
                  <a:pos x="T2" y="T3"/>
                </a:cxn>
                <a:cxn ang="0">
                  <a:pos x="T4" y="T5"/>
                </a:cxn>
                <a:cxn ang="0">
                  <a:pos x="T6" y="T7"/>
                </a:cxn>
                <a:cxn ang="0">
                  <a:pos x="T8" y="T9"/>
                </a:cxn>
              </a:cxnLst>
              <a:rect l="0" t="0" r="r" b="b"/>
              <a:pathLst>
                <a:path w="3919" h="3476">
                  <a:moveTo>
                    <a:pt x="41" y="0"/>
                  </a:moveTo>
                  <a:lnTo>
                    <a:pt x="0" y="0"/>
                  </a:lnTo>
                  <a:lnTo>
                    <a:pt x="3919" y="3476"/>
                  </a:lnTo>
                  <a:lnTo>
                    <a:pt x="3919" y="3440"/>
                  </a:lnTo>
                  <a:lnTo>
                    <a:pt x="4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95">
              <a:extLst>
                <a:ext uri="{FF2B5EF4-FFF2-40B4-BE49-F238E27FC236}">
                  <a16:creationId xmlns:a16="http://schemas.microsoft.com/office/drawing/2014/main" id="{5C6E7A5D-3AB1-4E30-9984-97A0F6ED5AD9}"/>
                </a:ext>
              </a:extLst>
            </p:cNvPr>
            <p:cNvSpPr>
              <a:spLocks/>
            </p:cNvSpPr>
            <p:nvPr/>
          </p:nvSpPr>
          <p:spPr bwMode="auto">
            <a:xfrm>
              <a:off x="6146800" y="-677863"/>
              <a:ext cx="6618288" cy="5870575"/>
            </a:xfrm>
            <a:custGeom>
              <a:avLst/>
              <a:gdLst>
                <a:gd name="T0" fmla="*/ 42 w 4169"/>
                <a:gd name="T1" fmla="*/ 0 h 3698"/>
                <a:gd name="T2" fmla="*/ 0 w 4169"/>
                <a:gd name="T3" fmla="*/ 0 h 3698"/>
                <a:gd name="T4" fmla="*/ 4169 w 4169"/>
                <a:gd name="T5" fmla="*/ 3698 h 3698"/>
                <a:gd name="T6" fmla="*/ 4169 w 4169"/>
                <a:gd name="T7" fmla="*/ 3662 h 3698"/>
                <a:gd name="T8" fmla="*/ 42 w 4169"/>
                <a:gd name="T9" fmla="*/ 0 h 3698"/>
              </a:gdLst>
              <a:ahLst/>
              <a:cxnLst>
                <a:cxn ang="0">
                  <a:pos x="T0" y="T1"/>
                </a:cxn>
                <a:cxn ang="0">
                  <a:pos x="T2" y="T3"/>
                </a:cxn>
                <a:cxn ang="0">
                  <a:pos x="T4" y="T5"/>
                </a:cxn>
                <a:cxn ang="0">
                  <a:pos x="T6" y="T7"/>
                </a:cxn>
                <a:cxn ang="0">
                  <a:pos x="T8" y="T9"/>
                </a:cxn>
              </a:cxnLst>
              <a:rect l="0" t="0" r="r" b="b"/>
              <a:pathLst>
                <a:path w="4169" h="3698">
                  <a:moveTo>
                    <a:pt x="42" y="0"/>
                  </a:moveTo>
                  <a:lnTo>
                    <a:pt x="0" y="0"/>
                  </a:lnTo>
                  <a:lnTo>
                    <a:pt x="4169" y="3698"/>
                  </a:lnTo>
                  <a:lnTo>
                    <a:pt x="4169" y="3662"/>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96">
              <a:extLst>
                <a:ext uri="{FF2B5EF4-FFF2-40B4-BE49-F238E27FC236}">
                  <a16:creationId xmlns:a16="http://schemas.microsoft.com/office/drawing/2014/main" id="{C091C5D1-449D-4692-A227-AF9BC9361DB1}"/>
                </a:ext>
              </a:extLst>
            </p:cNvPr>
            <p:cNvSpPr>
              <a:spLocks/>
            </p:cNvSpPr>
            <p:nvPr/>
          </p:nvSpPr>
          <p:spPr bwMode="auto">
            <a:xfrm>
              <a:off x="6146800" y="-677863"/>
              <a:ext cx="6618288" cy="5870575"/>
            </a:xfrm>
            <a:custGeom>
              <a:avLst/>
              <a:gdLst>
                <a:gd name="T0" fmla="*/ 42 w 4169"/>
                <a:gd name="T1" fmla="*/ 0 h 3698"/>
                <a:gd name="T2" fmla="*/ 0 w 4169"/>
                <a:gd name="T3" fmla="*/ 0 h 3698"/>
                <a:gd name="T4" fmla="*/ 4169 w 4169"/>
                <a:gd name="T5" fmla="*/ 3698 h 3698"/>
                <a:gd name="T6" fmla="*/ 4169 w 4169"/>
                <a:gd name="T7" fmla="*/ 3662 h 3698"/>
                <a:gd name="T8" fmla="*/ 42 w 4169"/>
                <a:gd name="T9" fmla="*/ 0 h 3698"/>
              </a:gdLst>
              <a:ahLst/>
              <a:cxnLst>
                <a:cxn ang="0">
                  <a:pos x="T0" y="T1"/>
                </a:cxn>
                <a:cxn ang="0">
                  <a:pos x="T2" y="T3"/>
                </a:cxn>
                <a:cxn ang="0">
                  <a:pos x="T4" y="T5"/>
                </a:cxn>
                <a:cxn ang="0">
                  <a:pos x="T6" y="T7"/>
                </a:cxn>
                <a:cxn ang="0">
                  <a:pos x="T8" y="T9"/>
                </a:cxn>
              </a:cxnLst>
              <a:rect l="0" t="0" r="r" b="b"/>
              <a:pathLst>
                <a:path w="4169" h="3698">
                  <a:moveTo>
                    <a:pt x="42" y="0"/>
                  </a:moveTo>
                  <a:lnTo>
                    <a:pt x="0" y="0"/>
                  </a:lnTo>
                  <a:lnTo>
                    <a:pt x="4169" y="3698"/>
                  </a:lnTo>
                  <a:lnTo>
                    <a:pt x="4169" y="3662"/>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97">
              <a:extLst>
                <a:ext uri="{FF2B5EF4-FFF2-40B4-BE49-F238E27FC236}">
                  <a16:creationId xmlns:a16="http://schemas.microsoft.com/office/drawing/2014/main" id="{F8BB3032-C05A-4189-8BD5-76BDBC11C848}"/>
                </a:ext>
              </a:extLst>
            </p:cNvPr>
            <p:cNvSpPr>
              <a:spLocks/>
            </p:cNvSpPr>
            <p:nvPr/>
          </p:nvSpPr>
          <p:spPr bwMode="auto">
            <a:xfrm>
              <a:off x="5946775" y="-677863"/>
              <a:ext cx="6818313" cy="6048375"/>
            </a:xfrm>
            <a:custGeom>
              <a:avLst/>
              <a:gdLst>
                <a:gd name="T0" fmla="*/ 42 w 4295"/>
                <a:gd name="T1" fmla="*/ 0 h 3810"/>
                <a:gd name="T2" fmla="*/ 0 w 4295"/>
                <a:gd name="T3" fmla="*/ 0 h 3810"/>
                <a:gd name="T4" fmla="*/ 4295 w 4295"/>
                <a:gd name="T5" fmla="*/ 3810 h 3810"/>
                <a:gd name="T6" fmla="*/ 4295 w 4295"/>
                <a:gd name="T7" fmla="*/ 3773 h 3810"/>
                <a:gd name="T8" fmla="*/ 42 w 4295"/>
                <a:gd name="T9" fmla="*/ 0 h 3810"/>
              </a:gdLst>
              <a:ahLst/>
              <a:cxnLst>
                <a:cxn ang="0">
                  <a:pos x="T0" y="T1"/>
                </a:cxn>
                <a:cxn ang="0">
                  <a:pos x="T2" y="T3"/>
                </a:cxn>
                <a:cxn ang="0">
                  <a:pos x="T4" y="T5"/>
                </a:cxn>
                <a:cxn ang="0">
                  <a:pos x="T6" y="T7"/>
                </a:cxn>
                <a:cxn ang="0">
                  <a:pos x="T8" y="T9"/>
                </a:cxn>
              </a:cxnLst>
              <a:rect l="0" t="0" r="r" b="b"/>
              <a:pathLst>
                <a:path w="4295" h="3810">
                  <a:moveTo>
                    <a:pt x="42" y="0"/>
                  </a:moveTo>
                  <a:lnTo>
                    <a:pt x="0" y="0"/>
                  </a:lnTo>
                  <a:lnTo>
                    <a:pt x="4295" y="3810"/>
                  </a:lnTo>
                  <a:lnTo>
                    <a:pt x="4295" y="377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98">
              <a:extLst>
                <a:ext uri="{FF2B5EF4-FFF2-40B4-BE49-F238E27FC236}">
                  <a16:creationId xmlns:a16="http://schemas.microsoft.com/office/drawing/2014/main" id="{33E2E84F-B9B8-4E24-810D-74076168352A}"/>
                </a:ext>
              </a:extLst>
            </p:cNvPr>
            <p:cNvSpPr>
              <a:spLocks/>
            </p:cNvSpPr>
            <p:nvPr/>
          </p:nvSpPr>
          <p:spPr bwMode="auto">
            <a:xfrm>
              <a:off x="5946775" y="-677863"/>
              <a:ext cx="6818313" cy="6048375"/>
            </a:xfrm>
            <a:custGeom>
              <a:avLst/>
              <a:gdLst>
                <a:gd name="T0" fmla="*/ 42 w 4295"/>
                <a:gd name="T1" fmla="*/ 0 h 3810"/>
                <a:gd name="T2" fmla="*/ 0 w 4295"/>
                <a:gd name="T3" fmla="*/ 0 h 3810"/>
                <a:gd name="T4" fmla="*/ 4295 w 4295"/>
                <a:gd name="T5" fmla="*/ 3810 h 3810"/>
                <a:gd name="T6" fmla="*/ 4295 w 4295"/>
                <a:gd name="T7" fmla="*/ 3773 h 3810"/>
                <a:gd name="T8" fmla="*/ 42 w 4295"/>
                <a:gd name="T9" fmla="*/ 0 h 3810"/>
              </a:gdLst>
              <a:ahLst/>
              <a:cxnLst>
                <a:cxn ang="0">
                  <a:pos x="T0" y="T1"/>
                </a:cxn>
                <a:cxn ang="0">
                  <a:pos x="T2" y="T3"/>
                </a:cxn>
                <a:cxn ang="0">
                  <a:pos x="T4" y="T5"/>
                </a:cxn>
                <a:cxn ang="0">
                  <a:pos x="T6" y="T7"/>
                </a:cxn>
                <a:cxn ang="0">
                  <a:pos x="T8" y="T9"/>
                </a:cxn>
              </a:cxnLst>
              <a:rect l="0" t="0" r="r" b="b"/>
              <a:pathLst>
                <a:path w="4295" h="3810">
                  <a:moveTo>
                    <a:pt x="42" y="0"/>
                  </a:moveTo>
                  <a:lnTo>
                    <a:pt x="0" y="0"/>
                  </a:lnTo>
                  <a:lnTo>
                    <a:pt x="4295" y="3810"/>
                  </a:lnTo>
                  <a:lnTo>
                    <a:pt x="4295" y="377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99">
              <a:extLst>
                <a:ext uri="{FF2B5EF4-FFF2-40B4-BE49-F238E27FC236}">
                  <a16:creationId xmlns:a16="http://schemas.microsoft.com/office/drawing/2014/main" id="{CF18A619-725A-44B2-8A9E-735880AB844A}"/>
                </a:ext>
              </a:extLst>
            </p:cNvPr>
            <p:cNvSpPr>
              <a:spLocks/>
            </p:cNvSpPr>
            <p:nvPr/>
          </p:nvSpPr>
          <p:spPr bwMode="auto">
            <a:xfrm>
              <a:off x="5748337" y="-677863"/>
              <a:ext cx="7016751" cy="6224588"/>
            </a:xfrm>
            <a:custGeom>
              <a:avLst/>
              <a:gdLst>
                <a:gd name="T0" fmla="*/ 42 w 4420"/>
                <a:gd name="T1" fmla="*/ 0 h 3921"/>
                <a:gd name="T2" fmla="*/ 0 w 4420"/>
                <a:gd name="T3" fmla="*/ 0 h 3921"/>
                <a:gd name="T4" fmla="*/ 4420 w 4420"/>
                <a:gd name="T5" fmla="*/ 3921 h 3921"/>
                <a:gd name="T6" fmla="*/ 4420 w 4420"/>
                <a:gd name="T7" fmla="*/ 3883 h 3921"/>
                <a:gd name="T8" fmla="*/ 42 w 4420"/>
                <a:gd name="T9" fmla="*/ 0 h 3921"/>
              </a:gdLst>
              <a:ahLst/>
              <a:cxnLst>
                <a:cxn ang="0">
                  <a:pos x="T0" y="T1"/>
                </a:cxn>
                <a:cxn ang="0">
                  <a:pos x="T2" y="T3"/>
                </a:cxn>
                <a:cxn ang="0">
                  <a:pos x="T4" y="T5"/>
                </a:cxn>
                <a:cxn ang="0">
                  <a:pos x="T6" y="T7"/>
                </a:cxn>
                <a:cxn ang="0">
                  <a:pos x="T8" y="T9"/>
                </a:cxn>
              </a:cxnLst>
              <a:rect l="0" t="0" r="r" b="b"/>
              <a:pathLst>
                <a:path w="4420" h="3921">
                  <a:moveTo>
                    <a:pt x="42" y="0"/>
                  </a:moveTo>
                  <a:lnTo>
                    <a:pt x="0" y="0"/>
                  </a:lnTo>
                  <a:lnTo>
                    <a:pt x="4420" y="3921"/>
                  </a:lnTo>
                  <a:lnTo>
                    <a:pt x="4420" y="3883"/>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200">
              <a:extLst>
                <a:ext uri="{FF2B5EF4-FFF2-40B4-BE49-F238E27FC236}">
                  <a16:creationId xmlns:a16="http://schemas.microsoft.com/office/drawing/2014/main" id="{654F9466-1375-48C7-A8A5-C9043950814F}"/>
                </a:ext>
              </a:extLst>
            </p:cNvPr>
            <p:cNvSpPr>
              <a:spLocks/>
            </p:cNvSpPr>
            <p:nvPr/>
          </p:nvSpPr>
          <p:spPr bwMode="auto">
            <a:xfrm>
              <a:off x="5748337" y="-677863"/>
              <a:ext cx="7016751" cy="6224588"/>
            </a:xfrm>
            <a:custGeom>
              <a:avLst/>
              <a:gdLst>
                <a:gd name="T0" fmla="*/ 42 w 4420"/>
                <a:gd name="T1" fmla="*/ 0 h 3921"/>
                <a:gd name="T2" fmla="*/ 0 w 4420"/>
                <a:gd name="T3" fmla="*/ 0 h 3921"/>
                <a:gd name="T4" fmla="*/ 4420 w 4420"/>
                <a:gd name="T5" fmla="*/ 3921 h 3921"/>
                <a:gd name="T6" fmla="*/ 4420 w 4420"/>
                <a:gd name="T7" fmla="*/ 3883 h 3921"/>
                <a:gd name="T8" fmla="*/ 42 w 4420"/>
                <a:gd name="T9" fmla="*/ 0 h 3921"/>
              </a:gdLst>
              <a:ahLst/>
              <a:cxnLst>
                <a:cxn ang="0">
                  <a:pos x="T0" y="T1"/>
                </a:cxn>
                <a:cxn ang="0">
                  <a:pos x="T2" y="T3"/>
                </a:cxn>
                <a:cxn ang="0">
                  <a:pos x="T4" y="T5"/>
                </a:cxn>
                <a:cxn ang="0">
                  <a:pos x="T6" y="T7"/>
                </a:cxn>
                <a:cxn ang="0">
                  <a:pos x="T8" y="T9"/>
                </a:cxn>
              </a:cxnLst>
              <a:rect l="0" t="0" r="r" b="b"/>
              <a:pathLst>
                <a:path w="4420" h="3921">
                  <a:moveTo>
                    <a:pt x="42" y="0"/>
                  </a:moveTo>
                  <a:lnTo>
                    <a:pt x="0" y="0"/>
                  </a:lnTo>
                  <a:lnTo>
                    <a:pt x="4420" y="3921"/>
                  </a:lnTo>
                  <a:lnTo>
                    <a:pt x="4420" y="3883"/>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201">
              <a:extLst>
                <a:ext uri="{FF2B5EF4-FFF2-40B4-BE49-F238E27FC236}">
                  <a16:creationId xmlns:a16="http://schemas.microsoft.com/office/drawing/2014/main" id="{91035964-B739-4A33-9F44-B1AA8273BE67}"/>
                </a:ext>
              </a:extLst>
            </p:cNvPr>
            <p:cNvSpPr>
              <a:spLocks/>
            </p:cNvSpPr>
            <p:nvPr/>
          </p:nvSpPr>
          <p:spPr bwMode="auto">
            <a:xfrm>
              <a:off x="6343650" y="-677863"/>
              <a:ext cx="6421438" cy="5694363"/>
            </a:xfrm>
            <a:custGeom>
              <a:avLst/>
              <a:gdLst>
                <a:gd name="T0" fmla="*/ 42 w 4045"/>
                <a:gd name="T1" fmla="*/ 0 h 3587"/>
                <a:gd name="T2" fmla="*/ 0 w 4045"/>
                <a:gd name="T3" fmla="*/ 0 h 3587"/>
                <a:gd name="T4" fmla="*/ 4045 w 4045"/>
                <a:gd name="T5" fmla="*/ 3587 h 3587"/>
                <a:gd name="T6" fmla="*/ 4045 w 4045"/>
                <a:gd name="T7" fmla="*/ 3551 h 3587"/>
                <a:gd name="T8" fmla="*/ 42 w 4045"/>
                <a:gd name="T9" fmla="*/ 0 h 3587"/>
              </a:gdLst>
              <a:ahLst/>
              <a:cxnLst>
                <a:cxn ang="0">
                  <a:pos x="T0" y="T1"/>
                </a:cxn>
                <a:cxn ang="0">
                  <a:pos x="T2" y="T3"/>
                </a:cxn>
                <a:cxn ang="0">
                  <a:pos x="T4" y="T5"/>
                </a:cxn>
                <a:cxn ang="0">
                  <a:pos x="T6" y="T7"/>
                </a:cxn>
                <a:cxn ang="0">
                  <a:pos x="T8" y="T9"/>
                </a:cxn>
              </a:cxnLst>
              <a:rect l="0" t="0" r="r" b="b"/>
              <a:pathLst>
                <a:path w="4045" h="3587">
                  <a:moveTo>
                    <a:pt x="42" y="0"/>
                  </a:moveTo>
                  <a:lnTo>
                    <a:pt x="0" y="0"/>
                  </a:lnTo>
                  <a:lnTo>
                    <a:pt x="4045" y="3587"/>
                  </a:lnTo>
                  <a:lnTo>
                    <a:pt x="4045" y="355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202">
              <a:extLst>
                <a:ext uri="{FF2B5EF4-FFF2-40B4-BE49-F238E27FC236}">
                  <a16:creationId xmlns:a16="http://schemas.microsoft.com/office/drawing/2014/main" id="{D05BD988-A7F2-492C-BC0A-961DC7EA298E}"/>
                </a:ext>
              </a:extLst>
            </p:cNvPr>
            <p:cNvSpPr>
              <a:spLocks/>
            </p:cNvSpPr>
            <p:nvPr/>
          </p:nvSpPr>
          <p:spPr bwMode="auto">
            <a:xfrm>
              <a:off x="6343650" y="-677863"/>
              <a:ext cx="6421438" cy="5694363"/>
            </a:xfrm>
            <a:custGeom>
              <a:avLst/>
              <a:gdLst>
                <a:gd name="T0" fmla="*/ 42 w 4045"/>
                <a:gd name="T1" fmla="*/ 0 h 3587"/>
                <a:gd name="T2" fmla="*/ 0 w 4045"/>
                <a:gd name="T3" fmla="*/ 0 h 3587"/>
                <a:gd name="T4" fmla="*/ 4045 w 4045"/>
                <a:gd name="T5" fmla="*/ 3587 h 3587"/>
                <a:gd name="T6" fmla="*/ 4045 w 4045"/>
                <a:gd name="T7" fmla="*/ 3551 h 3587"/>
                <a:gd name="T8" fmla="*/ 42 w 4045"/>
                <a:gd name="T9" fmla="*/ 0 h 3587"/>
              </a:gdLst>
              <a:ahLst/>
              <a:cxnLst>
                <a:cxn ang="0">
                  <a:pos x="T0" y="T1"/>
                </a:cxn>
                <a:cxn ang="0">
                  <a:pos x="T2" y="T3"/>
                </a:cxn>
                <a:cxn ang="0">
                  <a:pos x="T4" y="T5"/>
                </a:cxn>
                <a:cxn ang="0">
                  <a:pos x="T6" y="T7"/>
                </a:cxn>
                <a:cxn ang="0">
                  <a:pos x="T8" y="T9"/>
                </a:cxn>
              </a:cxnLst>
              <a:rect l="0" t="0" r="r" b="b"/>
              <a:pathLst>
                <a:path w="4045" h="3587">
                  <a:moveTo>
                    <a:pt x="42" y="0"/>
                  </a:moveTo>
                  <a:lnTo>
                    <a:pt x="0" y="0"/>
                  </a:lnTo>
                  <a:lnTo>
                    <a:pt x="4045" y="3587"/>
                  </a:lnTo>
                  <a:lnTo>
                    <a:pt x="4045" y="355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203">
              <a:extLst>
                <a:ext uri="{FF2B5EF4-FFF2-40B4-BE49-F238E27FC236}">
                  <a16:creationId xmlns:a16="http://schemas.microsoft.com/office/drawing/2014/main" id="{B27C7497-28F0-4DC1-A214-D922DA2C212B}"/>
                </a:ext>
              </a:extLst>
            </p:cNvPr>
            <p:cNvSpPr>
              <a:spLocks/>
            </p:cNvSpPr>
            <p:nvPr/>
          </p:nvSpPr>
          <p:spPr bwMode="auto">
            <a:xfrm>
              <a:off x="6742113" y="-677863"/>
              <a:ext cx="6022975" cy="5341938"/>
            </a:xfrm>
            <a:custGeom>
              <a:avLst/>
              <a:gdLst>
                <a:gd name="T0" fmla="*/ 42 w 3794"/>
                <a:gd name="T1" fmla="*/ 0 h 3365"/>
                <a:gd name="T2" fmla="*/ 0 w 3794"/>
                <a:gd name="T3" fmla="*/ 0 h 3365"/>
                <a:gd name="T4" fmla="*/ 3794 w 3794"/>
                <a:gd name="T5" fmla="*/ 3365 h 3365"/>
                <a:gd name="T6" fmla="*/ 3794 w 3794"/>
                <a:gd name="T7" fmla="*/ 3328 h 3365"/>
                <a:gd name="T8" fmla="*/ 42 w 3794"/>
                <a:gd name="T9" fmla="*/ 0 h 3365"/>
              </a:gdLst>
              <a:ahLst/>
              <a:cxnLst>
                <a:cxn ang="0">
                  <a:pos x="T0" y="T1"/>
                </a:cxn>
                <a:cxn ang="0">
                  <a:pos x="T2" y="T3"/>
                </a:cxn>
                <a:cxn ang="0">
                  <a:pos x="T4" y="T5"/>
                </a:cxn>
                <a:cxn ang="0">
                  <a:pos x="T6" y="T7"/>
                </a:cxn>
                <a:cxn ang="0">
                  <a:pos x="T8" y="T9"/>
                </a:cxn>
              </a:cxnLst>
              <a:rect l="0" t="0" r="r" b="b"/>
              <a:pathLst>
                <a:path w="3794" h="3365">
                  <a:moveTo>
                    <a:pt x="42" y="0"/>
                  </a:moveTo>
                  <a:lnTo>
                    <a:pt x="0" y="0"/>
                  </a:lnTo>
                  <a:lnTo>
                    <a:pt x="3794" y="3365"/>
                  </a:lnTo>
                  <a:lnTo>
                    <a:pt x="3794" y="3328"/>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204">
              <a:extLst>
                <a:ext uri="{FF2B5EF4-FFF2-40B4-BE49-F238E27FC236}">
                  <a16:creationId xmlns:a16="http://schemas.microsoft.com/office/drawing/2014/main" id="{42340676-DB97-430B-8897-5F5E4D5C78A8}"/>
                </a:ext>
              </a:extLst>
            </p:cNvPr>
            <p:cNvSpPr>
              <a:spLocks/>
            </p:cNvSpPr>
            <p:nvPr/>
          </p:nvSpPr>
          <p:spPr bwMode="auto">
            <a:xfrm>
              <a:off x="6742113" y="-677863"/>
              <a:ext cx="6022975" cy="5341938"/>
            </a:xfrm>
            <a:custGeom>
              <a:avLst/>
              <a:gdLst>
                <a:gd name="T0" fmla="*/ 42 w 3794"/>
                <a:gd name="T1" fmla="*/ 0 h 3365"/>
                <a:gd name="T2" fmla="*/ 0 w 3794"/>
                <a:gd name="T3" fmla="*/ 0 h 3365"/>
                <a:gd name="T4" fmla="*/ 3794 w 3794"/>
                <a:gd name="T5" fmla="*/ 3365 h 3365"/>
                <a:gd name="T6" fmla="*/ 3794 w 3794"/>
                <a:gd name="T7" fmla="*/ 3328 h 3365"/>
                <a:gd name="T8" fmla="*/ 42 w 3794"/>
                <a:gd name="T9" fmla="*/ 0 h 3365"/>
              </a:gdLst>
              <a:ahLst/>
              <a:cxnLst>
                <a:cxn ang="0">
                  <a:pos x="T0" y="T1"/>
                </a:cxn>
                <a:cxn ang="0">
                  <a:pos x="T2" y="T3"/>
                </a:cxn>
                <a:cxn ang="0">
                  <a:pos x="T4" y="T5"/>
                </a:cxn>
                <a:cxn ang="0">
                  <a:pos x="T6" y="T7"/>
                </a:cxn>
                <a:cxn ang="0">
                  <a:pos x="T8" y="T9"/>
                </a:cxn>
              </a:cxnLst>
              <a:rect l="0" t="0" r="r" b="b"/>
              <a:pathLst>
                <a:path w="3794" h="3365">
                  <a:moveTo>
                    <a:pt x="42" y="0"/>
                  </a:moveTo>
                  <a:lnTo>
                    <a:pt x="0" y="0"/>
                  </a:lnTo>
                  <a:lnTo>
                    <a:pt x="3794" y="3365"/>
                  </a:lnTo>
                  <a:lnTo>
                    <a:pt x="3794" y="3328"/>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Picture Placeholder 2">
            <a:extLst>
              <a:ext uri="{FF2B5EF4-FFF2-40B4-BE49-F238E27FC236}">
                <a16:creationId xmlns:a16="http://schemas.microsoft.com/office/drawing/2014/main" id="{1560CE08-3C8C-45E0-9E85-2DC4BF49EB29}"/>
              </a:ext>
            </a:extLst>
          </p:cNvPr>
          <p:cNvSpPr>
            <a:spLocks noGrp="1"/>
          </p:cNvSpPr>
          <p:nvPr>
            <p:ph type="pic" sz="quarter" idx="14"/>
          </p:nvPr>
        </p:nvSpPr>
        <p:spPr/>
      </p:sp>
      <p:sp>
        <p:nvSpPr>
          <p:cNvPr id="4" name="Picture Placeholder 3">
            <a:extLst>
              <a:ext uri="{FF2B5EF4-FFF2-40B4-BE49-F238E27FC236}">
                <a16:creationId xmlns:a16="http://schemas.microsoft.com/office/drawing/2014/main" id="{5A280C2A-0789-47B3-A6E4-96A9FD0EEC3F}"/>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99647FB1-EDF8-445D-8090-C94B525BCC9A}"/>
              </a:ext>
            </a:extLst>
          </p:cNvPr>
          <p:cNvSpPr>
            <a:spLocks noGrp="1"/>
          </p:cNvSpPr>
          <p:nvPr>
            <p:ph type="pic" sz="quarter" idx="16"/>
          </p:nvPr>
        </p:nvSpPr>
        <p:spPr/>
      </p:sp>
      <p:sp>
        <p:nvSpPr>
          <p:cNvPr id="233" name="Freeform 226">
            <a:extLst>
              <a:ext uri="{FF2B5EF4-FFF2-40B4-BE49-F238E27FC236}">
                <a16:creationId xmlns:a16="http://schemas.microsoft.com/office/drawing/2014/main" id="{CE950B6E-16C4-4DB8-8B12-E34D76FFFBE0}"/>
              </a:ext>
            </a:extLst>
          </p:cNvPr>
          <p:cNvSpPr>
            <a:spLocks/>
          </p:cNvSpPr>
          <p:nvPr/>
        </p:nvSpPr>
        <p:spPr bwMode="auto">
          <a:xfrm>
            <a:off x="9333793" y="12699"/>
            <a:ext cx="2846388" cy="3784600"/>
          </a:xfrm>
          <a:custGeom>
            <a:avLst/>
            <a:gdLst>
              <a:gd name="T0" fmla="*/ 0 w 1196"/>
              <a:gd name="T1" fmla="*/ 0 h 1592"/>
              <a:gd name="T2" fmla="*/ 0 w 1196"/>
              <a:gd name="T3" fmla="*/ 0 h 1592"/>
              <a:gd name="T4" fmla="*/ 1196 w 1196"/>
              <a:gd name="T5" fmla="*/ 1592 h 1592"/>
              <a:gd name="T6" fmla="*/ 1196 w 1196"/>
              <a:gd name="T7" fmla="*/ 1591 h 1592"/>
              <a:gd name="T8" fmla="*/ 0 w 1196"/>
              <a:gd name="T9" fmla="*/ 0 h 1592"/>
            </a:gdLst>
            <a:ahLst/>
            <a:cxnLst>
              <a:cxn ang="0">
                <a:pos x="T0" y="T1"/>
              </a:cxn>
              <a:cxn ang="0">
                <a:pos x="T2" y="T3"/>
              </a:cxn>
              <a:cxn ang="0">
                <a:pos x="T4" y="T5"/>
              </a:cxn>
              <a:cxn ang="0">
                <a:pos x="T6" y="T7"/>
              </a:cxn>
              <a:cxn ang="0">
                <a:pos x="T8" y="T9"/>
              </a:cxn>
            </a:cxnLst>
            <a:rect l="0" t="0" r="r" b="b"/>
            <a:pathLst>
              <a:path w="1196" h="1592">
                <a:moveTo>
                  <a:pt x="0" y="0"/>
                </a:moveTo>
                <a:cubicBezTo>
                  <a:pt x="0" y="0"/>
                  <a:pt x="0" y="0"/>
                  <a:pt x="0" y="0"/>
                </a:cubicBezTo>
                <a:cubicBezTo>
                  <a:pt x="499" y="451"/>
                  <a:pt x="907" y="991"/>
                  <a:pt x="1196" y="1592"/>
                </a:cubicBezTo>
                <a:cubicBezTo>
                  <a:pt x="1196" y="1591"/>
                  <a:pt x="1196" y="1591"/>
                  <a:pt x="1196" y="1591"/>
                </a:cubicBezTo>
                <a:cubicBezTo>
                  <a:pt x="907" y="990"/>
                  <a:pt x="499" y="451"/>
                  <a:pt x="0" y="0"/>
                </a:cubicBezTo>
              </a:path>
            </a:pathLst>
          </a:custGeom>
          <a:solidFill>
            <a:srgbClr val="005C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212">
            <a:extLst>
              <a:ext uri="{FF2B5EF4-FFF2-40B4-BE49-F238E27FC236}">
                <a16:creationId xmlns:a16="http://schemas.microsoft.com/office/drawing/2014/main" id="{ADC296EF-79F2-4135-B3E3-AD3979CB0502}"/>
              </a:ext>
            </a:extLst>
          </p:cNvPr>
          <p:cNvSpPr>
            <a:spLocks/>
          </p:cNvSpPr>
          <p:nvPr/>
        </p:nvSpPr>
        <p:spPr bwMode="auto">
          <a:xfrm>
            <a:off x="6702961" y="2007141"/>
            <a:ext cx="2555266" cy="2387257"/>
          </a:xfrm>
          <a:custGeom>
            <a:avLst/>
            <a:gdLst>
              <a:gd name="T0" fmla="*/ 658 w 1604"/>
              <a:gd name="T1" fmla="*/ 0 h 1501"/>
              <a:gd name="T2" fmla="*/ 0 w 1604"/>
              <a:gd name="T3" fmla="*/ 885 h 1501"/>
              <a:gd name="T4" fmla="*/ 945 w 1604"/>
              <a:gd name="T5" fmla="*/ 1501 h 1501"/>
              <a:gd name="T6" fmla="*/ 1604 w 1604"/>
              <a:gd name="T7" fmla="*/ 617 h 1501"/>
              <a:gd name="T8" fmla="*/ 658 w 1604"/>
              <a:gd name="T9" fmla="*/ 0 h 1501"/>
            </a:gdLst>
            <a:ahLst/>
            <a:cxnLst>
              <a:cxn ang="0">
                <a:pos x="T0" y="T1"/>
              </a:cxn>
              <a:cxn ang="0">
                <a:pos x="T2" y="T3"/>
              </a:cxn>
              <a:cxn ang="0">
                <a:pos x="T4" y="T5"/>
              </a:cxn>
              <a:cxn ang="0">
                <a:pos x="T6" y="T7"/>
              </a:cxn>
              <a:cxn ang="0">
                <a:pos x="T8" y="T9"/>
              </a:cxn>
            </a:cxnLst>
            <a:rect l="0" t="0" r="r" b="b"/>
            <a:pathLst>
              <a:path w="1604" h="1501">
                <a:moveTo>
                  <a:pt x="658" y="0"/>
                </a:moveTo>
                <a:lnTo>
                  <a:pt x="0" y="885"/>
                </a:lnTo>
                <a:lnTo>
                  <a:pt x="945" y="1501"/>
                </a:lnTo>
                <a:lnTo>
                  <a:pt x="1604" y="617"/>
                </a:lnTo>
                <a:lnTo>
                  <a:pt x="6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0" name="Picture Placeholder 323">
            <a:extLst>
              <a:ext uri="{FF2B5EF4-FFF2-40B4-BE49-F238E27FC236}">
                <a16:creationId xmlns:a16="http://schemas.microsoft.com/office/drawing/2014/main" id="{03C042F2-C733-4752-9A78-A40E01C1F77A}"/>
              </a:ext>
            </a:extLst>
          </p:cNvPr>
          <p:cNvPicPr>
            <a:picLocks noChangeAspect="1"/>
          </p:cNvPicPr>
          <p:nvPr/>
        </p:nvPicPr>
        <p:blipFill>
          <a:blip r:embed="rId5"/>
          <a:srcRect l="14360" r="14360"/>
          <a:stretch>
            <a:fillRect/>
          </a:stretch>
        </p:blipFill>
        <p:spPr>
          <a:xfrm>
            <a:off x="6803323" y="2100977"/>
            <a:ext cx="2354540" cy="2201175"/>
          </a:xfrm>
          <a:custGeom>
            <a:avLst/>
            <a:gdLst>
              <a:gd name="connsiteX0" fmla="*/ 965393 w 2354540"/>
              <a:gd name="connsiteY0" fmla="*/ 0 h 2201175"/>
              <a:gd name="connsiteX1" fmla="*/ 2354540 w 2354540"/>
              <a:gd name="connsiteY1" fmla="*/ 904963 h 2201175"/>
              <a:gd name="connsiteX2" fmla="*/ 1389147 w 2354540"/>
              <a:gd name="connsiteY2" fmla="*/ 2201175 h 2201175"/>
              <a:gd name="connsiteX3" fmla="*/ 0 w 2354540"/>
              <a:gd name="connsiteY3" fmla="*/ 1297803 h 2201175"/>
            </a:gdLst>
            <a:ahLst/>
            <a:cxnLst>
              <a:cxn ang="0">
                <a:pos x="connsiteX0" y="connsiteY0"/>
              </a:cxn>
              <a:cxn ang="0">
                <a:pos x="connsiteX1" y="connsiteY1"/>
              </a:cxn>
              <a:cxn ang="0">
                <a:pos x="connsiteX2" y="connsiteY2"/>
              </a:cxn>
              <a:cxn ang="0">
                <a:pos x="connsiteX3" y="connsiteY3"/>
              </a:cxn>
            </a:cxnLst>
            <a:rect l="l" t="t" r="r" b="b"/>
            <a:pathLst>
              <a:path w="2354540" h="2201175">
                <a:moveTo>
                  <a:pt x="965393" y="0"/>
                </a:moveTo>
                <a:lnTo>
                  <a:pt x="2354540" y="904963"/>
                </a:lnTo>
                <a:lnTo>
                  <a:pt x="1389147" y="2201175"/>
                </a:lnTo>
                <a:lnTo>
                  <a:pt x="0" y="1297803"/>
                </a:lnTo>
                <a:close/>
              </a:path>
            </a:pathLst>
          </a:custGeom>
        </p:spPr>
      </p:pic>
      <p:sp>
        <p:nvSpPr>
          <p:cNvPr id="241" name="Freeform 214">
            <a:extLst>
              <a:ext uri="{FF2B5EF4-FFF2-40B4-BE49-F238E27FC236}">
                <a16:creationId xmlns:a16="http://schemas.microsoft.com/office/drawing/2014/main" id="{73A49EC3-E4A4-421E-8634-65B884380CD5}"/>
              </a:ext>
            </a:extLst>
          </p:cNvPr>
          <p:cNvSpPr>
            <a:spLocks/>
          </p:cNvSpPr>
          <p:nvPr/>
        </p:nvSpPr>
        <p:spPr bwMode="auto">
          <a:xfrm>
            <a:off x="7397535" y="862021"/>
            <a:ext cx="2099651" cy="1962608"/>
          </a:xfrm>
          <a:custGeom>
            <a:avLst/>
            <a:gdLst>
              <a:gd name="T0" fmla="*/ 179 w 1318"/>
              <a:gd name="T1" fmla="*/ 0 h 1234"/>
              <a:gd name="T2" fmla="*/ 0 w 1318"/>
              <a:gd name="T3" fmla="*/ 1065 h 1234"/>
              <a:gd name="T4" fmla="*/ 1138 w 1318"/>
              <a:gd name="T5" fmla="*/ 1234 h 1234"/>
              <a:gd name="T6" fmla="*/ 1318 w 1318"/>
              <a:gd name="T7" fmla="*/ 169 h 1234"/>
              <a:gd name="T8" fmla="*/ 179 w 1318"/>
              <a:gd name="T9" fmla="*/ 0 h 1234"/>
            </a:gdLst>
            <a:ahLst/>
            <a:cxnLst>
              <a:cxn ang="0">
                <a:pos x="T0" y="T1"/>
              </a:cxn>
              <a:cxn ang="0">
                <a:pos x="T2" y="T3"/>
              </a:cxn>
              <a:cxn ang="0">
                <a:pos x="T4" y="T5"/>
              </a:cxn>
              <a:cxn ang="0">
                <a:pos x="T6" y="T7"/>
              </a:cxn>
              <a:cxn ang="0">
                <a:pos x="T8" y="T9"/>
              </a:cxn>
            </a:cxnLst>
            <a:rect l="0" t="0" r="r" b="b"/>
            <a:pathLst>
              <a:path w="1318" h="1234">
                <a:moveTo>
                  <a:pt x="179" y="0"/>
                </a:moveTo>
                <a:lnTo>
                  <a:pt x="0" y="1065"/>
                </a:lnTo>
                <a:lnTo>
                  <a:pt x="1138" y="1234"/>
                </a:lnTo>
                <a:lnTo>
                  <a:pt x="1318" y="169"/>
                </a:lnTo>
                <a:lnTo>
                  <a:pt x="1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2" name="Picture Placeholder 321">
            <a:extLst>
              <a:ext uri="{FF2B5EF4-FFF2-40B4-BE49-F238E27FC236}">
                <a16:creationId xmlns:a16="http://schemas.microsoft.com/office/drawing/2014/main" id="{7081270C-F7D0-4731-B3D6-E24F4CBAD23A}"/>
              </a:ext>
            </a:extLst>
          </p:cNvPr>
          <p:cNvPicPr>
            <a:picLocks noChangeAspect="1"/>
          </p:cNvPicPr>
          <p:nvPr/>
        </p:nvPicPr>
        <p:blipFill>
          <a:blip r:embed="rId6"/>
          <a:srcRect l="14323" r="14323"/>
          <a:stretch>
            <a:fillRect/>
          </a:stretch>
        </p:blipFill>
        <p:spPr>
          <a:xfrm>
            <a:off x="7478780" y="939953"/>
            <a:ext cx="1933973" cy="1806745"/>
          </a:xfrm>
          <a:custGeom>
            <a:avLst/>
            <a:gdLst>
              <a:gd name="connsiteX0" fmla="*/ 262855 w 1933973"/>
              <a:gd name="connsiteY0" fmla="*/ 0 h 1806745"/>
              <a:gd name="connsiteX1" fmla="*/ 1933973 w 1933973"/>
              <a:gd name="connsiteY1" fmla="*/ 244929 h 1806745"/>
              <a:gd name="connsiteX2" fmla="*/ 1671118 w 1933973"/>
              <a:gd name="connsiteY2" fmla="*/ 1806745 h 1806745"/>
              <a:gd name="connsiteX3" fmla="*/ 0 w 1933973"/>
              <a:gd name="connsiteY3" fmla="*/ 1560226 h 1806745"/>
            </a:gdLst>
            <a:ahLst/>
            <a:cxnLst>
              <a:cxn ang="0">
                <a:pos x="connsiteX0" y="connsiteY0"/>
              </a:cxn>
              <a:cxn ang="0">
                <a:pos x="connsiteX1" y="connsiteY1"/>
              </a:cxn>
              <a:cxn ang="0">
                <a:pos x="connsiteX2" y="connsiteY2"/>
              </a:cxn>
              <a:cxn ang="0">
                <a:pos x="connsiteX3" y="connsiteY3"/>
              </a:cxn>
            </a:cxnLst>
            <a:rect l="l" t="t" r="r" b="b"/>
            <a:pathLst>
              <a:path w="1933973" h="1806745">
                <a:moveTo>
                  <a:pt x="262855" y="0"/>
                </a:moveTo>
                <a:lnTo>
                  <a:pt x="1933973" y="244929"/>
                </a:lnTo>
                <a:lnTo>
                  <a:pt x="1671118" y="1806745"/>
                </a:lnTo>
                <a:lnTo>
                  <a:pt x="0" y="1560226"/>
                </a:lnTo>
                <a:close/>
              </a:path>
            </a:pathLst>
          </a:custGeom>
        </p:spPr>
      </p:pic>
      <p:sp>
        <p:nvSpPr>
          <p:cNvPr id="243" name="Freeform 216">
            <a:extLst>
              <a:ext uri="{FF2B5EF4-FFF2-40B4-BE49-F238E27FC236}">
                <a16:creationId xmlns:a16="http://schemas.microsoft.com/office/drawing/2014/main" id="{307B0409-7F23-4E72-9EA0-7322D8D0899E}"/>
              </a:ext>
            </a:extLst>
          </p:cNvPr>
          <p:cNvSpPr>
            <a:spLocks/>
          </p:cNvSpPr>
          <p:nvPr/>
        </p:nvSpPr>
        <p:spPr bwMode="auto">
          <a:xfrm>
            <a:off x="5739160" y="1428219"/>
            <a:ext cx="2098058" cy="1961018"/>
          </a:xfrm>
          <a:custGeom>
            <a:avLst/>
            <a:gdLst>
              <a:gd name="T0" fmla="*/ 180 w 1317"/>
              <a:gd name="T1" fmla="*/ 0 h 1233"/>
              <a:gd name="T2" fmla="*/ 0 w 1317"/>
              <a:gd name="T3" fmla="*/ 1065 h 1233"/>
              <a:gd name="T4" fmla="*/ 1139 w 1317"/>
              <a:gd name="T5" fmla="*/ 1233 h 1233"/>
              <a:gd name="T6" fmla="*/ 1317 w 1317"/>
              <a:gd name="T7" fmla="*/ 168 h 1233"/>
              <a:gd name="T8" fmla="*/ 180 w 1317"/>
              <a:gd name="T9" fmla="*/ 0 h 1233"/>
            </a:gdLst>
            <a:ahLst/>
            <a:cxnLst>
              <a:cxn ang="0">
                <a:pos x="T0" y="T1"/>
              </a:cxn>
              <a:cxn ang="0">
                <a:pos x="T2" y="T3"/>
              </a:cxn>
              <a:cxn ang="0">
                <a:pos x="T4" y="T5"/>
              </a:cxn>
              <a:cxn ang="0">
                <a:pos x="T6" y="T7"/>
              </a:cxn>
              <a:cxn ang="0">
                <a:pos x="T8" y="T9"/>
              </a:cxn>
            </a:cxnLst>
            <a:rect l="0" t="0" r="r" b="b"/>
            <a:pathLst>
              <a:path w="1317" h="1233">
                <a:moveTo>
                  <a:pt x="180" y="0"/>
                </a:moveTo>
                <a:lnTo>
                  <a:pt x="0" y="1065"/>
                </a:lnTo>
                <a:lnTo>
                  <a:pt x="1139" y="1233"/>
                </a:lnTo>
                <a:lnTo>
                  <a:pt x="1317" y="168"/>
                </a:lnTo>
                <a:lnTo>
                  <a:pt x="1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44" name="Picture Placeholder 319">
            <a:extLst>
              <a:ext uri="{FF2B5EF4-FFF2-40B4-BE49-F238E27FC236}">
                <a16:creationId xmlns:a16="http://schemas.microsoft.com/office/drawing/2014/main" id="{D27757EF-187A-4FF7-9146-F924EBA3B16B}"/>
              </a:ext>
            </a:extLst>
          </p:cNvPr>
          <p:cNvPicPr>
            <a:picLocks noChangeAspect="1"/>
          </p:cNvPicPr>
          <p:nvPr/>
        </p:nvPicPr>
        <p:blipFill>
          <a:blip r:embed="rId7"/>
          <a:srcRect l="11828" r="11828"/>
          <a:stretch>
            <a:fillRect/>
          </a:stretch>
        </p:blipFill>
        <p:spPr>
          <a:xfrm>
            <a:off x="5822000" y="1504560"/>
            <a:ext cx="1933973" cy="1808336"/>
          </a:xfrm>
          <a:custGeom>
            <a:avLst/>
            <a:gdLst>
              <a:gd name="connsiteX0" fmla="*/ 264448 w 1933973"/>
              <a:gd name="connsiteY0" fmla="*/ 0 h 1808336"/>
              <a:gd name="connsiteX1" fmla="*/ 1933973 w 1933973"/>
              <a:gd name="connsiteY1" fmla="*/ 244929 h 1808336"/>
              <a:gd name="connsiteX2" fmla="*/ 1671119 w 1933973"/>
              <a:gd name="connsiteY2" fmla="*/ 1808336 h 1808336"/>
              <a:gd name="connsiteX3" fmla="*/ 0 w 1933973"/>
              <a:gd name="connsiteY3" fmla="*/ 1560227 h 1808336"/>
            </a:gdLst>
            <a:ahLst/>
            <a:cxnLst>
              <a:cxn ang="0">
                <a:pos x="connsiteX0" y="connsiteY0"/>
              </a:cxn>
              <a:cxn ang="0">
                <a:pos x="connsiteX1" y="connsiteY1"/>
              </a:cxn>
              <a:cxn ang="0">
                <a:pos x="connsiteX2" y="connsiteY2"/>
              </a:cxn>
              <a:cxn ang="0">
                <a:pos x="connsiteX3" y="connsiteY3"/>
              </a:cxn>
            </a:cxnLst>
            <a:rect l="l" t="t" r="r" b="b"/>
            <a:pathLst>
              <a:path w="1933973" h="1808336">
                <a:moveTo>
                  <a:pt x="264448" y="0"/>
                </a:moveTo>
                <a:lnTo>
                  <a:pt x="1933973" y="244929"/>
                </a:lnTo>
                <a:lnTo>
                  <a:pt x="1671119" y="1808336"/>
                </a:lnTo>
                <a:lnTo>
                  <a:pt x="0" y="1560227"/>
                </a:lnTo>
                <a:close/>
              </a:path>
            </a:pathLst>
          </a:custGeom>
        </p:spPr>
      </p:pic>
      <p:grpSp>
        <p:nvGrpSpPr>
          <p:cNvPr id="7" name="Group 6">
            <a:extLst>
              <a:ext uri="{FF2B5EF4-FFF2-40B4-BE49-F238E27FC236}">
                <a16:creationId xmlns:a16="http://schemas.microsoft.com/office/drawing/2014/main" id="{8470CFB1-D80C-4010-B96D-814FA0D9C87F}"/>
              </a:ext>
            </a:extLst>
          </p:cNvPr>
          <p:cNvGrpSpPr/>
          <p:nvPr/>
        </p:nvGrpSpPr>
        <p:grpSpPr>
          <a:xfrm>
            <a:off x="838199" y="1141674"/>
            <a:ext cx="4334438" cy="4574652"/>
            <a:chOff x="838199" y="1154374"/>
            <a:chExt cx="4334438" cy="4574652"/>
          </a:xfrm>
        </p:grpSpPr>
        <p:pic>
          <p:nvPicPr>
            <p:cNvPr id="246" name="Picture 245">
              <a:extLst>
                <a:ext uri="{FF2B5EF4-FFF2-40B4-BE49-F238E27FC236}">
                  <a16:creationId xmlns:a16="http://schemas.microsoft.com/office/drawing/2014/main" id="{C457BB1C-B6D9-4CE6-A31F-BAE5AE08E60B}"/>
                </a:ext>
              </a:extLst>
            </p:cNvPr>
            <p:cNvPicPr>
              <a:picLocks noChangeAspect="1"/>
            </p:cNvPicPr>
            <p:nvPr/>
          </p:nvPicPr>
          <p:blipFill>
            <a:blip r:embed="rId8"/>
            <a:stretch>
              <a:fillRect/>
            </a:stretch>
          </p:blipFill>
          <p:spPr>
            <a:xfrm>
              <a:off x="971189" y="1154374"/>
              <a:ext cx="3041796" cy="855047"/>
            </a:xfrm>
            <a:prstGeom prst="rect">
              <a:avLst/>
            </a:prstGeom>
          </p:spPr>
        </p:pic>
        <p:sp>
          <p:nvSpPr>
            <p:cNvPr id="247" name="TextBox 246">
              <a:extLst>
                <a:ext uri="{FF2B5EF4-FFF2-40B4-BE49-F238E27FC236}">
                  <a16:creationId xmlns:a16="http://schemas.microsoft.com/office/drawing/2014/main" id="{F957E143-B233-4EA6-B5FE-B0F534D74226}"/>
                </a:ext>
              </a:extLst>
            </p:cNvPr>
            <p:cNvSpPr txBox="1"/>
            <p:nvPr/>
          </p:nvSpPr>
          <p:spPr>
            <a:xfrm>
              <a:off x="838199" y="2075782"/>
              <a:ext cx="3475505" cy="2657138"/>
            </a:xfrm>
            <a:prstGeom prst="rect">
              <a:avLst/>
            </a:prstGeom>
            <a:noFill/>
          </p:spPr>
          <p:txBody>
            <a:bodyPr wrap="square" rtlCol="0">
              <a:spAutoFit/>
            </a:bodyPr>
            <a:lstStyle/>
            <a:p>
              <a:pPr>
                <a:lnSpc>
                  <a:spcPts val="8000"/>
                </a:lnSpc>
              </a:pPr>
              <a:r>
                <a:rPr lang="en-US" sz="3000" dirty="0">
                  <a:solidFill>
                    <a:schemeClr val="bg1"/>
                  </a:solidFill>
                  <a:latin typeface="Open Sans light "/>
                  <a:ea typeface="Open Sans Extrabold" panose="020B0906030804020204" pitchFamily="34" charset="0"/>
                  <a:cs typeface="Open Sans Extrabold" panose="020B0906030804020204" pitchFamily="34" charset="0"/>
                </a:rPr>
                <a:t>Beauty Full</a:t>
              </a:r>
            </a:p>
            <a:p>
              <a:pPr>
                <a:lnSpc>
                  <a:spcPts val="6000"/>
                </a:lnSpc>
              </a:pPr>
              <a:r>
                <a:rPr lang="en-US" sz="6500"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PORT</a:t>
              </a:r>
            </a:p>
            <a:p>
              <a:pPr>
                <a:lnSpc>
                  <a:spcPts val="6000"/>
                </a:lnSpc>
              </a:pPr>
              <a:r>
                <a:rPr lang="en-US" sz="6500"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FOLIO</a:t>
              </a:r>
              <a:endParaRPr lang="en-US" sz="3500" dirty="0">
                <a:solidFill>
                  <a:schemeClr val="accent3"/>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48" name="TextBox 247">
              <a:extLst>
                <a:ext uri="{FF2B5EF4-FFF2-40B4-BE49-F238E27FC236}">
                  <a16:creationId xmlns:a16="http://schemas.microsoft.com/office/drawing/2014/main" id="{DFEDBF9A-32A0-434D-8512-9E01B87E4420}"/>
                </a:ext>
              </a:extLst>
            </p:cNvPr>
            <p:cNvSpPr txBox="1"/>
            <p:nvPr/>
          </p:nvSpPr>
          <p:spPr>
            <a:xfrm>
              <a:off x="861773" y="4739011"/>
              <a:ext cx="4310864" cy="990015"/>
            </a:xfrm>
            <a:prstGeom prst="rect">
              <a:avLst/>
            </a:prstGeom>
            <a:noFill/>
          </p:spPr>
          <p:txBody>
            <a:bodyPr wrap="square" rtlCol="0">
              <a:spAutoFit/>
            </a:bodyPr>
            <a:lstStyle/>
            <a:p>
              <a:pPr algn="just">
                <a:lnSpc>
                  <a:spcPts val="14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popularised</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the</a:t>
              </a:r>
            </a:p>
          </p:txBody>
        </p:sp>
        <p:sp>
          <p:nvSpPr>
            <p:cNvPr id="245" name="Rectangle 244">
              <a:extLst>
                <a:ext uri="{FF2B5EF4-FFF2-40B4-BE49-F238E27FC236}">
                  <a16:creationId xmlns:a16="http://schemas.microsoft.com/office/drawing/2014/main" id="{27F1C382-5EE2-4DBC-9ECF-32CDDE53436D}"/>
                </a:ext>
              </a:extLst>
            </p:cNvPr>
            <p:cNvSpPr/>
            <p:nvPr/>
          </p:nvSpPr>
          <p:spPr>
            <a:xfrm>
              <a:off x="3713048" y="4167188"/>
              <a:ext cx="720423" cy="70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735272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a:t>0</a:t>
            </a:r>
            <a:fld id="{E72B8170-242D-42EF-8B64-B507C79780AD}" type="slidenum">
              <a:rPr lang="en-US" smtClean="0"/>
              <a:pPr/>
              <a:t>8</a:t>
            </a:fld>
            <a:endParaRPr lang="en-US" dirty="0"/>
          </a:p>
        </p:txBody>
      </p:sp>
      <p:sp>
        <p:nvSpPr>
          <p:cNvPr id="57" name="TextBox 56">
            <a:extLst>
              <a:ext uri="{FF2B5EF4-FFF2-40B4-BE49-F238E27FC236}">
                <a16:creationId xmlns:a16="http://schemas.microsoft.com/office/drawing/2014/main" id="{69DFF82F-DCB9-4617-8C88-0F33DC9FE614}"/>
              </a:ext>
            </a:extLst>
          </p:cNvPr>
          <p:cNvSpPr txBox="1"/>
          <p:nvPr/>
        </p:nvSpPr>
        <p:spPr>
          <a:xfrm>
            <a:off x="1201150" y="3091213"/>
            <a:ext cx="3903399" cy="1528624"/>
          </a:xfrm>
          <a:prstGeom prst="rect">
            <a:avLst/>
          </a:prstGeom>
          <a:noFill/>
        </p:spPr>
        <p:txBody>
          <a:bodyPr wrap="square" rtlCol="0">
            <a:spAutoFit/>
          </a:bodyPr>
          <a:lstStyle/>
          <a:p>
            <a:pPr algn="just">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 Contrary to popular belief, Lorem Ipsum is not simply random text. It has roots in a piece of classical Latin literature from 45 BC, making it over</a:t>
            </a:r>
          </a:p>
        </p:txBody>
      </p:sp>
      <p:sp>
        <p:nvSpPr>
          <p:cNvPr id="58" name="Rectangle 57">
            <a:extLst>
              <a:ext uri="{FF2B5EF4-FFF2-40B4-BE49-F238E27FC236}">
                <a16:creationId xmlns:a16="http://schemas.microsoft.com/office/drawing/2014/main" id="{A734D0D9-1A69-4ED7-9584-E67C7539A5D3}"/>
              </a:ext>
            </a:extLst>
          </p:cNvPr>
          <p:cNvSpPr/>
          <p:nvPr/>
        </p:nvSpPr>
        <p:spPr>
          <a:xfrm>
            <a:off x="1306286" y="1112111"/>
            <a:ext cx="4218666" cy="1611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23B91A07-41AA-4D15-8D98-348DDF03473A}"/>
              </a:ext>
            </a:extLst>
          </p:cNvPr>
          <p:cNvSpPr txBox="1"/>
          <p:nvPr/>
        </p:nvSpPr>
        <p:spPr>
          <a:xfrm>
            <a:off x="1681525" y="1646581"/>
            <a:ext cx="3866147" cy="733534"/>
          </a:xfrm>
          <a:prstGeom prst="rect">
            <a:avLst/>
          </a:prstGeom>
          <a:noFill/>
        </p:spPr>
        <p:txBody>
          <a:bodyPr wrap="square" rtlCol="0">
            <a:spAutoFit/>
          </a:bodyPr>
          <a:lstStyle/>
          <a:p>
            <a:pPr>
              <a:lnSpc>
                <a:spcPts val="2500"/>
              </a:lnSpc>
            </a:pPr>
            <a:r>
              <a:rPr lang="en-US" sz="4000"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TIMELINE</a:t>
            </a:r>
          </a:p>
          <a:p>
            <a:pPr>
              <a:lnSpc>
                <a:spcPts val="2500"/>
              </a:lnSpc>
            </a:pPr>
            <a:r>
              <a:rPr lang="en-US"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INFOGRAPHIC PRESENTATION</a:t>
            </a:r>
          </a:p>
        </p:txBody>
      </p:sp>
      <p:sp>
        <p:nvSpPr>
          <p:cNvPr id="60" name="Rectangle 59">
            <a:extLst>
              <a:ext uri="{FF2B5EF4-FFF2-40B4-BE49-F238E27FC236}">
                <a16:creationId xmlns:a16="http://schemas.microsoft.com/office/drawing/2014/main" id="{DDE90354-ADE5-4B4A-B7A4-4E5057415C2F}"/>
              </a:ext>
            </a:extLst>
          </p:cNvPr>
          <p:cNvSpPr/>
          <p:nvPr/>
        </p:nvSpPr>
        <p:spPr>
          <a:xfrm>
            <a:off x="7360976" y="1112111"/>
            <a:ext cx="1693705" cy="1611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0701AFB3-4022-4BF2-B27C-C3FA7E13A745}"/>
              </a:ext>
            </a:extLst>
          </p:cNvPr>
          <p:cNvSpPr/>
          <p:nvPr/>
        </p:nvSpPr>
        <p:spPr>
          <a:xfrm>
            <a:off x="9192010" y="1112111"/>
            <a:ext cx="1693705" cy="16110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FD711D0C-BD17-4D86-BA11-C8683A8BBA9B}"/>
              </a:ext>
            </a:extLst>
          </p:cNvPr>
          <p:cNvSpPr/>
          <p:nvPr/>
        </p:nvSpPr>
        <p:spPr>
          <a:xfrm>
            <a:off x="5529943" y="2873501"/>
            <a:ext cx="1693705" cy="16110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3EC869D5-EB31-4A1D-B8AF-B9A5F5C32B0F}"/>
              </a:ext>
            </a:extLst>
          </p:cNvPr>
          <p:cNvSpPr/>
          <p:nvPr/>
        </p:nvSpPr>
        <p:spPr>
          <a:xfrm>
            <a:off x="7360976" y="2873501"/>
            <a:ext cx="1693705" cy="16110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5356C2AB-9563-4FC7-883C-BB41F9D592F0}"/>
              </a:ext>
            </a:extLst>
          </p:cNvPr>
          <p:cNvSpPr/>
          <p:nvPr/>
        </p:nvSpPr>
        <p:spPr>
          <a:xfrm>
            <a:off x="5529943" y="1112111"/>
            <a:ext cx="1693705" cy="16110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88013F37-8642-4BF2-B532-9BF1A38E926D}"/>
              </a:ext>
            </a:extLst>
          </p:cNvPr>
          <p:cNvSpPr/>
          <p:nvPr/>
        </p:nvSpPr>
        <p:spPr>
          <a:xfrm>
            <a:off x="9192010" y="2873501"/>
            <a:ext cx="1693705" cy="161108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Group 65">
            <a:extLst>
              <a:ext uri="{FF2B5EF4-FFF2-40B4-BE49-F238E27FC236}">
                <a16:creationId xmlns:a16="http://schemas.microsoft.com/office/drawing/2014/main" id="{D925791E-3250-4521-9A63-D98105326FA7}"/>
              </a:ext>
            </a:extLst>
          </p:cNvPr>
          <p:cNvGrpSpPr/>
          <p:nvPr/>
        </p:nvGrpSpPr>
        <p:grpSpPr>
          <a:xfrm>
            <a:off x="5792199" y="1716958"/>
            <a:ext cx="1169192" cy="401392"/>
            <a:chOff x="6403975" y="2034351"/>
            <a:chExt cx="1169192" cy="401392"/>
          </a:xfrm>
        </p:grpSpPr>
        <p:sp>
          <p:nvSpPr>
            <p:cNvPr id="67" name="Freeform 64">
              <a:extLst>
                <a:ext uri="{FF2B5EF4-FFF2-40B4-BE49-F238E27FC236}">
                  <a16:creationId xmlns:a16="http://schemas.microsoft.com/office/drawing/2014/main" id="{9D3B2576-F57A-4A70-BF37-DCD32F145B4F}"/>
                </a:ext>
              </a:extLst>
            </p:cNvPr>
            <p:cNvSpPr>
              <a:spLocks noEditPoints="1"/>
            </p:cNvSpPr>
            <p:nvPr/>
          </p:nvSpPr>
          <p:spPr bwMode="auto">
            <a:xfrm>
              <a:off x="6403975" y="2041525"/>
              <a:ext cx="366713" cy="374650"/>
            </a:xfrm>
            <a:custGeom>
              <a:avLst/>
              <a:gdLst>
                <a:gd name="T0" fmla="*/ 46 w 46"/>
                <a:gd name="T1" fmla="*/ 27 h 47"/>
                <a:gd name="T2" fmla="*/ 45 w 46"/>
                <a:gd name="T3" fmla="*/ 28 h 47"/>
                <a:gd name="T4" fmla="*/ 40 w 46"/>
                <a:gd name="T5" fmla="*/ 29 h 47"/>
                <a:gd name="T6" fmla="*/ 39 w 46"/>
                <a:gd name="T7" fmla="*/ 31 h 47"/>
                <a:gd name="T8" fmla="*/ 42 w 46"/>
                <a:gd name="T9" fmla="*/ 36 h 47"/>
                <a:gd name="T10" fmla="*/ 42 w 46"/>
                <a:gd name="T11" fmla="*/ 36 h 47"/>
                <a:gd name="T12" fmla="*/ 42 w 46"/>
                <a:gd name="T13" fmla="*/ 37 h 47"/>
                <a:gd name="T14" fmla="*/ 36 w 46"/>
                <a:gd name="T15" fmla="*/ 42 h 47"/>
                <a:gd name="T16" fmla="*/ 35 w 46"/>
                <a:gd name="T17" fmla="*/ 42 h 47"/>
                <a:gd name="T18" fmla="*/ 31 w 46"/>
                <a:gd name="T19" fmla="*/ 39 h 47"/>
                <a:gd name="T20" fmla="*/ 28 w 46"/>
                <a:gd name="T21" fmla="*/ 40 h 47"/>
                <a:gd name="T22" fmla="*/ 27 w 46"/>
                <a:gd name="T23" fmla="*/ 46 h 47"/>
                <a:gd name="T24" fmla="*/ 26 w 46"/>
                <a:gd name="T25" fmla="*/ 47 h 47"/>
                <a:gd name="T26" fmla="*/ 20 w 46"/>
                <a:gd name="T27" fmla="*/ 47 h 47"/>
                <a:gd name="T28" fmla="*/ 19 w 46"/>
                <a:gd name="T29" fmla="*/ 46 h 47"/>
                <a:gd name="T30" fmla="*/ 18 w 46"/>
                <a:gd name="T31" fmla="*/ 40 h 47"/>
                <a:gd name="T32" fmla="*/ 15 w 46"/>
                <a:gd name="T33" fmla="*/ 39 h 47"/>
                <a:gd name="T34" fmla="*/ 11 w 46"/>
                <a:gd name="T35" fmla="*/ 42 h 47"/>
                <a:gd name="T36" fmla="*/ 10 w 46"/>
                <a:gd name="T37" fmla="*/ 42 h 47"/>
                <a:gd name="T38" fmla="*/ 9 w 46"/>
                <a:gd name="T39" fmla="*/ 42 h 47"/>
                <a:gd name="T40" fmla="*/ 4 w 46"/>
                <a:gd name="T41" fmla="*/ 37 h 47"/>
                <a:gd name="T42" fmla="*/ 4 w 46"/>
                <a:gd name="T43" fmla="*/ 36 h 47"/>
                <a:gd name="T44" fmla="*/ 4 w 46"/>
                <a:gd name="T45" fmla="*/ 36 h 47"/>
                <a:gd name="T46" fmla="*/ 8 w 46"/>
                <a:gd name="T47" fmla="*/ 32 h 47"/>
                <a:gd name="T48" fmla="*/ 6 w 46"/>
                <a:gd name="T49" fmla="*/ 29 h 47"/>
                <a:gd name="T50" fmla="*/ 1 w 46"/>
                <a:gd name="T51" fmla="*/ 28 h 47"/>
                <a:gd name="T52" fmla="*/ 0 w 46"/>
                <a:gd name="T53" fmla="*/ 27 h 47"/>
                <a:gd name="T54" fmla="*/ 0 w 46"/>
                <a:gd name="T55" fmla="*/ 20 h 47"/>
                <a:gd name="T56" fmla="*/ 1 w 46"/>
                <a:gd name="T57" fmla="*/ 19 h 47"/>
                <a:gd name="T58" fmla="*/ 6 w 46"/>
                <a:gd name="T59" fmla="*/ 18 h 47"/>
                <a:gd name="T60" fmla="*/ 7 w 46"/>
                <a:gd name="T61" fmla="*/ 15 h 47"/>
                <a:gd name="T62" fmla="*/ 4 w 46"/>
                <a:gd name="T63" fmla="*/ 11 h 47"/>
                <a:gd name="T64" fmla="*/ 4 w 46"/>
                <a:gd name="T65" fmla="*/ 10 h 47"/>
                <a:gd name="T66" fmla="*/ 4 w 46"/>
                <a:gd name="T67" fmla="*/ 10 h 47"/>
                <a:gd name="T68" fmla="*/ 10 w 46"/>
                <a:gd name="T69" fmla="*/ 4 h 47"/>
                <a:gd name="T70" fmla="*/ 11 w 46"/>
                <a:gd name="T71" fmla="*/ 5 h 47"/>
                <a:gd name="T72" fmla="*/ 15 w 46"/>
                <a:gd name="T73" fmla="*/ 8 h 47"/>
                <a:gd name="T74" fmla="*/ 18 w 46"/>
                <a:gd name="T75" fmla="*/ 7 h 47"/>
                <a:gd name="T76" fmla="*/ 19 w 46"/>
                <a:gd name="T77" fmla="*/ 1 h 47"/>
                <a:gd name="T78" fmla="*/ 20 w 46"/>
                <a:gd name="T79" fmla="*/ 0 h 47"/>
                <a:gd name="T80" fmla="*/ 26 w 46"/>
                <a:gd name="T81" fmla="*/ 0 h 47"/>
                <a:gd name="T82" fmla="*/ 27 w 46"/>
                <a:gd name="T83" fmla="*/ 1 h 47"/>
                <a:gd name="T84" fmla="*/ 28 w 46"/>
                <a:gd name="T85" fmla="*/ 7 h 47"/>
                <a:gd name="T86" fmla="*/ 31 w 46"/>
                <a:gd name="T87" fmla="*/ 8 h 47"/>
                <a:gd name="T88" fmla="*/ 35 w 46"/>
                <a:gd name="T89" fmla="*/ 5 h 47"/>
                <a:gd name="T90" fmla="*/ 36 w 46"/>
                <a:gd name="T91" fmla="*/ 4 h 47"/>
                <a:gd name="T92" fmla="*/ 37 w 46"/>
                <a:gd name="T93" fmla="*/ 5 h 47"/>
                <a:gd name="T94" fmla="*/ 42 w 46"/>
                <a:gd name="T95" fmla="*/ 10 h 47"/>
                <a:gd name="T96" fmla="*/ 42 w 46"/>
                <a:gd name="T97" fmla="*/ 10 h 47"/>
                <a:gd name="T98" fmla="*/ 42 w 46"/>
                <a:gd name="T99" fmla="*/ 11 h 47"/>
                <a:gd name="T100" fmla="*/ 39 w 46"/>
                <a:gd name="T101" fmla="*/ 15 h 47"/>
                <a:gd name="T102" fmla="*/ 40 w 46"/>
                <a:gd name="T103" fmla="*/ 18 h 47"/>
                <a:gd name="T104" fmla="*/ 45 w 46"/>
                <a:gd name="T105" fmla="*/ 19 h 47"/>
                <a:gd name="T106" fmla="*/ 46 w 46"/>
                <a:gd name="T107" fmla="*/ 20 h 47"/>
                <a:gd name="T108" fmla="*/ 46 w 46"/>
                <a:gd name="T109" fmla="*/ 27 h 47"/>
                <a:gd name="T110" fmla="*/ 23 w 46"/>
                <a:gd name="T111" fmla="*/ 16 h 47"/>
                <a:gd name="T112" fmla="*/ 15 w 46"/>
                <a:gd name="T113" fmla="*/ 23 h 47"/>
                <a:gd name="T114" fmla="*/ 23 w 46"/>
                <a:gd name="T115" fmla="*/ 31 h 47"/>
                <a:gd name="T116" fmla="*/ 31 w 46"/>
                <a:gd name="T117" fmla="*/ 23 h 47"/>
                <a:gd name="T118" fmla="*/ 23 w 46"/>
                <a:gd name="T11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 h="47">
                  <a:moveTo>
                    <a:pt x="46" y="27"/>
                  </a:moveTo>
                  <a:cubicBezTo>
                    <a:pt x="46" y="27"/>
                    <a:pt x="46" y="28"/>
                    <a:pt x="45" y="28"/>
                  </a:cubicBezTo>
                  <a:cubicBezTo>
                    <a:pt x="40" y="29"/>
                    <a:pt x="40" y="29"/>
                    <a:pt x="40" y="29"/>
                  </a:cubicBezTo>
                  <a:cubicBezTo>
                    <a:pt x="39" y="30"/>
                    <a:pt x="39" y="31"/>
                    <a:pt x="39" y="31"/>
                  </a:cubicBezTo>
                  <a:cubicBezTo>
                    <a:pt x="40" y="33"/>
                    <a:pt x="41" y="34"/>
                    <a:pt x="42" y="36"/>
                  </a:cubicBezTo>
                  <a:cubicBezTo>
                    <a:pt x="42" y="36"/>
                    <a:pt x="42" y="36"/>
                    <a:pt x="42" y="36"/>
                  </a:cubicBezTo>
                  <a:cubicBezTo>
                    <a:pt x="42" y="37"/>
                    <a:pt x="42" y="37"/>
                    <a:pt x="42" y="37"/>
                  </a:cubicBezTo>
                  <a:cubicBezTo>
                    <a:pt x="41" y="38"/>
                    <a:pt x="37" y="42"/>
                    <a:pt x="36" y="42"/>
                  </a:cubicBezTo>
                  <a:cubicBezTo>
                    <a:pt x="35" y="42"/>
                    <a:pt x="35" y="42"/>
                    <a:pt x="35" y="42"/>
                  </a:cubicBezTo>
                  <a:cubicBezTo>
                    <a:pt x="31" y="39"/>
                    <a:pt x="31" y="39"/>
                    <a:pt x="31" y="39"/>
                  </a:cubicBezTo>
                  <a:cubicBezTo>
                    <a:pt x="30" y="39"/>
                    <a:pt x="29" y="40"/>
                    <a:pt x="28" y="40"/>
                  </a:cubicBezTo>
                  <a:cubicBezTo>
                    <a:pt x="28" y="42"/>
                    <a:pt x="28" y="44"/>
                    <a:pt x="27" y="46"/>
                  </a:cubicBezTo>
                  <a:cubicBezTo>
                    <a:pt x="27" y="46"/>
                    <a:pt x="27" y="47"/>
                    <a:pt x="26" y="47"/>
                  </a:cubicBezTo>
                  <a:cubicBezTo>
                    <a:pt x="20" y="47"/>
                    <a:pt x="20" y="47"/>
                    <a:pt x="20" y="47"/>
                  </a:cubicBezTo>
                  <a:cubicBezTo>
                    <a:pt x="19" y="47"/>
                    <a:pt x="19" y="46"/>
                    <a:pt x="19" y="46"/>
                  </a:cubicBezTo>
                  <a:cubicBezTo>
                    <a:pt x="18" y="40"/>
                    <a:pt x="18" y="40"/>
                    <a:pt x="18" y="40"/>
                  </a:cubicBezTo>
                  <a:cubicBezTo>
                    <a:pt x="17" y="40"/>
                    <a:pt x="16" y="39"/>
                    <a:pt x="15" y="39"/>
                  </a:cubicBezTo>
                  <a:cubicBezTo>
                    <a:pt x="11" y="42"/>
                    <a:pt x="11" y="42"/>
                    <a:pt x="11" y="42"/>
                  </a:cubicBezTo>
                  <a:cubicBezTo>
                    <a:pt x="10" y="42"/>
                    <a:pt x="10" y="42"/>
                    <a:pt x="10" y="42"/>
                  </a:cubicBezTo>
                  <a:cubicBezTo>
                    <a:pt x="9" y="42"/>
                    <a:pt x="9" y="42"/>
                    <a:pt x="9" y="42"/>
                  </a:cubicBezTo>
                  <a:cubicBezTo>
                    <a:pt x="8" y="41"/>
                    <a:pt x="6" y="39"/>
                    <a:pt x="4" y="37"/>
                  </a:cubicBezTo>
                  <a:cubicBezTo>
                    <a:pt x="4" y="36"/>
                    <a:pt x="4" y="36"/>
                    <a:pt x="4" y="36"/>
                  </a:cubicBezTo>
                  <a:cubicBezTo>
                    <a:pt x="4" y="36"/>
                    <a:pt x="4" y="36"/>
                    <a:pt x="4" y="36"/>
                  </a:cubicBezTo>
                  <a:cubicBezTo>
                    <a:pt x="5" y="34"/>
                    <a:pt x="6" y="33"/>
                    <a:pt x="8" y="32"/>
                  </a:cubicBezTo>
                  <a:cubicBezTo>
                    <a:pt x="7" y="31"/>
                    <a:pt x="7" y="30"/>
                    <a:pt x="6" y="29"/>
                  </a:cubicBezTo>
                  <a:cubicBezTo>
                    <a:pt x="1" y="28"/>
                    <a:pt x="1" y="28"/>
                    <a:pt x="1" y="28"/>
                  </a:cubicBezTo>
                  <a:cubicBezTo>
                    <a:pt x="0" y="28"/>
                    <a:pt x="0" y="27"/>
                    <a:pt x="0" y="27"/>
                  </a:cubicBezTo>
                  <a:cubicBezTo>
                    <a:pt x="0" y="20"/>
                    <a:pt x="0" y="20"/>
                    <a:pt x="0" y="20"/>
                  </a:cubicBezTo>
                  <a:cubicBezTo>
                    <a:pt x="0" y="20"/>
                    <a:pt x="0" y="19"/>
                    <a:pt x="1" y="19"/>
                  </a:cubicBezTo>
                  <a:cubicBezTo>
                    <a:pt x="6" y="18"/>
                    <a:pt x="6" y="18"/>
                    <a:pt x="6" y="18"/>
                  </a:cubicBezTo>
                  <a:cubicBezTo>
                    <a:pt x="7" y="17"/>
                    <a:pt x="7" y="16"/>
                    <a:pt x="7" y="15"/>
                  </a:cubicBezTo>
                  <a:cubicBezTo>
                    <a:pt x="6" y="14"/>
                    <a:pt x="5" y="12"/>
                    <a:pt x="4" y="11"/>
                  </a:cubicBezTo>
                  <a:cubicBezTo>
                    <a:pt x="4" y="10"/>
                    <a:pt x="4" y="10"/>
                    <a:pt x="4" y="10"/>
                  </a:cubicBezTo>
                  <a:cubicBezTo>
                    <a:pt x="4" y="10"/>
                    <a:pt x="4" y="10"/>
                    <a:pt x="4" y="10"/>
                  </a:cubicBezTo>
                  <a:cubicBezTo>
                    <a:pt x="5" y="9"/>
                    <a:pt x="9" y="4"/>
                    <a:pt x="10" y="4"/>
                  </a:cubicBezTo>
                  <a:cubicBezTo>
                    <a:pt x="11" y="5"/>
                    <a:pt x="11" y="5"/>
                    <a:pt x="11" y="5"/>
                  </a:cubicBezTo>
                  <a:cubicBezTo>
                    <a:pt x="15" y="8"/>
                    <a:pt x="15" y="8"/>
                    <a:pt x="15" y="8"/>
                  </a:cubicBezTo>
                  <a:cubicBezTo>
                    <a:pt x="16" y="7"/>
                    <a:pt x="17" y="7"/>
                    <a:pt x="18" y="7"/>
                  </a:cubicBezTo>
                  <a:cubicBezTo>
                    <a:pt x="18" y="5"/>
                    <a:pt x="18" y="3"/>
                    <a:pt x="19" y="1"/>
                  </a:cubicBezTo>
                  <a:cubicBezTo>
                    <a:pt x="19" y="1"/>
                    <a:pt x="19" y="0"/>
                    <a:pt x="20" y="0"/>
                  </a:cubicBezTo>
                  <a:cubicBezTo>
                    <a:pt x="26" y="0"/>
                    <a:pt x="26" y="0"/>
                    <a:pt x="26" y="0"/>
                  </a:cubicBezTo>
                  <a:cubicBezTo>
                    <a:pt x="27" y="0"/>
                    <a:pt x="27" y="1"/>
                    <a:pt x="27" y="1"/>
                  </a:cubicBezTo>
                  <a:cubicBezTo>
                    <a:pt x="28" y="7"/>
                    <a:pt x="28" y="7"/>
                    <a:pt x="28" y="7"/>
                  </a:cubicBezTo>
                  <a:cubicBezTo>
                    <a:pt x="29" y="7"/>
                    <a:pt x="30" y="7"/>
                    <a:pt x="31" y="8"/>
                  </a:cubicBezTo>
                  <a:cubicBezTo>
                    <a:pt x="35" y="5"/>
                    <a:pt x="35" y="5"/>
                    <a:pt x="35" y="5"/>
                  </a:cubicBezTo>
                  <a:cubicBezTo>
                    <a:pt x="36" y="4"/>
                    <a:pt x="36" y="4"/>
                    <a:pt x="36" y="4"/>
                  </a:cubicBezTo>
                  <a:cubicBezTo>
                    <a:pt x="37" y="5"/>
                    <a:pt x="37" y="5"/>
                    <a:pt x="37" y="5"/>
                  </a:cubicBezTo>
                  <a:cubicBezTo>
                    <a:pt x="38" y="6"/>
                    <a:pt x="40" y="8"/>
                    <a:pt x="42" y="10"/>
                  </a:cubicBezTo>
                  <a:cubicBezTo>
                    <a:pt x="42" y="10"/>
                    <a:pt x="42" y="10"/>
                    <a:pt x="42" y="10"/>
                  </a:cubicBezTo>
                  <a:cubicBezTo>
                    <a:pt x="42" y="11"/>
                    <a:pt x="42" y="11"/>
                    <a:pt x="42" y="11"/>
                  </a:cubicBezTo>
                  <a:cubicBezTo>
                    <a:pt x="41" y="12"/>
                    <a:pt x="40" y="14"/>
                    <a:pt x="39" y="15"/>
                  </a:cubicBezTo>
                  <a:cubicBezTo>
                    <a:pt x="39" y="16"/>
                    <a:pt x="39" y="17"/>
                    <a:pt x="40" y="18"/>
                  </a:cubicBezTo>
                  <a:cubicBezTo>
                    <a:pt x="45" y="19"/>
                    <a:pt x="45" y="19"/>
                    <a:pt x="45" y="19"/>
                  </a:cubicBezTo>
                  <a:cubicBezTo>
                    <a:pt x="46" y="19"/>
                    <a:pt x="46" y="20"/>
                    <a:pt x="46" y="20"/>
                  </a:cubicBezTo>
                  <a:lnTo>
                    <a:pt x="46" y="27"/>
                  </a:lnTo>
                  <a:close/>
                  <a:moveTo>
                    <a:pt x="23" y="16"/>
                  </a:moveTo>
                  <a:cubicBezTo>
                    <a:pt x="19" y="16"/>
                    <a:pt x="15" y="19"/>
                    <a:pt x="15" y="23"/>
                  </a:cubicBezTo>
                  <a:cubicBezTo>
                    <a:pt x="15" y="28"/>
                    <a:pt x="19" y="31"/>
                    <a:pt x="23" y="31"/>
                  </a:cubicBezTo>
                  <a:cubicBezTo>
                    <a:pt x="27" y="31"/>
                    <a:pt x="31" y="28"/>
                    <a:pt x="31" y="23"/>
                  </a:cubicBezTo>
                  <a:cubicBezTo>
                    <a:pt x="31" y="19"/>
                    <a:pt x="27" y="16"/>
                    <a:pt x="2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TextBox 67">
              <a:extLst>
                <a:ext uri="{FF2B5EF4-FFF2-40B4-BE49-F238E27FC236}">
                  <a16:creationId xmlns:a16="http://schemas.microsoft.com/office/drawing/2014/main" id="{F475671B-8DD6-4F65-9512-C3BFCAB4F9AC}"/>
                </a:ext>
              </a:extLst>
            </p:cNvPr>
            <p:cNvSpPr txBox="1"/>
            <p:nvPr/>
          </p:nvSpPr>
          <p:spPr>
            <a:xfrm>
              <a:off x="6775678" y="2034351"/>
              <a:ext cx="797489" cy="401392"/>
            </a:xfrm>
            <a:prstGeom prst="rect">
              <a:avLst/>
            </a:prstGeom>
            <a:noFill/>
          </p:spPr>
          <p:txBody>
            <a:bodyPr wrap="square" rtlCol="0">
              <a:spAutoFit/>
            </a:bodyPr>
            <a:lstStyle/>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Gear</a:t>
              </a:r>
            </a:p>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Heading</a:t>
              </a:r>
            </a:p>
          </p:txBody>
        </p:sp>
      </p:grpSp>
      <p:grpSp>
        <p:nvGrpSpPr>
          <p:cNvPr id="69" name="Group 68">
            <a:extLst>
              <a:ext uri="{FF2B5EF4-FFF2-40B4-BE49-F238E27FC236}">
                <a16:creationId xmlns:a16="http://schemas.microsoft.com/office/drawing/2014/main" id="{D0B0DBFD-2274-4B1E-99D9-0403B0603BB8}"/>
              </a:ext>
            </a:extLst>
          </p:cNvPr>
          <p:cNvGrpSpPr/>
          <p:nvPr/>
        </p:nvGrpSpPr>
        <p:grpSpPr>
          <a:xfrm>
            <a:off x="7657760" y="1692351"/>
            <a:ext cx="1100137" cy="450606"/>
            <a:chOff x="7993063" y="1914525"/>
            <a:chExt cx="1100137" cy="450606"/>
          </a:xfrm>
        </p:grpSpPr>
        <p:sp>
          <p:nvSpPr>
            <p:cNvPr id="70" name="Freeform 63">
              <a:extLst>
                <a:ext uri="{FF2B5EF4-FFF2-40B4-BE49-F238E27FC236}">
                  <a16:creationId xmlns:a16="http://schemas.microsoft.com/office/drawing/2014/main" id="{155A9C70-71AD-4168-AFA1-1B1F5B633322}"/>
                </a:ext>
              </a:extLst>
            </p:cNvPr>
            <p:cNvSpPr>
              <a:spLocks noEditPoints="1"/>
            </p:cNvSpPr>
            <p:nvPr/>
          </p:nvSpPr>
          <p:spPr bwMode="auto">
            <a:xfrm>
              <a:off x="7993063" y="1914525"/>
              <a:ext cx="439738" cy="438150"/>
            </a:xfrm>
            <a:custGeom>
              <a:avLst/>
              <a:gdLst>
                <a:gd name="T0" fmla="*/ 44 w 55"/>
                <a:gd name="T1" fmla="*/ 28 h 55"/>
                <a:gd name="T2" fmla="*/ 37 w 55"/>
                <a:gd name="T3" fmla="*/ 34 h 55"/>
                <a:gd name="T4" fmla="*/ 37 w 55"/>
                <a:gd name="T5" fmla="*/ 47 h 55"/>
                <a:gd name="T6" fmla="*/ 36 w 55"/>
                <a:gd name="T7" fmla="*/ 47 h 55"/>
                <a:gd name="T8" fmla="*/ 23 w 55"/>
                <a:gd name="T9" fmla="*/ 55 h 55"/>
                <a:gd name="T10" fmla="*/ 23 w 55"/>
                <a:gd name="T11" fmla="*/ 55 h 55"/>
                <a:gd name="T12" fmla="*/ 22 w 55"/>
                <a:gd name="T13" fmla="*/ 55 h 55"/>
                <a:gd name="T14" fmla="*/ 20 w 55"/>
                <a:gd name="T15" fmla="*/ 53 h 55"/>
                <a:gd name="T16" fmla="*/ 19 w 55"/>
                <a:gd name="T17" fmla="*/ 52 h 55"/>
                <a:gd name="T18" fmla="*/ 22 w 55"/>
                <a:gd name="T19" fmla="*/ 42 h 55"/>
                <a:gd name="T20" fmla="*/ 13 w 55"/>
                <a:gd name="T21" fmla="*/ 33 h 55"/>
                <a:gd name="T22" fmla="*/ 3 w 55"/>
                <a:gd name="T23" fmla="*/ 36 h 55"/>
                <a:gd name="T24" fmla="*/ 3 w 55"/>
                <a:gd name="T25" fmla="*/ 36 h 55"/>
                <a:gd name="T26" fmla="*/ 2 w 55"/>
                <a:gd name="T27" fmla="*/ 35 h 55"/>
                <a:gd name="T28" fmla="*/ 0 w 55"/>
                <a:gd name="T29" fmla="*/ 33 h 55"/>
                <a:gd name="T30" fmla="*/ 0 w 55"/>
                <a:gd name="T31" fmla="*/ 32 h 55"/>
                <a:gd name="T32" fmla="*/ 7 w 55"/>
                <a:gd name="T33" fmla="*/ 19 h 55"/>
                <a:gd name="T34" fmla="*/ 8 w 55"/>
                <a:gd name="T35" fmla="*/ 18 h 55"/>
                <a:gd name="T36" fmla="*/ 21 w 55"/>
                <a:gd name="T37" fmla="*/ 17 h 55"/>
                <a:gd name="T38" fmla="*/ 27 w 55"/>
                <a:gd name="T39" fmla="*/ 11 h 55"/>
                <a:gd name="T40" fmla="*/ 54 w 55"/>
                <a:gd name="T41" fmla="*/ 0 h 55"/>
                <a:gd name="T42" fmla="*/ 55 w 55"/>
                <a:gd name="T43" fmla="*/ 1 h 55"/>
                <a:gd name="T44" fmla="*/ 44 w 55"/>
                <a:gd name="T45" fmla="*/ 28 h 55"/>
                <a:gd name="T46" fmla="*/ 44 w 55"/>
                <a:gd name="T47" fmla="*/ 7 h 55"/>
                <a:gd name="T48" fmla="*/ 41 w 55"/>
                <a:gd name="T49" fmla="*/ 11 h 55"/>
                <a:gd name="T50" fmla="*/ 44 w 55"/>
                <a:gd name="T51" fmla="*/ 14 h 55"/>
                <a:gd name="T52" fmla="*/ 48 w 55"/>
                <a:gd name="T53" fmla="*/ 11 h 55"/>
                <a:gd name="T54" fmla="*/ 44 w 55"/>
                <a:gd name="T55"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44" y="28"/>
                  </a:moveTo>
                  <a:cubicBezTo>
                    <a:pt x="42" y="30"/>
                    <a:pt x="40" y="32"/>
                    <a:pt x="37" y="34"/>
                  </a:cubicBezTo>
                  <a:cubicBezTo>
                    <a:pt x="37" y="47"/>
                    <a:pt x="37" y="47"/>
                    <a:pt x="37" y="47"/>
                  </a:cubicBezTo>
                  <a:cubicBezTo>
                    <a:pt x="36" y="47"/>
                    <a:pt x="36" y="47"/>
                    <a:pt x="36" y="47"/>
                  </a:cubicBezTo>
                  <a:cubicBezTo>
                    <a:pt x="23" y="55"/>
                    <a:pt x="23" y="55"/>
                    <a:pt x="23" y="55"/>
                  </a:cubicBezTo>
                  <a:cubicBezTo>
                    <a:pt x="23" y="55"/>
                    <a:pt x="23" y="55"/>
                    <a:pt x="23" y="55"/>
                  </a:cubicBezTo>
                  <a:cubicBezTo>
                    <a:pt x="22" y="55"/>
                    <a:pt x="22" y="55"/>
                    <a:pt x="22" y="55"/>
                  </a:cubicBezTo>
                  <a:cubicBezTo>
                    <a:pt x="20" y="53"/>
                    <a:pt x="20" y="53"/>
                    <a:pt x="20" y="53"/>
                  </a:cubicBezTo>
                  <a:cubicBezTo>
                    <a:pt x="19" y="52"/>
                    <a:pt x="19" y="52"/>
                    <a:pt x="19" y="52"/>
                  </a:cubicBezTo>
                  <a:cubicBezTo>
                    <a:pt x="22" y="42"/>
                    <a:pt x="22" y="42"/>
                    <a:pt x="22" y="42"/>
                  </a:cubicBezTo>
                  <a:cubicBezTo>
                    <a:pt x="13" y="33"/>
                    <a:pt x="13" y="33"/>
                    <a:pt x="13" y="33"/>
                  </a:cubicBezTo>
                  <a:cubicBezTo>
                    <a:pt x="3" y="36"/>
                    <a:pt x="3" y="36"/>
                    <a:pt x="3" y="36"/>
                  </a:cubicBezTo>
                  <a:cubicBezTo>
                    <a:pt x="3" y="36"/>
                    <a:pt x="3" y="36"/>
                    <a:pt x="3" y="36"/>
                  </a:cubicBezTo>
                  <a:cubicBezTo>
                    <a:pt x="2" y="35"/>
                    <a:pt x="2" y="35"/>
                    <a:pt x="2" y="35"/>
                  </a:cubicBezTo>
                  <a:cubicBezTo>
                    <a:pt x="0" y="33"/>
                    <a:pt x="0" y="33"/>
                    <a:pt x="0" y="33"/>
                  </a:cubicBezTo>
                  <a:cubicBezTo>
                    <a:pt x="0" y="33"/>
                    <a:pt x="0" y="32"/>
                    <a:pt x="0" y="32"/>
                  </a:cubicBezTo>
                  <a:cubicBezTo>
                    <a:pt x="7" y="19"/>
                    <a:pt x="7" y="19"/>
                    <a:pt x="7" y="19"/>
                  </a:cubicBezTo>
                  <a:cubicBezTo>
                    <a:pt x="8" y="18"/>
                    <a:pt x="8" y="18"/>
                    <a:pt x="8" y="18"/>
                  </a:cubicBezTo>
                  <a:cubicBezTo>
                    <a:pt x="21" y="17"/>
                    <a:pt x="21" y="17"/>
                    <a:pt x="21" y="17"/>
                  </a:cubicBezTo>
                  <a:cubicBezTo>
                    <a:pt x="23" y="15"/>
                    <a:pt x="25" y="13"/>
                    <a:pt x="27" y="11"/>
                  </a:cubicBezTo>
                  <a:cubicBezTo>
                    <a:pt x="36" y="2"/>
                    <a:pt x="42" y="0"/>
                    <a:pt x="54" y="0"/>
                  </a:cubicBezTo>
                  <a:cubicBezTo>
                    <a:pt x="55" y="0"/>
                    <a:pt x="55" y="0"/>
                    <a:pt x="55" y="1"/>
                  </a:cubicBezTo>
                  <a:cubicBezTo>
                    <a:pt x="55" y="12"/>
                    <a:pt x="52" y="20"/>
                    <a:pt x="44" y="28"/>
                  </a:cubicBezTo>
                  <a:moveTo>
                    <a:pt x="44" y="7"/>
                  </a:moveTo>
                  <a:cubicBezTo>
                    <a:pt x="43" y="7"/>
                    <a:pt x="41" y="9"/>
                    <a:pt x="41" y="11"/>
                  </a:cubicBezTo>
                  <a:cubicBezTo>
                    <a:pt x="41" y="12"/>
                    <a:pt x="43" y="14"/>
                    <a:pt x="44" y="14"/>
                  </a:cubicBezTo>
                  <a:cubicBezTo>
                    <a:pt x="46" y="14"/>
                    <a:pt x="48" y="12"/>
                    <a:pt x="48" y="11"/>
                  </a:cubicBezTo>
                  <a:cubicBezTo>
                    <a:pt x="48" y="9"/>
                    <a:pt x="46" y="7"/>
                    <a:pt x="44" y="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TextBox 70">
              <a:extLst>
                <a:ext uri="{FF2B5EF4-FFF2-40B4-BE49-F238E27FC236}">
                  <a16:creationId xmlns:a16="http://schemas.microsoft.com/office/drawing/2014/main" id="{1627A932-A841-435A-958D-15C3D1C5FBF5}"/>
                </a:ext>
              </a:extLst>
            </p:cNvPr>
            <p:cNvSpPr txBox="1"/>
            <p:nvPr/>
          </p:nvSpPr>
          <p:spPr>
            <a:xfrm>
              <a:off x="8385335" y="1963739"/>
              <a:ext cx="707865" cy="401392"/>
            </a:xfrm>
            <a:prstGeom prst="rect">
              <a:avLst/>
            </a:prstGeom>
            <a:noFill/>
          </p:spPr>
          <p:txBody>
            <a:bodyPr wrap="square" rtlCol="0">
              <a:spAutoFit/>
            </a:bodyPr>
            <a:lstStyle/>
            <a:p>
              <a:pPr>
                <a:lnSpc>
                  <a:spcPts val="1200"/>
                </a:lnSpc>
              </a:pPr>
              <a:r>
                <a:rPr lang="en-US" sz="1200" dirty="0">
                  <a:latin typeface="Open Sans Semibold" panose="020B0706030804020204" pitchFamily="34" charset="0"/>
                  <a:ea typeface="Open Sans Semibold" panose="020B0706030804020204" pitchFamily="34" charset="0"/>
                  <a:cs typeface="Open Sans Semibold" panose="020B0706030804020204" pitchFamily="34" charset="0"/>
                </a:rPr>
                <a:t>Rocket</a:t>
              </a:r>
            </a:p>
            <a:p>
              <a:pPr>
                <a:lnSpc>
                  <a:spcPts val="1200"/>
                </a:lnSpc>
              </a:pPr>
              <a:r>
                <a:rPr lang="en-US" sz="1200" dirty="0">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grpSp>
      <p:grpSp>
        <p:nvGrpSpPr>
          <p:cNvPr id="72" name="Group 71">
            <a:extLst>
              <a:ext uri="{FF2B5EF4-FFF2-40B4-BE49-F238E27FC236}">
                <a16:creationId xmlns:a16="http://schemas.microsoft.com/office/drawing/2014/main" id="{63074843-CC8B-43A8-89C8-4EAFB0DD1A33}"/>
              </a:ext>
            </a:extLst>
          </p:cNvPr>
          <p:cNvGrpSpPr/>
          <p:nvPr/>
        </p:nvGrpSpPr>
        <p:grpSpPr>
          <a:xfrm>
            <a:off x="9541294" y="1455193"/>
            <a:ext cx="995136" cy="924922"/>
            <a:chOff x="9829084" y="1424621"/>
            <a:chExt cx="995136" cy="924922"/>
          </a:xfrm>
        </p:grpSpPr>
        <p:sp>
          <p:nvSpPr>
            <p:cNvPr id="73" name="Freeform 62">
              <a:extLst>
                <a:ext uri="{FF2B5EF4-FFF2-40B4-BE49-F238E27FC236}">
                  <a16:creationId xmlns:a16="http://schemas.microsoft.com/office/drawing/2014/main" id="{BF52795B-DC63-4FF0-A681-A6D244306F0F}"/>
                </a:ext>
              </a:extLst>
            </p:cNvPr>
            <p:cNvSpPr>
              <a:spLocks/>
            </p:cNvSpPr>
            <p:nvPr/>
          </p:nvSpPr>
          <p:spPr bwMode="auto">
            <a:xfrm>
              <a:off x="10099751" y="1424621"/>
              <a:ext cx="463550" cy="398463"/>
            </a:xfrm>
            <a:custGeom>
              <a:avLst/>
              <a:gdLst>
                <a:gd name="T0" fmla="*/ 28 w 58"/>
                <a:gd name="T1" fmla="*/ 49 h 50"/>
                <a:gd name="T2" fmla="*/ 8 w 58"/>
                <a:gd name="T3" fmla="*/ 30 h 50"/>
                <a:gd name="T4" fmla="*/ 0 w 58"/>
                <a:gd name="T5" fmla="*/ 15 h 50"/>
                <a:gd name="T6" fmla="*/ 16 w 58"/>
                <a:gd name="T7" fmla="*/ 0 h 50"/>
                <a:gd name="T8" fmla="*/ 29 w 58"/>
                <a:gd name="T9" fmla="*/ 7 h 50"/>
                <a:gd name="T10" fmla="*/ 43 w 58"/>
                <a:gd name="T11" fmla="*/ 0 h 50"/>
                <a:gd name="T12" fmla="*/ 58 w 58"/>
                <a:gd name="T13" fmla="*/ 15 h 50"/>
                <a:gd name="T14" fmla="*/ 51 w 58"/>
                <a:gd name="T15" fmla="*/ 30 h 50"/>
                <a:gd name="T16" fmla="*/ 31 w 58"/>
                <a:gd name="T17" fmla="*/ 49 h 50"/>
                <a:gd name="T18" fmla="*/ 29 w 58"/>
                <a:gd name="T19" fmla="*/ 50 h 50"/>
                <a:gd name="T20" fmla="*/ 28 w 58"/>
                <a:gd name="T21"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0">
                  <a:moveTo>
                    <a:pt x="28" y="49"/>
                  </a:moveTo>
                  <a:cubicBezTo>
                    <a:pt x="8" y="30"/>
                    <a:pt x="8" y="30"/>
                    <a:pt x="8" y="30"/>
                  </a:cubicBezTo>
                  <a:cubicBezTo>
                    <a:pt x="7" y="30"/>
                    <a:pt x="0" y="23"/>
                    <a:pt x="0" y="15"/>
                  </a:cubicBezTo>
                  <a:cubicBezTo>
                    <a:pt x="0" y="6"/>
                    <a:pt x="6" y="0"/>
                    <a:pt x="16" y="0"/>
                  </a:cubicBezTo>
                  <a:cubicBezTo>
                    <a:pt x="21" y="0"/>
                    <a:pt x="27" y="5"/>
                    <a:pt x="29" y="7"/>
                  </a:cubicBezTo>
                  <a:cubicBezTo>
                    <a:pt x="32" y="5"/>
                    <a:pt x="37" y="0"/>
                    <a:pt x="43" y="0"/>
                  </a:cubicBezTo>
                  <a:cubicBezTo>
                    <a:pt x="52" y="0"/>
                    <a:pt x="58" y="6"/>
                    <a:pt x="58" y="15"/>
                  </a:cubicBezTo>
                  <a:cubicBezTo>
                    <a:pt x="58" y="23"/>
                    <a:pt x="51" y="30"/>
                    <a:pt x="51" y="30"/>
                  </a:cubicBezTo>
                  <a:cubicBezTo>
                    <a:pt x="31" y="49"/>
                    <a:pt x="31" y="49"/>
                    <a:pt x="31" y="49"/>
                  </a:cubicBezTo>
                  <a:cubicBezTo>
                    <a:pt x="30" y="50"/>
                    <a:pt x="30" y="50"/>
                    <a:pt x="29" y="50"/>
                  </a:cubicBezTo>
                  <a:cubicBezTo>
                    <a:pt x="29" y="50"/>
                    <a:pt x="28" y="50"/>
                    <a:pt x="28"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TextBox 73">
              <a:extLst>
                <a:ext uri="{FF2B5EF4-FFF2-40B4-BE49-F238E27FC236}">
                  <a16:creationId xmlns:a16="http://schemas.microsoft.com/office/drawing/2014/main" id="{1A332952-9E62-49DF-ACC9-C5C9884BBC68}"/>
                </a:ext>
              </a:extLst>
            </p:cNvPr>
            <p:cNvSpPr txBox="1"/>
            <p:nvPr/>
          </p:nvSpPr>
          <p:spPr>
            <a:xfrm>
              <a:off x="9829084" y="1949433"/>
              <a:ext cx="995136" cy="400110"/>
            </a:xfrm>
            <a:prstGeom prst="rect">
              <a:avLst/>
            </a:prstGeom>
            <a:noFill/>
          </p:spPr>
          <p:txBody>
            <a:bodyPr wrap="square" rtlCol="0">
              <a:spAutoFit/>
            </a:bodyPr>
            <a:lstStyle/>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Love</a:t>
              </a:r>
            </a:p>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Business</a:t>
              </a:r>
            </a:p>
          </p:txBody>
        </p:sp>
      </p:grpSp>
      <p:grpSp>
        <p:nvGrpSpPr>
          <p:cNvPr id="75" name="Group 74">
            <a:extLst>
              <a:ext uri="{FF2B5EF4-FFF2-40B4-BE49-F238E27FC236}">
                <a16:creationId xmlns:a16="http://schemas.microsoft.com/office/drawing/2014/main" id="{A2D210C6-E5D8-47D7-859D-586F4D5B69AD}"/>
              </a:ext>
            </a:extLst>
          </p:cNvPr>
          <p:cNvGrpSpPr/>
          <p:nvPr/>
        </p:nvGrpSpPr>
        <p:grpSpPr>
          <a:xfrm>
            <a:off x="9598348" y="3365698"/>
            <a:ext cx="881029" cy="626693"/>
            <a:chOff x="9864032" y="3364508"/>
            <a:chExt cx="881029" cy="626693"/>
          </a:xfrm>
        </p:grpSpPr>
        <p:sp>
          <p:nvSpPr>
            <p:cNvPr id="76" name="Freeform 68">
              <a:extLst>
                <a:ext uri="{FF2B5EF4-FFF2-40B4-BE49-F238E27FC236}">
                  <a16:creationId xmlns:a16="http://schemas.microsoft.com/office/drawing/2014/main" id="{F602C4A8-1D72-4EC0-8A96-D425AEE28D8C}"/>
                </a:ext>
              </a:extLst>
            </p:cNvPr>
            <p:cNvSpPr>
              <a:spLocks noEditPoints="1"/>
            </p:cNvSpPr>
            <p:nvPr/>
          </p:nvSpPr>
          <p:spPr bwMode="auto">
            <a:xfrm>
              <a:off x="9864032" y="3364508"/>
              <a:ext cx="399048" cy="423130"/>
            </a:xfrm>
            <a:custGeom>
              <a:avLst/>
              <a:gdLst>
                <a:gd name="T0" fmla="*/ 45 w 48"/>
                <a:gd name="T1" fmla="*/ 27 h 51"/>
                <a:gd name="T2" fmla="*/ 48 w 48"/>
                <a:gd name="T3" fmla="*/ 23 h 51"/>
                <a:gd name="T4" fmla="*/ 44 w 48"/>
                <a:gd name="T5" fmla="*/ 19 h 51"/>
                <a:gd name="T6" fmla="*/ 33 w 48"/>
                <a:gd name="T7" fmla="*/ 19 h 51"/>
                <a:gd name="T8" fmla="*/ 32 w 48"/>
                <a:gd name="T9" fmla="*/ 19 h 51"/>
                <a:gd name="T10" fmla="*/ 35 w 48"/>
                <a:gd name="T11" fmla="*/ 9 h 51"/>
                <a:gd name="T12" fmla="*/ 30 w 48"/>
                <a:gd name="T13" fmla="*/ 0 h 51"/>
                <a:gd name="T14" fmla="*/ 27 w 48"/>
                <a:gd name="T15" fmla="*/ 4 h 51"/>
                <a:gd name="T16" fmla="*/ 27 w 48"/>
                <a:gd name="T17" fmla="*/ 8 h 51"/>
                <a:gd name="T18" fmla="*/ 21 w 48"/>
                <a:gd name="T19" fmla="*/ 15 h 51"/>
                <a:gd name="T20" fmla="*/ 16 w 48"/>
                <a:gd name="T21" fmla="*/ 28 h 51"/>
                <a:gd name="T22" fmla="*/ 16 w 48"/>
                <a:gd name="T23" fmla="*/ 45 h 51"/>
                <a:gd name="T24" fmla="*/ 18 w 48"/>
                <a:gd name="T25" fmla="*/ 47 h 51"/>
                <a:gd name="T26" fmla="*/ 42 w 48"/>
                <a:gd name="T27" fmla="*/ 47 h 51"/>
                <a:gd name="T28" fmla="*/ 44 w 48"/>
                <a:gd name="T29" fmla="*/ 41 h 51"/>
                <a:gd name="T30" fmla="*/ 45 w 48"/>
                <a:gd name="T31" fmla="*/ 34 h 51"/>
                <a:gd name="T32" fmla="*/ 48 w 48"/>
                <a:gd name="T33" fmla="*/ 32 h 51"/>
                <a:gd name="T34" fmla="*/ 45 w 48"/>
                <a:gd name="T35" fmla="*/ 27 h 51"/>
                <a:gd name="T36" fmla="*/ 11 w 48"/>
                <a:gd name="T37" fmla="*/ 24 h 51"/>
                <a:gd name="T38" fmla="*/ 1 w 48"/>
                <a:gd name="T39" fmla="*/ 24 h 51"/>
                <a:gd name="T40" fmla="*/ 0 w 48"/>
                <a:gd name="T41" fmla="*/ 27 h 51"/>
                <a:gd name="T42" fmla="*/ 0 w 48"/>
                <a:gd name="T43" fmla="*/ 48 h 51"/>
                <a:gd name="T44" fmla="*/ 3 w 48"/>
                <a:gd name="T45" fmla="*/ 51 h 51"/>
                <a:gd name="T46" fmla="*/ 11 w 48"/>
                <a:gd name="T47" fmla="*/ 51 h 51"/>
                <a:gd name="T48" fmla="*/ 13 w 48"/>
                <a:gd name="T49" fmla="*/ 47 h 51"/>
                <a:gd name="T50" fmla="*/ 13 w 48"/>
                <a:gd name="T51" fmla="*/ 27 h 51"/>
                <a:gd name="T52" fmla="*/ 11 w 48"/>
                <a:gd name="T53"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51">
                  <a:moveTo>
                    <a:pt x="45" y="27"/>
                  </a:moveTo>
                  <a:cubicBezTo>
                    <a:pt x="46" y="26"/>
                    <a:pt x="48" y="25"/>
                    <a:pt x="48" y="23"/>
                  </a:cubicBezTo>
                  <a:cubicBezTo>
                    <a:pt x="48" y="21"/>
                    <a:pt x="47" y="19"/>
                    <a:pt x="44" y="19"/>
                  </a:cubicBezTo>
                  <a:cubicBezTo>
                    <a:pt x="33" y="19"/>
                    <a:pt x="33" y="19"/>
                    <a:pt x="33" y="19"/>
                  </a:cubicBezTo>
                  <a:cubicBezTo>
                    <a:pt x="32" y="19"/>
                    <a:pt x="32" y="19"/>
                    <a:pt x="32" y="19"/>
                  </a:cubicBezTo>
                  <a:cubicBezTo>
                    <a:pt x="32" y="18"/>
                    <a:pt x="35" y="14"/>
                    <a:pt x="35" y="9"/>
                  </a:cubicBezTo>
                  <a:cubicBezTo>
                    <a:pt x="35" y="3"/>
                    <a:pt x="32" y="0"/>
                    <a:pt x="30" y="0"/>
                  </a:cubicBezTo>
                  <a:cubicBezTo>
                    <a:pt x="28" y="0"/>
                    <a:pt x="27" y="2"/>
                    <a:pt x="27" y="4"/>
                  </a:cubicBezTo>
                  <a:cubicBezTo>
                    <a:pt x="27" y="6"/>
                    <a:pt x="27" y="8"/>
                    <a:pt x="27" y="8"/>
                  </a:cubicBezTo>
                  <a:cubicBezTo>
                    <a:pt x="26" y="10"/>
                    <a:pt x="24" y="11"/>
                    <a:pt x="21" y="15"/>
                  </a:cubicBezTo>
                  <a:cubicBezTo>
                    <a:pt x="19" y="19"/>
                    <a:pt x="16" y="24"/>
                    <a:pt x="16" y="28"/>
                  </a:cubicBezTo>
                  <a:cubicBezTo>
                    <a:pt x="16" y="45"/>
                    <a:pt x="16" y="45"/>
                    <a:pt x="16" y="45"/>
                  </a:cubicBezTo>
                  <a:cubicBezTo>
                    <a:pt x="16" y="46"/>
                    <a:pt x="16" y="47"/>
                    <a:pt x="18" y="47"/>
                  </a:cubicBezTo>
                  <a:cubicBezTo>
                    <a:pt x="42" y="47"/>
                    <a:pt x="42" y="47"/>
                    <a:pt x="42" y="47"/>
                  </a:cubicBezTo>
                  <a:cubicBezTo>
                    <a:pt x="47" y="47"/>
                    <a:pt x="47" y="43"/>
                    <a:pt x="44" y="41"/>
                  </a:cubicBezTo>
                  <a:cubicBezTo>
                    <a:pt x="48" y="40"/>
                    <a:pt x="48" y="36"/>
                    <a:pt x="45" y="34"/>
                  </a:cubicBezTo>
                  <a:cubicBezTo>
                    <a:pt x="45" y="34"/>
                    <a:pt x="47" y="33"/>
                    <a:pt x="48" y="32"/>
                  </a:cubicBezTo>
                  <a:cubicBezTo>
                    <a:pt x="48" y="31"/>
                    <a:pt x="48" y="28"/>
                    <a:pt x="45" y="27"/>
                  </a:cubicBezTo>
                  <a:moveTo>
                    <a:pt x="11" y="24"/>
                  </a:moveTo>
                  <a:cubicBezTo>
                    <a:pt x="1" y="24"/>
                    <a:pt x="1" y="24"/>
                    <a:pt x="1" y="24"/>
                  </a:cubicBezTo>
                  <a:cubicBezTo>
                    <a:pt x="1" y="24"/>
                    <a:pt x="0" y="25"/>
                    <a:pt x="0" y="27"/>
                  </a:cubicBezTo>
                  <a:cubicBezTo>
                    <a:pt x="0" y="48"/>
                    <a:pt x="0" y="48"/>
                    <a:pt x="0" y="48"/>
                  </a:cubicBezTo>
                  <a:cubicBezTo>
                    <a:pt x="0" y="50"/>
                    <a:pt x="1" y="51"/>
                    <a:pt x="3" y="51"/>
                  </a:cubicBezTo>
                  <a:cubicBezTo>
                    <a:pt x="11" y="51"/>
                    <a:pt x="11" y="51"/>
                    <a:pt x="11" y="51"/>
                  </a:cubicBezTo>
                  <a:cubicBezTo>
                    <a:pt x="13" y="51"/>
                    <a:pt x="13" y="50"/>
                    <a:pt x="13" y="47"/>
                  </a:cubicBezTo>
                  <a:cubicBezTo>
                    <a:pt x="13" y="27"/>
                    <a:pt x="13" y="27"/>
                    <a:pt x="13" y="27"/>
                  </a:cubicBezTo>
                  <a:cubicBezTo>
                    <a:pt x="13" y="25"/>
                    <a:pt x="12" y="24"/>
                    <a:pt x="11"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TextBox 76">
              <a:extLst>
                <a:ext uri="{FF2B5EF4-FFF2-40B4-BE49-F238E27FC236}">
                  <a16:creationId xmlns:a16="http://schemas.microsoft.com/office/drawing/2014/main" id="{68F51889-E979-42B9-932D-6ABA3154CF83}"/>
                </a:ext>
              </a:extLst>
            </p:cNvPr>
            <p:cNvSpPr txBox="1"/>
            <p:nvPr/>
          </p:nvSpPr>
          <p:spPr>
            <a:xfrm>
              <a:off x="9880101" y="3591091"/>
              <a:ext cx="864960" cy="400110"/>
            </a:xfrm>
            <a:prstGeom prst="rect">
              <a:avLst/>
            </a:prstGeom>
            <a:noFill/>
          </p:spPr>
          <p:txBody>
            <a:bodyPr wrap="square" rtlCol="0">
              <a:spAutoFit/>
            </a:bodyPr>
            <a:lstStyle/>
            <a:p>
              <a:pPr algn="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Earn</a:t>
              </a:r>
            </a:p>
            <a:p>
              <a:pPr algn="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Goodwill</a:t>
              </a:r>
            </a:p>
          </p:txBody>
        </p:sp>
      </p:grpSp>
      <p:grpSp>
        <p:nvGrpSpPr>
          <p:cNvPr id="78" name="Group 77">
            <a:extLst>
              <a:ext uri="{FF2B5EF4-FFF2-40B4-BE49-F238E27FC236}">
                <a16:creationId xmlns:a16="http://schemas.microsoft.com/office/drawing/2014/main" id="{06C9C871-A23A-4861-978C-FF8D043CFBBD}"/>
              </a:ext>
            </a:extLst>
          </p:cNvPr>
          <p:cNvGrpSpPr/>
          <p:nvPr/>
        </p:nvGrpSpPr>
        <p:grpSpPr>
          <a:xfrm>
            <a:off x="7548392" y="3452276"/>
            <a:ext cx="1318873" cy="453537"/>
            <a:chOff x="6243638" y="4394200"/>
            <a:chExt cx="1318873" cy="453537"/>
          </a:xfrm>
        </p:grpSpPr>
        <p:sp>
          <p:nvSpPr>
            <p:cNvPr id="79" name="Freeform 46">
              <a:extLst>
                <a:ext uri="{FF2B5EF4-FFF2-40B4-BE49-F238E27FC236}">
                  <a16:creationId xmlns:a16="http://schemas.microsoft.com/office/drawing/2014/main" id="{D38E5D43-EDD9-4FD0-845F-CB6EA4B374C1}"/>
                </a:ext>
              </a:extLst>
            </p:cNvPr>
            <p:cNvSpPr>
              <a:spLocks/>
            </p:cNvSpPr>
            <p:nvPr/>
          </p:nvSpPr>
          <p:spPr bwMode="auto">
            <a:xfrm>
              <a:off x="6243638" y="4752975"/>
              <a:ext cx="534988" cy="15875"/>
            </a:xfrm>
            <a:custGeom>
              <a:avLst/>
              <a:gdLst>
                <a:gd name="T0" fmla="*/ 67 w 67"/>
                <a:gd name="T1" fmla="*/ 1 h 2"/>
                <a:gd name="T2" fmla="*/ 42 w 67"/>
                <a:gd name="T3" fmla="*/ 0 h 2"/>
                <a:gd name="T4" fmla="*/ 33 w 67"/>
                <a:gd name="T5" fmla="*/ 0 h 2"/>
                <a:gd name="T6" fmla="*/ 25 w 67"/>
                <a:gd name="T7" fmla="*/ 0 h 2"/>
                <a:gd name="T8" fmla="*/ 0 w 67"/>
                <a:gd name="T9" fmla="*/ 1 h 2"/>
                <a:gd name="T10" fmla="*/ 25 w 67"/>
                <a:gd name="T11" fmla="*/ 2 h 2"/>
                <a:gd name="T12" fmla="*/ 33 w 67"/>
                <a:gd name="T13" fmla="*/ 2 h 2"/>
                <a:gd name="T14" fmla="*/ 42 w 67"/>
                <a:gd name="T15" fmla="*/ 2 h 2"/>
                <a:gd name="T16" fmla="*/ 67 w 67"/>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
                  <a:moveTo>
                    <a:pt x="67" y="1"/>
                  </a:moveTo>
                  <a:cubicBezTo>
                    <a:pt x="67" y="1"/>
                    <a:pt x="55" y="0"/>
                    <a:pt x="42" y="0"/>
                  </a:cubicBezTo>
                  <a:cubicBezTo>
                    <a:pt x="39" y="0"/>
                    <a:pt x="36" y="0"/>
                    <a:pt x="33" y="0"/>
                  </a:cubicBezTo>
                  <a:cubicBezTo>
                    <a:pt x="31" y="0"/>
                    <a:pt x="28" y="0"/>
                    <a:pt x="25" y="0"/>
                  </a:cubicBezTo>
                  <a:cubicBezTo>
                    <a:pt x="11" y="0"/>
                    <a:pt x="0" y="1"/>
                    <a:pt x="0" y="1"/>
                  </a:cubicBezTo>
                  <a:cubicBezTo>
                    <a:pt x="0" y="2"/>
                    <a:pt x="11" y="2"/>
                    <a:pt x="25" y="2"/>
                  </a:cubicBezTo>
                  <a:cubicBezTo>
                    <a:pt x="28" y="2"/>
                    <a:pt x="31" y="2"/>
                    <a:pt x="33" y="2"/>
                  </a:cubicBezTo>
                  <a:cubicBezTo>
                    <a:pt x="36" y="2"/>
                    <a:pt x="39" y="2"/>
                    <a:pt x="42" y="2"/>
                  </a:cubicBezTo>
                  <a:cubicBezTo>
                    <a:pt x="55" y="2"/>
                    <a:pt x="67" y="2"/>
                    <a:pt x="67" y="1"/>
                  </a:cubicBezTo>
                </a:path>
              </a:pathLst>
            </a:custGeom>
            <a:solidFill>
              <a:srgbClr val="6236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7">
              <a:extLst>
                <a:ext uri="{FF2B5EF4-FFF2-40B4-BE49-F238E27FC236}">
                  <a16:creationId xmlns:a16="http://schemas.microsoft.com/office/drawing/2014/main" id="{A00C4332-1C0C-4BE8-A834-49C970E39464}"/>
                </a:ext>
              </a:extLst>
            </p:cNvPr>
            <p:cNvSpPr>
              <a:spLocks/>
            </p:cNvSpPr>
            <p:nvPr/>
          </p:nvSpPr>
          <p:spPr bwMode="auto">
            <a:xfrm>
              <a:off x="6586538" y="4633913"/>
              <a:ext cx="47625" cy="127000"/>
            </a:xfrm>
            <a:custGeom>
              <a:avLst/>
              <a:gdLst>
                <a:gd name="T0" fmla="*/ 30 w 30"/>
                <a:gd name="T1" fmla="*/ 80 h 80"/>
                <a:gd name="T2" fmla="*/ 0 w 30"/>
                <a:gd name="T3" fmla="*/ 80 h 80"/>
                <a:gd name="T4" fmla="*/ 5 w 30"/>
                <a:gd name="T5" fmla="*/ 0 h 80"/>
                <a:gd name="T6" fmla="*/ 25 w 30"/>
                <a:gd name="T7" fmla="*/ 0 h 80"/>
                <a:gd name="T8" fmla="*/ 30 w 30"/>
                <a:gd name="T9" fmla="*/ 80 h 80"/>
              </a:gdLst>
              <a:ahLst/>
              <a:cxnLst>
                <a:cxn ang="0">
                  <a:pos x="T0" y="T1"/>
                </a:cxn>
                <a:cxn ang="0">
                  <a:pos x="T2" y="T3"/>
                </a:cxn>
                <a:cxn ang="0">
                  <a:pos x="T4" y="T5"/>
                </a:cxn>
                <a:cxn ang="0">
                  <a:pos x="T6" y="T7"/>
                </a:cxn>
                <a:cxn ang="0">
                  <a:pos x="T8" y="T9"/>
                </a:cxn>
              </a:cxnLst>
              <a:rect l="0" t="0" r="r" b="b"/>
              <a:pathLst>
                <a:path w="30" h="80">
                  <a:moveTo>
                    <a:pt x="30" y="80"/>
                  </a:moveTo>
                  <a:lnTo>
                    <a:pt x="0" y="80"/>
                  </a:lnTo>
                  <a:lnTo>
                    <a:pt x="5" y="0"/>
                  </a:lnTo>
                  <a:lnTo>
                    <a:pt x="25" y="0"/>
                  </a:lnTo>
                  <a:lnTo>
                    <a:pt x="30" y="80"/>
                  </a:lnTo>
                  <a:close/>
                </a:path>
              </a:pathLst>
            </a:custGeom>
            <a:solidFill>
              <a:srgbClr val="6236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8">
              <a:extLst>
                <a:ext uri="{FF2B5EF4-FFF2-40B4-BE49-F238E27FC236}">
                  <a16:creationId xmlns:a16="http://schemas.microsoft.com/office/drawing/2014/main" id="{85311326-46D5-4F99-8A1C-ABB4C5856562}"/>
                </a:ext>
              </a:extLst>
            </p:cNvPr>
            <p:cNvSpPr>
              <a:spLocks noChangeArrowheads="1"/>
            </p:cNvSpPr>
            <p:nvPr/>
          </p:nvSpPr>
          <p:spPr bwMode="auto">
            <a:xfrm>
              <a:off x="6459538" y="4394200"/>
              <a:ext cx="303213" cy="287338"/>
            </a:xfrm>
            <a:prstGeom prst="ellipse">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49">
              <a:extLst>
                <a:ext uri="{FF2B5EF4-FFF2-40B4-BE49-F238E27FC236}">
                  <a16:creationId xmlns:a16="http://schemas.microsoft.com/office/drawing/2014/main" id="{4700CBF3-4871-491C-8977-028AEE027B06}"/>
                </a:ext>
              </a:extLst>
            </p:cNvPr>
            <p:cNvSpPr>
              <a:spLocks/>
            </p:cNvSpPr>
            <p:nvPr/>
          </p:nvSpPr>
          <p:spPr bwMode="auto">
            <a:xfrm>
              <a:off x="6396038" y="4649788"/>
              <a:ext cx="39688" cy="111125"/>
            </a:xfrm>
            <a:custGeom>
              <a:avLst/>
              <a:gdLst>
                <a:gd name="T0" fmla="*/ 25 w 25"/>
                <a:gd name="T1" fmla="*/ 70 h 70"/>
                <a:gd name="T2" fmla="*/ 0 w 25"/>
                <a:gd name="T3" fmla="*/ 70 h 70"/>
                <a:gd name="T4" fmla="*/ 5 w 25"/>
                <a:gd name="T5" fmla="*/ 0 h 70"/>
                <a:gd name="T6" fmla="*/ 20 w 25"/>
                <a:gd name="T7" fmla="*/ 0 h 70"/>
                <a:gd name="T8" fmla="*/ 25 w 25"/>
                <a:gd name="T9" fmla="*/ 70 h 70"/>
              </a:gdLst>
              <a:ahLst/>
              <a:cxnLst>
                <a:cxn ang="0">
                  <a:pos x="T0" y="T1"/>
                </a:cxn>
                <a:cxn ang="0">
                  <a:pos x="T2" y="T3"/>
                </a:cxn>
                <a:cxn ang="0">
                  <a:pos x="T4" y="T5"/>
                </a:cxn>
                <a:cxn ang="0">
                  <a:pos x="T6" y="T7"/>
                </a:cxn>
                <a:cxn ang="0">
                  <a:pos x="T8" y="T9"/>
                </a:cxn>
              </a:cxnLst>
              <a:rect l="0" t="0" r="r" b="b"/>
              <a:pathLst>
                <a:path w="25" h="70">
                  <a:moveTo>
                    <a:pt x="25" y="70"/>
                  </a:moveTo>
                  <a:lnTo>
                    <a:pt x="0" y="70"/>
                  </a:lnTo>
                  <a:lnTo>
                    <a:pt x="5" y="0"/>
                  </a:lnTo>
                  <a:lnTo>
                    <a:pt x="20" y="0"/>
                  </a:lnTo>
                  <a:lnTo>
                    <a:pt x="25" y="70"/>
                  </a:lnTo>
                  <a:close/>
                </a:path>
              </a:pathLst>
            </a:custGeom>
            <a:solidFill>
              <a:srgbClr val="6C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50">
              <a:extLst>
                <a:ext uri="{FF2B5EF4-FFF2-40B4-BE49-F238E27FC236}">
                  <a16:creationId xmlns:a16="http://schemas.microsoft.com/office/drawing/2014/main" id="{7E5FD800-08AF-4379-A812-977FBFD22BE5}"/>
                </a:ext>
              </a:extLst>
            </p:cNvPr>
            <p:cNvSpPr>
              <a:spLocks noChangeArrowheads="1"/>
            </p:cNvSpPr>
            <p:nvPr/>
          </p:nvSpPr>
          <p:spPr bwMode="auto">
            <a:xfrm>
              <a:off x="6267450" y="4402138"/>
              <a:ext cx="295275" cy="28733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51">
              <a:extLst>
                <a:ext uri="{FF2B5EF4-FFF2-40B4-BE49-F238E27FC236}">
                  <a16:creationId xmlns:a16="http://schemas.microsoft.com/office/drawing/2014/main" id="{7681F625-1603-4F41-92C2-7E9291A48D52}"/>
                </a:ext>
              </a:extLst>
            </p:cNvPr>
            <p:cNvSpPr>
              <a:spLocks/>
            </p:cNvSpPr>
            <p:nvPr/>
          </p:nvSpPr>
          <p:spPr bwMode="auto">
            <a:xfrm>
              <a:off x="6538913" y="4673600"/>
              <a:ext cx="31750" cy="87313"/>
            </a:xfrm>
            <a:custGeom>
              <a:avLst/>
              <a:gdLst>
                <a:gd name="T0" fmla="*/ 20 w 20"/>
                <a:gd name="T1" fmla="*/ 55 h 55"/>
                <a:gd name="T2" fmla="*/ 0 w 20"/>
                <a:gd name="T3" fmla="*/ 55 h 55"/>
                <a:gd name="T4" fmla="*/ 0 w 20"/>
                <a:gd name="T5" fmla="*/ 0 h 55"/>
                <a:gd name="T6" fmla="*/ 15 w 20"/>
                <a:gd name="T7" fmla="*/ 0 h 55"/>
                <a:gd name="T8" fmla="*/ 20 w 20"/>
                <a:gd name="T9" fmla="*/ 55 h 55"/>
              </a:gdLst>
              <a:ahLst/>
              <a:cxnLst>
                <a:cxn ang="0">
                  <a:pos x="T0" y="T1"/>
                </a:cxn>
                <a:cxn ang="0">
                  <a:pos x="T2" y="T3"/>
                </a:cxn>
                <a:cxn ang="0">
                  <a:pos x="T4" y="T5"/>
                </a:cxn>
                <a:cxn ang="0">
                  <a:pos x="T6" y="T7"/>
                </a:cxn>
                <a:cxn ang="0">
                  <a:pos x="T8" y="T9"/>
                </a:cxn>
              </a:cxnLst>
              <a:rect l="0" t="0" r="r" b="b"/>
              <a:pathLst>
                <a:path w="20" h="55">
                  <a:moveTo>
                    <a:pt x="20" y="55"/>
                  </a:moveTo>
                  <a:lnTo>
                    <a:pt x="0" y="55"/>
                  </a:lnTo>
                  <a:lnTo>
                    <a:pt x="0" y="0"/>
                  </a:lnTo>
                  <a:lnTo>
                    <a:pt x="15" y="0"/>
                  </a:lnTo>
                  <a:lnTo>
                    <a:pt x="20" y="55"/>
                  </a:lnTo>
                  <a:close/>
                </a:path>
              </a:pathLst>
            </a:custGeom>
            <a:solidFill>
              <a:srgbClr val="8A6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52">
              <a:extLst>
                <a:ext uri="{FF2B5EF4-FFF2-40B4-BE49-F238E27FC236}">
                  <a16:creationId xmlns:a16="http://schemas.microsoft.com/office/drawing/2014/main" id="{08618330-B07F-4008-B91E-92B3D8958C72}"/>
                </a:ext>
              </a:extLst>
            </p:cNvPr>
            <p:cNvSpPr>
              <a:spLocks noChangeArrowheads="1"/>
            </p:cNvSpPr>
            <p:nvPr/>
          </p:nvSpPr>
          <p:spPr bwMode="auto">
            <a:xfrm>
              <a:off x="6443663" y="4497388"/>
              <a:ext cx="215900" cy="207963"/>
            </a:xfrm>
            <a:prstGeom prst="ellipse">
              <a:avLst/>
            </a:pr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6" name="TextBox 85">
              <a:extLst>
                <a:ext uri="{FF2B5EF4-FFF2-40B4-BE49-F238E27FC236}">
                  <a16:creationId xmlns:a16="http://schemas.microsoft.com/office/drawing/2014/main" id="{3AA6D3D1-A4B6-47B6-8C37-6EE5B101727F}"/>
                </a:ext>
              </a:extLst>
            </p:cNvPr>
            <p:cNvSpPr txBox="1"/>
            <p:nvPr/>
          </p:nvSpPr>
          <p:spPr>
            <a:xfrm>
              <a:off x="6716147" y="4447627"/>
              <a:ext cx="846364" cy="400110"/>
            </a:xfrm>
            <a:prstGeom prst="rect">
              <a:avLst/>
            </a:prstGeom>
            <a:noFill/>
          </p:spPr>
          <p:txBody>
            <a:bodyPr wrap="square" rtlCol="0">
              <a:spAutoFit/>
            </a:bodyPr>
            <a:lstStyle/>
            <a:p>
              <a:pPr>
                <a:lnSpc>
                  <a:spcPts val="1200"/>
                </a:lnSpc>
              </a:pPr>
              <a:r>
                <a:rPr lang="en-US" sz="12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EcoBiz</a:t>
              </a:r>
              <a:endPar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Headline</a:t>
              </a:r>
            </a:p>
          </p:txBody>
        </p:sp>
      </p:grpSp>
      <p:grpSp>
        <p:nvGrpSpPr>
          <p:cNvPr id="87" name="Group 86">
            <a:extLst>
              <a:ext uri="{FF2B5EF4-FFF2-40B4-BE49-F238E27FC236}">
                <a16:creationId xmlns:a16="http://schemas.microsoft.com/office/drawing/2014/main" id="{201CA6FA-9BBD-4654-A732-C2FA54F004D5}"/>
              </a:ext>
            </a:extLst>
          </p:cNvPr>
          <p:cNvGrpSpPr/>
          <p:nvPr/>
        </p:nvGrpSpPr>
        <p:grpSpPr>
          <a:xfrm>
            <a:off x="5879227" y="3180864"/>
            <a:ext cx="995136" cy="996360"/>
            <a:chOff x="5759677" y="2959100"/>
            <a:chExt cx="995136" cy="996360"/>
          </a:xfrm>
        </p:grpSpPr>
        <p:sp>
          <p:nvSpPr>
            <p:cNvPr id="88" name="Freeform 45">
              <a:extLst>
                <a:ext uri="{FF2B5EF4-FFF2-40B4-BE49-F238E27FC236}">
                  <a16:creationId xmlns:a16="http://schemas.microsoft.com/office/drawing/2014/main" id="{34FF3905-4228-4510-A9C4-FB76DC9205AA}"/>
                </a:ext>
              </a:extLst>
            </p:cNvPr>
            <p:cNvSpPr>
              <a:spLocks/>
            </p:cNvSpPr>
            <p:nvPr/>
          </p:nvSpPr>
          <p:spPr bwMode="auto">
            <a:xfrm>
              <a:off x="5972175" y="2959100"/>
              <a:ext cx="574675" cy="517525"/>
            </a:xfrm>
            <a:custGeom>
              <a:avLst/>
              <a:gdLst>
                <a:gd name="T0" fmla="*/ 17 w 72"/>
                <a:gd name="T1" fmla="*/ 61 h 65"/>
                <a:gd name="T2" fmla="*/ 25 w 72"/>
                <a:gd name="T3" fmla="*/ 55 h 65"/>
                <a:gd name="T4" fmla="*/ 30 w 72"/>
                <a:gd name="T5" fmla="*/ 52 h 65"/>
                <a:gd name="T6" fmla="*/ 22 w 72"/>
                <a:gd name="T7" fmla="*/ 40 h 65"/>
                <a:gd name="T8" fmla="*/ 19 w 72"/>
                <a:gd name="T9" fmla="*/ 36 h 65"/>
                <a:gd name="T10" fmla="*/ 21 w 72"/>
                <a:gd name="T11" fmla="*/ 30 h 65"/>
                <a:gd name="T12" fmla="*/ 20 w 72"/>
                <a:gd name="T13" fmla="*/ 29 h 65"/>
                <a:gd name="T14" fmla="*/ 21 w 72"/>
                <a:gd name="T15" fmla="*/ 26 h 65"/>
                <a:gd name="T16" fmla="*/ 20 w 72"/>
                <a:gd name="T17" fmla="*/ 21 h 65"/>
                <a:gd name="T18" fmla="*/ 30 w 72"/>
                <a:gd name="T19" fmla="*/ 12 h 65"/>
                <a:gd name="T20" fmla="*/ 29 w 72"/>
                <a:gd name="T21" fmla="*/ 9 h 65"/>
                <a:gd name="T22" fmla="*/ 31 w 72"/>
                <a:gd name="T23" fmla="*/ 8 h 65"/>
                <a:gd name="T24" fmla="*/ 38 w 72"/>
                <a:gd name="T25" fmla="*/ 10 h 65"/>
                <a:gd name="T26" fmla="*/ 37 w 72"/>
                <a:gd name="T27" fmla="*/ 9 h 65"/>
                <a:gd name="T28" fmla="*/ 46 w 72"/>
                <a:gd name="T29" fmla="*/ 13 h 65"/>
                <a:gd name="T30" fmla="*/ 46 w 72"/>
                <a:gd name="T31" fmla="*/ 12 h 65"/>
                <a:gd name="T32" fmla="*/ 48 w 72"/>
                <a:gd name="T33" fmla="*/ 13 h 65"/>
                <a:gd name="T34" fmla="*/ 50 w 72"/>
                <a:gd name="T35" fmla="*/ 13 h 65"/>
                <a:gd name="T36" fmla="*/ 51 w 72"/>
                <a:gd name="T37" fmla="*/ 18 h 65"/>
                <a:gd name="T38" fmla="*/ 51 w 72"/>
                <a:gd name="T39" fmla="*/ 16 h 65"/>
                <a:gd name="T40" fmla="*/ 54 w 72"/>
                <a:gd name="T41" fmla="*/ 21 h 65"/>
                <a:gd name="T42" fmla="*/ 53 w 72"/>
                <a:gd name="T43" fmla="*/ 23 h 65"/>
                <a:gd name="T44" fmla="*/ 53 w 72"/>
                <a:gd name="T45" fmla="*/ 24 h 65"/>
                <a:gd name="T46" fmla="*/ 54 w 72"/>
                <a:gd name="T47" fmla="*/ 26 h 65"/>
                <a:gd name="T48" fmla="*/ 53 w 72"/>
                <a:gd name="T49" fmla="*/ 26 h 65"/>
                <a:gd name="T50" fmla="*/ 51 w 72"/>
                <a:gd name="T51" fmla="*/ 31 h 65"/>
                <a:gd name="T52" fmla="*/ 53 w 72"/>
                <a:gd name="T53" fmla="*/ 35 h 65"/>
                <a:gd name="T54" fmla="*/ 50 w 72"/>
                <a:gd name="T55" fmla="*/ 39 h 65"/>
                <a:gd name="T56" fmla="*/ 42 w 72"/>
                <a:gd name="T57" fmla="*/ 51 h 65"/>
                <a:gd name="T58" fmla="*/ 47 w 72"/>
                <a:gd name="T59" fmla="*/ 55 h 65"/>
                <a:gd name="T60" fmla="*/ 49 w 72"/>
                <a:gd name="T61" fmla="*/ 56 h 65"/>
                <a:gd name="T62" fmla="*/ 49 w 72"/>
                <a:gd name="T63" fmla="*/ 56 h 65"/>
                <a:gd name="T64" fmla="*/ 58 w 72"/>
                <a:gd name="T65" fmla="*/ 64 h 65"/>
                <a:gd name="T66" fmla="*/ 36 w 72"/>
                <a:gd name="T67" fmla="*/ 0 h 65"/>
                <a:gd name="T68" fmla="*/ 14 w 72"/>
                <a:gd name="T6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5">
                  <a:moveTo>
                    <a:pt x="14" y="65"/>
                  </a:moveTo>
                  <a:cubicBezTo>
                    <a:pt x="15" y="64"/>
                    <a:pt x="16" y="63"/>
                    <a:pt x="17" y="61"/>
                  </a:cubicBezTo>
                  <a:cubicBezTo>
                    <a:pt x="19" y="60"/>
                    <a:pt x="22" y="58"/>
                    <a:pt x="23" y="57"/>
                  </a:cubicBezTo>
                  <a:cubicBezTo>
                    <a:pt x="23" y="56"/>
                    <a:pt x="24" y="55"/>
                    <a:pt x="25" y="55"/>
                  </a:cubicBezTo>
                  <a:cubicBezTo>
                    <a:pt x="26" y="55"/>
                    <a:pt x="28" y="55"/>
                    <a:pt x="30" y="54"/>
                  </a:cubicBezTo>
                  <a:cubicBezTo>
                    <a:pt x="30" y="52"/>
                    <a:pt x="30" y="52"/>
                    <a:pt x="30" y="52"/>
                  </a:cubicBezTo>
                  <a:cubicBezTo>
                    <a:pt x="27" y="50"/>
                    <a:pt x="22" y="45"/>
                    <a:pt x="22" y="40"/>
                  </a:cubicBezTo>
                  <a:cubicBezTo>
                    <a:pt x="22" y="40"/>
                    <a:pt x="22" y="40"/>
                    <a:pt x="22" y="40"/>
                  </a:cubicBezTo>
                  <a:cubicBezTo>
                    <a:pt x="22" y="40"/>
                    <a:pt x="22" y="40"/>
                    <a:pt x="22" y="40"/>
                  </a:cubicBezTo>
                  <a:cubicBezTo>
                    <a:pt x="20" y="40"/>
                    <a:pt x="19" y="38"/>
                    <a:pt x="19" y="36"/>
                  </a:cubicBezTo>
                  <a:cubicBezTo>
                    <a:pt x="19" y="34"/>
                    <a:pt x="20" y="33"/>
                    <a:pt x="21" y="32"/>
                  </a:cubicBezTo>
                  <a:cubicBezTo>
                    <a:pt x="20" y="32"/>
                    <a:pt x="21" y="31"/>
                    <a:pt x="21" y="30"/>
                  </a:cubicBezTo>
                  <a:cubicBezTo>
                    <a:pt x="21" y="29"/>
                    <a:pt x="21" y="29"/>
                    <a:pt x="21" y="29"/>
                  </a:cubicBezTo>
                  <a:cubicBezTo>
                    <a:pt x="20" y="30"/>
                    <a:pt x="20" y="30"/>
                    <a:pt x="20" y="29"/>
                  </a:cubicBezTo>
                  <a:cubicBezTo>
                    <a:pt x="20" y="29"/>
                    <a:pt x="20" y="28"/>
                    <a:pt x="21" y="27"/>
                  </a:cubicBezTo>
                  <a:cubicBezTo>
                    <a:pt x="21" y="26"/>
                    <a:pt x="21" y="26"/>
                    <a:pt x="21" y="26"/>
                  </a:cubicBezTo>
                  <a:cubicBezTo>
                    <a:pt x="21" y="24"/>
                    <a:pt x="21" y="22"/>
                    <a:pt x="22" y="20"/>
                  </a:cubicBezTo>
                  <a:cubicBezTo>
                    <a:pt x="21" y="20"/>
                    <a:pt x="20" y="22"/>
                    <a:pt x="20" y="21"/>
                  </a:cubicBezTo>
                  <a:cubicBezTo>
                    <a:pt x="21" y="19"/>
                    <a:pt x="23" y="15"/>
                    <a:pt x="26" y="14"/>
                  </a:cubicBezTo>
                  <a:cubicBezTo>
                    <a:pt x="27" y="13"/>
                    <a:pt x="28" y="12"/>
                    <a:pt x="30" y="12"/>
                  </a:cubicBezTo>
                  <a:cubicBezTo>
                    <a:pt x="30" y="12"/>
                    <a:pt x="30" y="12"/>
                    <a:pt x="30" y="12"/>
                  </a:cubicBezTo>
                  <a:cubicBezTo>
                    <a:pt x="27" y="11"/>
                    <a:pt x="29" y="9"/>
                    <a:pt x="29" y="9"/>
                  </a:cubicBezTo>
                  <a:cubicBezTo>
                    <a:pt x="28" y="11"/>
                    <a:pt x="31" y="10"/>
                    <a:pt x="31" y="10"/>
                  </a:cubicBezTo>
                  <a:cubicBezTo>
                    <a:pt x="31" y="10"/>
                    <a:pt x="31" y="8"/>
                    <a:pt x="31" y="8"/>
                  </a:cubicBezTo>
                  <a:cubicBezTo>
                    <a:pt x="32" y="11"/>
                    <a:pt x="38" y="10"/>
                    <a:pt x="38" y="10"/>
                  </a:cubicBezTo>
                  <a:cubicBezTo>
                    <a:pt x="38" y="10"/>
                    <a:pt x="38" y="10"/>
                    <a:pt x="38" y="10"/>
                  </a:cubicBezTo>
                  <a:cubicBezTo>
                    <a:pt x="39" y="11"/>
                    <a:pt x="40" y="11"/>
                    <a:pt x="40" y="11"/>
                  </a:cubicBezTo>
                  <a:cubicBezTo>
                    <a:pt x="40" y="10"/>
                    <a:pt x="38" y="9"/>
                    <a:pt x="37" y="9"/>
                  </a:cubicBezTo>
                  <a:cubicBezTo>
                    <a:pt x="37" y="9"/>
                    <a:pt x="43" y="9"/>
                    <a:pt x="45" y="12"/>
                  </a:cubicBezTo>
                  <a:cubicBezTo>
                    <a:pt x="46" y="13"/>
                    <a:pt x="46" y="13"/>
                    <a:pt x="46" y="13"/>
                  </a:cubicBezTo>
                  <a:cubicBezTo>
                    <a:pt x="46" y="12"/>
                    <a:pt x="46" y="12"/>
                    <a:pt x="46" y="12"/>
                  </a:cubicBezTo>
                  <a:cubicBezTo>
                    <a:pt x="46" y="11"/>
                    <a:pt x="45" y="11"/>
                    <a:pt x="46" y="12"/>
                  </a:cubicBezTo>
                  <a:cubicBezTo>
                    <a:pt x="47" y="12"/>
                    <a:pt x="47" y="13"/>
                    <a:pt x="48" y="14"/>
                  </a:cubicBezTo>
                  <a:cubicBezTo>
                    <a:pt x="48" y="14"/>
                    <a:pt x="48" y="13"/>
                    <a:pt x="48" y="13"/>
                  </a:cubicBezTo>
                  <a:cubicBezTo>
                    <a:pt x="49" y="14"/>
                    <a:pt x="48" y="14"/>
                    <a:pt x="49" y="14"/>
                  </a:cubicBezTo>
                  <a:cubicBezTo>
                    <a:pt x="49" y="14"/>
                    <a:pt x="49" y="12"/>
                    <a:pt x="50" y="13"/>
                  </a:cubicBezTo>
                  <a:cubicBezTo>
                    <a:pt x="50" y="15"/>
                    <a:pt x="51" y="17"/>
                    <a:pt x="51" y="18"/>
                  </a:cubicBezTo>
                  <a:cubicBezTo>
                    <a:pt x="51" y="18"/>
                    <a:pt x="51" y="18"/>
                    <a:pt x="51" y="18"/>
                  </a:cubicBezTo>
                  <a:cubicBezTo>
                    <a:pt x="51" y="18"/>
                    <a:pt x="51" y="18"/>
                    <a:pt x="51" y="18"/>
                  </a:cubicBezTo>
                  <a:cubicBezTo>
                    <a:pt x="52" y="17"/>
                    <a:pt x="51" y="17"/>
                    <a:pt x="51" y="16"/>
                  </a:cubicBezTo>
                  <a:cubicBezTo>
                    <a:pt x="52" y="17"/>
                    <a:pt x="52" y="19"/>
                    <a:pt x="52" y="21"/>
                  </a:cubicBezTo>
                  <a:cubicBezTo>
                    <a:pt x="53" y="20"/>
                    <a:pt x="55" y="20"/>
                    <a:pt x="54" y="21"/>
                  </a:cubicBezTo>
                  <a:cubicBezTo>
                    <a:pt x="53" y="21"/>
                    <a:pt x="53" y="22"/>
                    <a:pt x="52" y="23"/>
                  </a:cubicBezTo>
                  <a:cubicBezTo>
                    <a:pt x="53" y="23"/>
                    <a:pt x="53" y="23"/>
                    <a:pt x="53" y="23"/>
                  </a:cubicBezTo>
                  <a:cubicBezTo>
                    <a:pt x="53" y="23"/>
                    <a:pt x="54" y="22"/>
                    <a:pt x="53" y="23"/>
                  </a:cubicBezTo>
                  <a:cubicBezTo>
                    <a:pt x="53" y="23"/>
                    <a:pt x="53" y="24"/>
                    <a:pt x="53" y="24"/>
                  </a:cubicBezTo>
                  <a:cubicBezTo>
                    <a:pt x="53" y="24"/>
                    <a:pt x="53" y="24"/>
                    <a:pt x="53" y="24"/>
                  </a:cubicBezTo>
                  <a:cubicBezTo>
                    <a:pt x="54" y="24"/>
                    <a:pt x="54" y="26"/>
                    <a:pt x="54" y="26"/>
                  </a:cubicBezTo>
                  <a:cubicBezTo>
                    <a:pt x="53" y="25"/>
                    <a:pt x="53" y="24"/>
                    <a:pt x="53" y="25"/>
                  </a:cubicBezTo>
                  <a:cubicBezTo>
                    <a:pt x="53" y="25"/>
                    <a:pt x="53" y="26"/>
                    <a:pt x="53" y="26"/>
                  </a:cubicBezTo>
                  <a:cubicBezTo>
                    <a:pt x="53" y="30"/>
                    <a:pt x="53" y="30"/>
                    <a:pt x="53" y="30"/>
                  </a:cubicBezTo>
                  <a:cubicBezTo>
                    <a:pt x="52" y="30"/>
                    <a:pt x="52" y="31"/>
                    <a:pt x="51" y="31"/>
                  </a:cubicBezTo>
                  <a:cubicBezTo>
                    <a:pt x="51" y="31"/>
                    <a:pt x="51" y="31"/>
                    <a:pt x="51" y="31"/>
                  </a:cubicBezTo>
                  <a:cubicBezTo>
                    <a:pt x="53" y="32"/>
                    <a:pt x="53" y="33"/>
                    <a:pt x="53" y="35"/>
                  </a:cubicBezTo>
                  <a:cubicBezTo>
                    <a:pt x="53" y="37"/>
                    <a:pt x="52" y="39"/>
                    <a:pt x="51" y="39"/>
                  </a:cubicBezTo>
                  <a:cubicBezTo>
                    <a:pt x="50" y="39"/>
                    <a:pt x="50" y="39"/>
                    <a:pt x="50" y="39"/>
                  </a:cubicBezTo>
                  <a:cubicBezTo>
                    <a:pt x="50" y="40"/>
                    <a:pt x="50" y="40"/>
                    <a:pt x="50" y="40"/>
                  </a:cubicBezTo>
                  <a:cubicBezTo>
                    <a:pt x="50" y="45"/>
                    <a:pt x="46" y="49"/>
                    <a:pt x="42" y="51"/>
                  </a:cubicBezTo>
                  <a:cubicBezTo>
                    <a:pt x="43" y="54"/>
                    <a:pt x="43" y="54"/>
                    <a:pt x="43" y="54"/>
                  </a:cubicBezTo>
                  <a:cubicBezTo>
                    <a:pt x="44" y="55"/>
                    <a:pt x="46" y="55"/>
                    <a:pt x="47" y="55"/>
                  </a:cubicBezTo>
                  <a:cubicBezTo>
                    <a:pt x="48" y="56"/>
                    <a:pt x="48" y="56"/>
                    <a:pt x="48" y="56"/>
                  </a:cubicBezTo>
                  <a:cubicBezTo>
                    <a:pt x="49" y="56"/>
                    <a:pt x="49" y="56"/>
                    <a:pt x="49" y="56"/>
                  </a:cubicBezTo>
                  <a:cubicBezTo>
                    <a:pt x="49" y="56"/>
                    <a:pt x="49" y="56"/>
                    <a:pt x="49" y="56"/>
                  </a:cubicBezTo>
                  <a:cubicBezTo>
                    <a:pt x="49" y="56"/>
                    <a:pt x="49" y="56"/>
                    <a:pt x="49" y="56"/>
                  </a:cubicBezTo>
                  <a:cubicBezTo>
                    <a:pt x="50" y="57"/>
                    <a:pt x="53" y="60"/>
                    <a:pt x="55" y="61"/>
                  </a:cubicBezTo>
                  <a:cubicBezTo>
                    <a:pt x="56" y="62"/>
                    <a:pt x="57" y="64"/>
                    <a:pt x="58" y="64"/>
                  </a:cubicBezTo>
                  <a:cubicBezTo>
                    <a:pt x="66" y="58"/>
                    <a:pt x="72" y="48"/>
                    <a:pt x="72" y="36"/>
                  </a:cubicBezTo>
                  <a:cubicBezTo>
                    <a:pt x="72" y="16"/>
                    <a:pt x="56" y="0"/>
                    <a:pt x="36" y="0"/>
                  </a:cubicBezTo>
                  <a:cubicBezTo>
                    <a:pt x="16" y="0"/>
                    <a:pt x="0" y="16"/>
                    <a:pt x="0" y="36"/>
                  </a:cubicBezTo>
                  <a:cubicBezTo>
                    <a:pt x="0" y="48"/>
                    <a:pt x="5" y="58"/>
                    <a:pt x="14" y="65"/>
                  </a:cubicBezTo>
                  <a:cubicBezTo>
                    <a:pt x="14" y="65"/>
                    <a:pt x="14" y="65"/>
                    <a:pt x="14"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TextBox 88">
              <a:extLst>
                <a:ext uri="{FF2B5EF4-FFF2-40B4-BE49-F238E27FC236}">
                  <a16:creationId xmlns:a16="http://schemas.microsoft.com/office/drawing/2014/main" id="{ADF94093-B9D1-4A45-AA2D-3288B2E8BA9B}"/>
                </a:ext>
              </a:extLst>
            </p:cNvPr>
            <p:cNvSpPr txBox="1"/>
            <p:nvPr/>
          </p:nvSpPr>
          <p:spPr>
            <a:xfrm>
              <a:off x="5759677" y="3555350"/>
              <a:ext cx="995136" cy="400110"/>
            </a:xfrm>
            <a:prstGeom prst="rect">
              <a:avLst/>
            </a:prstGeom>
            <a:noFill/>
          </p:spPr>
          <p:txBody>
            <a:bodyPr wrap="square" rtlCol="0">
              <a:spAutoFit/>
            </a:bodyPr>
            <a:lstStyle/>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Awesome</a:t>
              </a:r>
            </a:p>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People</a:t>
              </a:r>
            </a:p>
          </p:txBody>
        </p:sp>
      </p:grpSp>
      <p:grpSp>
        <p:nvGrpSpPr>
          <p:cNvPr id="90" name="Group 89">
            <a:extLst>
              <a:ext uri="{FF2B5EF4-FFF2-40B4-BE49-F238E27FC236}">
                <a16:creationId xmlns:a16="http://schemas.microsoft.com/office/drawing/2014/main" id="{475AD1B5-4971-4DE9-8717-ADEEA52A85BF}"/>
              </a:ext>
            </a:extLst>
          </p:cNvPr>
          <p:cNvGrpSpPr/>
          <p:nvPr/>
        </p:nvGrpSpPr>
        <p:grpSpPr>
          <a:xfrm>
            <a:off x="5529942" y="4959175"/>
            <a:ext cx="5343506" cy="707886"/>
            <a:chOff x="5529942" y="4973689"/>
            <a:chExt cx="5343506" cy="707886"/>
          </a:xfrm>
        </p:grpSpPr>
        <p:sp>
          <p:nvSpPr>
            <p:cNvPr id="91" name="TextBox 90">
              <a:extLst>
                <a:ext uri="{FF2B5EF4-FFF2-40B4-BE49-F238E27FC236}">
                  <a16:creationId xmlns:a16="http://schemas.microsoft.com/office/drawing/2014/main" id="{0B945C5E-7B46-4200-AB22-D07D72A682FF}"/>
                </a:ext>
              </a:extLst>
            </p:cNvPr>
            <p:cNvSpPr txBox="1"/>
            <p:nvPr/>
          </p:nvSpPr>
          <p:spPr>
            <a:xfrm>
              <a:off x="5791200" y="4973689"/>
              <a:ext cx="5082248" cy="707886"/>
            </a:xfrm>
            <a:prstGeom prst="rect">
              <a:avLst/>
            </a:prstGeom>
            <a:noFill/>
          </p:spPr>
          <p:txBody>
            <a:bodyPr wrap="square" rtlCol="0">
              <a:spAutoFit/>
            </a:bodyPr>
            <a:lstStyle/>
            <a:p>
              <a:pPr algn="just">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p:txBody>
        </p:sp>
        <p:cxnSp>
          <p:nvCxnSpPr>
            <p:cNvPr id="118" name="Straight Connector 117">
              <a:extLst>
                <a:ext uri="{FF2B5EF4-FFF2-40B4-BE49-F238E27FC236}">
                  <a16:creationId xmlns:a16="http://schemas.microsoft.com/office/drawing/2014/main" id="{3CD226FF-E504-4BC1-BC4B-CB2947B4074D}"/>
                </a:ext>
              </a:extLst>
            </p:cNvPr>
            <p:cNvCxnSpPr>
              <a:cxnSpLocks/>
            </p:cNvCxnSpPr>
            <p:nvPr/>
          </p:nvCxnSpPr>
          <p:spPr>
            <a:xfrm>
              <a:off x="5529942" y="5067291"/>
              <a:ext cx="0" cy="52068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8" name="Group 127">
            <a:extLst>
              <a:ext uri="{FF2B5EF4-FFF2-40B4-BE49-F238E27FC236}">
                <a16:creationId xmlns:a16="http://schemas.microsoft.com/office/drawing/2014/main" id="{1F2D4B27-153D-4DC6-9A4F-E30379629785}"/>
              </a:ext>
            </a:extLst>
          </p:cNvPr>
          <p:cNvGrpSpPr/>
          <p:nvPr/>
        </p:nvGrpSpPr>
        <p:grpSpPr>
          <a:xfrm>
            <a:off x="2343150" y="5005976"/>
            <a:ext cx="2761399" cy="614284"/>
            <a:chOff x="2343150" y="4973689"/>
            <a:chExt cx="2761399" cy="614284"/>
          </a:xfrm>
        </p:grpSpPr>
        <p:sp>
          <p:nvSpPr>
            <p:cNvPr id="133" name="Rectangle 132">
              <a:extLst>
                <a:ext uri="{FF2B5EF4-FFF2-40B4-BE49-F238E27FC236}">
                  <a16:creationId xmlns:a16="http://schemas.microsoft.com/office/drawing/2014/main" id="{8A299ED5-215F-455C-858D-846A508B7909}"/>
                </a:ext>
              </a:extLst>
            </p:cNvPr>
            <p:cNvSpPr/>
            <p:nvPr/>
          </p:nvSpPr>
          <p:spPr>
            <a:xfrm>
              <a:off x="2343150" y="4973689"/>
              <a:ext cx="2761399" cy="6142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TextBox 142">
              <a:extLst>
                <a:ext uri="{FF2B5EF4-FFF2-40B4-BE49-F238E27FC236}">
                  <a16:creationId xmlns:a16="http://schemas.microsoft.com/office/drawing/2014/main" id="{2BA48A18-5433-4BF7-B6C1-8ECA65504F5B}"/>
                </a:ext>
              </a:extLst>
            </p:cNvPr>
            <p:cNvSpPr txBox="1"/>
            <p:nvPr/>
          </p:nvSpPr>
          <p:spPr>
            <a:xfrm>
              <a:off x="2859073" y="5065388"/>
              <a:ext cx="1729553" cy="430887"/>
            </a:xfrm>
            <a:prstGeom prst="rect">
              <a:avLst/>
            </a:prstGeom>
            <a:noFill/>
          </p:spPr>
          <p:txBody>
            <a:bodyPr wrap="square" rtlCol="0">
              <a:spAutoFit/>
            </a:bodyPr>
            <a:lstStyle/>
            <a:p>
              <a:r>
                <a:rPr lang="en-US" sz="2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16,003,356</a:t>
              </a:r>
            </a:p>
          </p:txBody>
        </p:sp>
      </p:grpSp>
    </p:spTree>
    <p:extLst>
      <p:ext uri="{BB962C8B-B14F-4D97-AF65-F5344CB8AC3E}">
        <p14:creationId xmlns:p14="http://schemas.microsoft.com/office/powerpoint/2010/main" val="3372938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lide Number Placeholder 11">
            <a:extLst>
              <a:ext uri="{FF2B5EF4-FFF2-40B4-BE49-F238E27FC236}">
                <a16:creationId xmlns:a16="http://schemas.microsoft.com/office/drawing/2014/main" id="{EF79C87E-1FBD-46C9-A3D8-46A9A30CEE79}"/>
              </a:ext>
            </a:extLst>
          </p:cNvPr>
          <p:cNvSpPr>
            <a:spLocks noGrp="1"/>
          </p:cNvSpPr>
          <p:nvPr>
            <p:ph type="sldNum" sz="quarter" idx="11"/>
          </p:nvPr>
        </p:nvSpPr>
        <p:spPr/>
        <p:txBody>
          <a:bodyPr/>
          <a:lstStyle>
            <a:lvl1pPr>
              <a:defRPr>
                <a:solidFill>
                  <a:schemeClr val="tx1">
                    <a:lumMod val="75000"/>
                    <a:lumOff val="25000"/>
                  </a:schemeClr>
                </a:solidFill>
              </a:defRPr>
            </a:lvl1pPr>
          </a:lstStyle>
          <a:p>
            <a:r>
              <a:rPr lang="en-US" dirty="0">
                <a:solidFill>
                  <a:schemeClr val="bg1">
                    <a:lumMod val="50000"/>
                  </a:schemeClr>
                </a:solidFill>
              </a:rPr>
              <a:t>0</a:t>
            </a:r>
            <a:fld id="{E72B8170-242D-42EF-8B64-B507C79780AD}" type="slidenum">
              <a:rPr lang="en-US" smtClean="0">
                <a:solidFill>
                  <a:schemeClr val="bg1">
                    <a:lumMod val="50000"/>
                  </a:schemeClr>
                </a:solidFill>
              </a:rPr>
              <a:pPr/>
              <a:t>9</a:t>
            </a:fld>
            <a:endParaRPr lang="en-US" dirty="0">
              <a:solidFill>
                <a:schemeClr val="bg1">
                  <a:lumMod val="50000"/>
                </a:schemeClr>
              </a:solidFill>
            </a:endParaRPr>
          </a:p>
        </p:txBody>
      </p:sp>
      <p:sp>
        <p:nvSpPr>
          <p:cNvPr id="10" name="Rectangle 10">
            <a:extLst>
              <a:ext uri="{FF2B5EF4-FFF2-40B4-BE49-F238E27FC236}">
                <a16:creationId xmlns:a16="http://schemas.microsoft.com/office/drawing/2014/main" id="{09055E0B-348E-4574-AAC2-641BB2A34C0D}"/>
              </a:ext>
            </a:extLst>
          </p:cNvPr>
          <p:cNvSpPr>
            <a:spLocks noChangeArrowheads="1"/>
          </p:cNvSpPr>
          <p:nvPr/>
        </p:nvSpPr>
        <p:spPr bwMode="auto">
          <a:xfrm>
            <a:off x="0" y="0"/>
            <a:ext cx="12217720" cy="68580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 Placeholder 2">
            <a:extLst>
              <a:ext uri="{FF2B5EF4-FFF2-40B4-BE49-F238E27FC236}">
                <a16:creationId xmlns:a16="http://schemas.microsoft.com/office/drawing/2014/main" id="{28F71009-71B6-4DEB-BBAD-46079202F028}"/>
              </a:ext>
            </a:extLst>
          </p:cNvPr>
          <p:cNvSpPr>
            <a:spLocks noGrp="1"/>
          </p:cNvSpPr>
          <p:nvPr>
            <p:ph type="body" sz="quarter" idx="12"/>
          </p:nvPr>
        </p:nvSpPr>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 name="Title 1">
            <a:extLst>
              <a:ext uri="{FF2B5EF4-FFF2-40B4-BE49-F238E27FC236}">
                <a16:creationId xmlns:a16="http://schemas.microsoft.com/office/drawing/2014/main" id="{58924AF0-6DA4-40C0-9300-78102C832B8D}"/>
              </a:ext>
            </a:extLst>
          </p:cNvPr>
          <p:cNvSpPr>
            <a:spLocks noGrp="1"/>
          </p:cNvSpPr>
          <p:nvPr>
            <p:ph type="title"/>
          </p:nvPr>
        </p:nvSpPr>
        <p:spPr/>
        <p:txBody>
          <a:bodyPr/>
          <a:lstStyle/>
          <a:p>
            <a:r>
              <a:rPr lang="en-US" dirty="0"/>
              <a:t>Infographic</a:t>
            </a:r>
          </a:p>
        </p:txBody>
      </p:sp>
      <p:grpSp>
        <p:nvGrpSpPr>
          <p:cNvPr id="18" name="Group 17">
            <a:extLst>
              <a:ext uri="{FF2B5EF4-FFF2-40B4-BE49-F238E27FC236}">
                <a16:creationId xmlns:a16="http://schemas.microsoft.com/office/drawing/2014/main" id="{6529979B-2358-4CF3-B524-D09655EB38E3}"/>
              </a:ext>
            </a:extLst>
          </p:cNvPr>
          <p:cNvGrpSpPr/>
          <p:nvPr/>
        </p:nvGrpSpPr>
        <p:grpSpPr>
          <a:xfrm>
            <a:off x="1350064" y="2008188"/>
            <a:ext cx="2263775" cy="3752850"/>
            <a:chOff x="2525713" y="2008188"/>
            <a:chExt cx="2263775" cy="3752850"/>
          </a:xfrm>
        </p:grpSpPr>
        <p:sp>
          <p:nvSpPr>
            <p:cNvPr id="31" name="Freeform 6">
              <a:extLst>
                <a:ext uri="{FF2B5EF4-FFF2-40B4-BE49-F238E27FC236}">
                  <a16:creationId xmlns:a16="http://schemas.microsoft.com/office/drawing/2014/main" id="{B6712E9B-33F3-49AE-A0E0-08B9F4089391}"/>
                </a:ext>
              </a:extLst>
            </p:cNvPr>
            <p:cNvSpPr>
              <a:spLocks/>
            </p:cNvSpPr>
            <p:nvPr/>
          </p:nvSpPr>
          <p:spPr bwMode="auto">
            <a:xfrm>
              <a:off x="2525713" y="2008188"/>
              <a:ext cx="2263775" cy="3752850"/>
            </a:xfrm>
            <a:custGeom>
              <a:avLst/>
              <a:gdLst>
                <a:gd name="T0" fmla="*/ 428 w 428"/>
                <a:gd name="T1" fmla="*/ 695 h 710"/>
                <a:gd name="T2" fmla="*/ 413 w 428"/>
                <a:gd name="T3" fmla="*/ 710 h 710"/>
                <a:gd name="T4" fmla="*/ 15 w 428"/>
                <a:gd name="T5" fmla="*/ 710 h 710"/>
                <a:gd name="T6" fmla="*/ 0 w 428"/>
                <a:gd name="T7" fmla="*/ 695 h 710"/>
                <a:gd name="T8" fmla="*/ 0 w 428"/>
                <a:gd name="T9" fmla="*/ 15 h 710"/>
                <a:gd name="T10" fmla="*/ 15 w 428"/>
                <a:gd name="T11" fmla="*/ 0 h 710"/>
                <a:gd name="T12" fmla="*/ 413 w 428"/>
                <a:gd name="T13" fmla="*/ 0 h 710"/>
                <a:gd name="T14" fmla="*/ 428 w 428"/>
                <a:gd name="T15" fmla="*/ 15 h 710"/>
                <a:gd name="T16" fmla="*/ 428 w 428"/>
                <a:gd name="T17" fmla="*/ 69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 h="710">
                  <a:moveTo>
                    <a:pt x="428" y="695"/>
                  </a:moveTo>
                  <a:cubicBezTo>
                    <a:pt x="428" y="703"/>
                    <a:pt x="421" y="710"/>
                    <a:pt x="413" y="710"/>
                  </a:cubicBezTo>
                  <a:cubicBezTo>
                    <a:pt x="15" y="710"/>
                    <a:pt x="15" y="710"/>
                    <a:pt x="15" y="710"/>
                  </a:cubicBezTo>
                  <a:cubicBezTo>
                    <a:pt x="7" y="710"/>
                    <a:pt x="0" y="703"/>
                    <a:pt x="0" y="695"/>
                  </a:cubicBezTo>
                  <a:cubicBezTo>
                    <a:pt x="0" y="15"/>
                    <a:pt x="0" y="15"/>
                    <a:pt x="0" y="15"/>
                  </a:cubicBezTo>
                  <a:cubicBezTo>
                    <a:pt x="0" y="7"/>
                    <a:pt x="7" y="0"/>
                    <a:pt x="15" y="0"/>
                  </a:cubicBezTo>
                  <a:cubicBezTo>
                    <a:pt x="413" y="0"/>
                    <a:pt x="413" y="0"/>
                    <a:pt x="413" y="0"/>
                  </a:cubicBezTo>
                  <a:cubicBezTo>
                    <a:pt x="421" y="0"/>
                    <a:pt x="428" y="7"/>
                    <a:pt x="428" y="15"/>
                  </a:cubicBezTo>
                  <a:lnTo>
                    <a:pt x="428"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Rectangle 7">
              <a:extLst>
                <a:ext uri="{FF2B5EF4-FFF2-40B4-BE49-F238E27FC236}">
                  <a16:creationId xmlns:a16="http://schemas.microsoft.com/office/drawing/2014/main" id="{35357CD3-BAB6-4B20-9092-50F52A726AB2}"/>
                </a:ext>
              </a:extLst>
            </p:cNvPr>
            <p:cNvSpPr>
              <a:spLocks noChangeArrowheads="1"/>
            </p:cNvSpPr>
            <p:nvPr/>
          </p:nvSpPr>
          <p:spPr bwMode="auto">
            <a:xfrm>
              <a:off x="2525713" y="2489200"/>
              <a:ext cx="2263775" cy="1401763"/>
            </a:xfrm>
            <a:prstGeom prst="rect">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Rectangle 8">
              <a:extLst>
                <a:ext uri="{FF2B5EF4-FFF2-40B4-BE49-F238E27FC236}">
                  <a16:creationId xmlns:a16="http://schemas.microsoft.com/office/drawing/2014/main" id="{519D390E-B04A-4A83-999E-28690C8C4813}"/>
                </a:ext>
              </a:extLst>
            </p:cNvPr>
            <p:cNvSpPr>
              <a:spLocks noChangeArrowheads="1"/>
            </p:cNvSpPr>
            <p:nvPr/>
          </p:nvSpPr>
          <p:spPr bwMode="auto">
            <a:xfrm>
              <a:off x="2525713" y="2489200"/>
              <a:ext cx="2263775" cy="3810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Rectangle 9">
              <a:extLst>
                <a:ext uri="{FF2B5EF4-FFF2-40B4-BE49-F238E27FC236}">
                  <a16:creationId xmlns:a16="http://schemas.microsoft.com/office/drawing/2014/main" id="{B5D7B62C-AF96-4058-9126-7AC9D7A0A26B}"/>
                </a:ext>
              </a:extLst>
            </p:cNvPr>
            <p:cNvSpPr>
              <a:spLocks noChangeArrowheads="1"/>
            </p:cNvSpPr>
            <p:nvPr/>
          </p:nvSpPr>
          <p:spPr bwMode="auto">
            <a:xfrm>
              <a:off x="2525713" y="3852863"/>
              <a:ext cx="2263775" cy="3810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1">
              <a:extLst>
                <a:ext uri="{FF2B5EF4-FFF2-40B4-BE49-F238E27FC236}">
                  <a16:creationId xmlns:a16="http://schemas.microsoft.com/office/drawing/2014/main" id="{469C2E91-6DCD-46B7-9B19-F88A877830E5}"/>
                </a:ext>
              </a:extLst>
            </p:cNvPr>
            <p:cNvSpPr>
              <a:spLocks/>
            </p:cNvSpPr>
            <p:nvPr/>
          </p:nvSpPr>
          <p:spPr bwMode="auto">
            <a:xfrm>
              <a:off x="3089275" y="5095194"/>
              <a:ext cx="1136650" cy="433388"/>
            </a:xfrm>
            <a:custGeom>
              <a:avLst/>
              <a:gdLst>
                <a:gd name="T0" fmla="*/ 215 w 215"/>
                <a:gd name="T1" fmla="*/ 71 h 80"/>
                <a:gd name="T2" fmla="*/ 205 w 215"/>
                <a:gd name="T3" fmla="*/ 80 h 80"/>
                <a:gd name="T4" fmla="*/ 10 w 215"/>
                <a:gd name="T5" fmla="*/ 80 h 80"/>
                <a:gd name="T6" fmla="*/ 0 w 215"/>
                <a:gd name="T7" fmla="*/ 71 h 80"/>
                <a:gd name="T8" fmla="*/ 0 w 215"/>
                <a:gd name="T9" fmla="*/ 10 h 80"/>
                <a:gd name="T10" fmla="*/ 10 w 215"/>
                <a:gd name="T11" fmla="*/ 0 h 80"/>
                <a:gd name="T12" fmla="*/ 205 w 215"/>
                <a:gd name="T13" fmla="*/ 0 h 80"/>
                <a:gd name="T14" fmla="*/ 215 w 215"/>
                <a:gd name="T15" fmla="*/ 10 h 80"/>
                <a:gd name="T16" fmla="*/ 215 w 215"/>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80">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TextBox 35">
              <a:extLst>
                <a:ext uri="{FF2B5EF4-FFF2-40B4-BE49-F238E27FC236}">
                  <a16:creationId xmlns:a16="http://schemas.microsoft.com/office/drawing/2014/main" id="{2C9FEDFC-F399-4886-A33B-A3D32A50B549}"/>
                </a:ext>
              </a:extLst>
            </p:cNvPr>
            <p:cNvSpPr txBox="1"/>
            <p:nvPr/>
          </p:nvSpPr>
          <p:spPr>
            <a:xfrm>
              <a:off x="2764631" y="2097821"/>
              <a:ext cx="1785938" cy="276999"/>
            </a:xfrm>
            <a:prstGeom prst="rect">
              <a:avLst/>
            </a:prstGeom>
            <a:noFill/>
          </p:spPr>
          <p:txBody>
            <a:bodyPr wrap="square" rtlCol="0">
              <a:spAutoFit/>
            </a:bodyPr>
            <a:lstStyle/>
            <a:p>
              <a:pPr algn="ctr"/>
              <a:r>
                <a:rPr lang="en-US" sz="1200" dirty="0">
                  <a:latin typeface="Open Sans Extrabold" panose="020B0906030804020204" pitchFamily="34" charset="0"/>
                  <a:ea typeface="Open Sans Extrabold" panose="020B0906030804020204" pitchFamily="34" charset="0"/>
                  <a:cs typeface="Open Sans Extrabold" panose="020B0906030804020204" pitchFamily="34" charset="0"/>
                </a:rPr>
                <a:t>BASIC PACKAGE</a:t>
              </a:r>
            </a:p>
          </p:txBody>
        </p:sp>
        <p:sp>
          <p:nvSpPr>
            <p:cNvPr id="37" name="TextBox 36">
              <a:extLst>
                <a:ext uri="{FF2B5EF4-FFF2-40B4-BE49-F238E27FC236}">
                  <a16:creationId xmlns:a16="http://schemas.microsoft.com/office/drawing/2014/main" id="{26F6B38A-3B5D-4AFF-8621-25A3EF8E14F6}"/>
                </a:ext>
              </a:extLst>
            </p:cNvPr>
            <p:cNvSpPr txBox="1"/>
            <p:nvPr/>
          </p:nvSpPr>
          <p:spPr>
            <a:xfrm>
              <a:off x="3253582" y="5111833"/>
              <a:ext cx="808036" cy="400110"/>
            </a:xfrm>
            <a:prstGeom prst="rect">
              <a:avLst/>
            </a:prstGeom>
            <a:noFill/>
          </p:spPr>
          <p:txBody>
            <a:bodyPr wrap="square" rtlCol="0">
              <a:spAutoFit/>
            </a:bodyPr>
            <a:lstStyle/>
            <a:p>
              <a:pPr algn="ctr"/>
              <a:r>
                <a:rPr lang="en-US" sz="2000" dirty="0">
                  <a:solidFill>
                    <a:schemeClr val="bg1"/>
                  </a:solidFill>
                  <a:latin typeface="Bebas Neue Regular" panose="00000500000000000000" pitchFamily="50" charset="0"/>
                </a:rPr>
                <a:t>Sign up</a:t>
              </a:r>
            </a:p>
          </p:txBody>
        </p:sp>
        <p:sp>
          <p:nvSpPr>
            <p:cNvPr id="38" name="Freeform 27">
              <a:extLst>
                <a:ext uri="{FF2B5EF4-FFF2-40B4-BE49-F238E27FC236}">
                  <a16:creationId xmlns:a16="http://schemas.microsoft.com/office/drawing/2014/main" id="{49E3CBF4-3214-4CE1-921E-749165FAE1C4}"/>
                </a:ext>
              </a:extLst>
            </p:cNvPr>
            <p:cNvSpPr>
              <a:spLocks noEditPoints="1"/>
            </p:cNvSpPr>
            <p:nvPr/>
          </p:nvSpPr>
          <p:spPr bwMode="auto">
            <a:xfrm>
              <a:off x="2785838" y="2915826"/>
              <a:ext cx="591856" cy="548512"/>
            </a:xfrm>
            <a:custGeom>
              <a:avLst/>
              <a:gdLst>
                <a:gd name="T0" fmla="*/ 3 w 99"/>
                <a:gd name="T1" fmla="*/ 65 h 90"/>
                <a:gd name="T2" fmla="*/ 0 w 99"/>
                <a:gd name="T3" fmla="*/ 87 h 90"/>
                <a:gd name="T4" fmla="*/ 96 w 99"/>
                <a:gd name="T5" fmla="*/ 90 h 90"/>
                <a:gd name="T6" fmla="*/ 99 w 99"/>
                <a:gd name="T7" fmla="*/ 64 h 90"/>
                <a:gd name="T8" fmla="*/ 46 w 99"/>
                <a:gd name="T9" fmla="*/ 81 h 90"/>
                <a:gd name="T10" fmla="*/ 10 w 99"/>
                <a:gd name="T11" fmla="*/ 82 h 90"/>
                <a:gd name="T12" fmla="*/ 9 w 99"/>
                <a:gd name="T13" fmla="*/ 74 h 90"/>
                <a:gd name="T14" fmla="*/ 45 w 99"/>
                <a:gd name="T15" fmla="*/ 73 h 90"/>
                <a:gd name="T16" fmla="*/ 46 w 99"/>
                <a:gd name="T17" fmla="*/ 81 h 90"/>
                <a:gd name="T18" fmla="*/ 52 w 99"/>
                <a:gd name="T19" fmla="*/ 77 h 90"/>
                <a:gd name="T20" fmla="*/ 62 w 99"/>
                <a:gd name="T21" fmla="*/ 77 h 90"/>
                <a:gd name="T22" fmla="*/ 85 w 99"/>
                <a:gd name="T23" fmla="*/ 81 h 90"/>
                <a:gd name="T24" fmla="*/ 85 w 99"/>
                <a:gd name="T25" fmla="*/ 74 h 90"/>
                <a:gd name="T26" fmla="*/ 85 w 99"/>
                <a:gd name="T27" fmla="*/ 81 h 90"/>
                <a:gd name="T28" fmla="*/ 3 w 99"/>
                <a:gd name="T29" fmla="*/ 34 h 90"/>
                <a:gd name="T30" fmla="*/ 0 w 99"/>
                <a:gd name="T31" fmla="*/ 56 h 90"/>
                <a:gd name="T32" fmla="*/ 96 w 99"/>
                <a:gd name="T33" fmla="*/ 59 h 90"/>
                <a:gd name="T34" fmla="*/ 99 w 99"/>
                <a:gd name="T35" fmla="*/ 37 h 90"/>
                <a:gd name="T36" fmla="*/ 46 w 99"/>
                <a:gd name="T37" fmla="*/ 50 h 90"/>
                <a:gd name="T38" fmla="*/ 10 w 99"/>
                <a:gd name="T39" fmla="*/ 51 h 90"/>
                <a:gd name="T40" fmla="*/ 9 w 99"/>
                <a:gd name="T41" fmla="*/ 43 h 90"/>
                <a:gd name="T42" fmla="*/ 45 w 99"/>
                <a:gd name="T43" fmla="*/ 42 h 90"/>
                <a:gd name="T44" fmla="*/ 46 w 99"/>
                <a:gd name="T45" fmla="*/ 50 h 90"/>
                <a:gd name="T46" fmla="*/ 52 w 99"/>
                <a:gd name="T47" fmla="*/ 47 h 90"/>
                <a:gd name="T48" fmla="*/ 62 w 99"/>
                <a:gd name="T49" fmla="*/ 47 h 90"/>
                <a:gd name="T50" fmla="*/ 85 w 99"/>
                <a:gd name="T51" fmla="*/ 50 h 90"/>
                <a:gd name="T52" fmla="*/ 85 w 99"/>
                <a:gd name="T53" fmla="*/ 43 h 90"/>
                <a:gd name="T54" fmla="*/ 85 w 99"/>
                <a:gd name="T55" fmla="*/ 50 h 90"/>
                <a:gd name="T56" fmla="*/ 96 w 99"/>
                <a:gd name="T57" fmla="*/ 29 h 90"/>
                <a:gd name="T58" fmla="*/ 73 w 99"/>
                <a:gd name="T59" fmla="*/ 2 h 90"/>
                <a:gd name="T60" fmla="*/ 27 w 99"/>
                <a:gd name="T61" fmla="*/ 0 h 90"/>
                <a:gd name="T62" fmla="*/ 6 w 99"/>
                <a:gd name="T6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0">
                  <a:moveTo>
                    <a:pt x="96" y="65"/>
                  </a:moveTo>
                  <a:cubicBezTo>
                    <a:pt x="3" y="65"/>
                    <a:pt x="3" y="65"/>
                    <a:pt x="3" y="65"/>
                  </a:cubicBezTo>
                  <a:cubicBezTo>
                    <a:pt x="2" y="65"/>
                    <a:pt x="0" y="62"/>
                    <a:pt x="0" y="64"/>
                  </a:cubicBezTo>
                  <a:cubicBezTo>
                    <a:pt x="0" y="87"/>
                    <a:pt x="0" y="87"/>
                    <a:pt x="0" y="87"/>
                  </a:cubicBezTo>
                  <a:cubicBezTo>
                    <a:pt x="0" y="89"/>
                    <a:pt x="2" y="90"/>
                    <a:pt x="3" y="90"/>
                  </a:cubicBezTo>
                  <a:cubicBezTo>
                    <a:pt x="96" y="90"/>
                    <a:pt x="96" y="90"/>
                    <a:pt x="96" y="90"/>
                  </a:cubicBezTo>
                  <a:cubicBezTo>
                    <a:pt x="97" y="90"/>
                    <a:pt x="99" y="89"/>
                    <a:pt x="99" y="87"/>
                  </a:cubicBezTo>
                  <a:cubicBezTo>
                    <a:pt x="99" y="64"/>
                    <a:pt x="99" y="64"/>
                    <a:pt x="99" y="64"/>
                  </a:cubicBezTo>
                  <a:cubicBezTo>
                    <a:pt x="99" y="62"/>
                    <a:pt x="97" y="65"/>
                    <a:pt x="96" y="65"/>
                  </a:cubicBezTo>
                  <a:close/>
                  <a:moveTo>
                    <a:pt x="46" y="81"/>
                  </a:moveTo>
                  <a:cubicBezTo>
                    <a:pt x="46" y="82"/>
                    <a:pt x="46" y="82"/>
                    <a:pt x="45" y="82"/>
                  </a:cubicBezTo>
                  <a:cubicBezTo>
                    <a:pt x="10" y="82"/>
                    <a:pt x="10" y="82"/>
                    <a:pt x="10" y="82"/>
                  </a:cubicBezTo>
                  <a:cubicBezTo>
                    <a:pt x="10" y="82"/>
                    <a:pt x="9" y="82"/>
                    <a:pt x="9" y="81"/>
                  </a:cubicBezTo>
                  <a:cubicBezTo>
                    <a:pt x="9" y="74"/>
                    <a:pt x="9" y="74"/>
                    <a:pt x="9" y="74"/>
                  </a:cubicBezTo>
                  <a:cubicBezTo>
                    <a:pt x="9" y="73"/>
                    <a:pt x="10" y="73"/>
                    <a:pt x="10" y="73"/>
                  </a:cubicBezTo>
                  <a:cubicBezTo>
                    <a:pt x="45" y="73"/>
                    <a:pt x="45" y="73"/>
                    <a:pt x="45" y="73"/>
                  </a:cubicBezTo>
                  <a:cubicBezTo>
                    <a:pt x="46" y="73"/>
                    <a:pt x="46" y="73"/>
                    <a:pt x="46" y="74"/>
                  </a:cubicBezTo>
                  <a:lnTo>
                    <a:pt x="46" y="81"/>
                  </a:lnTo>
                  <a:close/>
                  <a:moveTo>
                    <a:pt x="57" y="83"/>
                  </a:moveTo>
                  <a:cubicBezTo>
                    <a:pt x="54" y="83"/>
                    <a:pt x="52" y="80"/>
                    <a:pt x="52" y="77"/>
                  </a:cubicBezTo>
                  <a:cubicBezTo>
                    <a:pt x="52" y="74"/>
                    <a:pt x="54" y="72"/>
                    <a:pt x="57" y="72"/>
                  </a:cubicBezTo>
                  <a:cubicBezTo>
                    <a:pt x="60" y="72"/>
                    <a:pt x="62" y="74"/>
                    <a:pt x="62" y="77"/>
                  </a:cubicBezTo>
                  <a:cubicBezTo>
                    <a:pt x="62" y="80"/>
                    <a:pt x="60" y="83"/>
                    <a:pt x="57" y="83"/>
                  </a:cubicBezTo>
                  <a:close/>
                  <a:moveTo>
                    <a:pt x="85" y="81"/>
                  </a:moveTo>
                  <a:cubicBezTo>
                    <a:pt x="83" y="81"/>
                    <a:pt x="81" y="79"/>
                    <a:pt x="81" y="77"/>
                  </a:cubicBezTo>
                  <a:cubicBezTo>
                    <a:pt x="81" y="76"/>
                    <a:pt x="83" y="74"/>
                    <a:pt x="85" y="74"/>
                  </a:cubicBezTo>
                  <a:cubicBezTo>
                    <a:pt x="86" y="74"/>
                    <a:pt x="88" y="76"/>
                    <a:pt x="88" y="77"/>
                  </a:cubicBezTo>
                  <a:cubicBezTo>
                    <a:pt x="88" y="79"/>
                    <a:pt x="86" y="81"/>
                    <a:pt x="85" y="81"/>
                  </a:cubicBezTo>
                  <a:close/>
                  <a:moveTo>
                    <a:pt x="96" y="34"/>
                  </a:moveTo>
                  <a:cubicBezTo>
                    <a:pt x="3" y="34"/>
                    <a:pt x="3" y="34"/>
                    <a:pt x="3" y="34"/>
                  </a:cubicBezTo>
                  <a:cubicBezTo>
                    <a:pt x="2" y="34"/>
                    <a:pt x="0" y="35"/>
                    <a:pt x="0" y="37"/>
                  </a:cubicBezTo>
                  <a:cubicBezTo>
                    <a:pt x="0" y="56"/>
                    <a:pt x="0" y="56"/>
                    <a:pt x="0" y="56"/>
                  </a:cubicBezTo>
                  <a:cubicBezTo>
                    <a:pt x="0" y="58"/>
                    <a:pt x="2" y="59"/>
                    <a:pt x="3" y="59"/>
                  </a:cubicBezTo>
                  <a:cubicBezTo>
                    <a:pt x="96" y="59"/>
                    <a:pt x="96" y="59"/>
                    <a:pt x="96" y="59"/>
                  </a:cubicBezTo>
                  <a:cubicBezTo>
                    <a:pt x="97" y="59"/>
                    <a:pt x="99" y="58"/>
                    <a:pt x="99" y="56"/>
                  </a:cubicBezTo>
                  <a:cubicBezTo>
                    <a:pt x="99" y="37"/>
                    <a:pt x="99" y="37"/>
                    <a:pt x="99" y="37"/>
                  </a:cubicBezTo>
                  <a:cubicBezTo>
                    <a:pt x="99" y="35"/>
                    <a:pt x="97" y="34"/>
                    <a:pt x="96" y="34"/>
                  </a:cubicBezTo>
                  <a:close/>
                  <a:moveTo>
                    <a:pt x="46" y="50"/>
                  </a:moveTo>
                  <a:cubicBezTo>
                    <a:pt x="46" y="51"/>
                    <a:pt x="46" y="51"/>
                    <a:pt x="45" y="51"/>
                  </a:cubicBezTo>
                  <a:cubicBezTo>
                    <a:pt x="10" y="51"/>
                    <a:pt x="10" y="51"/>
                    <a:pt x="10" y="51"/>
                  </a:cubicBezTo>
                  <a:cubicBezTo>
                    <a:pt x="10" y="51"/>
                    <a:pt x="9" y="51"/>
                    <a:pt x="9" y="50"/>
                  </a:cubicBezTo>
                  <a:cubicBezTo>
                    <a:pt x="9" y="43"/>
                    <a:pt x="9" y="43"/>
                    <a:pt x="9" y="43"/>
                  </a:cubicBezTo>
                  <a:cubicBezTo>
                    <a:pt x="9" y="42"/>
                    <a:pt x="10" y="42"/>
                    <a:pt x="10" y="42"/>
                  </a:cubicBezTo>
                  <a:cubicBezTo>
                    <a:pt x="45" y="42"/>
                    <a:pt x="45" y="42"/>
                    <a:pt x="45" y="42"/>
                  </a:cubicBezTo>
                  <a:cubicBezTo>
                    <a:pt x="46" y="42"/>
                    <a:pt x="46" y="42"/>
                    <a:pt x="46" y="43"/>
                  </a:cubicBezTo>
                  <a:lnTo>
                    <a:pt x="46" y="50"/>
                  </a:lnTo>
                  <a:close/>
                  <a:moveTo>
                    <a:pt x="57" y="52"/>
                  </a:moveTo>
                  <a:cubicBezTo>
                    <a:pt x="54" y="52"/>
                    <a:pt x="52" y="49"/>
                    <a:pt x="52" y="47"/>
                  </a:cubicBezTo>
                  <a:cubicBezTo>
                    <a:pt x="52" y="44"/>
                    <a:pt x="54" y="41"/>
                    <a:pt x="57" y="41"/>
                  </a:cubicBezTo>
                  <a:cubicBezTo>
                    <a:pt x="60" y="41"/>
                    <a:pt x="62" y="44"/>
                    <a:pt x="62" y="47"/>
                  </a:cubicBezTo>
                  <a:cubicBezTo>
                    <a:pt x="62" y="49"/>
                    <a:pt x="60" y="52"/>
                    <a:pt x="57" y="52"/>
                  </a:cubicBezTo>
                  <a:close/>
                  <a:moveTo>
                    <a:pt x="85" y="50"/>
                  </a:moveTo>
                  <a:cubicBezTo>
                    <a:pt x="83" y="50"/>
                    <a:pt x="81" y="48"/>
                    <a:pt x="81" y="47"/>
                  </a:cubicBezTo>
                  <a:cubicBezTo>
                    <a:pt x="81" y="45"/>
                    <a:pt x="83" y="43"/>
                    <a:pt x="85" y="43"/>
                  </a:cubicBezTo>
                  <a:cubicBezTo>
                    <a:pt x="86" y="43"/>
                    <a:pt x="88" y="45"/>
                    <a:pt x="88" y="47"/>
                  </a:cubicBezTo>
                  <a:cubicBezTo>
                    <a:pt x="88" y="48"/>
                    <a:pt x="86" y="50"/>
                    <a:pt x="85" y="50"/>
                  </a:cubicBezTo>
                  <a:close/>
                  <a:moveTo>
                    <a:pt x="3" y="29"/>
                  </a:moveTo>
                  <a:cubicBezTo>
                    <a:pt x="96" y="29"/>
                    <a:pt x="96" y="29"/>
                    <a:pt x="96" y="29"/>
                  </a:cubicBezTo>
                  <a:cubicBezTo>
                    <a:pt x="97" y="29"/>
                    <a:pt x="96" y="26"/>
                    <a:pt x="92" y="22"/>
                  </a:cubicBezTo>
                  <a:cubicBezTo>
                    <a:pt x="73" y="2"/>
                    <a:pt x="73" y="2"/>
                    <a:pt x="73" y="2"/>
                  </a:cubicBezTo>
                  <a:cubicBezTo>
                    <a:pt x="72" y="1"/>
                    <a:pt x="71" y="0"/>
                    <a:pt x="70" y="0"/>
                  </a:cubicBezTo>
                  <a:cubicBezTo>
                    <a:pt x="27" y="0"/>
                    <a:pt x="27" y="0"/>
                    <a:pt x="27" y="0"/>
                  </a:cubicBezTo>
                  <a:cubicBezTo>
                    <a:pt x="26" y="0"/>
                    <a:pt x="24" y="1"/>
                    <a:pt x="23" y="2"/>
                  </a:cubicBezTo>
                  <a:cubicBezTo>
                    <a:pt x="6" y="22"/>
                    <a:pt x="6" y="22"/>
                    <a:pt x="6" y="22"/>
                  </a:cubicBezTo>
                  <a:cubicBezTo>
                    <a:pt x="3" y="26"/>
                    <a:pt x="2" y="29"/>
                    <a:pt x="3"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9" name="Group 38">
              <a:extLst>
                <a:ext uri="{FF2B5EF4-FFF2-40B4-BE49-F238E27FC236}">
                  <a16:creationId xmlns:a16="http://schemas.microsoft.com/office/drawing/2014/main" id="{18DAF82A-5089-478E-A3F6-7A42F3D32CB0}"/>
                </a:ext>
              </a:extLst>
            </p:cNvPr>
            <p:cNvGrpSpPr/>
            <p:nvPr/>
          </p:nvGrpSpPr>
          <p:grpSpPr>
            <a:xfrm>
              <a:off x="3443317" y="2915825"/>
              <a:ext cx="1223933" cy="691377"/>
              <a:chOff x="3443317" y="2915825"/>
              <a:chExt cx="1223933" cy="691377"/>
            </a:xfrm>
          </p:grpSpPr>
          <p:sp>
            <p:nvSpPr>
              <p:cNvPr id="41" name="Rectangle 40">
                <a:extLst>
                  <a:ext uri="{FF2B5EF4-FFF2-40B4-BE49-F238E27FC236}">
                    <a16:creationId xmlns:a16="http://schemas.microsoft.com/office/drawing/2014/main" id="{9EBFAA37-D648-40A8-850F-CB2ADF27351E}"/>
                  </a:ext>
                </a:extLst>
              </p:cNvPr>
              <p:cNvSpPr/>
              <p:nvPr/>
            </p:nvSpPr>
            <p:spPr>
              <a:xfrm>
                <a:off x="3458897" y="2915825"/>
                <a:ext cx="1157561" cy="292388"/>
              </a:xfrm>
              <a:prstGeom prst="rect">
                <a:avLst/>
              </a:prstGeom>
            </p:spPr>
            <p:txBody>
              <a:bodyPr wrap="none">
                <a:spAutoFit/>
              </a:bodyPr>
              <a:lstStyle/>
              <a:p>
                <a:r>
                  <a:rPr lang="en-US" sz="1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Big Storage</a:t>
                </a:r>
              </a:p>
            </p:txBody>
          </p:sp>
          <p:sp>
            <p:nvSpPr>
              <p:cNvPr id="42" name="TextBox 41">
                <a:extLst>
                  <a:ext uri="{FF2B5EF4-FFF2-40B4-BE49-F238E27FC236}">
                    <a16:creationId xmlns:a16="http://schemas.microsoft.com/office/drawing/2014/main" id="{B835B32A-52B8-4A0F-91F3-CD7BF810A6DB}"/>
                  </a:ext>
                </a:extLst>
              </p:cNvPr>
              <p:cNvSpPr txBox="1"/>
              <p:nvPr/>
            </p:nvSpPr>
            <p:spPr>
              <a:xfrm>
                <a:off x="3443317" y="3130148"/>
                <a:ext cx="594360" cy="477054"/>
              </a:xfrm>
              <a:prstGeom prst="rect">
                <a:avLst/>
              </a:prstGeom>
              <a:noFill/>
            </p:spPr>
            <p:txBody>
              <a:bodyPr wrap="square" rtlCol="0">
                <a:spAutoFit/>
              </a:bodyPr>
              <a:lstStyle/>
              <a:p>
                <a:r>
                  <a:rPr lang="en-US" sz="2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10</a:t>
                </a:r>
              </a:p>
            </p:txBody>
          </p:sp>
          <p:sp>
            <p:nvSpPr>
              <p:cNvPr id="43" name="Rectangle 42">
                <a:extLst>
                  <a:ext uri="{FF2B5EF4-FFF2-40B4-BE49-F238E27FC236}">
                    <a16:creationId xmlns:a16="http://schemas.microsoft.com/office/drawing/2014/main" id="{27ED9EC7-9C46-4C31-B6A0-932665FD7FDA}"/>
                  </a:ext>
                </a:extLst>
              </p:cNvPr>
              <p:cNvSpPr/>
              <p:nvPr/>
            </p:nvSpPr>
            <p:spPr>
              <a:xfrm>
                <a:off x="3869459" y="3309065"/>
                <a:ext cx="797791" cy="246221"/>
              </a:xfrm>
              <a:prstGeom prst="rect">
                <a:avLst/>
              </a:prstGeom>
            </p:spPr>
            <p:txBody>
              <a:bodyPr wrap="square">
                <a:spAutoFit/>
              </a:bodyPr>
              <a:lstStyle/>
              <a:p>
                <a:r>
                  <a:rPr lang="en-US" sz="1000" spc="200" dirty="0">
                    <a:solidFill>
                      <a:schemeClr val="bg1"/>
                    </a:solidFill>
                    <a:latin typeface="Open Sans "/>
                    <a:ea typeface="Open Sans Extrabold" panose="020B0906030804020204" pitchFamily="34" charset="0"/>
                    <a:cs typeface="Open Sans Extrabold" panose="020B0906030804020204" pitchFamily="34" charset="0"/>
                  </a:rPr>
                  <a:t>/Month</a:t>
                </a:r>
              </a:p>
            </p:txBody>
          </p:sp>
          <p:sp>
            <p:nvSpPr>
              <p:cNvPr id="44" name="TextBox 43">
                <a:extLst>
                  <a:ext uri="{FF2B5EF4-FFF2-40B4-BE49-F238E27FC236}">
                    <a16:creationId xmlns:a16="http://schemas.microsoft.com/office/drawing/2014/main" id="{A698BB71-28B9-4C08-ADC6-1445A5EF1A1A}"/>
                  </a:ext>
                </a:extLst>
              </p:cNvPr>
              <p:cNvSpPr txBox="1"/>
              <p:nvPr/>
            </p:nvSpPr>
            <p:spPr>
              <a:xfrm>
                <a:off x="3868260" y="3144587"/>
                <a:ext cx="271809" cy="276999"/>
              </a:xfrm>
              <a:prstGeom prst="rect">
                <a:avLst/>
              </a:prstGeom>
              <a:noFill/>
            </p:spPr>
            <p:txBody>
              <a:bodyPr wrap="square" rtlCol="0">
                <a:spAutoFit/>
              </a:bodyPr>
              <a:lstStyle/>
              <a:p>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pSp>
        <p:sp>
          <p:nvSpPr>
            <p:cNvPr id="40" name="TextBox 39">
              <a:extLst>
                <a:ext uri="{FF2B5EF4-FFF2-40B4-BE49-F238E27FC236}">
                  <a16:creationId xmlns:a16="http://schemas.microsoft.com/office/drawing/2014/main" id="{4630BDA9-8D4A-4788-8D78-C45A03CB049E}"/>
                </a:ext>
              </a:extLst>
            </p:cNvPr>
            <p:cNvSpPr txBox="1"/>
            <p:nvPr/>
          </p:nvSpPr>
          <p:spPr>
            <a:xfrm>
              <a:off x="2974417" y="4120660"/>
              <a:ext cx="1568532" cy="861774"/>
            </a:xfrm>
            <a:prstGeom prst="rect">
              <a:avLst/>
            </a:prstGeom>
            <a:noFill/>
          </p:spPr>
          <p:txBody>
            <a:bodyPr wrap="square" rtlCol="0">
              <a:spAutoFit/>
            </a:bodyPr>
            <a:lstStyle/>
            <a:p>
              <a:pPr marL="171450" indent="-171450">
                <a:lnSpc>
                  <a:spcPts val="1500"/>
                </a:lnSpc>
                <a:buFont typeface="Wingdings" panose="05000000000000000000" pitchFamily="2" charset="2"/>
                <a:buChar char="ü"/>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a:t>
              </a:r>
            </a:p>
          </p:txBody>
        </p:sp>
      </p:grpSp>
      <p:sp>
        <p:nvSpPr>
          <p:cNvPr id="45" name="Freeform 10">
            <a:extLst>
              <a:ext uri="{FF2B5EF4-FFF2-40B4-BE49-F238E27FC236}">
                <a16:creationId xmlns:a16="http://schemas.microsoft.com/office/drawing/2014/main" id="{1D672746-EB6A-4522-99C8-59B1AB9A7429}"/>
              </a:ext>
            </a:extLst>
          </p:cNvPr>
          <p:cNvSpPr>
            <a:spLocks/>
          </p:cNvSpPr>
          <p:nvPr/>
        </p:nvSpPr>
        <p:spPr bwMode="auto">
          <a:xfrm>
            <a:off x="6130208" y="2008188"/>
            <a:ext cx="2257425" cy="3752850"/>
          </a:xfrm>
          <a:custGeom>
            <a:avLst/>
            <a:gdLst>
              <a:gd name="T0" fmla="*/ 427 w 427"/>
              <a:gd name="T1" fmla="*/ 695 h 710"/>
              <a:gd name="T2" fmla="*/ 413 w 427"/>
              <a:gd name="T3" fmla="*/ 710 h 710"/>
              <a:gd name="T4" fmla="*/ 14 w 427"/>
              <a:gd name="T5" fmla="*/ 710 h 710"/>
              <a:gd name="T6" fmla="*/ 0 w 427"/>
              <a:gd name="T7" fmla="*/ 695 h 710"/>
              <a:gd name="T8" fmla="*/ 0 w 427"/>
              <a:gd name="T9" fmla="*/ 15 h 710"/>
              <a:gd name="T10" fmla="*/ 14 w 427"/>
              <a:gd name="T11" fmla="*/ 0 h 710"/>
              <a:gd name="T12" fmla="*/ 413 w 427"/>
              <a:gd name="T13" fmla="*/ 0 h 710"/>
              <a:gd name="T14" fmla="*/ 427 w 427"/>
              <a:gd name="T15" fmla="*/ 15 h 710"/>
              <a:gd name="T16" fmla="*/ 427 w 427"/>
              <a:gd name="T17" fmla="*/ 69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710">
                <a:moveTo>
                  <a:pt x="427" y="695"/>
                </a:moveTo>
                <a:cubicBezTo>
                  <a:pt x="427" y="703"/>
                  <a:pt x="421" y="710"/>
                  <a:pt x="413" y="710"/>
                </a:cubicBezTo>
                <a:cubicBezTo>
                  <a:pt x="14" y="710"/>
                  <a:pt x="14" y="710"/>
                  <a:pt x="14" y="710"/>
                </a:cubicBezTo>
                <a:cubicBezTo>
                  <a:pt x="6" y="710"/>
                  <a:pt x="0" y="703"/>
                  <a:pt x="0" y="695"/>
                </a:cubicBezTo>
                <a:cubicBezTo>
                  <a:pt x="0" y="15"/>
                  <a:pt x="0" y="15"/>
                  <a:pt x="0" y="15"/>
                </a:cubicBezTo>
                <a:cubicBezTo>
                  <a:pt x="0" y="7"/>
                  <a:pt x="6" y="0"/>
                  <a:pt x="14" y="0"/>
                </a:cubicBezTo>
                <a:cubicBezTo>
                  <a:pt x="413" y="0"/>
                  <a:pt x="413" y="0"/>
                  <a:pt x="413" y="0"/>
                </a:cubicBezTo>
                <a:cubicBezTo>
                  <a:pt x="421" y="0"/>
                  <a:pt x="427" y="7"/>
                  <a:pt x="427" y="15"/>
                </a:cubicBezTo>
                <a:lnTo>
                  <a:pt x="427"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Rectangle 11">
            <a:extLst>
              <a:ext uri="{FF2B5EF4-FFF2-40B4-BE49-F238E27FC236}">
                <a16:creationId xmlns:a16="http://schemas.microsoft.com/office/drawing/2014/main" id="{92DE4CFD-C544-4259-B12C-653CDD468B26}"/>
              </a:ext>
            </a:extLst>
          </p:cNvPr>
          <p:cNvSpPr>
            <a:spLocks noChangeArrowheads="1"/>
          </p:cNvSpPr>
          <p:nvPr/>
        </p:nvSpPr>
        <p:spPr bwMode="auto">
          <a:xfrm>
            <a:off x="6130208" y="2489200"/>
            <a:ext cx="2257425" cy="1401763"/>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Rectangle 12">
            <a:extLst>
              <a:ext uri="{FF2B5EF4-FFF2-40B4-BE49-F238E27FC236}">
                <a16:creationId xmlns:a16="http://schemas.microsoft.com/office/drawing/2014/main" id="{3E624339-42FE-489C-B9F2-88E8BEE2F1DE}"/>
              </a:ext>
            </a:extLst>
          </p:cNvPr>
          <p:cNvSpPr>
            <a:spLocks noChangeArrowheads="1"/>
          </p:cNvSpPr>
          <p:nvPr/>
        </p:nvSpPr>
        <p:spPr bwMode="auto">
          <a:xfrm>
            <a:off x="6130208" y="2489200"/>
            <a:ext cx="2257425" cy="38100"/>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Rectangle 13">
            <a:extLst>
              <a:ext uri="{FF2B5EF4-FFF2-40B4-BE49-F238E27FC236}">
                <a16:creationId xmlns:a16="http://schemas.microsoft.com/office/drawing/2014/main" id="{4B836139-EC00-40C8-AECF-129D670B0319}"/>
              </a:ext>
            </a:extLst>
          </p:cNvPr>
          <p:cNvSpPr>
            <a:spLocks noChangeArrowheads="1"/>
          </p:cNvSpPr>
          <p:nvPr/>
        </p:nvSpPr>
        <p:spPr bwMode="auto">
          <a:xfrm>
            <a:off x="6130208" y="3852863"/>
            <a:ext cx="2257425" cy="38100"/>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id="{CE974F76-8509-4B39-AC1C-19A92B44DE9D}"/>
              </a:ext>
            </a:extLst>
          </p:cNvPr>
          <p:cNvSpPr>
            <a:spLocks/>
          </p:cNvSpPr>
          <p:nvPr/>
        </p:nvSpPr>
        <p:spPr bwMode="auto">
          <a:xfrm>
            <a:off x="6691389" y="5095194"/>
            <a:ext cx="1135063" cy="433388"/>
          </a:xfrm>
          <a:custGeom>
            <a:avLst/>
            <a:gdLst>
              <a:gd name="T0" fmla="*/ 215 w 215"/>
              <a:gd name="T1" fmla="*/ 71 h 80"/>
              <a:gd name="T2" fmla="*/ 205 w 215"/>
              <a:gd name="T3" fmla="*/ 80 h 80"/>
              <a:gd name="T4" fmla="*/ 10 w 215"/>
              <a:gd name="T5" fmla="*/ 80 h 80"/>
              <a:gd name="T6" fmla="*/ 0 w 215"/>
              <a:gd name="T7" fmla="*/ 71 h 80"/>
              <a:gd name="T8" fmla="*/ 0 w 215"/>
              <a:gd name="T9" fmla="*/ 10 h 80"/>
              <a:gd name="T10" fmla="*/ 10 w 215"/>
              <a:gd name="T11" fmla="*/ 0 h 80"/>
              <a:gd name="T12" fmla="*/ 205 w 215"/>
              <a:gd name="T13" fmla="*/ 0 h 80"/>
              <a:gd name="T14" fmla="*/ 215 w 215"/>
              <a:gd name="T15" fmla="*/ 10 h 80"/>
              <a:gd name="T16" fmla="*/ 215 w 215"/>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80">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TextBox 49">
            <a:extLst>
              <a:ext uri="{FF2B5EF4-FFF2-40B4-BE49-F238E27FC236}">
                <a16:creationId xmlns:a16="http://schemas.microsoft.com/office/drawing/2014/main" id="{524DB3D7-7494-489B-8040-2C4512892896}"/>
              </a:ext>
            </a:extLst>
          </p:cNvPr>
          <p:cNvSpPr txBox="1"/>
          <p:nvPr/>
        </p:nvSpPr>
        <p:spPr>
          <a:xfrm>
            <a:off x="6130207" y="2097821"/>
            <a:ext cx="2257426" cy="276999"/>
          </a:xfrm>
          <a:prstGeom prst="rect">
            <a:avLst/>
          </a:prstGeom>
          <a:noFill/>
        </p:spPr>
        <p:txBody>
          <a:bodyPr wrap="square" rtlCol="0">
            <a:spAutoFit/>
          </a:bodyPr>
          <a:lstStyle/>
          <a:p>
            <a:pPr algn="ctr"/>
            <a:r>
              <a:rPr lang="en-US" sz="1200" dirty="0">
                <a:latin typeface="Open Sans Extrabold" panose="020B0906030804020204" pitchFamily="34" charset="0"/>
                <a:ea typeface="Open Sans Extrabold" panose="020B0906030804020204" pitchFamily="34" charset="0"/>
                <a:cs typeface="Open Sans Extrabold" panose="020B0906030804020204" pitchFamily="34" charset="0"/>
              </a:rPr>
              <a:t>PRO PACKAGE</a:t>
            </a:r>
          </a:p>
        </p:txBody>
      </p:sp>
      <p:sp>
        <p:nvSpPr>
          <p:cNvPr id="51" name="TextBox 50">
            <a:extLst>
              <a:ext uri="{FF2B5EF4-FFF2-40B4-BE49-F238E27FC236}">
                <a16:creationId xmlns:a16="http://schemas.microsoft.com/office/drawing/2014/main" id="{E5DC27AA-43B0-4047-8660-C97A50C857EF}"/>
              </a:ext>
            </a:extLst>
          </p:cNvPr>
          <p:cNvSpPr txBox="1"/>
          <p:nvPr/>
        </p:nvSpPr>
        <p:spPr>
          <a:xfrm>
            <a:off x="6854902" y="5111833"/>
            <a:ext cx="808036" cy="400110"/>
          </a:xfrm>
          <a:prstGeom prst="rect">
            <a:avLst/>
          </a:prstGeom>
          <a:noFill/>
        </p:spPr>
        <p:txBody>
          <a:bodyPr wrap="square" rtlCol="0">
            <a:spAutoFit/>
          </a:bodyPr>
          <a:lstStyle/>
          <a:p>
            <a:pPr algn="ctr"/>
            <a:r>
              <a:rPr lang="en-US" sz="2000" dirty="0">
                <a:solidFill>
                  <a:schemeClr val="bg1"/>
                </a:solidFill>
                <a:latin typeface="Bebas Neue Regular" panose="00000500000000000000" pitchFamily="50" charset="0"/>
              </a:rPr>
              <a:t>Sign up</a:t>
            </a:r>
          </a:p>
        </p:txBody>
      </p:sp>
      <p:sp>
        <p:nvSpPr>
          <p:cNvPr id="52" name="TextBox 51">
            <a:extLst>
              <a:ext uri="{FF2B5EF4-FFF2-40B4-BE49-F238E27FC236}">
                <a16:creationId xmlns:a16="http://schemas.microsoft.com/office/drawing/2014/main" id="{81357973-16F4-4B33-981F-F43761A6B694}"/>
              </a:ext>
            </a:extLst>
          </p:cNvPr>
          <p:cNvSpPr txBox="1"/>
          <p:nvPr/>
        </p:nvSpPr>
        <p:spPr>
          <a:xfrm>
            <a:off x="6578871" y="4120660"/>
            <a:ext cx="1568532" cy="861774"/>
          </a:xfrm>
          <a:prstGeom prst="rect">
            <a:avLst/>
          </a:prstGeom>
          <a:noFill/>
        </p:spPr>
        <p:txBody>
          <a:bodyPr wrap="square" rtlCol="0">
            <a:spAutoFit/>
          </a:bodyPr>
          <a:lstStyle/>
          <a:p>
            <a:pPr marL="171450" indent="-171450">
              <a:lnSpc>
                <a:spcPts val="1500"/>
              </a:lnSpc>
              <a:buFont typeface="Wingdings" panose="05000000000000000000" pitchFamily="2" charset="2"/>
              <a:buChar char="ü"/>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a:t>
            </a:r>
          </a:p>
        </p:txBody>
      </p:sp>
      <p:grpSp>
        <p:nvGrpSpPr>
          <p:cNvPr id="53" name="Group 52">
            <a:extLst>
              <a:ext uri="{FF2B5EF4-FFF2-40B4-BE49-F238E27FC236}">
                <a16:creationId xmlns:a16="http://schemas.microsoft.com/office/drawing/2014/main" id="{B2278634-7BC6-40D4-8B58-323CB1AD8455}"/>
              </a:ext>
            </a:extLst>
          </p:cNvPr>
          <p:cNvGrpSpPr/>
          <p:nvPr/>
        </p:nvGrpSpPr>
        <p:grpSpPr>
          <a:xfrm>
            <a:off x="3743310" y="2008188"/>
            <a:ext cx="2257426" cy="3752850"/>
            <a:chOff x="7413625" y="2008188"/>
            <a:chExt cx="2257426" cy="3752850"/>
          </a:xfrm>
        </p:grpSpPr>
        <p:sp>
          <p:nvSpPr>
            <p:cNvPr id="54" name="Freeform 10">
              <a:extLst>
                <a:ext uri="{FF2B5EF4-FFF2-40B4-BE49-F238E27FC236}">
                  <a16:creationId xmlns:a16="http://schemas.microsoft.com/office/drawing/2014/main" id="{ACA45BF6-0254-4447-AD8E-B2D84A8FD6D9}"/>
                </a:ext>
              </a:extLst>
            </p:cNvPr>
            <p:cNvSpPr>
              <a:spLocks/>
            </p:cNvSpPr>
            <p:nvPr/>
          </p:nvSpPr>
          <p:spPr bwMode="auto">
            <a:xfrm>
              <a:off x="7413626" y="2008188"/>
              <a:ext cx="2257425" cy="3752850"/>
            </a:xfrm>
            <a:custGeom>
              <a:avLst/>
              <a:gdLst>
                <a:gd name="T0" fmla="*/ 427 w 427"/>
                <a:gd name="T1" fmla="*/ 695 h 710"/>
                <a:gd name="T2" fmla="*/ 413 w 427"/>
                <a:gd name="T3" fmla="*/ 710 h 710"/>
                <a:gd name="T4" fmla="*/ 14 w 427"/>
                <a:gd name="T5" fmla="*/ 710 h 710"/>
                <a:gd name="T6" fmla="*/ 0 w 427"/>
                <a:gd name="T7" fmla="*/ 695 h 710"/>
                <a:gd name="T8" fmla="*/ 0 w 427"/>
                <a:gd name="T9" fmla="*/ 15 h 710"/>
                <a:gd name="T10" fmla="*/ 14 w 427"/>
                <a:gd name="T11" fmla="*/ 0 h 710"/>
                <a:gd name="T12" fmla="*/ 413 w 427"/>
                <a:gd name="T13" fmla="*/ 0 h 710"/>
                <a:gd name="T14" fmla="*/ 427 w 427"/>
                <a:gd name="T15" fmla="*/ 15 h 710"/>
                <a:gd name="T16" fmla="*/ 427 w 427"/>
                <a:gd name="T17" fmla="*/ 69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710">
                  <a:moveTo>
                    <a:pt x="427" y="695"/>
                  </a:moveTo>
                  <a:cubicBezTo>
                    <a:pt x="427" y="703"/>
                    <a:pt x="421" y="710"/>
                    <a:pt x="413" y="710"/>
                  </a:cubicBezTo>
                  <a:cubicBezTo>
                    <a:pt x="14" y="710"/>
                    <a:pt x="14" y="710"/>
                    <a:pt x="14" y="710"/>
                  </a:cubicBezTo>
                  <a:cubicBezTo>
                    <a:pt x="6" y="710"/>
                    <a:pt x="0" y="703"/>
                    <a:pt x="0" y="695"/>
                  </a:cubicBezTo>
                  <a:cubicBezTo>
                    <a:pt x="0" y="15"/>
                    <a:pt x="0" y="15"/>
                    <a:pt x="0" y="15"/>
                  </a:cubicBezTo>
                  <a:cubicBezTo>
                    <a:pt x="0" y="7"/>
                    <a:pt x="6" y="0"/>
                    <a:pt x="14" y="0"/>
                  </a:cubicBezTo>
                  <a:cubicBezTo>
                    <a:pt x="413" y="0"/>
                    <a:pt x="413" y="0"/>
                    <a:pt x="413" y="0"/>
                  </a:cubicBezTo>
                  <a:cubicBezTo>
                    <a:pt x="421" y="0"/>
                    <a:pt x="427" y="7"/>
                    <a:pt x="427" y="15"/>
                  </a:cubicBezTo>
                  <a:lnTo>
                    <a:pt x="427"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Rectangle 11">
              <a:extLst>
                <a:ext uri="{FF2B5EF4-FFF2-40B4-BE49-F238E27FC236}">
                  <a16:creationId xmlns:a16="http://schemas.microsoft.com/office/drawing/2014/main" id="{A248308C-E34D-4EF1-8AD5-0C9D3D90B025}"/>
                </a:ext>
              </a:extLst>
            </p:cNvPr>
            <p:cNvSpPr>
              <a:spLocks noChangeArrowheads="1"/>
            </p:cNvSpPr>
            <p:nvPr/>
          </p:nvSpPr>
          <p:spPr bwMode="auto">
            <a:xfrm>
              <a:off x="7413626" y="2489200"/>
              <a:ext cx="2257425" cy="14017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Rectangle 12">
              <a:extLst>
                <a:ext uri="{FF2B5EF4-FFF2-40B4-BE49-F238E27FC236}">
                  <a16:creationId xmlns:a16="http://schemas.microsoft.com/office/drawing/2014/main" id="{BCFCC8CB-E533-492D-B59A-A4E219EA463A}"/>
                </a:ext>
              </a:extLst>
            </p:cNvPr>
            <p:cNvSpPr>
              <a:spLocks noChangeArrowheads="1"/>
            </p:cNvSpPr>
            <p:nvPr/>
          </p:nvSpPr>
          <p:spPr bwMode="auto">
            <a:xfrm>
              <a:off x="7413626" y="2489200"/>
              <a:ext cx="2257425" cy="38100"/>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Rectangle 13">
              <a:extLst>
                <a:ext uri="{FF2B5EF4-FFF2-40B4-BE49-F238E27FC236}">
                  <a16:creationId xmlns:a16="http://schemas.microsoft.com/office/drawing/2014/main" id="{57E668AD-8CC4-41C1-AF24-8BCDC83BCEFF}"/>
                </a:ext>
              </a:extLst>
            </p:cNvPr>
            <p:cNvSpPr>
              <a:spLocks noChangeArrowheads="1"/>
            </p:cNvSpPr>
            <p:nvPr/>
          </p:nvSpPr>
          <p:spPr bwMode="auto">
            <a:xfrm>
              <a:off x="7413626" y="3852863"/>
              <a:ext cx="2257425" cy="38100"/>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2">
              <a:extLst>
                <a:ext uri="{FF2B5EF4-FFF2-40B4-BE49-F238E27FC236}">
                  <a16:creationId xmlns:a16="http://schemas.microsoft.com/office/drawing/2014/main" id="{AD6AA27C-7521-41DA-8820-6EE22ECA8CA4}"/>
                </a:ext>
              </a:extLst>
            </p:cNvPr>
            <p:cNvSpPr>
              <a:spLocks/>
            </p:cNvSpPr>
            <p:nvPr/>
          </p:nvSpPr>
          <p:spPr bwMode="auto">
            <a:xfrm>
              <a:off x="7974807" y="5095194"/>
              <a:ext cx="1135063" cy="433388"/>
            </a:xfrm>
            <a:custGeom>
              <a:avLst/>
              <a:gdLst>
                <a:gd name="T0" fmla="*/ 215 w 215"/>
                <a:gd name="T1" fmla="*/ 71 h 80"/>
                <a:gd name="T2" fmla="*/ 205 w 215"/>
                <a:gd name="T3" fmla="*/ 80 h 80"/>
                <a:gd name="T4" fmla="*/ 10 w 215"/>
                <a:gd name="T5" fmla="*/ 80 h 80"/>
                <a:gd name="T6" fmla="*/ 0 w 215"/>
                <a:gd name="T7" fmla="*/ 71 h 80"/>
                <a:gd name="T8" fmla="*/ 0 w 215"/>
                <a:gd name="T9" fmla="*/ 10 h 80"/>
                <a:gd name="T10" fmla="*/ 10 w 215"/>
                <a:gd name="T11" fmla="*/ 0 h 80"/>
                <a:gd name="T12" fmla="*/ 205 w 215"/>
                <a:gd name="T13" fmla="*/ 0 h 80"/>
                <a:gd name="T14" fmla="*/ 215 w 215"/>
                <a:gd name="T15" fmla="*/ 10 h 80"/>
                <a:gd name="T16" fmla="*/ 215 w 215"/>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80">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TextBox 58">
              <a:extLst>
                <a:ext uri="{FF2B5EF4-FFF2-40B4-BE49-F238E27FC236}">
                  <a16:creationId xmlns:a16="http://schemas.microsoft.com/office/drawing/2014/main" id="{3B6F3546-58E1-46B2-A8B4-53B20674959E}"/>
                </a:ext>
              </a:extLst>
            </p:cNvPr>
            <p:cNvSpPr txBox="1"/>
            <p:nvPr/>
          </p:nvSpPr>
          <p:spPr>
            <a:xfrm>
              <a:off x="7413625" y="2097821"/>
              <a:ext cx="2257426" cy="276999"/>
            </a:xfrm>
            <a:prstGeom prst="rect">
              <a:avLst/>
            </a:prstGeom>
            <a:noFill/>
          </p:spPr>
          <p:txBody>
            <a:bodyPr wrap="square" rtlCol="0">
              <a:spAutoFit/>
            </a:bodyPr>
            <a:lstStyle/>
            <a:p>
              <a:pPr algn="ctr"/>
              <a:r>
                <a:rPr lang="en-US" sz="1200" dirty="0">
                  <a:latin typeface="Open Sans Extrabold" panose="020B0906030804020204" pitchFamily="34" charset="0"/>
                  <a:ea typeface="Open Sans Extrabold" panose="020B0906030804020204" pitchFamily="34" charset="0"/>
                  <a:cs typeface="Open Sans Extrabold" panose="020B0906030804020204" pitchFamily="34" charset="0"/>
                </a:rPr>
                <a:t>ENTERPRISE PACKAGE</a:t>
              </a:r>
            </a:p>
          </p:txBody>
        </p:sp>
        <p:sp>
          <p:nvSpPr>
            <p:cNvPr id="60" name="TextBox 59">
              <a:extLst>
                <a:ext uri="{FF2B5EF4-FFF2-40B4-BE49-F238E27FC236}">
                  <a16:creationId xmlns:a16="http://schemas.microsoft.com/office/drawing/2014/main" id="{6E447801-51E1-461F-8818-E5448B1B4B7B}"/>
                </a:ext>
              </a:extLst>
            </p:cNvPr>
            <p:cNvSpPr txBox="1"/>
            <p:nvPr/>
          </p:nvSpPr>
          <p:spPr>
            <a:xfrm>
              <a:off x="8138320" y="5111833"/>
              <a:ext cx="808036" cy="400110"/>
            </a:xfrm>
            <a:prstGeom prst="rect">
              <a:avLst/>
            </a:prstGeom>
            <a:noFill/>
          </p:spPr>
          <p:txBody>
            <a:bodyPr wrap="square" rtlCol="0">
              <a:spAutoFit/>
            </a:bodyPr>
            <a:lstStyle/>
            <a:p>
              <a:pPr algn="ctr"/>
              <a:r>
                <a:rPr lang="en-US" sz="2000" dirty="0">
                  <a:solidFill>
                    <a:schemeClr val="bg1"/>
                  </a:solidFill>
                  <a:latin typeface="Bebas Neue Regular" panose="00000500000000000000" pitchFamily="50" charset="0"/>
                </a:rPr>
                <a:t>Sign up</a:t>
              </a:r>
            </a:p>
          </p:txBody>
        </p:sp>
        <p:sp>
          <p:nvSpPr>
            <p:cNvPr id="61" name="Freeform 28">
              <a:extLst>
                <a:ext uri="{FF2B5EF4-FFF2-40B4-BE49-F238E27FC236}">
                  <a16:creationId xmlns:a16="http://schemas.microsoft.com/office/drawing/2014/main" id="{2E767808-3FC0-48D2-A07A-4BD6C576CDCC}"/>
                </a:ext>
              </a:extLst>
            </p:cNvPr>
            <p:cNvSpPr>
              <a:spLocks noEditPoints="1"/>
            </p:cNvSpPr>
            <p:nvPr/>
          </p:nvSpPr>
          <p:spPr bwMode="auto">
            <a:xfrm>
              <a:off x="7610283" y="2838855"/>
              <a:ext cx="609792" cy="702454"/>
            </a:xfrm>
            <a:custGeom>
              <a:avLst/>
              <a:gdLst>
                <a:gd name="T0" fmla="*/ 38 w 102"/>
                <a:gd name="T1" fmla="*/ 50 h 115"/>
                <a:gd name="T2" fmla="*/ 33 w 102"/>
                <a:gd name="T3" fmla="*/ 55 h 115"/>
                <a:gd name="T4" fmla="*/ 38 w 102"/>
                <a:gd name="T5" fmla="*/ 60 h 115"/>
                <a:gd name="T6" fmla="*/ 43 w 102"/>
                <a:gd name="T7" fmla="*/ 55 h 115"/>
                <a:gd name="T8" fmla="*/ 38 w 102"/>
                <a:gd name="T9" fmla="*/ 50 h 115"/>
                <a:gd name="T10" fmla="*/ 64 w 102"/>
                <a:gd name="T11" fmla="*/ 50 h 115"/>
                <a:gd name="T12" fmla="*/ 59 w 102"/>
                <a:gd name="T13" fmla="*/ 55 h 115"/>
                <a:gd name="T14" fmla="*/ 64 w 102"/>
                <a:gd name="T15" fmla="*/ 60 h 115"/>
                <a:gd name="T16" fmla="*/ 69 w 102"/>
                <a:gd name="T17" fmla="*/ 55 h 115"/>
                <a:gd name="T18" fmla="*/ 64 w 102"/>
                <a:gd name="T19" fmla="*/ 50 h 115"/>
                <a:gd name="T20" fmla="*/ 37 w 102"/>
                <a:gd name="T21" fmla="*/ 100 h 115"/>
                <a:gd name="T22" fmla="*/ 28 w 102"/>
                <a:gd name="T23" fmla="*/ 112 h 115"/>
                <a:gd name="T24" fmla="*/ 50 w 102"/>
                <a:gd name="T25" fmla="*/ 109 h 115"/>
                <a:gd name="T26" fmla="*/ 82 w 102"/>
                <a:gd name="T27" fmla="*/ 114 h 115"/>
                <a:gd name="T28" fmla="*/ 81 w 102"/>
                <a:gd name="T29" fmla="*/ 107 h 115"/>
                <a:gd name="T30" fmla="*/ 74 w 102"/>
                <a:gd name="T31" fmla="*/ 101 h 115"/>
                <a:gd name="T32" fmla="*/ 72 w 102"/>
                <a:gd name="T33" fmla="*/ 91 h 115"/>
                <a:gd name="T34" fmla="*/ 86 w 102"/>
                <a:gd name="T35" fmla="*/ 71 h 115"/>
                <a:gd name="T36" fmla="*/ 93 w 102"/>
                <a:gd name="T37" fmla="*/ 71 h 115"/>
                <a:gd name="T38" fmla="*/ 102 w 102"/>
                <a:gd name="T39" fmla="*/ 62 h 115"/>
                <a:gd name="T40" fmla="*/ 102 w 102"/>
                <a:gd name="T41" fmla="*/ 52 h 115"/>
                <a:gd name="T42" fmla="*/ 97 w 102"/>
                <a:gd name="T43" fmla="*/ 44 h 115"/>
                <a:gd name="T44" fmla="*/ 85 w 102"/>
                <a:gd name="T45" fmla="*/ 11 h 115"/>
                <a:gd name="T46" fmla="*/ 51 w 102"/>
                <a:gd name="T47" fmla="*/ 0 h 115"/>
                <a:gd name="T48" fmla="*/ 17 w 102"/>
                <a:gd name="T49" fmla="*/ 11 h 115"/>
                <a:gd name="T50" fmla="*/ 5 w 102"/>
                <a:gd name="T51" fmla="*/ 44 h 115"/>
                <a:gd name="T52" fmla="*/ 0 w 102"/>
                <a:gd name="T53" fmla="*/ 52 h 115"/>
                <a:gd name="T54" fmla="*/ 0 w 102"/>
                <a:gd name="T55" fmla="*/ 62 h 115"/>
                <a:gd name="T56" fmla="*/ 9 w 102"/>
                <a:gd name="T57" fmla="*/ 71 h 115"/>
                <a:gd name="T58" fmla="*/ 16 w 102"/>
                <a:gd name="T59" fmla="*/ 71 h 115"/>
                <a:gd name="T60" fmla="*/ 37 w 102"/>
                <a:gd name="T61" fmla="*/ 96 h 115"/>
                <a:gd name="T62" fmla="*/ 37 w 102"/>
                <a:gd name="T63" fmla="*/ 100 h 115"/>
                <a:gd name="T64" fmla="*/ 51 w 102"/>
                <a:gd name="T65" fmla="*/ 94 h 115"/>
                <a:gd name="T66" fmla="*/ 26 w 102"/>
                <a:gd name="T67" fmla="*/ 77 h 115"/>
                <a:gd name="T68" fmla="*/ 42 w 102"/>
                <a:gd name="T69" fmla="*/ 81 h 115"/>
                <a:gd name="T70" fmla="*/ 50 w 102"/>
                <a:gd name="T71" fmla="*/ 85 h 115"/>
                <a:gd name="T72" fmla="*/ 59 w 102"/>
                <a:gd name="T73" fmla="*/ 79 h 115"/>
                <a:gd name="T74" fmla="*/ 50 w 102"/>
                <a:gd name="T75" fmla="*/ 73 h 115"/>
                <a:gd name="T76" fmla="*/ 42 w 102"/>
                <a:gd name="T77" fmla="*/ 76 h 115"/>
                <a:gd name="T78" fmla="*/ 21 w 102"/>
                <a:gd name="T79" fmla="*/ 68 h 115"/>
                <a:gd name="T80" fmla="*/ 19 w 102"/>
                <a:gd name="T81" fmla="*/ 55 h 115"/>
                <a:gd name="T82" fmla="*/ 19 w 102"/>
                <a:gd name="T83" fmla="*/ 51 h 115"/>
                <a:gd name="T84" fmla="*/ 37 w 102"/>
                <a:gd name="T85" fmla="*/ 29 h 115"/>
                <a:gd name="T86" fmla="*/ 39 w 102"/>
                <a:gd name="T87" fmla="*/ 31 h 115"/>
                <a:gd name="T88" fmla="*/ 39 w 102"/>
                <a:gd name="T89" fmla="*/ 31 h 115"/>
                <a:gd name="T90" fmla="*/ 39 w 102"/>
                <a:gd name="T91" fmla="*/ 31 h 115"/>
                <a:gd name="T92" fmla="*/ 40 w 102"/>
                <a:gd name="T93" fmla="*/ 33 h 115"/>
                <a:gd name="T94" fmla="*/ 65 w 102"/>
                <a:gd name="T95" fmla="*/ 46 h 115"/>
                <a:gd name="T96" fmla="*/ 62 w 102"/>
                <a:gd name="T97" fmla="*/ 41 h 115"/>
                <a:gd name="T98" fmla="*/ 83 w 102"/>
                <a:gd name="T99" fmla="*/ 48 h 115"/>
                <a:gd name="T100" fmla="*/ 83 w 102"/>
                <a:gd name="T101" fmla="*/ 55 h 115"/>
                <a:gd name="T102" fmla="*/ 51 w 102"/>
                <a:gd name="T103" fmla="*/ 94 h 115"/>
                <a:gd name="T104" fmla="*/ 88 w 102"/>
                <a:gd name="T105" fmla="*/ 43 h 115"/>
                <a:gd name="T106" fmla="*/ 80 w 102"/>
                <a:gd name="T107" fmla="*/ 22 h 115"/>
                <a:gd name="T108" fmla="*/ 51 w 102"/>
                <a:gd name="T109" fmla="*/ 10 h 115"/>
                <a:gd name="T110" fmla="*/ 22 w 102"/>
                <a:gd name="T111" fmla="*/ 22 h 115"/>
                <a:gd name="T112" fmla="*/ 14 w 102"/>
                <a:gd name="T113" fmla="*/ 43 h 115"/>
                <a:gd name="T114" fmla="*/ 10 w 102"/>
                <a:gd name="T115" fmla="*/ 43 h 115"/>
                <a:gd name="T116" fmla="*/ 51 w 102"/>
                <a:gd name="T117" fmla="*/ 5 h 115"/>
                <a:gd name="T118" fmla="*/ 92 w 102"/>
                <a:gd name="T119" fmla="*/ 43 h 115"/>
                <a:gd name="T120" fmla="*/ 88 w 102"/>
                <a:gd name="T121"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115">
                  <a:moveTo>
                    <a:pt x="38" y="50"/>
                  </a:moveTo>
                  <a:cubicBezTo>
                    <a:pt x="35" y="50"/>
                    <a:pt x="33" y="52"/>
                    <a:pt x="33" y="55"/>
                  </a:cubicBezTo>
                  <a:cubicBezTo>
                    <a:pt x="33" y="58"/>
                    <a:pt x="35" y="60"/>
                    <a:pt x="38" y="60"/>
                  </a:cubicBezTo>
                  <a:cubicBezTo>
                    <a:pt x="41" y="60"/>
                    <a:pt x="43" y="58"/>
                    <a:pt x="43" y="55"/>
                  </a:cubicBezTo>
                  <a:cubicBezTo>
                    <a:pt x="43" y="52"/>
                    <a:pt x="41" y="50"/>
                    <a:pt x="38" y="50"/>
                  </a:cubicBezTo>
                  <a:close/>
                  <a:moveTo>
                    <a:pt x="64" y="50"/>
                  </a:moveTo>
                  <a:cubicBezTo>
                    <a:pt x="61" y="50"/>
                    <a:pt x="59" y="52"/>
                    <a:pt x="59" y="55"/>
                  </a:cubicBezTo>
                  <a:cubicBezTo>
                    <a:pt x="59" y="58"/>
                    <a:pt x="61" y="60"/>
                    <a:pt x="64" y="60"/>
                  </a:cubicBezTo>
                  <a:cubicBezTo>
                    <a:pt x="67" y="60"/>
                    <a:pt x="69" y="58"/>
                    <a:pt x="69" y="55"/>
                  </a:cubicBezTo>
                  <a:cubicBezTo>
                    <a:pt x="69" y="52"/>
                    <a:pt x="67" y="50"/>
                    <a:pt x="64" y="50"/>
                  </a:cubicBezTo>
                  <a:close/>
                  <a:moveTo>
                    <a:pt x="37" y="100"/>
                  </a:moveTo>
                  <a:cubicBezTo>
                    <a:pt x="37" y="100"/>
                    <a:pt x="30" y="106"/>
                    <a:pt x="28" y="112"/>
                  </a:cubicBezTo>
                  <a:cubicBezTo>
                    <a:pt x="27" y="114"/>
                    <a:pt x="44" y="111"/>
                    <a:pt x="50" y="109"/>
                  </a:cubicBezTo>
                  <a:cubicBezTo>
                    <a:pt x="56" y="108"/>
                    <a:pt x="79" y="113"/>
                    <a:pt x="82" y="114"/>
                  </a:cubicBezTo>
                  <a:cubicBezTo>
                    <a:pt x="86" y="115"/>
                    <a:pt x="84" y="112"/>
                    <a:pt x="81" y="107"/>
                  </a:cubicBezTo>
                  <a:cubicBezTo>
                    <a:pt x="78" y="104"/>
                    <a:pt x="74" y="101"/>
                    <a:pt x="74" y="101"/>
                  </a:cubicBezTo>
                  <a:cubicBezTo>
                    <a:pt x="71" y="98"/>
                    <a:pt x="69" y="93"/>
                    <a:pt x="72" y="91"/>
                  </a:cubicBezTo>
                  <a:cubicBezTo>
                    <a:pt x="78" y="86"/>
                    <a:pt x="83" y="79"/>
                    <a:pt x="86" y="71"/>
                  </a:cubicBezTo>
                  <a:cubicBezTo>
                    <a:pt x="93" y="71"/>
                    <a:pt x="93" y="71"/>
                    <a:pt x="93" y="71"/>
                  </a:cubicBezTo>
                  <a:cubicBezTo>
                    <a:pt x="98" y="71"/>
                    <a:pt x="102" y="67"/>
                    <a:pt x="102" y="62"/>
                  </a:cubicBezTo>
                  <a:cubicBezTo>
                    <a:pt x="102" y="52"/>
                    <a:pt x="102" y="52"/>
                    <a:pt x="102" y="52"/>
                  </a:cubicBezTo>
                  <a:cubicBezTo>
                    <a:pt x="102" y="48"/>
                    <a:pt x="100" y="45"/>
                    <a:pt x="97" y="44"/>
                  </a:cubicBezTo>
                  <a:cubicBezTo>
                    <a:pt x="97" y="30"/>
                    <a:pt x="93" y="19"/>
                    <a:pt x="85" y="11"/>
                  </a:cubicBezTo>
                  <a:cubicBezTo>
                    <a:pt x="77" y="4"/>
                    <a:pt x="66" y="0"/>
                    <a:pt x="51" y="0"/>
                  </a:cubicBezTo>
                  <a:cubicBezTo>
                    <a:pt x="36" y="0"/>
                    <a:pt x="25" y="4"/>
                    <a:pt x="17" y="11"/>
                  </a:cubicBezTo>
                  <a:cubicBezTo>
                    <a:pt x="9" y="19"/>
                    <a:pt x="5" y="30"/>
                    <a:pt x="5" y="44"/>
                  </a:cubicBezTo>
                  <a:cubicBezTo>
                    <a:pt x="2" y="45"/>
                    <a:pt x="0" y="48"/>
                    <a:pt x="0" y="52"/>
                  </a:cubicBezTo>
                  <a:cubicBezTo>
                    <a:pt x="0" y="62"/>
                    <a:pt x="0" y="62"/>
                    <a:pt x="0" y="62"/>
                  </a:cubicBezTo>
                  <a:cubicBezTo>
                    <a:pt x="0" y="67"/>
                    <a:pt x="4" y="71"/>
                    <a:pt x="9" y="71"/>
                  </a:cubicBezTo>
                  <a:cubicBezTo>
                    <a:pt x="16" y="71"/>
                    <a:pt x="16" y="71"/>
                    <a:pt x="16" y="71"/>
                  </a:cubicBezTo>
                  <a:cubicBezTo>
                    <a:pt x="20" y="82"/>
                    <a:pt x="28" y="91"/>
                    <a:pt x="37" y="96"/>
                  </a:cubicBezTo>
                  <a:cubicBezTo>
                    <a:pt x="39" y="97"/>
                    <a:pt x="38" y="98"/>
                    <a:pt x="37" y="100"/>
                  </a:cubicBezTo>
                  <a:close/>
                  <a:moveTo>
                    <a:pt x="51" y="94"/>
                  </a:moveTo>
                  <a:cubicBezTo>
                    <a:pt x="44" y="94"/>
                    <a:pt x="33" y="88"/>
                    <a:pt x="26" y="77"/>
                  </a:cubicBezTo>
                  <a:cubicBezTo>
                    <a:pt x="31" y="80"/>
                    <a:pt x="37" y="81"/>
                    <a:pt x="42" y="81"/>
                  </a:cubicBezTo>
                  <a:cubicBezTo>
                    <a:pt x="43" y="83"/>
                    <a:pt x="46" y="85"/>
                    <a:pt x="50" y="85"/>
                  </a:cubicBezTo>
                  <a:cubicBezTo>
                    <a:pt x="55" y="85"/>
                    <a:pt x="59" y="82"/>
                    <a:pt x="59" y="79"/>
                  </a:cubicBezTo>
                  <a:cubicBezTo>
                    <a:pt x="59" y="75"/>
                    <a:pt x="55" y="73"/>
                    <a:pt x="50" y="73"/>
                  </a:cubicBezTo>
                  <a:cubicBezTo>
                    <a:pt x="46" y="73"/>
                    <a:pt x="43" y="74"/>
                    <a:pt x="42" y="76"/>
                  </a:cubicBezTo>
                  <a:cubicBezTo>
                    <a:pt x="35" y="76"/>
                    <a:pt x="26" y="74"/>
                    <a:pt x="21" y="68"/>
                  </a:cubicBezTo>
                  <a:cubicBezTo>
                    <a:pt x="20" y="64"/>
                    <a:pt x="19" y="60"/>
                    <a:pt x="19" y="55"/>
                  </a:cubicBezTo>
                  <a:cubicBezTo>
                    <a:pt x="19" y="53"/>
                    <a:pt x="19" y="52"/>
                    <a:pt x="19" y="51"/>
                  </a:cubicBezTo>
                  <a:cubicBezTo>
                    <a:pt x="28" y="50"/>
                    <a:pt x="36" y="41"/>
                    <a:pt x="37" y="29"/>
                  </a:cubicBezTo>
                  <a:cubicBezTo>
                    <a:pt x="37" y="28"/>
                    <a:pt x="37" y="29"/>
                    <a:pt x="39" y="31"/>
                  </a:cubicBezTo>
                  <a:cubicBezTo>
                    <a:pt x="39" y="31"/>
                    <a:pt x="39" y="31"/>
                    <a:pt x="39" y="31"/>
                  </a:cubicBezTo>
                  <a:cubicBezTo>
                    <a:pt x="39" y="31"/>
                    <a:pt x="39" y="31"/>
                    <a:pt x="39" y="31"/>
                  </a:cubicBezTo>
                  <a:cubicBezTo>
                    <a:pt x="39" y="32"/>
                    <a:pt x="39" y="32"/>
                    <a:pt x="40" y="33"/>
                  </a:cubicBezTo>
                  <a:cubicBezTo>
                    <a:pt x="48" y="43"/>
                    <a:pt x="59" y="42"/>
                    <a:pt x="65" y="46"/>
                  </a:cubicBezTo>
                  <a:cubicBezTo>
                    <a:pt x="64" y="44"/>
                    <a:pt x="63" y="42"/>
                    <a:pt x="62" y="41"/>
                  </a:cubicBezTo>
                  <a:cubicBezTo>
                    <a:pt x="71" y="42"/>
                    <a:pt x="79" y="45"/>
                    <a:pt x="83" y="48"/>
                  </a:cubicBezTo>
                  <a:cubicBezTo>
                    <a:pt x="83" y="50"/>
                    <a:pt x="83" y="52"/>
                    <a:pt x="83" y="55"/>
                  </a:cubicBezTo>
                  <a:cubicBezTo>
                    <a:pt x="83" y="80"/>
                    <a:pt x="62" y="94"/>
                    <a:pt x="51" y="94"/>
                  </a:cubicBezTo>
                  <a:close/>
                  <a:moveTo>
                    <a:pt x="88" y="43"/>
                  </a:moveTo>
                  <a:cubicBezTo>
                    <a:pt x="87" y="34"/>
                    <a:pt x="84" y="28"/>
                    <a:pt x="80" y="22"/>
                  </a:cubicBezTo>
                  <a:cubicBezTo>
                    <a:pt x="74" y="14"/>
                    <a:pt x="64" y="10"/>
                    <a:pt x="51" y="10"/>
                  </a:cubicBezTo>
                  <a:cubicBezTo>
                    <a:pt x="38" y="10"/>
                    <a:pt x="28" y="14"/>
                    <a:pt x="22" y="22"/>
                  </a:cubicBezTo>
                  <a:cubicBezTo>
                    <a:pt x="18" y="28"/>
                    <a:pt x="15" y="34"/>
                    <a:pt x="14" y="43"/>
                  </a:cubicBezTo>
                  <a:cubicBezTo>
                    <a:pt x="10" y="43"/>
                    <a:pt x="10" y="43"/>
                    <a:pt x="10" y="43"/>
                  </a:cubicBezTo>
                  <a:cubicBezTo>
                    <a:pt x="11" y="18"/>
                    <a:pt x="25" y="5"/>
                    <a:pt x="51" y="5"/>
                  </a:cubicBezTo>
                  <a:cubicBezTo>
                    <a:pt x="77" y="5"/>
                    <a:pt x="91" y="18"/>
                    <a:pt x="92" y="43"/>
                  </a:cubicBezTo>
                  <a:lnTo>
                    <a:pt x="8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2" name="Group 61">
              <a:extLst>
                <a:ext uri="{FF2B5EF4-FFF2-40B4-BE49-F238E27FC236}">
                  <a16:creationId xmlns:a16="http://schemas.microsoft.com/office/drawing/2014/main" id="{2372F5C7-3B0F-455B-B5AC-D2720DE0FF30}"/>
                </a:ext>
              </a:extLst>
            </p:cNvPr>
            <p:cNvGrpSpPr/>
            <p:nvPr/>
          </p:nvGrpSpPr>
          <p:grpSpPr>
            <a:xfrm>
              <a:off x="8305800" y="2915825"/>
              <a:ext cx="1223933" cy="691377"/>
              <a:chOff x="3443317" y="2915825"/>
              <a:chExt cx="1223933" cy="691377"/>
            </a:xfrm>
          </p:grpSpPr>
          <p:sp>
            <p:nvSpPr>
              <p:cNvPr id="64" name="Rectangle 63">
                <a:extLst>
                  <a:ext uri="{FF2B5EF4-FFF2-40B4-BE49-F238E27FC236}">
                    <a16:creationId xmlns:a16="http://schemas.microsoft.com/office/drawing/2014/main" id="{85F81B26-2D83-4031-B545-543653744FA8}"/>
                  </a:ext>
                </a:extLst>
              </p:cNvPr>
              <p:cNvSpPr/>
              <p:nvPr/>
            </p:nvSpPr>
            <p:spPr>
              <a:xfrm>
                <a:off x="3458897" y="2915825"/>
                <a:ext cx="1051891" cy="292388"/>
              </a:xfrm>
              <a:prstGeom prst="rect">
                <a:avLst/>
              </a:prstGeom>
            </p:spPr>
            <p:txBody>
              <a:bodyPr wrap="none">
                <a:spAutoFit/>
              </a:bodyPr>
              <a:lstStyle/>
              <a:p>
                <a:r>
                  <a:rPr lang="en-US" sz="1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Dedicated</a:t>
                </a:r>
              </a:p>
            </p:txBody>
          </p:sp>
          <p:sp>
            <p:nvSpPr>
              <p:cNvPr id="65" name="TextBox 64">
                <a:extLst>
                  <a:ext uri="{FF2B5EF4-FFF2-40B4-BE49-F238E27FC236}">
                    <a16:creationId xmlns:a16="http://schemas.microsoft.com/office/drawing/2014/main" id="{818B4871-A640-41C6-B5EC-19B6ECCCE23B}"/>
                  </a:ext>
                </a:extLst>
              </p:cNvPr>
              <p:cNvSpPr txBox="1"/>
              <p:nvPr/>
            </p:nvSpPr>
            <p:spPr>
              <a:xfrm>
                <a:off x="3443317" y="3130148"/>
                <a:ext cx="594360" cy="477054"/>
              </a:xfrm>
              <a:prstGeom prst="rect">
                <a:avLst/>
              </a:prstGeom>
              <a:noFill/>
            </p:spPr>
            <p:txBody>
              <a:bodyPr wrap="square" rtlCol="0">
                <a:spAutoFit/>
              </a:bodyPr>
              <a:lstStyle/>
              <a:p>
                <a:r>
                  <a:rPr lang="en-US" sz="2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49</a:t>
                </a:r>
              </a:p>
            </p:txBody>
          </p:sp>
          <p:sp>
            <p:nvSpPr>
              <p:cNvPr id="66" name="Rectangle 65">
                <a:extLst>
                  <a:ext uri="{FF2B5EF4-FFF2-40B4-BE49-F238E27FC236}">
                    <a16:creationId xmlns:a16="http://schemas.microsoft.com/office/drawing/2014/main" id="{740866FF-A65C-44A2-A285-CF4B4E5840B9}"/>
                  </a:ext>
                </a:extLst>
              </p:cNvPr>
              <p:cNvSpPr/>
              <p:nvPr/>
            </p:nvSpPr>
            <p:spPr>
              <a:xfrm>
                <a:off x="3869459" y="3309065"/>
                <a:ext cx="797791" cy="246221"/>
              </a:xfrm>
              <a:prstGeom prst="rect">
                <a:avLst/>
              </a:prstGeom>
            </p:spPr>
            <p:txBody>
              <a:bodyPr wrap="square">
                <a:spAutoFit/>
              </a:bodyPr>
              <a:lstStyle/>
              <a:p>
                <a:r>
                  <a:rPr lang="en-US" sz="1000" spc="200" dirty="0">
                    <a:solidFill>
                      <a:schemeClr val="bg1"/>
                    </a:solidFill>
                    <a:latin typeface="Open Sans "/>
                    <a:ea typeface="Open Sans Extrabold" panose="020B0906030804020204" pitchFamily="34" charset="0"/>
                    <a:cs typeface="Open Sans Extrabold" panose="020B0906030804020204" pitchFamily="34" charset="0"/>
                  </a:rPr>
                  <a:t>/Month</a:t>
                </a:r>
              </a:p>
            </p:txBody>
          </p:sp>
          <p:sp>
            <p:nvSpPr>
              <p:cNvPr id="67" name="TextBox 66">
                <a:extLst>
                  <a:ext uri="{FF2B5EF4-FFF2-40B4-BE49-F238E27FC236}">
                    <a16:creationId xmlns:a16="http://schemas.microsoft.com/office/drawing/2014/main" id="{339BA835-0D52-403C-AB15-CC54270FC9BB}"/>
                  </a:ext>
                </a:extLst>
              </p:cNvPr>
              <p:cNvSpPr txBox="1"/>
              <p:nvPr/>
            </p:nvSpPr>
            <p:spPr>
              <a:xfrm>
                <a:off x="3868260" y="3144587"/>
                <a:ext cx="271809" cy="276999"/>
              </a:xfrm>
              <a:prstGeom prst="rect">
                <a:avLst/>
              </a:prstGeom>
              <a:noFill/>
            </p:spPr>
            <p:txBody>
              <a:bodyPr wrap="square" rtlCol="0">
                <a:spAutoFit/>
              </a:bodyPr>
              <a:lstStyle/>
              <a:p>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pSp>
        <p:sp>
          <p:nvSpPr>
            <p:cNvPr id="63" name="TextBox 62">
              <a:extLst>
                <a:ext uri="{FF2B5EF4-FFF2-40B4-BE49-F238E27FC236}">
                  <a16:creationId xmlns:a16="http://schemas.microsoft.com/office/drawing/2014/main" id="{B490F446-5BF1-403A-979B-E6BFA06C5657}"/>
                </a:ext>
              </a:extLst>
            </p:cNvPr>
            <p:cNvSpPr txBox="1"/>
            <p:nvPr/>
          </p:nvSpPr>
          <p:spPr>
            <a:xfrm>
              <a:off x="7862289" y="4120660"/>
              <a:ext cx="1568532" cy="861774"/>
            </a:xfrm>
            <a:prstGeom prst="rect">
              <a:avLst/>
            </a:prstGeom>
            <a:noFill/>
          </p:spPr>
          <p:txBody>
            <a:bodyPr wrap="square" rtlCol="0">
              <a:spAutoFit/>
            </a:bodyPr>
            <a:lstStyle/>
            <a:p>
              <a:pPr marL="171450" indent="-171450">
                <a:lnSpc>
                  <a:spcPts val="1500"/>
                </a:lnSpc>
                <a:buFont typeface="Wingdings" panose="05000000000000000000" pitchFamily="2" charset="2"/>
                <a:buChar char="ü"/>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a:t>
              </a:r>
            </a:p>
          </p:txBody>
        </p:sp>
      </p:grpSp>
      <p:grpSp>
        <p:nvGrpSpPr>
          <p:cNvPr id="68" name="Group 67">
            <a:extLst>
              <a:ext uri="{FF2B5EF4-FFF2-40B4-BE49-F238E27FC236}">
                <a16:creationId xmlns:a16="http://schemas.microsoft.com/office/drawing/2014/main" id="{DB59D2B7-8A8D-49AC-A2C1-A067B12A753A}"/>
              </a:ext>
            </a:extLst>
          </p:cNvPr>
          <p:cNvGrpSpPr/>
          <p:nvPr/>
        </p:nvGrpSpPr>
        <p:grpSpPr>
          <a:xfrm>
            <a:off x="8517105" y="2008188"/>
            <a:ext cx="2257426" cy="3752850"/>
            <a:chOff x="7413625" y="2008188"/>
            <a:chExt cx="2257426" cy="3752850"/>
          </a:xfrm>
        </p:grpSpPr>
        <p:sp>
          <p:nvSpPr>
            <p:cNvPr id="69" name="Freeform 10">
              <a:extLst>
                <a:ext uri="{FF2B5EF4-FFF2-40B4-BE49-F238E27FC236}">
                  <a16:creationId xmlns:a16="http://schemas.microsoft.com/office/drawing/2014/main" id="{ACAD6DC2-0675-47F8-BF3D-15788415F9F6}"/>
                </a:ext>
              </a:extLst>
            </p:cNvPr>
            <p:cNvSpPr>
              <a:spLocks/>
            </p:cNvSpPr>
            <p:nvPr/>
          </p:nvSpPr>
          <p:spPr bwMode="auto">
            <a:xfrm>
              <a:off x="7413626" y="2008188"/>
              <a:ext cx="2257425" cy="3752850"/>
            </a:xfrm>
            <a:custGeom>
              <a:avLst/>
              <a:gdLst>
                <a:gd name="T0" fmla="*/ 427 w 427"/>
                <a:gd name="T1" fmla="*/ 695 h 710"/>
                <a:gd name="T2" fmla="*/ 413 w 427"/>
                <a:gd name="T3" fmla="*/ 710 h 710"/>
                <a:gd name="T4" fmla="*/ 14 w 427"/>
                <a:gd name="T5" fmla="*/ 710 h 710"/>
                <a:gd name="T6" fmla="*/ 0 w 427"/>
                <a:gd name="T7" fmla="*/ 695 h 710"/>
                <a:gd name="T8" fmla="*/ 0 w 427"/>
                <a:gd name="T9" fmla="*/ 15 h 710"/>
                <a:gd name="T10" fmla="*/ 14 w 427"/>
                <a:gd name="T11" fmla="*/ 0 h 710"/>
                <a:gd name="T12" fmla="*/ 413 w 427"/>
                <a:gd name="T13" fmla="*/ 0 h 710"/>
                <a:gd name="T14" fmla="*/ 427 w 427"/>
                <a:gd name="T15" fmla="*/ 15 h 710"/>
                <a:gd name="T16" fmla="*/ 427 w 427"/>
                <a:gd name="T17" fmla="*/ 69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710">
                  <a:moveTo>
                    <a:pt x="427" y="695"/>
                  </a:moveTo>
                  <a:cubicBezTo>
                    <a:pt x="427" y="703"/>
                    <a:pt x="421" y="710"/>
                    <a:pt x="413" y="710"/>
                  </a:cubicBezTo>
                  <a:cubicBezTo>
                    <a:pt x="14" y="710"/>
                    <a:pt x="14" y="710"/>
                    <a:pt x="14" y="710"/>
                  </a:cubicBezTo>
                  <a:cubicBezTo>
                    <a:pt x="6" y="710"/>
                    <a:pt x="0" y="703"/>
                    <a:pt x="0" y="695"/>
                  </a:cubicBezTo>
                  <a:cubicBezTo>
                    <a:pt x="0" y="15"/>
                    <a:pt x="0" y="15"/>
                    <a:pt x="0" y="15"/>
                  </a:cubicBezTo>
                  <a:cubicBezTo>
                    <a:pt x="0" y="7"/>
                    <a:pt x="6" y="0"/>
                    <a:pt x="14" y="0"/>
                  </a:cubicBezTo>
                  <a:cubicBezTo>
                    <a:pt x="413" y="0"/>
                    <a:pt x="413" y="0"/>
                    <a:pt x="413" y="0"/>
                  </a:cubicBezTo>
                  <a:cubicBezTo>
                    <a:pt x="421" y="0"/>
                    <a:pt x="427" y="7"/>
                    <a:pt x="427" y="15"/>
                  </a:cubicBezTo>
                  <a:lnTo>
                    <a:pt x="427"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Rectangle 11">
              <a:extLst>
                <a:ext uri="{FF2B5EF4-FFF2-40B4-BE49-F238E27FC236}">
                  <a16:creationId xmlns:a16="http://schemas.microsoft.com/office/drawing/2014/main" id="{1C0B3188-E747-4D19-A3F7-DCC2FF823F41}"/>
                </a:ext>
              </a:extLst>
            </p:cNvPr>
            <p:cNvSpPr>
              <a:spLocks noChangeArrowheads="1"/>
            </p:cNvSpPr>
            <p:nvPr/>
          </p:nvSpPr>
          <p:spPr bwMode="auto">
            <a:xfrm>
              <a:off x="7413626" y="2489200"/>
              <a:ext cx="2257425" cy="1401763"/>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Rectangle 12">
              <a:extLst>
                <a:ext uri="{FF2B5EF4-FFF2-40B4-BE49-F238E27FC236}">
                  <a16:creationId xmlns:a16="http://schemas.microsoft.com/office/drawing/2014/main" id="{234AAD0E-E138-410A-997E-D9F38E9D17CF}"/>
                </a:ext>
              </a:extLst>
            </p:cNvPr>
            <p:cNvSpPr>
              <a:spLocks noChangeArrowheads="1"/>
            </p:cNvSpPr>
            <p:nvPr/>
          </p:nvSpPr>
          <p:spPr bwMode="auto">
            <a:xfrm>
              <a:off x="7413626" y="2489200"/>
              <a:ext cx="2257425" cy="38100"/>
            </a:xfrm>
            <a:prstGeom prst="rect">
              <a:avLst/>
            </a:pr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Rectangle 13">
              <a:extLst>
                <a:ext uri="{FF2B5EF4-FFF2-40B4-BE49-F238E27FC236}">
                  <a16:creationId xmlns:a16="http://schemas.microsoft.com/office/drawing/2014/main" id="{80C0CDC6-3227-47AB-AAF0-74E692801C32}"/>
                </a:ext>
              </a:extLst>
            </p:cNvPr>
            <p:cNvSpPr>
              <a:spLocks noChangeArrowheads="1"/>
            </p:cNvSpPr>
            <p:nvPr/>
          </p:nvSpPr>
          <p:spPr bwMode="auto">
            <a:xfrm>
              <a:off x="7413626" y="3852863"/>
              <a:ext cx="2257425" cy="38100"/>
            </a:xfrm>
            <a:prstGeom prst="rect">
              <a:avLst/>
            </a:pr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22">
              <a:extLst>
                <a:ext uri="{FF2B5EF4-FFF2-40B4-BE49-F238E27FC236}">
                  <a16:creationId xmlns:a16="http://schemas.microsoft.com/office/drawing/2014/main" id="{9153EAF8-D490-469B-9BFC-93B885CB0B50}"/>
                </a:ext>
              </a:extLst>
            </p:cNvPr>
            <p:cNvSpPr>
              <a:spLocks/>
            </p:cNvSpPr>
            <p:nvPr/>
          </p:nvSpPr>
          <p:spPr bwMode="auto">
            <a:xfrm>
              <a:off x="7974807" y="5095194"/>
              <a:ext cx="1135063" cy="433388"/>
            </a:xfrm>
            <a:custGeom>
              <a:avLst/>
              <a:gdLst>
                <a:gd name="T0" fmla="*/ 215 w 215"/>
                <a:gd name="T1" fmla="*/ 71 h 80"/>
                <a:gd name="T2" fmla="*/ 205 w 215"/>
                <a:gd name="T3" fmla="*/ 80 h 80"/>
                <a:gd name="T4" fmla="*/ 10 w 215"/>
                <a:gd name="T5" fmla="*/ 80 h 80"/>
                <a:gd name="T6" fmla="*/ 0 w 215"/>
                <a:gd name="T7" fmla="*/ 71 h 80"/>
                <a:gd name="T8" fmla="*/ 0 w 215"/>
                <a:gd name="T9" fmla="*/ 10 h 80"/>
                <a:gd name="T10" fmla="*/ 10 w 215"/>
                <a:gd name="T11" fmla="*/ 0 h 80"/>
                <a:gd name="T12" fmla="*/ 205 w 215"/>
                <a:gd name="T13" fmla="*/ 0 h 80"/>
                <a:gd name="T14" fmla="*/ 215 w 215"/>
                <a:gd name="T15" fmla="*/ 10 h 80"/>
                <a:gd name="T16" fmla="*/ 215 w 215"/>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80">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TextBox 73">
              <a:extLst>
                <a:ext uri="{FF2B5EF4-FFF2-40B4-BE49-F238E27FC236}">
                  <a16:creationId xmlns:a16="http://schemas.microsoft.com/office/drawing/2014/main" id="{CC541E98-7071-496E-AB44-6ABC846147D1}"/>
                </a:ext>
              </a:extLst>
            </p:cNvPr>
            <p:cNvSpPr txBox="1"/>
            <p:nvPr/>
          </p:nvSpPr>
          <p:spPr>
            <a:xfrm>
              <a:off x="7413625" y="2097821"/>
              <a:ext cx="2257426" cy="276999"/>
            </a:xfrm>
            <a:prstGeom prst="rect">
              <a:avLst/>
            </a:prstGeom>
            <a:noFill/>
          </p:spPr>
          <p:txBody>
            <a:bodyPr wrap="square" rtlCol="0">
              <a:spAutoFit/>
            </a:bodyPr>
            <a:lstStyle/>
            <a:p>
              <a:pPr algn="ctr"/>
              <a:r>
                <a:rPr lang="en-US" sz="1200" dirty="0">
                  <a:latin typeface="Open Sans Extrabold" panose="020B0906030804020204" pitchFamily="34" charset="0"/>
                  <a:ea typeface="Open Sans Extrabold" panose="020B0906030804020204" pitchFamily="34" charset="0"/>
                  <a:cs typeface="Open Sans Extrabold" panose="020B0906030804020204" pitchFamily="34" charset="0"/>
                </a:rPr>
                <a:t>ENTERPRISE PACKAGE</a:t>
              </a:r>
            </a:p>
          </p:txBody>
        </p:sp>
        <p:sp>
          <p:nvSpPr>
            <p:cNvPr id="75" name="TextBox 74">
              <a:extLst>
                <a:ext uri="{FF2B5EF4-FFF2-40B4-BE49-F238E27FC236}">
                  <a16:creationId xmlns:a16="http://schemas.microsoft.com/office/drawing/2014/main" id="{02AC27EF-4922-4F91-ACAD-66570DABC128}"/>
                </a:ext>
              </a:extLst>
            </p:cNvPr>
            <p:cNvSpPr txBox="1"/>
            <p:nvPr/>
          </p:nvSpPr>
          <p:spPr>
            <a:xfrm>
              <a:off x="8138320" y="5111833"/>
              <a:ext cx="808036" cy="400110"/>
            </a:xfrm>
            <a:prstGeom prst="rect">
              <a:avLst/>
            </a:prstGeom>
            <a:noFill/>
          </p:spPr>
          <p:txBody>
            <a:bodyPr wrap="square" rtlCol="0">
              <a:spAutoFit/>
            </a:bodyPr>
            <a:lstStyle/>
            <a:p>
              <a:pPr algn="ctr"/>
              <a:r>
                <a:rPr lang="en-US" sz="2000" dirty="0">
                  <a:solidFill>
                    <a:schemeClr val="bg1"/>
                  </a:solidFill>
                  <a:latin typeface="Bebas Neue Regular" panose="00000500000000000000" pitchFamily="50" charset="0"/>
                </a:rPr>
                <a:t>Sign up</a:t>
              </a:r>
            </a:p>
          </p:txBody>
        </p:sp>
        <p:sp>
          <p:nvSpPr>
            <p:cNvPr id="76" name="Freeform 28">
              <a:extLst>
                <a:ext uri="{FF2B5EF4-FFF2-40B4-BE49-F238E27FC236}">
                  <a16:creationId xmlns:a16="http://schemas.microsoft.com/office/drawing/2014/main" id="{D57845A0-AFDE-4BBE-A329-1EB6FC361BF1}"/>
                </a:ext>
              </a:extLst>
            </p:cNvPr>
            <p:cNvSpPr>
              <a:spLocks noEditPoints="1"/>
            </p:cNvSpPr>
            <p:nvPr/>
          </p:nvSpPr>
          <p:spPr bwMode="auto">
            <a:xfrm>
              <a:off x="7610283" y="2838855"/>
              <a:ext cx="609792" cy="702454"/>
            </a:xfrm>
            <a:custGeom>
              <a:avLst/>
              <a:gdLst>
                <a:gd name="T0" fmla="*/ 38 w 102"/>
                <a:gd name="T1" fmla="*/ 50 h 115"/>
                <a:gd name="T2" fmla="*/ 33 w 102"/>
                <a:gd name="T3" fmla="*/ 55 h 115"/>
                <a:gd name="T4" fmla="*/ 38 w 102"/>
                <a:gd name="T5" fmla="*/ 60 h 115"/>
                <a:gd name="T6" fmla="*/ 43 w 102"/>
                <a:gd name="T7" fmla="*/ 55 h 115"/>
                <a:gd name="T8" fmla="*/ 38 w 102"/>
                <a:gd name="T9" fmla="*/ 50 h 115"/>
                <a:gd name="T10" fmla="*/ 64 w 102"/>
                <a:gd name="T11" fmla="*/ 50 h 115"/>
                <a:gd name="T12" fmla="*/ 59 w 102"/>
                <a:gd name="T13" fmla="*/ 55 h 115"/>
                <a:gd name="T14" fmla="*/ 64 w 102"/>
                <a:gd name="T15" fmla="*/ 60 h 115"/>
                <a:gd name="T16" fmla="*/ 69 w 102"/>
                <a:gd name="T17" fmla="*/ 55 h 115"/>
                <a:gd name="T18" fmla="*/ 64 w 102"/>
                <a:gd name="T19" fmla="*/ 50 h 115"/>
                <a:gd name="T20" fmla="*/ 37 w 102"/>
                <a:gd name="T21" fmla="*/ 100 h 115"/>
                <a:gd name="T22" fmla="*/ 28 w 102"/>
                <a:gd name="T23" fmla="*/ 112 h 115"/>
                <a:gd name="T24" fmla="*/ 50 w 102"/>
                <a:gd name="T25" fmla="*/ 109 h 115"/>
                <a:gd name="T26" fmla="*/ 82 w 102"/>
                <a:gd name="T27" fmla="*/ 114 h 115"/>
                <a:gd name="T28" fmla="*/ 81 w 102"/>
                <a:gd name="T29" fmla="*/ 107 h 115"/>
                <a:gd name="T30" fmla="*/ 74 w 102"/>
                <a:gd name="T31" fmla="*/ 101 h 115"/>
                <a:gd name="T32" fmla="*/ 72 w 102"/>
                <a:gd name="T33" fmla="*/ 91 h 115"/>
                <a:gd name="T34" fmla="*/ 86 w 102"/>
                <a:gd name="T35" fmla="*/ 71 h 115"/>
                <a:gd name="T36" fmla="*/ 93 w 102"/>
                <a:gd name="T37" fmla="*/ 71 h 115"/>
                <a:gd name="T38" fmla="*/ 102 w 102"/>
                <a:gd name="T39" fmla="*/ 62 h 115"/>
                <a:gd name="T40" fmla="*/ 102 w 102"/>
                <a:gd name="T41" fmla="*/ 52 h 115"/>
                <a:gd name="T42" fmla="*/ 97 w 102"/>
                <a:gd name="T43" fmla="*/ 44 h 115"/>
                <a:gd name="T44" fmla="*/ 85 w 102"/>
                <a:gd name="T45" fmla="*/ 11 h 115"/>
                <a:gd name="T46" fmla="*/ 51 w 102"/>
                <a:gd name="T47" fmla="*/ 0 h 115"/>
                <a:gd name="T48" fmla="*/ 17 w 102"/>
                <a:gd name="T49" fmla="*/ 11 h 115"/>
                <a:gd name="T50" fmla="*/ 5 w 102"/>
                <a:gd name="T51" fmla="*/ 44 h 115"/>
                <a:gd name="T52" fmla="*/ 0 w 102"/>
                <a:gd name="T53" fmla="*/ 52 h 115"/>
                <a:gd name="T54" fmla="*/ 0 w 102"/>
                <a:gd name="T55" fmla="*/ 62 h 115"/>
                <a:gd name="T56" fmla="*/ 9 w 102"/>
                <a:gd name="T57" fmla="*/ 71 h 115"/>
                <a:gd name="T58" fmla="*/ 16 w 102"/>
                <a:gd name="T59" fmla="*/ 71 h 115"/>
                <a:gd name="T60" fmla="*/ 37 w 102"/>
                <a:gd name="T61" fmla="*/ 96 h 115"/>
                <a:gd name="T62" fmla="*/ 37 w 102"/>
                <a:gd name="T63" fmla="*/ 100 h 115"/>
                <a:gd name="T64" fmla="*/ 51 w 102"/>
                <a:gd name="T65" fmla="*/ 94 h 115"/>
                <a:gd name="T66" fmla="*/ 26 w 102"/>
                <a:gd name="T67" fmla="*/ 77 h 115"/>
                <a:gd name="T68" fmla="*/ 42 w 102"/>
                <a:gd name="T69" fmla="*/ 81 h 115"/>
                <a:gd name="T70" fmla="*/ 50 w 102"/>
                <a:gd name="T71" fmla="*/ 85 h 115"/>
                <a:gd name="T72" fmla="*/ 59 w 102"/>
                <a:gd name="T73" fmla="*/ 79 h 115"/>
                <a:gd name="T74" fmla="*/ 50 w 102"/>
                <a:gd name="T75" fmla="*/ 73 h 115"/>
                <a:gd name="T76" fmla="*/ 42 w 102"/>
                <a:gd name="T77" fmla="*/ 76 h 115"/>
                <a:gd name="T78" fmla="*/ 21 w 102"/>
                <a:gd name="T79" fmla="*/ 68 h 115"/>
                <a:gd name="T80" fmla="*/ 19 w 102"/>
                <a:gd name="T81" fmla="*/ 55 h 115"/>
                <a:gd name="T82" fmla="*/ 19 w 102"/>
                <a:gd name="T83" fmla="*/ 51 h 115"/>
                <a:gd name="T84" fmla="*/ 37 w 102"/>
                <a:gd name="T85" fmla="*/ 29 h 115"/>
                <a:gd name="T86" fmla="*/ 39 w 102"/>
                <a:gd name="T87" fmla="*/ 31 h 115"/>
                <a:gd name="T88" fmla="*/ 39 w 102"/>
                <a:gd name="T89" fmla="*/ 31 h 115"/>
                <a:gd name="T90" fmla="*/ 39 w 102"/>
                <a:gd name="T91" fmla="*/ 31 h 115"/>
                <a:gd name="T92" fmla="*/ 40 w 102"/>
                <a:gd name="T93" fmla="*/ 33 h 115"/>
                <a:gd name="T94" fmla="*/ 65 w 102"/>
                <a:gd name="T95" fmla="*/ 46 h 115"/>
                <a:gd name="T96" fmla="*/ 62 w 102"/>
                <a:gd name="T97" fmla="*/ 41 h 115"/>
                <a:gd name="T98" fmla="*/ 83 w 102"/>
                <a:gd name="T99" fmla="*/ 48 h 115"/>
                <a:gd name="T100" fmla="*/ 83 w 102"/>
                <a:gd name="T101" fmla="*/ 55 h 115"/>
                <a:gd name="T102" fmla="*/ 51 w 102"/>
                <a:gd name="T103" fmla="*/ 94 h 115"/>
                <a:gd name="T104" fmla="*/ 88 w 102"/>
                <a:gd name="T105" fmla="*/ 43 h 115"/>
                <a:gd name="T106" fmla="*/ 80 w 102"/>
                <a:gd name="T107" fmla="*/ 22 h 115"/>
                <a:gd name="T108" fmla="*/ 51 w 102"/>
                <a:gd name="T109" fmla="*/ 10 h 115"/>
                <a:gd name="T110" fmla="*/ 22 w 102"/>
                <a:gd name="T111" fmla="*/ 22 h 115"/>
                <a:gd name="T112" fmla="*/ 14 w 102"/>
                <a:gd name="T113" fmla="*/ 43 h 115"/>
                <a:gd name="T114" fmla="*/ 10 w 102"/>
                <a:gd name="T115" fmla="*/ 43 h 115"/>
                <a:gd name="T116" fmla="*/ 51 w 102"/>
                <a:gd name="T117" fmla="*/ 5 h 115"/>
                <a:gd name="T118" fmla="*/ 92 w 102"/>
                <a:gd name="T119" fmla="*/ 43 h 115"/>
                <a:gd name="T120" fmla="*/ 88 w 102"/>
                <a:gd name="T121"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115">
                  <a:moveTo>
                    <a:pt x="38" y="50"/>
                  </a:moveTo>
                  <a:cubicBezTo>
                    <a:pt x="35" y="50"/>
                    <a:pt x="33" y="52"/>
                    <a:pt x="33" y="55"/>
                  </a:cubicBezTo>
                  <a:cubicBezTo>
                    <a:pt x="33" y="58"/>
                    <a:pt x="35" y="60"/>
                    <a:pt x="38" y="60"/>
                  </a:cubicBezTo>
                  <a:cubicBezTo>
                    <a:pt x="41" y="60"/>
                    <a:pt x="43" y="58"/>
                    <a:pt x="43" y="55"/>
                  </a:cubicBezTo>
                  <a:cubicBezTo>
                    <a:pt x="43" y="52"/>
                    <a:pt x="41" y="50"/>
                    <a:pt x="38" y="50"/>
                  </a:cubicBezTo>
                  <a:close/>
                  <a:moveTo>
                    <a:pt x="64" y="50"/>
                  </a:moveTo>
                  <a:cubicBezTo>
                    <a:pt x="61" y="50"/>
                    <a:pt x="59" y="52"/>
                    <a:pt x="59" y="55"/>
                  </a:cubicBezTo>
                  <a:cubicBezTo>
                    <a:pt x="59" y="58"/>
                    <a:pt x="61" y="60"/>
                    <a:pt x="64" y="60"/>
                  </a:cubicBezTo>
                  <a:cubicBezTo>
                    <a:pt x="67" y="60"/>
                    <a:pt x="69" y="58"/>
                    <a:pt x="69" y="55"/>
                  </a:cubicBezTo>
                  <a:cubicBezTo>
                    <a:pt x="69" y="52"/>
                    <a:pt x="67" y="50"/>
                    <a:pt x="64" y="50"/>
                  </a:cubicBezTo>
                  <a:close/>
                  <a:moveTo>
                    <a:pt x="37" y="100"/>
                  </a:moveTo>
                  <a:cubicBezTo>
                    <a:pt x="37" y="100"/>
                    <a:pt x="30" y="106"/>
                    <a:pt x="28" y="112"/>
                  </a:cubicBezTo>
                  <a:cubicBezTo>
                    <a:pt x="27" y="114"/>
                    <a:pt x="44" y="111"/>
                    <a:pt x="50" y="109"/>
                  </a:cubicBezTo>
                  <a:cubicBezTo>
                    <a:pt x="56" y="108"/>
                    <a:pt x="79" y="113"/>
                    <a:pt x="82" y="114"/>
                  </a:cubicBezTo>
                  <a:cubicBezTo>
                    <a:pt x="86" y="115"/>
                    <a:pt x="84" y="112"/>
                    <a:pt x="81" y="107"/>
                  </a:cubicBezTo>
                  <a:cubicBezTo>
                    <a:pt x="78" y="104"/>
                    <a:pt x="74" y="101"/>
                    <a:pt x="74" y="101"/>
                  </a:cubicBezTo>
                  <a:cubicBezTo>
                    <a:pt x="71" y="98"/>
                    <a:pt x="69" y="93"/>
                    <a:pt x="72" y="91"/>
                  </a:cubicBezTo>
                  <a:cubicBezTo>
                    <a:pt x="78" y="86"/>
                    <a:pt x="83" y="79"/>
                    <a:pt x="86" y="71"/>
                  </a:cubicBezTo>
                  <a:cubicBezTo>
                    <a:pt x="93" y="71"/>
                    <a:pt x="93" y="71"/>
                    <a:pt x="93" y="71"/>
                  </a:cubicBezTo>
                  <a:cubicBezTo>
                    <a:pt x="98" y="71"/>
                    <a:pt x="102" y="67"/>
                    <a:pt x="102" y="62"/>
                  </a:cubicBezTo>
                  <a:cubicBezTo>
                    <a:pt x="102" y="52"/>
                    <a:pt x="102" y="52"/>
                    <a:pt x="102" y="52"/>
                  </a:cubicBezTo>
                  <a:cubicBezTo>
                    <a:pt x="102" y="48"/>
                    <a:pt x="100" y="45"/>
                    <a:pt x="97" y="44"/>
                  </a:cubicBezTo>
                  <a:cubicBezTo>
                    <a:pt x="97" y="30"/>
                    <a:pt x="93" y="19"/>
                    <a:pt x="85" y="11"/>
                  </a:cubicBezTo>
                  <a:cubicBezTo>
                    <a:pt x="77" y="4"/>
                    <a:pt x="66" y="0"/>
                    <a:pt x="51" y="0"/>
                  </a:cubicBezTo>
                  <a:cubicBezTo>
                    <a:pt x="36" y="0"/>
                    <a:pt x="25" y="4"/>
                    <a:pt x="17" y="11"/>
                  </a:cubicBezTo>
                  <a:cubicBezTo>
                    <a:pt x="9" y="19"/>
                    <a:pt x="5" y="30"/>
                    <a:pt x="5" y="44"/>
                  </a:cubicBezTo>
                  <a:cubicBezTo>
                    <a:pt x="2" y="45"/>
                    <a:pt x="0" y="48"/>
                    <a:pt x="0" y="52"/>
                  </a:cubicBezTo>
                  <a:cubicBezTo>
                    <a:pt x="0" y="62"/>
                    <a:pt x="0" y="62"/>
                    <a:pt x="0" y="62"/>
                  </a:cubicBezTo>
                  <a:cubicBezTo>
                    <a:pt x="0" y="67"/>
                    <a:pt x="4" y="71"/>
                    <a:pt x="9" y="71"/>
                  </a:cubicBezTo>
                  <a:cubicBezTo>
                    <a:pt x="16" y="71"/>
                    <a:pt x="16" y="71"/>
                    <a:pt x="16" y="71"/>
                  </a:cubicBezTo>
                  <a:cubicBezTo>
                    <a:pt x="20" y="82"/>
                    <a:pt x="28" y="91"/>
                    <a:pt x="37" y="96"/>
                  </a:cubicBezTo>
                  <a:cubicBezTo>
                    <a:pt x="39" y="97"/>
                    <a:pt x="38" y="98"/>
                    <a:pt x="37" y="100"/>
                  </a:cubicBezTo>
                  <a:close/>
                  <a:moveTo>
                    <a:pt x="51" y="94"/>
                  </a:moveTo>
                  <a:cubicBezTo>
                    <a:pt x="44" y="94"/>
                    <a:pt x="33" y="88"/>
                    <a:pt x="26" y="77"/>
                  </a:cubicBezTo>
                  <a:cubicBezTo>
                    <a:pt x="31" y="80"/>
                    <a:pt x="37" y="81"/>
                    <a:pt x="42" y="81"/>
                  </a:cubicBezTo>
                  <a:cubicBezTo>
                    <a:pt x="43" y="83"/>
                    <a:pt x="46" y="85"/>
                    <a:pt x="50" y="85"/>
                  </a:cubicBezTo>
                  <a:cubicBezTo>
                    <a:pt x="55" y="85"/>
                    <a:pt x="59" y="82"/>
                    <a:pt x="59" y="79"/>
                  </a:cubicBezTo>
                  <a:cubicBezTo>
                    <a:pt x="59" y="75"/>
                    <a:pt x="55" y="73"/>
                    <a:pt x="50" y="73"/>
                  </a:cubicBezTo>
                  <a:cubicBezTo>
                    <a:pt x="46" y="73"/>
                    <a:pt x="43" y="74"/>
                    <a:pt x="42" y="76"/>
                  </a:cubicBezTo>
                  <a:cubicBezTo>
                    <a:pt x="35" y="76"/>
                    <a:pt x="26" y="74"/>
                    <a:pt x="21" y="68"/>
                  </a:cubicBezTo>
                  <a:cubicBezTo>
                    <a:pt x="20" y="64"/>
                    <a:pt x="19" y="60"/>
                    <a:pt x="19" y="55"/>
                  </a:cubicBezTo>
                  <a:cubicBezTo>
                    <a:pt x="19" y="53"/>
                    <a:pt x="19" y="52"/>
                    <a:pt x="19" y="51"/>
                  </a:cubicBezTo>
                  <a:cubicBezTo>
                    <a:pt x="28" y="50"/>
                    <a:pt x="36" y="41"/>
                    <a:pt x="37" y="29"/>
                  </a:cubicBezTo>
                  <a:cubicBezTo>
                    <a:pt x="37" y="28"/>
                    <a:pt x="37" y="29"/>
                    <a:pt x="39" y="31"/>
                  </a:cubicBezTo>
                  <a:cubicBezTo>
                    <a:pt x="39" y="31"/>
                    <a:pt x="39" y="31"/>
                    <a:pt x="39" y="31"/>
                  </a:cubicBezTo>
                  <a:cubicBezTo>
                    <a:pt x="39" y="31"/>
                    <a:pt x="39" y="31"/>
                    <a:pt x="39" y="31"/>
                  </a:cubicBezTo>
                  <a:cubicBezTo>
                    <a:pt x="39" y="32"/>
                    <a:pt x="39" y="32"/>
                    <a:pt x="40" y="33"/>
                  </a:cubicBezTo>
                  <a:cubicBezTo>
                    <a:pt x="48" y="43"/>
                    <a:pt x="59" y="42"/>
                    <a:pt x="65" y="46"/>
                  </a:cubicBezTo>
                  <a:cubicBezTo>
                    <a:pt x="64" y="44"/>
                    <a:pt x="63" y="42"/>
                    <a:pt x="62" y="41"/>
                  </a:cubicBezTo>
                  <a:cubicBezTo>
                    <a:pt x="71" y="42"/>
                    <a:pt x="79" y="45"/>
                    <a:pt x="83" y="48"/>
                  </a:cubicBezTo>
                  <a:cubicBezTo>
                    <a:pt x="83" y="50"/>
                    <a:pt x="83" y="52"/>
                    <a:pt x="83" y="55"/>
                  </a:cubicBezTo>
                  <a:cubicBezTo>
                    <a:pt x="83" y="80"/>
                    <a:pt x="62" y="94"/>
                    <a:pt x="51" y="94"/>
                  </a:cubicBezTo>
                  <a:close/>
                  <a:moveTo>
                    <a:pt x="88" y="43"/>
                  </a:moveTo>
                  <a:cubicBezTo>
                    <a:pt x="87" y="34"/>
                    <a:pt x="84" y="28"/>
                    <a:pt x="80" y="22"/>
                  </a:cubicBezTo>
                  <a:cubicBezTo>
                    <a:pt x="74" y="14"/>
                    <a:pt x="64" y="10"/>
                    <a:pt x="51" y="10"/>
                  </a:cubicBezTo>
                  <a:cubicBezTo>
                    <a:pt x="38" y="10"/>
                    <a:pt x="28" y="14"/>
                    <a:pt x="22" y="22"/>
                  </a:cubicBezTo>
                  <a:cubicBezTo>
                    <a:pt x="18" y="28"/>
                    <a:pt x="15" y="34"/>
                    <a:pt x="14" y="43"/>
                  </a:cubicBezTo>
                  <a:cubicBezTo>
                    <a:pt x="10" y="43"/>
                    <a:pt x="10" y="43"/>
                    <a:pt x="10" y="43"/>
                  </a:cubicBezTo>
                  <a:cubicBezTo>
                    <a:pt x="11" y="18"/>
                    <a:pt x="25" y="5"/>
                    <a:pt x="51" y="5"/>
                  </a:cubicBezTo>
                  <a:cubicBezTo>
                    <a:pt x="77" y="5"/>
                    <a:pt x="91" y="18"/>
                    <a:pt x="92" y="43"/>
                  </a:cubicBezTo>
                  <a:lnTo>
                    <a:pt x="8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7" name="Group 76">
              <a:extLst>
                <a:ext uri="{FF2B5EF4-FFF2-40B4-BE49-F238E27FC236}">
                  <a16:creationId xmlns:a16="http://schemas.microsoft.com/office/drawing/2014/main" id="{35280F9B-4E05-4057-800A-925AC157620D}"/>
                </a:ext>
              </a:extLst>
            </p:cNvPr>
            <p:cNvGrpSpPr/>
            <p:nvPr/>
          </p:nvGrpSpPr>
          <p:grpSpPr>
            <a:xfrm>
              <a:off x="8305800" y="2915825"/>
              <a:ext cx="1223933" cy="691377"/>
              <a:chOff x="3443317" y="2915825"/>
              <a:chExt cx="1223933" cy="691377"/>
            </a:xfrm>
          </p:grpSpPr>
          <p:sp>
            <p:nvSpPr>
              <p:cNvPr id="79" name="Rectangle 78">
                <a:extLst>
                  <a:ext uri="{FF2B5EF4-FFF2-40B4-BE49-F238E27FC236}">
                    <a16:creationId xmlns:a16="http://schemas.microsoft.com/office/drawing/2014/main" id="{BE828006-67C0-40A9-9751-ECCCE3A26F99}"/>
                  </a:ext>
                </a:extLst>
              </p:cNvPr>
              <p:cNvSpPr/>
              <p:nvPr/>
            </p:nvSpPr>
            <p:spPr>
              <a:xfrm>
                <a:off x="3458897" y="2915825"/>
                <a:ext cx="1051891" cy="292388"/>
              </a:xfrm>
              <a:prstGeom prst="rect">
                <a:avLst/>
              </a:prstGeom>
            </p:spPr>
            <p:txBody>
              <a:bodyPr wrap="none">
                <a:spAutoFit/>
              </a:bodyPr>
              <a:lstStyle/>
              <a:p>
                <a:r>
                  <a:rPr lang="en-US" sz="1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Dedicated</a:t>
                </a:r>
              </a:p>
            </p:txBody>
          </p:sp>
          <p:sp>
            <p:nvSpPr>
              <p:cNvPr id="80" name="TextBox 79">
                <a:extLst>
                  <a:ext uri="{FF2B5EF4-FFF2-40B4-BE49-F238E27FC236}">
                    <a16:creationId xmlns:a16="http://schemas.microsoft.com/office/drawing/2014/main" id="{97548692-0E40-4B2B-A936-B2A47B954288}"/>
                  </a:ext>
                </a:extLst>
              </p:cNvPr>
              <p:cNvSpPr txBox="1"/>
              <p:nvPr/>
            </p:nvSpPr>
            <p:spPr>
              <a:xfrm>
                <a:off x="3443317" y="3130148"/>
                <a:ext cx="594360" cy="477054"/>
              </a:xfrm>
              <a:prstGeom prst="rect">
                <a:avLst/>
              </a:prstGeom>
              <a:noFill/>
            </p:spPr>
            <p:txBody>
              <a:bodyPr wrap="square" rtlCol="0">
                <a:spAutoFit/>
              </a:bodyPr>
              <a:lstStyle/>
              <a:p>
                <a:r>
                  <a:rPr lang="en-US" sz="2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49</a:t>
                </a:r>
              </a:p>
            </p:txBody>
          </p:sp>
          <p:sp>
            <p:nvSpPr>
              <p:cNvPr id="81" name="Rectangle 80">
                <a:extLst>
                  <a:ext uri="{FF2B5EF4-FFF2-40B4-BE49-F238E27FC236}">
                    <a16:creationId xmlns:a16="http://schemas.microsoft.com/office/drawing/2014/main" id="{5533B29B-34C5-491B-8FE4-8FF1CEF7D1A7}"/>
                  </a:ext>
                </a:extLst>
              </p:cNvPr>
              <p:cNvSpPr/>
              <p:nvPr/>
            </p:nvSpPr>
            <p:spPr>
              <a:xfrm>
                <a:off x="3869459" y="3309065"/>
                <a:ext cx="797791" cy="246221"/>
              </a:xfrm>
              <a:prstGeom prst="rect">
                <a:avLst/>
              </a:prstGeom>
            </p:spPr>
            <p:txBody>
              <a:bodyPr wrap="square">
                <a:spAutoFit/>
              </a:bodyPr>
              <a:lstStyle/>
              <a:p>
                <a:r>
                  <a:rPr lang="en-US" sz="1000" spc="200" dirty="0">
                    <a:solidFill>
                      <a:schemeClr val="bg1"/>
                    </a:solidFill>
                    <a:latin typeface="Open Sans "/>
                    <a:ea typeface="Open Sans Extrabold" panose="020B0906030804020204" pitchFamily="34" charset="0"/>
                    <a:cs typeface="Open Sans Extrabold" panose="020B0906030804020204" pitchFamily="34" charset="0"/>
                  </a:rPr>
                  <a:t>/Month</a:t>
                </a:r>
              </a:p>
            </p:txBody>
          </p:sp>
          <p:sp>
            <p:nvSpPr>
              <p:cNvPr id="82" name="TextBox 81">
                <a:extLst>
                  <a:ext uri="{FF2B5EF4-FFF2-40B4-BE49-F238E27FC236}">
                    <a16:creationId xmlns:a16="http://schemas.microsoft.com/office/drawing/2014/main" id="{D3A56EE3-8D6C-4D18-9D50-3B19A2D0DBAB}"/>
                  </a:ext>
                </a:extLst>
              </p:cNvPr>
              <p:cNvSpPr txBox="1"/>
              <p:nvPr/>
            </p:nvSpPr>
            <p:spPr>
              <a:xfrm>
                <a:off x="3868260" y="3144587"/>
                <a:ext cx="271809" cy="276999"/>
              </a:xfrm>
              <a:prstGeom prst="rect">
                <a:avLst/>
              </a:prstGeom>
              <a:noFill/>
            </p:spPr>
            <p:txBody>
              <a:bodyPr wrap="square" rtlCol="0">
                <a:spAutoFit/>
              </a:bodyPr>
              <a:lstStyle/>
              <a:p>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pSp>
        <p:sp>
          <p:nvSpPr>
            <p:cNvPr id="78" name="TextBox 77">
              <a:extLst>
                <a:ext uri="{FF2B5EF4-FFF2-40B4-BE49-F238E27FC236}">
                  <a16:creationId xmlns:a16="http://schemas.microsoft.com/office/drawing/2014/main" id="{2121C3CB-9544-4D10-88DC-FD098B9A43DE}"/>
                </a:ext>
              </a:extLst>
            </p:cNvPr>
            <p:cNvSpPr txBox="1"/>
            <p:nvPr/>
          </p:nvSpPr>
          <p:spPr>
            <a:xfrm>
              <a:off x="7862289" y="4120660"/>
              <a:ext cx="1568532" cy="861774"/>
            </a:xfrm>
            <a:prstGeom prst="rect">
              <a:avLst/>
            </a:prstGeom>
            <a:noFill/>
          </p:spPr>
          <p:txBody>
            <a:bodyPr wrap="square" rtlCol="0">
              <a:spAutoFit/>
            </a:bodyPr>
            <a:lstStyle/>
            <a:p>
              <a:pPr marL="171450" indent="-171450">
                <a:lnSpc>
                  <a:spcPts val="1500"/>
                </a:lnSpc>
                <a:buFont typeface="Wingdings" panose="05000000000000000000" pitchFamily="2" charset="2"/>
                <a:buChar char="ü"/>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a:t>
              </a:r>
            </a:p>
          </p:txBody>
        </p:sp>
      </p:grpSp>
      <p:grpSp>
        <p:nvGrpSpPr>
          <p:cNvPr id="83" name="Group 82">
            <a:extLst>
              <a:ext uri="{FF2B5EF4-FFF2-40B4-BE49-F238E27FC236}">
                <a16:creationId xmlns:a16="http://schemas.microsoft.com/office/drawing/2014/main" id="{81F5B929-5A3A-42DA-AF8F-DF4632F6F2D4}"/>
              </a:ext>
            </a:extLst>
          </p:cNvPr>
          <p:cNvGrpSpPr/>
          <p:nvPr/>
        </p:nvGrpSpPr>
        <p:grpSpPr>
          <a:xfrm>
            <a:off x="6265088" y="2844393"/>
            <a:ext cx="1987664" cy="691377"/>
            <a:chOff x="5133052" y="2832005"/>
            <a:chExt cx="1987664" cy="691377"/>
          </a:xfrm>
        </p:grpSpPr>
        <p:sp>
          <p:nvSpPr>
            <p:cNvPr id="84" name="Freeform 29">
              <a:extLst>
                <a:ext uri="{FF2B5EF4-FFF2-40B4-BE49-F238E27FC236}">
                  <a16:creationId xmlns:a16="http://schemas.microsoft.com/office/drawing/2014/main" id="{4CE93816-EB80-4243-B54B-61843EEF9B62}"/>
                </a:ext>
              </a:extLst>
            </p:cNvPr>
            <p:cNvSpPr>
              <a:spLocks noEditPoints="1"/>
            </p:cNvSpPr>
            <p:nvPr/>
          </p:nvSpPr>
          <p:spPr bwMode="auto">
            <a:xfrm>
              <a:off x="5133052" y="2869494"/>
              <a:ext cx="609792" cy="623242"/>
            </a:xfrm>
            <a:custGeom>
              <a:avLst/>
              <a:gdLst>
                <a:gd name="T0" fmla="*/ 50 w 102"/>
                <a:gd name="T1" fmla="*/ 87 h 102"/>
                <a:gd name="T2" fmla="*/ 50 w 102"/>
                <a:gd name="T3" fmla="*/ 33 h 102"/>
                <a:gd name="T4" fmla="*/ 50 w 102"/>
                <a:gd name="T5" fmla="*/ 44 h 102"/>
                <a:gd name="T6" fmla="*/ 50 w 102"/>
                <a:gd name="T7" fmla="*/ 76 h 102"/>
                <a:gd name="T8" fmla="*/ 50 w 102"/>
                <a:gd name="T9" fmla="*/ 44 h 102"/>
                <a:gd name="T10" fmla="*/ 48 w 102"/>
                <a:gd name="T11" fmla="*/ 68 h 102"/>
                <a:gd name="T12" fmla="*/ 58 w 102"/>
                <a:gd name="T13" fmla="*/ 54 h 102"/>
                <a:gd name="T14" fmla="*/ 45 w 102"/>
                <a:gd name="T15" fmla="*/ 59 h 102"/>
                <a:gd name="T16" fmla="*/ 48 w 102"/>
                <a:gd name="T17" fmla="*/ 68 h 102"/>
                <a:gd name="T18" fmla="*/ 7 w 102"/>
                <a:gd name="T19" fmla="*/ 0 h 102"/>
                <a:gd name="T20" fmla="*/ 0 w 102"/>
                <a:gd name="T21" fmla="*/ 95 h 102"/>
                <a:gd name="T22" fmla="*/ 94 w 102"/>
                <a:gd name="T23" fmla="*/ 102 h 102"/>
                <a:gd name="T24" fmla="*/ 102 w 102"/>
                <a:gd name="T25" fmla="*/ 8 h 102"/>
                <a:gd name="T26" fmla="*/ 88 w 102"/>
                <a:gd name="T27" fmla="*/ 8 h 102"/>
                <a:gd name="T28" fmla="*/ 88 w 102"/>
                <a:gd name="T29" fmla="*/ 19 h 102"/>
                <a:gd name="T30" fmla="*/ 88 w 102"/>
                <a:gd name="T31" fmla="*/ 8 h 102"/>
                <a:gd name="T32" fmla="*/ 78 w 102"/>
                <a:gd name="T33" fmla="*/ 13 h 102"/>
                <a:gd name="T34" fmla="*/ 67 w 102"/>
                <a:gd name="T35" fmla="*/ 13 h 102"/>
                <a:gd name="T36" fmla="*/ 57 w 102"/>
                <a:gd name="T37" fmla="*/ 8 h 102"/>
                <a:gd name="T38" fmla="*/ 57 w 102"/>
                <a:gd name="T39" fmla="*/ 19 h 102"/>
                <a:gd name="T40" fmla="*/ 57 w 102"/>
                <a:gd name="T41" fmla="*/ 8 h 102"/>
                <a:gd name="T42" fmla="*/ 89 w 102"/>
                <a:gd name="T43" fmla="*/ 96 h 102"/>
                <a:gd name="T44" fmla="*/ 5 w 102"/>
                <a:gd name="T45" fmla="*/ 89 h 102"/>
                <a:gd name="T46" fmla="*/ 12 w 102"/>
                <a:gd name="T47" fmla="*/ 7 h 102"/>
                <a:gd name="T48" fmla="*/ 44 w 102"/>
                <a:gd name="T49" fmla="*/ 13 h 102"/>
                <a:gd name="T50" fmla="*/ 96 w 102"/>
                <a:gd name="T51" fmla="*/ 24 h 102"/>
                <a:gd name="T52" fmla="*/ 36 w 102"/>
                <a:gd name="T53" fmla="*/ 16 h 102"/>
                <a:gd name="T54" fmla="*/ 35 w 102"/>
                <a:gd name="T55" fmla="*/ 14 h 102"/>
                <a:gd name="T56" fmla="*/ 20 w 102"/>
                <a:gd name="T57" fmla="*/ 16 h 102"/>
                <a:gd name="T58" fmla="*/ 20 w 102"/>
                <a:gd name="T59" fmla="*/ 19 h 102"/>
                <a:gd name="T60" fmla="*/ 36 w 102"/>
                <a:gd name="T61" fmla="*/ 16 h 102"/>
                <a:gd name="T62" fmla="*/ 13 w 102"/>
                <a:gd name="T63" fmla="*/ 16 h 102"/>
                <a:gd name="T64" fmla="*/ 13 w 102"/>
                <a:gd name="T65" fmla="*/ 19 h 102"/>
                <a:gd name="T66" fmla="*/ 18 w 102"/>
                <a:gd name="T67" fmla="*/ 16 h 102"/>
                <a:gd name="T68" fmla="*/ 17 w 102"/>
                <a:gd name="T69" fmla="*/ 1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23" y="60"/>
                  </a:moveTo>
                  <a:cubicBezTo>
                    <a:pt x="23" y="75"/>
                    <a:pt x="35" y="87"/>
                    <a:pt x="50" y="87"/>
                  </a:cubicBezTo>
                  <a:cubicBezTo>
                    <a:pt x="65" y="87"/>
                    <a:pt x="77" y="75"/>
                    <a:pt x="77" y="60"/>
                  </a:cubicBezTo>
                  <a:cubicBezTo>
                    <a:pt x="77" y="45"/>
                    <a:pt x="65" y="33"/>
                    <a:pt x="50" y="33"/>
                  </a:cubicBezTo>
                  <a:cubicBezTo>
                    <a:pt x="35" y="33"/>
                    <a:pt x="23" y="45"/>
                    <a:pt x="23" y="60"/>
                  </a:cubicBezTo>
                  <a:close/>
                  <a:moveTo>
                    <a:pt x="50" y="44"/>
                  </a:moveTo>
                  <a:cubicBezTo>
                    <a:pt x="66" y="51"/>
                    <a:pt x="66" y="51"/>
                    <a:pt x="66" y="51"/>
                  </a:cubicBezTo>
                  <a:cubicBezTo>
                    <a:pt x="66" y="51"/>
                    <a:pt x="65" y="76"/>
                    <a:pt x="50" y="76"/>
                  </a:cubicBezTo>
                  <a:cubicBezTo>
                    <a:pt x="35" y="76"/>
                    <a:pt x="34" y="51"/>
                    <a:pt x="34" y="51"/>
                  </a:cubicBezTo>
                  <a:lnTo>
                    <a:pt x="50" y="44"/>
                  </a:lnTo>
                  <a:close/>
                  <a:moveTo>
                    <a:pt x="48" y="68"/>
                  </a:moveTo>
                  <a:cubicBezTo>
                    <a:pt x="48" y="68"/>
                    <a:pt x="48" y="68"/>
                    <a:pt x="48" y="68"/>
                  </a:cubicBezTo>
                  <a:cubicBezTo>
                    <a:pt x="60" y="57"/>
                    <a:pt x="60" y="57"/>
                    <a:pt x="60" y="57"/>
                  </a:cubicBezTo>
                  <a:cubicBezTo>
                    <a:pt x="58" y="54"/>
                    <a:pt x="58" y="54"/>
                    <a:pt x="58" y="54"/>
                  </a:cubicBezTo>
                  <a:cubicBezTo>
                    <a:pt x="48" y="62"/>
                    <a:pt x="48" y="62"/>
                    <a:pt x="48" y="62"/>
                  </a:cubicBezTo>
                  <a:cubicBezTo>
                    <a:pt x="45" y="59"/>
                    <a:pt x="45" y="59"/>
                    <a:pt x="45" y="59"/>
                  </a:cubicBezTo>
                  <a:cubicBezTo>
                    <a:pt x="42" y="61"/>
                    <a:pt x="42" y="61"/>
                    <a:pt x="42" y="61"/>
                  </a:cubicBezTo>
                  <a:cubicBezTo>
                    <a:pt x="48" y="68"/>
                    <a:pt x="48" y="68"/>
                    <a:pt x="48" y="68"/>
                  </a:cubicBezTo>
                  <a:close/>
                  <a:moveTo>
                    <a:pt x="94" y="0"/>
                  </a:moveTo>
                  <a:cubicBezTo>
                    <a:pt x="7" y="0"/>
                    <a:pt x="7" y="0"/>
                    <a:pt x="7" y="0"/>
                  </a:cubicBezTo>
                  <a:cubicBezTo>
                    <a:pt x="3" y="0"/>
                    <a:pt x="0" y="4"/>
                    <a:pt x="0" y="8"/>
                  </a:cubicBezTo>
                  <a:cubicBezTo>
                    <a:pt x="0" y="95"/>
                    <a:pt x="0" y="95"/>
                    <a:pt x="0" y="95"/>
                  </a:cubicBezTo>
                  <a:cubicBezTo>
                    <a:pt x="0" y="99"/>
                    <a:pt x="3" y="102"/>
                    <a:pt x="7" y="102"/>
                  </a:cubicBezTo>
                  <a:cubicBezTo>
                    <a:pt x="94" y="102"/>
                    <a:pt x="94" y="102"/>
                    <a:pt x="94" y="102"/>
                  </a:cubicBezTo>
                  <a:cubicBezTo>
                    <a:pt x="98" y="102"/>
                    <a:pt x="102" y="99"/>
                    <a:pt x="102" y="95"/>
                  </a:cubicBezTo>
                  <a:cubicBezTo>
                    <a:pt x="102" y="8"/>
                    <a:pt x="102" y="8"/>
                    <a:pt x="102" y="8"/>
                  </a:cubicBezTo>
                  <a:cubicBezTo>
                    <a:pt x="102" y="4"/>
                    <a:pt x="98" y="0"/>
                    <a:pt x="94" y="0"/>
                  </a:cubicBezTo>
                  <a:close/>
                  <a:moveTo>
                    <a:pt x="88" y="8"/>
                  </a:moveTo>
                  <a:cubicBezTo>
                    <a:pt x="91" y="8"/>
                    <a:pt x="93" y="10"/>
                    <a:pt x="93" y="13"/>
                  </a:cubicBezTo>
                  <a:cubicBezTo>
                    <a:pt x="93" y="16"/>
                    <a:pt x="91" y="19"/>
                    <a:pt x="88" y="19"/>
                  </a:cubicBezTo>
                  <a:cubicBezTo>
                    <a:pt x="85" y="19"/>
                    <a:pt x="82" y="16"/>
                    <a:pt x="82" y="13"/>
                  </a:cubicBezTo>
                  <a:cubicBezTo>
                    <a:pt x="82" y="10"/>
                    <a:pt x="85" y="8"/>
                    <a:pt x="88" y="8"/>
                  </a:cubicBezTo>
                  <a:close/>
                  <a:moveTo>
                    <a:pt x="72" y="8"/>
                  </a:moveTo>
                  <a:cubicBezTo>
                    <a:pt x="75" y="8"/>
                    <a:pt x="78" y="10"/>
                    <a:pt x="78" y="13"/>
                  </a:cubicBezTo>
                  <a:cubicBezTo>
                    <a:pt x="78" y="16"/>
                    <a:pt x="75" y="19"/>
                    <a:pt x="72" y="19"/>
                  </a:cubicBezTo>
                  <a:cubicBezTo>
                    <a:pt x="69" y="19"/>
                    <a:pt x="67" y="16"/>
                    <a:pt x="67" y="13"/>
                  </a:cubicBezTo>
                  <a:cubicBezTo>
                    <a:pt x="67" y="10"/>
                    <a:pt x="69" y="8"/>
                    <a:pt x="72" y="8"/>
                  </a:cubicBezTo>
                  <a:close/>
                  <a:moveTo>
                    <a:pt x="57" y="8"/>
                  </a:moveTo>
                  <a:cubicBezTo>
                    <a:pt x="60" y="8"/>
                    <a:pt x="63" y="10"/>
                    <a:pt x="63" y="13"/>
                  </a:cubicBezTo>
                  <a:cubicBezTo>
                    <a:pt x="63" y="16"/>
                    <a:pt x="60" y="19"/>
                    <a:pt x="57" y="19"/>
                  </a:cubicBezTo>
                  <a:cubicBezTo>
                    <a:pt x="54" y="19"/>
                    <a:pt x="52" y="16"/>
                    <a:pt x="52" y="13"/>
                  </a:cubicBezTo>
                  <a:cubicBezTo>
                    <a:pt x="52" y="10"/>
                    <a:pt x="54" y="8"/>
                    <a:pt x="57" y="8"/>
                  </a:cubicBezTo>
                  <a:close/>
                  <a:moveTo>
                    <a:pt x="96" y="89"/>
                  </a:moveTo>
                  <a:cubicBezTo>
                    <a:pt x="96" y="93"/>
                    <a:pt x="93" y="96"/>
                    <a:pt x="89" y="96"/>
                  </a:cubicBezTo>
                  <a:cubicBezTo>
                    <a:pt x="12" y="96"/>
                    <a:pt x="12" y="96"/>
                    <a:pt x="12" y="96"/>
                  </a:cubicBezTo>
                  <a:cubicBezTo>
                    <a:pt x="8" y="96"/>
                    <a:pt x="5" y="93"/>
                    <a:pt x="5" y="89"/>
                  </a:cubicBezTo>
                  <a:cubicBezTo>
                    <a:pt x="5" y="13"/>
                    <a:pt x="5" y="13"/>
                    <a:pt x="5" y="13"/>
                  </a:cubicBezTo>
                  <a:cubicBezTo>
                    <a:pt x="5" y="9"/>
                    <a:pt x="8" y="7"/>
                    <a:pt x="12" y="7"/>
                  </a:cubicBezTo>
                  <a:cubicBezTo>
                    <a:pt x="37" y="7"/>
                    <a:pt x="37" y="7"/>
                    <a:pt x="37" y="7"/>
                  </a:cubicBezTo>
                  <a:cubicBezTo>
                    <a:pt x="41" y="7"/>
                    <a:pt x="44" y="9"/>
                    <a:pt x="44" y="13"/>
                  </a:cubicBezTo>
                  <a:cubicBezTo>
                    <a:pt x="44" y="24"/>
                    <a:pt x="44" y="24"/>
                    <a:pt x="44" y="24"/>
                  </a:cubicBezTo>
                  <a:cubicBezTo>
                    <a:pt x="96" y="24"/>
                    <a:pt x="96" y="24"/>
                    <a:pt x="96" y="24"/>
                  </a:cubicBezTo>
                  <a:lnTo>
                    <a:pt x="96" y="89"/>
                  </a:lnTo>
                  <a:close/>
                  <a:moveTo>
                    <a:pt x="36" y="16"/>
                  </a:moveTo>
                  <a:cubicBezTo>
                    <a:pt x="36" y="16"/>
                    <a:pt x="36" y="16"/>
                    <a:pt x="36" y="16"/>
                  </a:cubicBezTo>
                  <a:cubicBezTo>
                    <a:pt x="36" y="15"/>
                    <a:pt x="35" y="14"/>
                    <a:pt x="35" y="14"/>
                  </a:cubicBezTo>
                  <a:cubicBezTo>
                    <a:pt x="20" y="14"/>
                    <a:pt x="20" y="14"/>
                    <a:pt x="20" y="14"/>
                  </a:cubicBezTo>
                  <a:cubicBezTo>
                    <a:pt x="20" y="14"/>
                    <a:pt x="20" y="15"/>
                    <a:pt x="20" y="16"/>
                  </a:cubicBezTo>
                  <a:cubicBezTo>
                    <a:pt x="20" y="16"/>
                    <a:pt x="20" y="16"/>
                    <a:pt x="20" y="16"/>
                  </a:cubicBezTo>
                  <a:cubicBezTo>
                    <a:pt x="20" y="18"/>
                    <a:pt x="20" y="19"/>
                    <a:pt x="20" y="19"/>
                  </a:cubicBezTo>
                  <a:cubicBezTo>
                    <a:pt x="35" y="19"/>
                    <a:pt x="35" y="19"/>
                    <a:pt x="35" y="19"/>
                  </a:cubicBezTo>
                  <a:cubicBezTo>
                    <a:pt x="35" y="19"/>
                    <a:pt x="36" y="18"/>
                    <a:pt x="36" y="16"/>
                  </a:cubicBezTo>
                  <a:close/>
                  <a:moveTo>
                    <a:pt x="13" y="14"/>
                  </a:moveTo>
                  <a:cubicBezTo>
                    <a:pt x="13" y="14"/>
                    <a:pt x="13" y="15"/>
                    <a:pt x="13" y="16"/>
                  </a:cubicBezTo>
                  <a:cubicBezTo>
                    <a:pt x="13" y="16"/>
                    <a:pt x="13" y="16"/>
                    <a:pt x="13" y="16"/>
                  </a:cubicBezTo>
                  <a:cubicBezTo>
                    <a:pt x="13" y="18"/>
                    <a:pt x="13" y="19"/>
                    <a:pt x="13" y="19"/>
                  </a:cubicBezTo>
                  <a:cubicBezTo>
                    <a:pt x="17" y="19"/>
                    <a:pt x="17" y="19"/>
                    <a:pt x="17" y="19"/>
                  </a:cubicBezTo>
                  <a:cubicBezTo>
                    <a:pt x="17" y="19"/>
                    <a:pt x="18" y="18"/>
                    <a:pt x="18" y="16"/>
                  </a:cubicBezTo>
                  <a:cubicBezTo>
                    <a:pt x="18" y="16"/>
                    <a:pt x="18" y="16"/>
                    <a:pt x="18" y="16"/>
                  </a:cubicBezTo>
                  <a:cubicBezTo>
                    <a:pt x="18" y="15"/>
                    <a:pt x="17" y="14"/>
                    <a:pt x="17" y="14"/>
                  </a:cubicBezTo>
                  <a:lnTo>
                    <a:pt x="1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5" name="Group 84">
              <a:extLst>
                <a:ext uri="{FF2B5EF4-FFF2-40B4-BE49-F238E27FC236}">
                  <a16:creationId xmlns:a16="http://schemas.microsoft.com/office/drawing/2014/main" id="{B2422E37-780B-4B78-85A3-16CC7B06EB17}"/>
                </a:ext>
              </a:extLst>
            </p:cNvPr>
            <p:cNvGrpSpPr/>
            <p:nvPr/>
          </p:nvGrpSpPr>
          <p:grpSpPr>
            <a:xfrm>
              <a:off x="5896783" y="2832005"/>
              <a:ext cx="1223933" cy="691377"/>
              <a:chOff x="3443317" y="2915825"/>
              <a:chExt cx="1223933" cy="691377"/>
            </a:xfrm>
          </p:grpSpPr>
          <p:sp>
            <p:nvSpPr>
              <p:cNvPr id="86" name="Rectangle 85">
                <a:extLst>
                  <a:ext uri="{FF2B5EF4-FFF2-40B4-BE49-F238E27FC236}">
                    <a16:creationId xmlns:a16="http://schemas.microsoft.com/office/drawing/2014/main" id="{BF4BC5F6-8FA4-4B9B-BB29-CF8960CBA342}"/>
                  </a:ext>
                </a:extLst>
              </p:cNvPr>
              <p:cNvSpPr/>
              <p:nvPr/>
            </p:nvSpPr>
            <p:spPr>
              <a:xfrm>
                <a:off x="3458897" y="2915825"/>
                <a:ext cx="1010213" cy="292388"/>
              </a:xfrm>
              <a:prstGeom prst="rect">
                <a:avLst/>
              </a:prstGeom>
            </p:spPr>
            <p:txBody>
              <a:bodyPr wrap="none">
                <a:spAutoFit/>
              </a:bodyPr>
              <a:lstStyle/>
              <a:p>
                <a:r>
                  <a:rPr lang="en-US" sz="13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Safe Pack</a:t>
                </a:r>
              </a:p>
            </p:txBody>
          </p:sp>
          <p:sp>
            <p:nvSpPr>
              <p:cNvPr id="87" name="TextBox 86">
                <a:extLst>
                  <a:ext uri="{FF2B5EF4-FFF2-40B4-BE49-F238E27FC236}">
                    <a16:creationId xmlns:a16="http://schemas.microsoft.com/office/drawing/2014/main" id="{DF50C134-45E6-4791-A25C-870885913F69}"/>
                  </a:ext>
                </a:extLst>
              </p:cNvPr>
              <p:cNvSpPr txBox="1"/>
              <p:nvPr/>
            </p:nvSpPr>
            <p:spPr>
              <a:xfrm>
                <a:off x="3443317" y="3130148"/>
                <a:ext cx="594360" cy="477054"/>
              </a:xfrm>
              <a:prstGeom prst="rect">
                <a:avLst/>
              </a:prstGeom>
              <a:noFill/>
            </p:spPr>
            <p:txBody>
              <a:bodyPr wrap="square" rtlCol="0">
                <a:spAutoFit/>
              </a:bodyPr>
              <a:lstStyle/>
              <a:p>
                <a:r>
                  <a:rPr lang="en-US" sz="2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18</a:t>
                </a:r>
              </a:p>
            </p:txBody>
          </p:sp>
          <p:sp>
            <p:nvSpPr>
              <p:cNvPr id="88" name="Rectangle 87">
                <a:extLst>
                  <a:ext uri="{FF2B5EF4-FFF2-40B4-BE49-F238E27FC236}">
                    <a16:creationId xmlns:a16="http://schemas.microsoft.com/office/drawing/2014/main" id="{6ACE4260-FE53-4B8C-B506-E0E0557BF008}"/>
                  </a:ext>
                </a:extLst>
              </p:cNvPr>
              <p:cNvSpPr/>
              <p:nvPr/>
            </p:nvSpPr>
            <p:spPr>
              <a:xfrm>
                <a:off x="3869459" y="3309065"/>
                <a:ext cx="797791" cy="246221"/>
              </a:xfrm>
              <a:prstGeom prst="rect">
                <a:avLst/>
              </a:prstGeom>
            </p:spPr>
            <p:txBody>
              <a:bodyPr wrap="square">
                <a:spAutoFit/>
              </a:bodyPr>
              <a:lstStyle/>
              <a:p>
                <a:r>
                  <a:rPr lang="en-US" sz="1000" spc="200" dirty="0">
                    <a:solidFill>
                      <a:schemeClr val="bg1"/>
                    </a:solidFill>
                    <a:latin typeface="Open Sans "/>
                    <a:ea typeface="Open Sans Extrabold" panose="020B0906030804020204" pitchFamily="34" charset="0"/>
                    <a:cs typeface="Open Sans Extrabold" panose="020B0906030804020204" pitchFamily="34" charset="0"/>
                  </a:rPr>
                  <a:t>/Month</a:t>
                </a:r>
              </a:p>
            </p:txBody>
          </p:sp>
          <p:sp>
            <p:nvSpPr>
              <p:cNvPr id="89" name="TextBox 88">
                <a:extLst>
                  <a:ext uri="{FF2B5EF4-FFF2-40B4-BE49-F238E27FC236}">
                    <a16:creationId xmlns:a16="http://schemas.microsoft.com/office/drawing/2014/main" id="{F63C7E98-19A4-44BF-AA3D-4E7B291342F0}"/>
                  </a:ext>
                </a:extLst>
              </p:cNvPr>
              <p:cNvSpPr txBox="1"/>
              <p:nvPr/>
            </p:nvSpPr>
            <p:spPr>
              <a:xfrm>
                <a:off x="3868260" y="3144587"/>
                <a:ext cx="271809" cy="276999"/>
              </a:xfrm>
              <a:prstGeom prst="rect">
                <a:avLst/>
              </a:prstGeom>
              <a:noFill/>
            </p:spPr>
            <p:txBody>
              <a:bodyPr wrap="square" rtlCol="0">
                <a:spAutoFit/>
              </a:bodyPr>
              <a:lstStyle/>
              <a:p>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pSp>
      </p:grpSp>
    </p:spTree>
    <p:extLst>
      <p:ext uri="{BB962C8B-B14F-4D97-AF65-F5344CB8AC3E}">
        <p14:creationId xmlns:p14="http://schemas.microsoft.com/office/powerpoint/2010/main" val="3248581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Theme_Master">
  <a:themeElements>
    <a:clrScheme name="Custom 49">
      <a:dk1>
        <a:srgbClr val="000000"/>
      </a:dk1>
      <a:lt1>
        <a:srgbClr val="FFFFFF"/>
      </a:lt1>
      <a:dk2>
        <a:srgbClr val="2D3B41"/>
      </a:dk2>
      <a:lt2>
        <a:srgbClr val="E7E6E6"/>
      </a:lt2>
      <a:accent1>
        <a:srgbClr val="007DC5"/>
      </a:accent1>
      <a:accent2>
        <a:srgbClr val="44C8F5"/>
      </a:accent2>
      <a:accent3>
        <a:srgbClr val="8DC63F"/>
      </a:accent3>
      <a:accent4>
        <a:srgbClr val="3B797C"/>
      </a:accent4>
      <a:accent5>
        <a:srgbClr val="DC4133"/>
      </a:accent5>
      <a:accent6>
        <a:srgbClr val="00AAAD"/>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TM04033919[[fn=Circuit]]</Template>
  <TotalTime>25619</TotalTime>
  <Words>618</Words>
  <Application>Microsoft Office PowerPoint</Application>
  <PresentationFormat>Widescreen</PresentationFormat>
  <Paragraphs>112</Paragraphs>
  <Slides>10</Slides>
  <Notes>10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Arial</vt:lpstr>
      <vt:lpstr>Bebas Neue Regular</vt:lpstr>
      <vt:lpstr>Calibri</vt:lpstr>
      <vt:lpstr>Montserrat-Regular</vt:lpstr>
      <vt:lpstr>Open Sans</vt:lpstr>
      <vt:lpstr>Open Sans </vt:lpstr>
      <vt:lpstr>Open Sans Extrabold</vt:lpstr>
      <vt:lpstr>Open Sans light </vt:lpstr>
      <vt:lpstr>Open Sans Semibold</vt:lpstr>
      <vt:lpstr>PT Sans</vt:lpstr>
      <vt:lpstr>Wingdings</vt:lpstr>
      <vt:lpstr>Theme_Master</vt:lpstr>
      <vt:lpstr>PowerPoint Presentation</vt:lpstr>
      <vt:lpstr>PowerPoint Presentation</vt:lpstr>
      <vt:lpstr>PowerPoint Presentation</vt:lpstr>
      <vt:lpstr>PowerPoint Presentation</vt:lpstr>
      <vt:lpstr>Company Service</vt:lpstr>
      <vt:lpstr>Team Members</vt:lpstr>
      <vt:lpstr>PowerPoint Presentation</vt:lpstr>
      <vt:lpstr>PowerPoint Presentation</vt:lpstr>
      <vt:lpstr>Infographic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4083</cp:revision>
  <dcterms:created xsi:type="dcterms:W3CDTF">2016-12-30T12:29:18Z</dcterms:created>
  <dcterms:modified xsi:type="dcterms:W3CDTF">2017-09-22T10:50:56Z</dcterms:modified>
</cp:coreProperties>
</file>